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66" r:id="rId2"/>
    <p:sldId id="258" r:id="rId3"/>
    <p:sldId id="256" r:id="rId4"/>
    <p:sldId id="257" r:id="rId5"/>
    <p:sldId id="259" r:id="rId6"/>
    <p:sldId id="262" r:id="rId7"/>
    <p:sldId id="319" r:id="rId8"/>
    <p:sldId id="320" r:id="rId9"/>
    <p:sldId id="321" r:id="rId10"/>
    <p:sldId id="322" r:id="rId11"/>
    <p:sldId id="271" r:id="rId12"/>
    <p:sldId id="281" r:id="rId13"/>
    <p:sldId id="275" r:id="rId14"/>
    <p:sldId id="276" r:id="rId15"/>
    <p:sldId id="323" r:id="rId16"/>
    <p:sldId id="324" r:id="rId17"/>
    <p:sldId id="289" r:id="rId18"/>
    <p:sldId id="282" r:id="rId19"/>
    <p:sldId id="283" r:id="rId20"/>
    <p:sldId id="284" r:id="rId21"/>
    <p:sldId id="286" r:id="rId22"/>
    <p:sldId id="261" r:id="rId23"/>
    <p:sldId id="294" r:id="rId24"/>
    <p:sldId id="325" r:id="rId25"/>
    <p:sldId id="296" r:id="rId26"/>
    <p:sldId id="326" r:id="rId27"/>
    <p:sldId id="272" r:id="rId28"/>
    <p:sldId id="298" r:id="rId29"/>
    <p:sldId id="302" r:id="rId30"/>
    <p:sldId id="301" r:id="rId31"/>
    <p:sldId id="300" r:id="rId32"/>
    <p:sldId id="303" r:id="rId33"/>
    <p:sldId id="306" r:id="rId34"/>
    <p:sldId id="307" r:id="rId35"/>
    <p:sldId id="308" r:id="rId36"/>
    <p:sldId id="309" r:id="rId37"/>
    <p:sldId id="310" r:id="rId38"/>
    <p:sldId id="312" r:id="rId39"/>
    <p:sldId id="267" r:id="rId40"/>
    <p:sldId id="313" r:id="rId41"/>
    <p:sldId id="314" r:id="rId42"/>
    <p:sldId id="317" r:id="rId43"/>
    <p:sldId id="318" r:id="rId44"/>
  </p:sldIdLst>
  <p:sldSz cx="18288000" cy="10287000"/>
  <p:notesSz cx="6858000" cy="9144000"/>
  <p:embeddedFontLs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632"/>
    <a:srgbClr val="FACAAC"/>
    <a:srgbClr val="FFD790"/>
    <a:srgbClr val="FFE6BF"/>
    <a:srgbClr val="301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269"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EC891-959D-4B9A-9FD9-95629C4663FF}" type="datetimeFigureOut">
              <a:rPr lang="en-US" smtClean="0"/>
              <a:t>27/6/2023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D48B5-934C-4058-BAF9-4733C290BEB8}" type="slidenum">
              <a:rPr lang="en-US" smtClean="0"/>
              <a:t>‹#›</a:t>
            </a:fld>
            <a:endParaRPr lang="en-US"/>
          </a:p>
        </p:txBody>
      </p:sp>
    </p:spTree>
    <p:extLst>
      <p:ext uri="{BB962C8B-B14F-4D97-AF65-F5344CB8AC3E}">
        <p14:creationId xmlns:p14="http://schemas.microsoft.com/office/powerpoint/2010/main" val="326336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70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42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13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42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280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79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77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09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2"/>
        <p:cNvGrpSpPr/>
        <p:nvPr/>
      </p:nvGrpSpPr>
      <p:grpSpPr>
        <a:xfrm>
          <a:off x="0" y="0"/>
          <a:ext cx="0" cy="0"/>
          <a:chOff x="0" y="0"/>
          <a:chExt cx="0" cy="0"/>
        </a:xfrm>
      </p:grpSpPr>
      <p:sp>
        <p:nvSpPr>
          <p:cNvPr id="5203" name="Google Shape;52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4" name="Google Shape;52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90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101.svg"/><Relationship Id="rId7" Type="http://schemas.openxmlformats.org/officeDocument/2006/relationships/image" Target="../media/image103.svg"/><Relationship Id="rId12" Type="http://schemas.openxmlformats.org/officeDocument/2006/relationships/image" Target="../media/image6.png"/><Relationship Id="rId17"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7.svg"/><Relationship Id="rId5" Type="http://schemas.openxmlformats.org/officeDocument/2006/relationships/image" Target="../media/image8.svg"/><Relationship Id="rId1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5.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21" Type="http://schemas.openxmlformats.org/officeDocument/2006/relationships/image" Target="../media/image34.svg"/><Relationship Id="rId7" Type="http://schemas.openxmlformats.org/officeDocument/2006/relationships/image" Target="../media/image8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23" Type="http://schemas.openxmlformats.org/officeDocument/2006/relationships/image" Target="../media/image39.jpeg"/><Relationship Id="rId22"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21" Type="http://schemas.openxmlformats.org/officeDocument/2006/relationships/image" Target="../media/image34.svg"/><Relationship Id="rId7" Type="http://schemas.openxmlformats.org/officeDocument/2006/relationships/image" Target="../media/image8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22"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10" Type="http://schemas.openxmlformats.org/officeDocument/2006/relationships/image" Target="../media/image11.png"/><Relationship Id="rId9" Type="http://schemas.openxmlformats.org/officeDocument/2006/relationships/image" Target="../media/image34.sv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10" Type="http://schemas.openxmlformats.org/officeDocument/2006/relationships/image" Target="../media/image11.png"/><Relationship Id="rId9" Type="http://schemas.openxmlformats.org/officeDocument/2006/relationships/image" Target="../media/image34.sv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10" Type="http://schemas.openxmlformats.org/officeDocument/2006/relationships/image" Target="../media/image11.png"/><Relationship Id="rId9" Type="http://schemas.openxmlformats.org/officeDocument/2006/relationships/image" Target="../media/image34.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10" Type="http://schemas.openxmlformats.org/officeDocument/2006/relationships/image" Target="../media/image11.png"/><Relationship Id="rId9"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29.png"/><Relationship Id="rId28" Type="http://schemas.openxmlformats.org/officeDocument/2006/relationships/image" Target="../media/image47.png"/><Relationship Id="rId10" Type="http://schemas.openxmlformats.org/officeDocument/2006/relationships/image" Target="../media/image46.png"/><Relationship Id="rId9" Type="http://schemas.openxmlformats.org/officeDocument/2006/relationships/image" Target="../media/image56.svg"/><Relationship Id="rId27" Type="http://schemas.openxmlformats.org/officeDocument/2006/relationships/image" Target="../media/image60.svg"/></Relationships>
</file>

<file path=ppt/slides/_rels/slide1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47.png"/><Relationship Id="rId10" Type="http://schemas.openxmlformats.org/officeDocument/2006/relationships/image" Target="../media/image46.png"/><Relationship Id="rId9" Type="http://schemas.openxmlformats.org/officeDocument/2006/relationships/image" Target="../media/image5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9.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15" Type="http://schemas.openxmlformats.org/officeDocument/2006/relationships/image" Target="../media/image13.jpg"/><Relationship Id="rId10" Type="http://schemas.openxmlformats.org/officeDocument/2006/relationships/image" Target="../media/image11.png"/><Relationship Id="rId9" Type="http://schemas.openxmlformats.org/officeDocument/2006/relationships/image" Target="../media/image34.svg"/><Relationship Id="rId1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48.png"/><Relationship Id="rId10" Type="http://schemas.openxmlformats.org/officeDocument/2006/relationships/image" Target="../media/image46.png"/><Relationship Id="rId9"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5.png"/><Relationship Id="rId1" Type="http://schemas.openxmlformats.org/officeDocument/2006/relationships/slideLayout" Target="../slideLayouts/slideLayout7.xml"/><Relationship Id="rId10" Type="http://schemas.openxmlformats.org/officeDocument/2006/relationships/image" Target="../media/image46.png"/><Relationship Id="rId9" Type="http://schemas.openxmlformats.org/officeDocument/2006/relationships/image" Target="../media/image56.sv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0.sv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4.svg"/><Relationship Id="rId5" Type="http://schemas.openxmlformats.org/officeDocument/2006/relationships/image" Target="../media/image8.svg"/><Relationship Id="rId15" Type="http://schemas.openxmlformats.org/officeDocument/2006/relationships/image" Target="../media/image72.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0.svg"/><Relationship Id="rId1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0.sv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4.svg"/><Relationship Id="rId5" Type="http://schemas.openxmlformats.org/officeDocument/2006/relationships/image" Target="../media/image8.svg"/><Relationship Id="rId15" Type="http://schemas.openxmlformats.org/officeDocument/2006/relationships/image" Target="../media/image72.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0.svg"/><Relationship Id="rId1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image" Target="../media/image15.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1.svg"/><Relationship Id="rId15" Type="http://schemas.openxmlformats.org/officeDocument/2006/relationships/image" Target="../media/image140.svg"/><Relationship Id="rId10" Type="http://schemas.openxmlformats.org/officeDocument/2006/relationships/image" Target="../media/image6.png"/><Relationship Id="rId9" Type="http://schemas.openxmlformats.org/officeDocument/2006/relationships/image" Target="../media/image8.sv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5.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97.svg"/></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0.sv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4.svg"/><Relationship Id="rId5" Type="http://schemas.openxmlformats.org/officeDocument/2006/relationships/image" Target="../media/image8.svg"/><Relationship Id="rId15" Type="http://schemas.openxmlformats.org/officeDocument/2006/relationships/image" Target="../media/image72.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0.svg"/><Relationship Id="rId14" Type="http://schemas.openxmlformats.org/officeDocument/2006/relationships/image" Target="../media/image51.png"/></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26" Type="http://schemas.openxmlformats.org/officeDocument/2006/relationships/image" Target="../media/image57.png"/><Relationship Id="rId7" Type="http://schemas.openxmlformats.org/officeDocument/2006/relationships/image" Target="../media/image74.svg"/><Relationship Id="rId25"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10" Type="http://schemas.openxmlformats.org/officeDocument/2006/relationships/image" Target="../media/image7.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13" Type="http://schemas.openxmlformats.org/officeDocument/2006/relationships/image" Target="../media/image26.svg"/><Relationship Id="rId3" Type="http://schemas.openxmlformats.org/officeDocument/2006/relationships/image" Target="../media/image16.sv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15" Type="http://schemas.openxmlformats.org/officeDocument/2006/relationships/image" Target="../media/image23.png"/><Relationship Id="rId4" Type="http://schemas.openxmlformats.org/officeDocument/2006/relationships/image" Target="../media/image21.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0.sv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4.svg"/><Relationship Id="rId5" Type="http://schemas.openxmlformats.org/officeDocument/2006/relationships/image" Target="../media/image8.svg"/><Relationship Id="rId15" Type="http://schemas.openxmlformats.org/officeDocument/2006/relationships/image" Target="../media/image72.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0.svg"/><Relationship Id="rId14"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26" Type="http://schemas.openxmlformats.org/officeDocument/2006/relationships/image" Target="../media/image58.png"/><Relationship Id="rId7" Type="http://schemas.openxmlformats.org/officeDocument/2006/relationships/image" Target="../media/image74.svg"/><Relationship Id="rId25"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10" Type="http://schemas.openxmlformats.org/officeDocument/2006/relationships/image" Target="../media/image7.png"/><Relationship Id="rId9" Type="http://schemas.openxmlformats.org/officeDocument/2006/relationships/image" Target="../media/image76.svg"/><Relationship Id="rId27" Type="http://schemas.openxmlformats.org/officeDocument/2006/relationships/image" Target="../media/image59.jpe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10" Type="http://schemas.openxmlformats.org/officeDocument/2006/relationships/image" Target="../media/image11.png"/><Relationship Id="rId9" Type="http://schemas.openxmlformats.org/officeDocument/2006/relationships/image" Target="../media/image34.svg"/><Relationship Id="rId14"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101.svg"/><Relationship Id="rId7" Type="http://schemas.openxmlformats.org/officeDocument/2006/relationships/image" Target="../media/image103.svg"/><Relationship Id="rId12" Type="http://schemas.openxmlformats.org/officeDocument/2006/relationships/image" Target="../media/image6.png"/><Relationship Id="rId17"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7.svg"/><Relationship Id="rId5" Type="http://schemas.openxmlformats.org/officeDocument/2006/relationships/image" Target="../media/image8.svg"/><Relationship Id="rId1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5.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26" Type="http://schemas.openxmlformats.org/officeDocument/2006/relationships/image" Target="../media/image29.png"/><Relationship Id="rId7" Type="http://schemas.openxmlformats.org/officeDocument/2006/relationships/image" Target="../media/image74.svg"/><Relationship Id="rId25"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27" Type="http://schemas.openxmlformats.org/officeDocument/2006/relationships/image" Target="../media/image60.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21" Type="http://schemas.openxmlformats.org/officeDocument/2006/relationships/image" Target="../media/image34.svg"/><Relationship Id="rId7" Type="http://schemas.openxmlformats.org/officeDocument/2006/relationships/image" Target="../media/image8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23" Type="http://schemas.openxmlformats.org/officeDocument/2006/relationships/image" Target="../media/image32.jpeg"/><Relationship Id="rId22"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21" Type="http://schemas.openxmlformats.org/officeDocument/2006/relationships/image" Target="../media/image34.svg"/><Relationship Id="rId7" Type="http://schemas.openxmlformats.org/officeDocument/2006/relationships/image" Target="../media/image8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23" Type="http://schemas.openxmlformats.org/officeDocument/2006/relationships/image" Target="../media/image34.png"/><Relationship Id="rId22"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21" Type="http://schemas.openxmlformats.org/officeDocument/2006/relationships/image" Target="../media/image34.svg"/><Relationship Id="rId7" Type="http://schemas.openxmlformats.org/officeDocument/2006/relationships/image" Target="../media/image8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24" Type="http://schemas.openxmlformats.org/officeDocument/2006/relationships/image" Target="../media/image37.png"/><Relationship Id="rId5" Type="http://schemas.openxmlformats.org/officeDocument/2006/relationships/image" Target="../media/image8.svg"/><Relationship Id="rId23" Type="http://schemas.openxmlformats.org/officeDocument/2006/relationships/image" Target="../media/image36.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2" name="Freeform 2"/>
          <p:cNvSpPr/>
          <p:nvPr/>
        </p:nvSpPr>
        <p:spPr>
          <a:xfrm>
            <a:off x="-255002" y="-1069862"/>
            <a:ext cx="4328578" cy="2891129"/>
          </a:xfrm>
          <a:custGeom>
            <a:avLst/>
            <a:gdLst/>
            <a:ahLst/>
            <a:cxnLst/>
            <a:rect l="l" t="t" r="r" b="b"/>
            <a:pathLst>
              <a:path w="4328578" h="2891129">
                <a:moveTo>
                  <a:pt x="0" y="0"/>
                </a:moveTo>
                <a:lnTo>
                  <a:pt x="4328578" y="0"/>
                </a:lnTo>
                <a:lnTo>
                  <a:pt x="4328578" y="2891129"/>
                </a:lnTo>
                <a:lnTo>
                  <a:pt x="0" y="28911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042667" flipH="1">
            <a:off x="15373092" y="8580248"/>
            <a:ext cx="2874456" cy="3413505"/>
          </a:xfrm>
          <a:custGeom>
            <a:avLst/>
            <a:gdLst/>
            <a:ahLst/>
            <a:cxnLst/>
            <a:rect l="l" t="t" r="r" b="b"/>
            <a:pathLst>
              <a:path w="2874456" h="3413505">
                <a:moveTo>
                  <a:pt x="2874456" y="0"/>
                </a:moveTo>
                <a:lnTo>
                  <a:pt x="0" y="0"/>
                </a:lnTo>
                <a:lnTo>
                  <a:pt x="0" y="3413504"/>
                </a:lnTo>
                <a:lnTo>
                  <a:pt x="2874456" y="3413504"/>
                </a:lnTo>
                <a:lnTo>
                  <a:pt x="28744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103589" y="612015"/>
            <a:ext cx="2590079" cy="2744455"/>
          </a:xfrm>
          <a:custGeom>
            <a:avLst/>
            <a:gdLst/>
            <a:ahLst/>
            <a:cxnLst/>
            <a:rect l="l" t="t" r="r" b="b"/>
            <a:pathLst>
              <a:path w="2590079" h="2744455">
                <a:moveTo>
                  <a:pt x="0" y="0"/>
                </a:moveTo>
                <a:lnTo>
                  <a:pt x="2590079" y="0"/>
                </a:lnTo>
                <a:lnTo>
                  <a:pt x="2590079" y="2744455"/>
                </a:lnTo>
                <a:lnTo>
                  <a:pt x="0" y="27444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692994" y="-745039"/>
            <a:ext cx="2714108" cy="2714108"/>
          </a:xfrm>
          <a:custGeom>
            <a:avLst/>
            <a:gdLst/>
            <a:ahLst/>
            <a:cxnLst/>
            <a:rect l="l" t="t" r="r" b="b"/>
            <a:pathLst>
              <a:path w="2714108" h="2714108">
                <a:moveTo>
                  <a:pt x="0" y="0"/>
                </a:moveTo>
                <a:lnTo>
                  <a:pt x="2714108" y="0"/>
                </a:lnTo>
                <a:lnTo>
                  <a:pt x="2714108" y="2714108"/>
                </a:lnTo>
                <a:lnTo>
                  <a:pt x="0" y="271410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246084" y="2755314"/>
            <a:ext cx="13795829" cy="4776371"/>
          </a:xfrm>
          <a:custGeom>
            <a:avLst/>
            <a:gdLst/>
            <a:ahLst/>
            <a:cxnLst/>
            <a:rect l="l" t="t" r="r" b="b"/>
            <a:pathLst>
              <a:path w="9373595" h="1857676">
                <a:moveTo>
                  <a:pt x="0" y="0"/>
                </a:moveTo>
                <a:lnTo>
                  <a:pt x="9373594" y="0"/>
                </a:lnTo>
                <a:lnTo>
                  <a:pt x="9373594" y="1857676"/>
                </a:lnTo>
                <a:lnTo>
                  <a:pt x="0" y="185767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673441" y="8577174"/>
            <a:ext cx="4020047" cy="2236608"/>
          </a:xfrm>
          <a:custGeom>
            <a:avLst/>
            <a:gdLst/>
            <a:ahLst/>
            <a:cxnLst/>
            <a:rect l="l" t="t" r="r" b="b"/>
            <a:pathLst>
              <a:path w="4020047" h="2236608">
                <a:moveTo>
                  <a:pt x="0" y="0"/>
                </a:moveTo>
                <a:lnTo>
                  <a:pt x="4020047" y="0"/>
                </a:lnTo>
                <a:lnTo>
                  <a:pt x="4020047" y="2236608"/>
                </a:lnTo>
                <a:lnTo>
                  <a:pt x="0" y="223660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4698681" y="7531685"/>
            <a:ext cx="3738709" cy="1004778"/>
          </a:xfrm>
          <a:custGeom>
            <a:avLst/>
            <a:gdLst/>
            <a:ahLst/>
            <a:cxnLst/>
            <a:rect l="l" t="t" r="r" b="b"/>
            <a:pathLst>
              <a:path w="3738709" h="1004778">
                <a:moveTo>
                  <a:pt x="0" y="0"/>
                </a:moveTo>
                <a:lnTo>
                  <a:pt x="3738710" y="0"/>
                </a:lnTo>
                <a:lnTo>
                  <a:pt x="3738710" y="1004779"/>
                </a:lnTo>
                <a:lnTo>
                  <a:pt x="0" y="10047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9519209">
            <a:off x="-480024" y="1047732"/>
            <a:ext cx="3583902" cy="1778919"/>
          </a:xfrm>
          <a:custGeom>
            <a:avLst/>
            <a:gdLst/>
            <a:ahLst/>
            <a:cxnLst/>
            <a:rect l="l" t="t" r="r" b="b"/>
            <a:pathLst>
              <a:path w="3583902" h="1778919">
                <a:moveTo>
                  <a:pt x="0" y="0"/>
                </a:moveTo>
                <a:lnTo>
                  <a:pt x="3583902" y="0"/>
                </a:lnTo>
                <a:lnTo>
                  <a:pt x="3583902" y="1778919"/>
                </a:lnTo>
                <a:lnTo>
                  <a:pt x="0" y="177891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TextBox 7">
            <a:extLst>
              <a:ext uri="{FF2B5EF4-FFF2-40B4-BE49-F238E27FC236}">
                <a16:creationId xmlns:a16="http://schemas.microsoft.com/office/drawing/2014/main" id="{F382605D-8CD3-44BE-AC1B-6FF362FEC183}"/>
              </a:ext>
            </a:extLst>
          </p:cNvPr>
          <p:cNvSpPr txBox="1"/>
          <p:nvPr/>
        </p:nvSpPr>
        <p:spPr>
          <a:xfrm>
            <a:off x="1544047" y="3343007"/>
            <a:ext cx="15199905" cy="3600986"/>
          </a:xfrm>
          <a:prstGeom prst="rect">
            <a:avLst/>
          </a:prstGeom>
        </p:spPr>
        <p:txBody>
          <a:bodyPr wrap="square" lIns="0" tIns="0" rIns="0" bIns="0" rtlCol="0" anchor="ctr">
            <a:spAutoFit/>
          </a:bodyPr>
          <a:lstStyle/>
          <a:p>
            <a:pPr algn="ctr">
              <a:lnSpc>
                <a:spcPct val="150000"/>
              </a:lnSpc>
            </a:pPr>
            <a:r>
              <a:rPr lang="en-US" sz="7800" b="1" dirty="0" smtClean="0">
                <a:latin typeface="Arial" panose="020B0604020202020204" pitchFamily="34" charset="0"/>
                <a:cs typeface="Arial" panose="020B0604020202020204" pitchFamily="34" charset="0"/>
              </a:rPr>
              <a:t>CHÀO </a:t>
            </a:r>
            <a:r>
              <a:rPr lang="en-US" sz="7800" b="1" dirty="0">
                <a:latin typeface="Arial" panose="020B0604020202020204" pitchFamily="34" charset="0"/>
                <a:cs typeface="Arial" panose="020B0604020202020204" pitchFamily="34" charset="0"/>
              </a:rPr>
              <a:t>MỪNG CÁC </a:t>
            </a:r>
            <a:r>
              <a:rPr lang="en-US" sz="7800" b="1">
                <a:latin typeface="Arial" panose="020B0604020202020204" pitchFamily="34" charset="0"/>
                <a:cs typeface="Arial" panose="020B0604020202020204" pitchFamily="34" charset="0"/>
              </a:rPr>
              <a:t>EM </a:t>
            </a:r>
            <a:r>
              <a:rPr lang="en-US" sz="7800" b="1" smtClean="0">
                <a:latin typeface="Arial" panose="020B0604020202020204" pitchFamily="34" charset="0"/>
                <a:cs typeface="Arial" panose="020B0604020202020204" pitchFamily="34" charset="0"/>
              </a:rPr>
              <a:t>ĐẾN </a:t>
            </a:r>
            <a:r>
              <a:rPr lang="en-US" sz="7800" b="1" dirty="0">
                <a:latin typeface="Arial" panose="020B0604020202020204" pitchFamily="34" charset="0"/>
                <a:cs typeface="Arial" panose="020B0604020202020204" pitchFamily="34" charset="0"/>
              </a:rPr>
              <a:t>VỚI </a:t>
            </a:r>
            <a:r>
              <a:rPr lang="en-US" sz="7800" b="1" dirty="0" smtClean="0">
                <a:latin typeface="Arial" panose="020B0604020202020204" pitchFamily="34" charset="0"/>
                <a:cs typeface="Arial" panose="020B0604020202020204" pitchFamily="34" charset="0"/>
              </a:rPr>
              <a:t>BÀI </a:t>
            </a:r>
            <a:r>
              <a:rPr lang="en-US" sz="7800" b="1" smtClean="0">
                <a:latin typeface="Arial" panose="020B0604020202020204" pitchFamily="34" charset="0"/>
                <a:cs typeface="Arial" panose="020B0604020202020204" pitchFamily="34" charset="0"/>
              </a:rPr>
              <a:t>HỌC NGÀY HÔM NAY!</a:t>
            </a:r>
            <a:endParaRPr lang="en-US" sz="7800" b="1" dirty="0">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3" name="Freeform 3"/>
          <p:cNvSpPr/>
          <p:nvPr/>
        </p:nvSpPr>
        <p:spPr>
          <a:xfrm rot="2802059" flipH="1">
            <a:off x="-808607" y="-916996"/>
            <a:ext cx="2471183" cy="2934606"/>
          </a:xfrm>
          <a:custGeom>
            <a:avLst/>
            <a:gdLst/>
            <a:ahLst/>
            <a:cxnLst/>
            <a:rect l="l" t="t" r="r" b="b"/>
            <a:pathLst>
              <a:path w="2471183" h="2934606">
                <a:moveTo>
                  <a:pt x="2471183" y="0"/>
                </a:moveTo>
                <a:lnTo>
                  <a:pt x="0" y="0"/>
                </a:lnTo>
                <a:lnTo>
                  <a:pt x="0" y="2934606"/>
                </a:lnTo>
                <a:lnTo>
                  <a:pt x="2471183" y="2934606"/>
                </a:lnTo>
                <a:lnTo>
                  <a:pt x="247118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64591" y="7878081"/>
            <a:ext cx="3103109" cy="2933849"/>
          </a:xfrm>
          <a:custGeom>
            <a:avLst/>
            <a:gdLst/>
            <a:ahLst/>
            <a:cxnLst/>
            <a:rect l="l" t="t" r="r" b="b"/>
            <a:pathLst>
              <a:path w="3103109" h="2933849">
                <a:moveTo>
                  <a:pt x="0" y="0"/>
                </a:moveTo>
                <a:lnTo>
                  <a:pt x="3103109" y="0"/>
                </a:lnTo>
                <a:lnTo>
                  <a:pt x="3103109" y="2933849"/>
                </a:lnTo>
                <a:lnTo>
                  <a:pt x="0" y="2933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12870380">
            <a:off x="-733543" y="8456240"/>
            <a:ext cx="3667543" cy="1777529"/>
          </a:xfrm>
          <a:custGeom>
            <a:avLst/>
            <a:gdLst/>
            <a:ahLst/>
            <a:cxnLst/>
            <a:rect l="l" t="t" r="r" b="b"/>
            <a:pathLst>
              <a:path w="3097630" h="1537551">
                <a:moveTo>
                  <a:pt x="0" y="0"/>
                </a:moveTo>
                <a:lnTo>
                  <a:pt x="3097630" y="0"/>
                </a:lnTo>
                <a:lnTo>
                  <a:pt x="3097630" y="1537551"/>
                </a:lnTo>
                <a:lnTo>
                  <a:pt x="0" y="1537551"/>
                </a:lnTo>
                <a:lnTo>
                  <a:pt x="0" y="0"/>
                </a:lnTo>
                <a:close/>
              </a:path>
            </a:pathLst>
          </a:custGeom>
          <a:blipFill>
            <a:blip r:embed="rId8">
              <a:extLst>
                <a:ext uri="{96DAC541-7B7A-43D3-8B79-37D633B846F1}">
                  <asvg:svgBlip xmlns:asvg="http://schemas.microsoft.com/office/drawing/2016/SVG/main" xmlns="" r:embed="rId21"/>
                </a:ext>
              </a:extLst>
            </a:blip>
            <a:stretch>
              <a:fillRect/>
            </a:stretch>
          </a:blipFill>
        </p:spPr>
      </p:sp>
      <p:grpSp>
        <p:nvGrpSpPr>
          <p:cNvPr id="33" name="Group 3"/>
          <p:cNvGrpSpPr/>
          <p:nvPr/>
        </p:nvGrpSpPr>
        <p:grpSpPr>
          <a:xfrm>
            <a:off x="514350" y="461010"/>
            <a:ext cx="17259300" cy="9364980"/>
            <a:chOff x="0" y="0"/>
            <a:chExt cx="5490351" cy="2783840"/>
          </a:xfrm>
        </p:grpSpPr>
        <p:sp>
          <p:nvSpPr>
            <p:cNvPr id="3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8" name="AutoShape 2" descr="vang mãi chân lý ''không có gì quý hơn độc lập, tự do'' - bài 2: hun đúc  khát vọng cống h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100228" y="1141122"/>
            <a:ext cx="10177372" cy="8004755"/>
          </a:xfrm>
          <a:prstGeom prst="rect">
            <a:avLst/>
          </a:prstGeom>
        </p:spPr>
        <p:txBody>
          <a:bodyPr wrap="square">
            <a:spAutoFit/>
          </a:bodyPr>
          <a:lstStyle/>
          <a:p>
            <a:pPr marL="457200" lvl="0" indent="-457200" algn="just">
              <a:lnSpc>
                <a:spcPct val="150000"/>
              </a:lnSpc>
              <a:spcAft>
                <a:spcPts val="100"/>
              </a:spcAft>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Tai nạn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vũ khí, cháy, nổ và các chất độc hại còn gây ra những hậu quả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nghiêm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trọng: </a:t>
            </a:r>
          </a:p>
          <a:p>
            <a:pPr marL="457200" lvl="0" indent="-457200" algn="just">
              <a:lnSpc>
                <a:spcPct val="150000"/>
              </a:lnSpc>
              <a:spcAft>
                <a:spcPts val="100"/>
              </a:spcAft>
              <a:buFont typeface="Wingdings" panose="05000000000000000000" pitchFamily="2" charset="2"/>
              <a:buChar char="ü"/>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Dị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tật cơ thể, khủng hoảng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tâm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lí</a:t>
            </a:r>
            <a:endPar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Ô</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 nhiễm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môi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ối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loạn trật tự xã hội</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50000"/>
              </a:lnSpc>
              <a:spcAft>
                <a:spcPts val="100"/>
              </a:spcAft>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 gây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tai nạn vũ khí, cháy, nổ có thể phải chịu trách nhiệm trước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pháp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luật.</a:t>
            </a: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ùy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theo tính chất, mức độ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vi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phạm có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thể bị xử lí theo nhiều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hình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thức: kỉ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luật, cảnh báo, xử phạt hành chính, phạt tù, tử hình,...</a:t>
            </a:r>
            <a:endParaRPr lang="en-US" sz="3400">
              <a:effectLst/>
              <a:latin typeface="Arial" panose="020B0604020202020204" pitchFamily="34" charset="0"/>
              <a:ea typeface="Noto Sans Symbols"/>
              <a:cs typeface="Arial" panose="020B0604020202020204" pitchFamily="34" charset="0"/>
            </a:endParaRPr>
          </a:p>
        </p:txBody>
      </p:sp>
      <p:grpSp>
        <p:nvGrpSpPr>
          <p:cNvPr id="5" name="Group 4"/>
          <p:cNvGrpSpPr/>
          <p:nvPr/>
        </p:nvGrpSpPr>
        <p:grpSpPr>
          <a:xfrm>
            <a:off x="11923738" y="952500"/>
            <a:ext cx="5068862" cy="8447882"/>
            <a:chOff x="11811000" y="952500"/>
            <a:chExt cx="5068862" cy="8447882"/>
          </a:xfrm>
        </p:grpSpPr>
        <p:pic>
          <p:nvPicPr>
            <p:cNvPr id="6146" name="Picture 2" descr="Ngày vì nạn nhân chất độc da cam Việt Nam 1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811000" y="952500"/>
              <a:ext cx="5063316" cy="3483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1816546" y="4493473"/>
              <a:ext cx="5063316" cy="1477328"/>
            </a:xfrm>
            <a:prstGeom prst="rect">
              <a:avLst/>
            </a:prstGeom>
          </p:spPr>
          <p:txBody>
            <a:bodyPr wrap="square">
              <a:spAutoFit/>
            </a:bodyPr>
            <a:lstStyle/>
            <a:p>
              <a:pPr algn="ctr">
                <a:lnSpc>
                  <a:spcPct val="150000"/>
                </a:lnSpc>
              </a:pPr>
              <a:r>
                <a:rPr lang="en-US" sz="3000" i="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Trẻ em bị dị tật do chất độc màu da cam</a:t>
              </a:r>
              <a:endParaRPr lang="en-US" sz="3000" i="1">
                <a:latin typeface="Arial" panose="020B0604020202020204" pitchFamily="34" charset="0"/>
                <a:cs typeface="Arial" panose="020B0604020202020204" pitchFamily="34" charset="0"/>
              </a:endParaRPr>
            </a:p>
          </p:txBody>
        </p:sp>
        <p:pic>
          <p:nvPicPr>
            <p:cNvPr id="6148" name="Picture 4" descr="Nạn nhân chất độc màu da cam: hậu quả cho đến ngày hôm nay và tương lai"/>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813275" y="6028212"/>
              <a:ext cx="5063316" cy="33721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856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3" name="Freeform 3"/>
          <p:cNvSpPr/>
          <p:nvPr/>
        </p:nvSpPr>
        <p:spPr>
          <a:xfrm rot="2802059" flipH="1">
            <a:off x="-808607" y="-916996"/>
            <a:ext cx="2471183" cy="2934606"/>
          </a:xfrm>
          <a:custGeom>
            <a:avLst/>
            <a:gdLst/>
            <a:ahLst/>
            <a:cxnLst/>
            <a:rect l="l" t="t" r="r" b="b"/>
            <a:pathLst>
              <a:path w="2471183" h="2934606">
                <a:moveTo>
                  <a:pt x="2471183" y="0"/>
                </a:moveTo>
                <a:lnTo>
                  <a:pt x="0" y="0"/>
                </a:lnTo>
                <a:lnTo>
                  <a:pt x="0" y="2934606"/>
                </a:lnTo>
                <a:lnTo>
                  <a:pt x="2471183" y="2934606"/>
                </a:lnTo>
                <a:lnTo>
                  <a:pt x="247118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64591" y="7878081"/>
            <a:ext cx="3103109" cy="2933849"/>
          </a:xfrm>
          <a:custGeom>
            <a:avLst/>
            <a:gdLst/>
            <a:ahLst/>
            <a:cxnLst/>
            <a:rect l="l" t="t" r="r" b="b"/>
            <a:pathLst>
              <a:path w="3103109" h="2933849">
                <a:moveTo>
                  <a:pt x="0" y="0"/>
                </a:moveTo>
                <a:lnTo>
                  <a:pt x="3103109" y="0"/>
                </a:lnTo>
                <a:lnTo>
                  <a:pt x="3103109" y="2933849"/>
                </a:lnTo>
                <a:lnTo>
                  <a:pt x="0" y="2933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12870380">
            <a:off x="-733543" y="8456240"/>
            <a:ext cx="3667543" cy="1777529"/>
          </a:xfrm>
          <a:custGeom>
            <a:avLst/>
            <a:gdLst/>
            <a:ahLst/>
            <a:cxnLst/>
            <a:rect l="l" t="t" r="r" b="b"/>
            <a:pathLst>
              <a:path w="3097630" h="1537551">
                <a:moveTo>
                  <a:pt x="0" y="0"/>
                </a:moveTo>
                <a:lnTo>
                  <a:pt x="3097630" y="0"/>
                </a:lnTo>
                <a:lnTo>
                  <a:pt x="3097630" y="1537551"/>
                </a:lnTo>
                <a:lnTo>
                  <a:pt x="0" y="1537551"/>
                </a:lnTo>
                <a:lnTo>
                  <a:pt x="0" y="0"/>
                </a:lnTo>
                <a:close/>
              </a:path>
            </a:pathLst>
          </a:custGeom>
          <a:blipFill>
            <a:blip r:embed="rId8">
              <a:extLst>
                <a:ext uri="{96DAC541-7B7A-43D3-8B79-37D633B846F1}">
                  <asvg:svgBlip xmlns:asvg="http://schemas.microsoft.com/office/drawing/2016/SVG/main" xmlns="" r:embed="rId21"/>
                </a:ext>
              </a:extLst>
            </a:blip>
            <a:stretch>
              <a:fillRect/>
            </a:stretch>
          </a:blipFill>
        </p:spPr>
      </p:sp>
      <p:grpSp>
        <p:nvGrpSpPr>
          <p:cNvPr id="33" name="Group 3"/>
          <p:cNvGrpSpPr/>
          <p:nvPr/>
        </p:nvGrpSpPr>
        <p:grpSpPr>
          <a:xfrm>
            <a:off x="514350" y="461010"/>
            <a:ext cx="17259300" cy="9364980"/>
            <a:chOff x="0" y="0"/>
            <a:chExt cx="5490351" cy="2783840"/>
          </a:xfrm>
        </p:grpSpPr>
        <p:sp>
          <p:nvSpPr>
            <p:cNvPr id="3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8" name="AutoShape 2" descr="vang mãi chân lý ''không có gì quý hơn độc lập, tự do'' - bài 2: hun đúc  khát vọng cống h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ounded Rectangle 19"/>
          <p:cNvSpPr/>
          <p:nvPr/>
        </p:nvSpPr>
        <p:spPr>
          <a:xfrm>
            <a:off x="6743700" y="1104900"/>
            <a:ext cx="4800600" cy="1311964"/>
          </a:xfrm>
          <a:prstGeom prst="roundRect">
            <a:avLst/>
          </a:prstGeom>
          <a:solidFill>
            <a:srgbClr val="FACAAC"/>
          </a:solidFill>
          <a:ln w="5715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200" b="1">
              <a:latin typeface="Arial" panose="020B0604020202020204" pitchFamily="34" charset="0"/>
              <a:cs typeface="Arial" panose="020B0604020202020204" pitchFamily="34" charset="0"/>
            </a:endParaRPr>
          </a:p>
        </p:txBody>
      </p:sp>
      <p:sp>
        <p:nvSpPr>
          <p:cNvPr id="2" name="Rectangle 1"/>
          <p:cNvSpPr/>
          <p:nvPr/>
        </p:nvSpPr>
        <p:spPr>
          <a:xfrm>
            <a:off x="2133600" y="3023987"/>
            <a:ext cx="13886815" cy="615553"/>
          </a:xfrm>
          <a:prstGeom prst="rect">
            <a:avLst/>
          </a:prstGeom>
        </p:spPr>
        <p:txBody>
          <a:bodyPr wrap="none">
            <a:spAutoFit/>
          </a:bodyPr>
          <a:lstStyle/>
          <a:p>
            <a:pPr algn="ct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Các nguy cơ dẫn đến tai nạn vũ khí, cháy, nổ và các chất độc hại: </a:t>
            </a:r>
            <a:endParaRPr lang="en-US" sz="3400" b="1">
              <a:latin typeface="Arial" panose="020B0604020202020204" pitchFamily="34" charset="0"/>
              <a:cs typeface="Arial" panose="020B0604020202020204" pitchFamily="34" charset="0"/>
            </a:endParaRPr>
          </a:p>
        </p:txBody>
      </p:sp>
      <p:sp>
        <p:nvSpPr>
          <p:cNvPr id="16" name="Google Shape;48;p2">
            <a:extLst>
              <a:ext uri="{FF2B5EF4-FFF2-40B4-BE49-F238E27FC236}">
                <a16:creationId xmlns:a16="http://schemas.microsoft.com/office/drawing/2014/main" id="{FFD9D2AF-AB57-F756-66BE-0F92B2377EE6}"/>
              </a:ext>
            </a:extLst>
          </p:cNvPr>
          <p:cNvSpPr/>
          <p:nvPr/>
        </p:nvSpPr>
        <p:spPr>
          <a:xfrm>
            <a:off x="838200" y="4241545"/>
            <a:ext cx="5372100" cy="3296759"/>
          </a:xfrm>
          <a:prstGeom prst="wedgeRoundRectCallout">
            <a:avLst>
              <a:gd name="adj1" fmla="val -20024"/>
              <a:gd name="adj2" fmla="val 73468"/>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72000" tIns="36000" rIns="72000" bIns="72000" anchor="ctr" anchorCtr="0">
            <a:noAutofit/>
          </a:bodyPr>
          <a:lstStyle/>
          <a:p>
            <a:pPr algn="just">
              <a:lnSpc>
                <a:spcPct val="150000"/>
              </a:lnSpc>
            </a:pPr>
            <a:r>
              <a:rPr lang="en-US" sz="3400">
                <a:solidFill>
                  <a:schemeClr val="bg1"/>
                </a:solidFill>
                <a:latin typeface="Arial" panose="020B0604020202020204" pitchFamily="34" charset="0"/>
                <a:cs typeface="Arial" panose="020B0604020202020204" pitchFamily="34" charset="0"/>
              </a:rPr>
              <a:t>Thiết bị điện </a:t>
            </a:r>
            <a:r>
              <a:rPr lang="en-US" sz="3400">
                <a:solidFill>
                  <a:schemeClr val="bg1"/>
                </a:solidFill>
                <a:latin typeface="Arial" panose="020B0604020202020204" pitchFamily="34" charset="0"/>
                <a:cs typeface="Arial" panose="020B0604020202020204" pitchFamily="34" charset="0"/>
              </a:rPr>
              <a:t>quá </a:t>
            </a:r>
            <a:r>
              <a:rPr lang="en-US" sz="3400" smtClean="0">
                <a:solidFill>
                  <a:schemeClr val="bg1"/>
                </a:solidFill>
                <a:latin typeface="Arial" panose="020B0604020202020204" pitchFamily="34" charset="0"/>
                <a:cs typeface="Arial" panose="020B0604020202020204" pitchFamily="34" charset="0"/>
              </a:rPr>
              <a:t>tải, </a:t>
            </a:r>
            <a:r>
              <a:rPr lang="en-US" sz="3400">
                <a:solidFill>
                  <a:schemeClr val="bg1"/>
                </a:solidFill>
                <a:latin typeface="Arial" panose="020B0604020202020204" pitchFamily="34" charset="0"/>
                <a:cs typeface="Arial" panose="020B0604020202020204" pitchFamily="34" charset="0"/>
              </a:rPr>
              <a:t>kém chất lượng; rò rỉ khí ga; nắng nóng </a:t>
            </a:r>
            <a:r>
              <a:rPr lang="en-US" sz="3400">
                <a:solidFill>
                  <a:schemeClr val="bg1"/>
                </a:solidFill>
                <a:latin typeface="Arial" panose="020B0604020202020204" pitchFamily="34" charset="0"/>
                <a:cs typeface="Arial" panose="020B0604020202020204" pitchFamily="34" charset="0"/>
              </a:rPr>
              <a:t>kéo </a:t>
            </a:r>
            <a:r>
              <a:rPr lang="en-US" sz="3400" smtClean="0">
                <a:solidFill>
                  <a:schemeClr val="bg1"/>
                </a:solidFill>
                <a:latin typeface="Arial" panose="020B0604020202020204" pitchFamily="34" charset="0"/>
                <a:cs typeface="Arial" panose="020B0604020202020204" pitchFamily="34" charset="0"/>
              </a:rPr>
              <a:t>dài;…</a:t>
            </a:r>
            <a:endParaRPr lang="en-US" sz="3400">
              <a:solidFill>
                <a:schemeClr val="bg1"/>
              </a:solidFill>
              <a:latin typeface="Arial" panose="020B0604020202020204" pitchFamily="34" charset="0"/>
              <a:cs typeface="Arial" panose="020B0604020202020204" pitchFamily="34" charset="0"/>
            </a:endParaRPr>
          </a:p>
        </p:txBody>
      </p:sp>
      <p:sp>
        <p:nvSpPr>
          <p:cNvPr id="18" name="Google Shape;48;p2">
            <a:extLst>
              <a:ext uri="{FF2B5EF4-FFF2-40B4-BE49-F238E27FC236}">
                <a16:creationId xmlns:a16="http://schemas.microsoft.com/office/drawing/2014/main" id="{FFD9D2AF-AB57-F756-66BE-0F92B2377EE6}"/>
              </a:ext>
            </a:extLst>
          </p:cNvPr>
          <p:cNvSpPr/>
          <p:nvPr/>
        </p:nvSpPr>
        <p:spPr>
          <a:xfrm>
            <a:off x="6461620" y="5448300"/>
            <a:ext cx="5372100" cy="3296759"/>
          </a:xfrm>
          <a:prstGeom prst="wedgeRoundRectCallout">
            <a:avLst>
              <a:gd name="adj1" fmla="val -20024"/>
              <a:gd name="adj2" fmla="val 73468"/>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72000" tIns="36000" rIns="72000" bIns="72000" anchor="ctr" anchorCtr="0">
            <a:noAutofit/>
          </a:bodyPr>
          <a:lstStyle/>
          <a:p>
            <a:pPr algn="just">
              <a:lnSpc>
                <a:spcPct val="150000"/>
              </a:lnSpc>
            </a:pPr>
            <a:r>
              <a:rPr lang="en-US" sz="3400">
                <a:solidFill>
                  <a:schemeClr val="bg1"/>
                </a:solidFill>
                <a:latin typeface="Arial" panose="020B0604020202020204" pitchFamily="34" charset="0"/>
                <a:cs typeface="Arial" panose="020B0604020202020204" pitchFamily="34" charset="0"/>
              </a:rPr>
              <a:t>Nguyên vật liệu xây dựng dễ cháy; trang, thiết bị phòng cháy, chữa cháy không đảm bảo.</a:t>
            </a:r>
          </a:p>
        </p:txBody>
      </p:sp>
      <p:sp>
        <p:nvSpPr>
          <p:cNvPr id="19" name="Google Shape;48;p2">
            <a:extLst>
              <a:ext uri="{FF2B5EF4-FFF2-40B4-BE49-F238E27FC236}">
                <a16:creationId xmlns:a16="http://schemas.microsoft.com/office/drawing/2014/main" id="{FFD9D2AF-AB57-F756-66BE-0F92B2377EE6}"/>
              </a:ext>
            </a:extLst>
          </p:cNvPr>
          <p:cNvSpPr/>
          <p:nvPr/>
        </p:nvSpPr>
        <p:spPr>
          <a:xfrm>
            <a:off x="12072760" y="4241544"/>
            <a:ext cx="5372100" cy="3296759"/>
          </a:xfrm>
          <a:prstGeom prst="wedgeRoundRectCallout">
            <a:avLst>
              <a:gd name="adj1" fmla="val -20024"/>
              <a:gd name="adj2" fmla="val 73468"/>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72000" tIns="36000" rIns="72000" bIns="72000" anchor="ctr" anchorCtr="0">
            <a:noAutofit/>
          </a:bodyPr>
          <a:lstStyle/>
          <a:p>
            <a:pPr algn="just">
              <a:lnSpc>
                <a:spcPct val="150000"/>
              </a:lnSpc>
            </a:pPr>
            <a:r>
              <a:rPr lang="en-US" sz="3400">
                <a:solidFill>
                  <a:schemeClr val="bg1"/>
                </a:solidFill>
                <a:latin typeface="Arial" panose="020B0604020202020204" pitchFamily="34" charset="0"/>
                <a:cs typeface="Arial" panose="020B0604020202020204" pitchFamily="34" charset="0"/>
              </a:rPr>
              <a:t>Chế biến, bảo quản thực phẩm </a:t>
            </a:r>
            <a:r>
              <a:rPr lang="en-US" sz="3400">
                <a:solidFill>
                  <a:schemeClr val="bg1"/>
                </a:solidFill>
                <a:latin typeface="Arial" panose="020B0604020202020204" pitchFamily="34" charset="0"/>
                <a:cs typeface="Arial" panose="020B0604020202020204" pitchFamily="34" charset="0"/>
              </a:rPr>
              <a:t>sai </a:t>
            </a:r>
            <a:r>
              <a:rPr lang="en-US" sz="3400" smtClean="0">
                <a:solidFill>
                  <a:schemeClr val="bg1"/>
                </a:solidFill>
                <a:latin typeface="Arial" panose="020B0604020202020204" pitchFamily="34" charset="0"/>
                <a:cs typeface="Arial" panose="020B0604020202020204" pitchFamily="34" charset="0"/>
              </a:rPr>
              <a:t>cách; </a:t>
            </a:r>
            <a:r>
              <a:rPr lang="en-US" sz="3400">
                <a:solidFill>
                  <a:schemeClr val="bg1"/>
                </a:solidFill>
                <a:latin typeface="Arial" panose="020B0604020202020204" pitchFamily="34" charset="0"/>
                <a:cs typeface="Arial" panose="020B0604020202020204" pitchFamily="34" charset="0"/>
              </a:rPr>
              <a:t>cất giấu vũ khí trong nhà; sấm sét khi mưa dông;...</a:t>
            </a:r>
          </a:p>
        </p:txBody>
      </p:sp>
      <p:pic>
        <p:nvPicPr>
          <p:cNvPr id="9218" name="Picture 2" descr="https://o.remove.bg/downloads/13541bde-7639-4c0f-8319-10fa04a10344/image-removebg-preview.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758810" y="206406"/>
            <a:ext cx="2624262" cy="239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72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edge">
                                      <p:cBhvr>
                                        <p:cTn id="16" dur="500"/>
                                        <p:tgtEl>
                                          <p:spTgt spid="16"/>
                                        </p:tgtEl>
                                      </p:cBhvr>
                                    </p:animEffect>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edge">
                                      <p:cBhvr>
                                        <p:cTn id="20" dur="500"/>
                                        <p:tgtEl>
                                          <p:spTgt spid="18"/>
                                        </p:tgtEl>
                                      </p:cBhvr>
                                    </p:animEffect>
                                  </p:childTnLst>
                                </p:cTn>
                              </p:par>
                            </p:childTnLst>
                          </p:cTn>
                        </p:par>
                        <p:par>
                          <p:cTn id="21" fill="hold">
                            <p:stCondLst>
                              <p:cond delay="1500"/>
                            </p:stCondLst>
                            <p:childTnLst>
                              <p:par>
                                <p:cTn id="22" presetID="2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edg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16"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35DE2D3-4BC8-4CAD-90AD-FE4642E5F077}"/>
              </a:ext>
            </a:extLst>
          </p:cNvPr>
          <p:cNvSpPr txBox="1"/>
          <p:nvPr/>
        </p:nvSpPr>
        <p:spPr>
          <a:xfrm>
            <a:off x="1524000" y="3700090"/>
            <a:ext cx="9677400" cy="5170646"/>
          </a:xfrm>
          <a:prstGeom prst="rect">
            <a:avLst/>
          </a:prstGeom>
          <a:noFill/>
        </p:spPr>
        <p:txBody>
          <a:bodyPr wrap="square">
            <a:spAutoFit/>
          </a:bodyPr>
          <a:lstStyle/>
          <a:p>
            <a:pPr lvl="0" algn="ctr">
              <a:lnSpc>
                <a:spcPct val="150000"/>
              </a:lnSpc>
            </a:pPr>
            <a:r>
              <a:rPr lang="en-US" sz="5500" b="1" smtClean="0">
                <a:latin typeface="Arial" panose="020B0604020202020204" pitchFamily="34" charset="0"/>
                <a:ea typeface="Arial" panose="020B0604020202020204" pitchFamily="34" charset="0"/>
                <a:cs typeface="Arial" panose="020B0604020202020204" pitchFamily="34" charset="0"/>
              </a:rPr>
              <a:t>Một số quy định cơ bản của pháp luật về phòng ngừa </a:t>
            </a:r>
            <a:r>
              <a:rPr lang="en-US" sz="5500" b="1">
                <a:latin typeface="Arial" panose="020B0604020202020204" pitchFamily="34" charset="0"/>
                <a:ea typeface="Arial" panose="020B0604020202020204" pitchFamily="34" charset="0"/>
                <a:cs typeface="Arial" panose="020B0604020202020204" pitchFamily="34" charset="0"/>
              </a:rPr>
              <a:t>tai </a:t>
            </a:r>
            <a:r>
              <a:rPr lang="en-US" sz="5500" b="1">
                <a:latin typeface="Arial" panose="020B0604020202020204" pitchFamily="34" charset="0"/>
                <a:ea typeface="Arial" panose="020B0604020202020204" pitchFamily="34" charset="0"/>
                <a:cs typeface="Arial" panose="020B0604020202020204" pitchFamily="34" charset="0"/>
              </a:rPr>
              <a:t>nạn </a:t>
            </a:r>
            <a:r>
              <a:rPr lang="en-US" sz="5500" b="1" smtClean="0">
                <a:latin typeface="Arial" panose="020B0604020202020204" pitchFamily="34" charset="0"/>
                <a:ea typeface="Arial" panose="020B0604020202020204" pitchFamily="34" charset="0"/>
                <a:cs typeface="Arial" panose="020B0604020202020204" pitchFamily="34" charset="0"/>
              </a:rPr>
              <a:t>vũ </a:t>
            </a:r>
            <a:r>
              <a:rPr lang="en-US" sz="5500" b="1">
                <a:latin typeface="Arial" panose="020B0604020202020204" pitchFamily="34" charset="0"/>
                <a:ea typeface="Arial" panose="020B0604020202020204" pitchFamily="34" charset="0"/>
                <a:cs typeface="Arial" panose="020B0604020202020204" pitchFamily="34" charset="0"/>
              </a:rPr>
              <a:t>khí, cháy, nổ và các chất </a:t>
            </a:r>
            <a:r>
              <a:rPr lang="en-US" sz="5500" b="1">
                <a:latin typeface="Arial" panose="020B0604020202020204" pitchFamily="34" charset="0"/>
                <a:ea typeface="Arial" panose="020B0604020202020204" pitchFamily="34" charset="0"/>
                <a:cs typeface="Arial" panose="020B0604020202020204" pitchFamily="34" charset="0"/>
              </a:rPr>
              <a:t>độc </a:t>
            </a:r>
            <a:r>
              <a:rPr lang="en-US" sz="5500" b="1" smtClean="0">
                <a:latin typeface="Arial" panose="020B0604020202020204" pitchFamily="34" charset="0"/>
                <a:ea typeface="Arial" panose="020B0604020202020204" pitchFamily="34" charset="0"/>
                <a:cs typeface="Arial" panose="020B0604020202020204" pitchFamily="34" charset="0"/>
              </a:rPr>
              <a:t>hại</a:t>
            </a:r>
            <a:endParaRPr lang="vi-VN" sz="5500" b="1">
              <a:ea typeface="Arial" panose="020B0604020202020204" pitchFamily="34" charset="0"/>
              <a:cs typeface="Arial" panose="020B0604020202020204" pitchFamily="34" charset="0"/>
            </a:endParaRPr>
          </a:p>
        </p:txBody>
      </p:sp>
      <p:grpSp>
        <p:nvGrpSpPr>
          <p:cNvPr id="23" name="Group 2"/>
          <p:cNvGrpSpPr/>
          <p:nvPr/>
        </p:nvGrpSpPr>
        <p:grpSpPr>
          <a:xfrm>
            <a:off x="595722" y="435402"/>
            <a:ext cx="17096555" cy="9422315"/>
            <a:chOff x="0" y="0"/>
            <a:chExt cx="6295575" cy="3469640"/>
          </a:xfrm>
          <a:solidFill>
            <a:srgbClr val="804E1C"/>
          </a:solidFill>
        </p:grpSpPr>
        <p:sp>
          <p:nvSpPr>
            <p:cNvPr id="24" name="Freeform 3"/>
            <p:cNvSpPr/>
            <p:nvPr/>
          </p:nvSpPr>
          <p:spPr>
            <a:xfrm>
              <a:off x="0" y="-2540"/>
              <a:ext cx="6295575" cy="3472180"/>
            </a:xfrm>
            <a:custGeom>
              <a:avLst/>
              <a:gdLst/>
              <a:ahLst/>
              <a:cxnLst/>
              <a:rect l="l" t="t" r="r" b="b"/>
              <a:pathLst>
                <a:path w="6295575" h="3472180">
                  <a:moveTo>
                    <a:pt x="6293035" y="1087120"/>
                  </a:moveTo>
                  <a:lnTo>
                    <a:pt x="6295575" y="1071880"/>
                  </a:lnTo>
                  <a:lnTo>
                    <a:pt x="6289225" y="1075690"/>
                  </a:lnTo>
                  <a:lnTo>
                    <a:pt x="6289225" y="1051560"/>
                  </a:lnTo>
                  <a:cubicBezTo>
                    <a:pt x="6289225" y="1050290"/>
                    <a:pt x="6287955" y="1046480"/>
                    <a:pt x="6286685" y="1041400"/>
                  </a:cubicBezTo>
                  <a:lnTo>
                    <a:pt x="6286685" y="1038860"/>
                  </a:lnTo>
                  <a:lnTo>
                    <a:pt x="6285415" y="1038860"/>
                  </a:lnTo>
                  <a:cubicBezTo>
                    <a:pt x="6284145" y="1033780"/>
                    <a:pt x="6280335" y="1033780"/>
                    <a:pt x="6279065" y="1033780"/>
                  </a:cubicBezTo>
                  <a:cubicBezTo>
                    <a:pt x="6279065" y="993140"/>
                    <a:pt x="6280335" y="951230"/>
                    <a:pt x="6281605" y="910590"/>
                  </a:cubicBezTo>
                  <a:cubicBezTo>
                    <a:pt x="6281605" y="899160"/>
                    <a:pt x="6282875" y="889000"/>
                    <a:pt x="6282875" y="877570"/>
                  </a:cubicBezTo>
                  <a:lnTo>
                    <a:pt x="6286685" y="877570"/>
                  </a:lnTo>
                  <a:lnTo>
                    <a:pt x="6286685" y="847090"/>
                  </a:lnTo>
                  <a:lnTo>
                    <a:pt x="6290495" y="847090"/>
                  </a:lnTo>
                  <a:lnTo>
                    <a:pt x="6290495" y="816610"/>
                  </a:lnTo>
                  <a:cubicBezTo>
                    <a:pt x="6293035" y="781050"/>
                    <a:pt x="6295575" y="726440"/>
                    <a:pt x="6293035" y="692150"/>
                  </a:cubicBezTo>
                  <a:cubicBezTo>
                    <a:pt x="6294305" y="674370"/>
                    <a:pt x="6291765" y="652780"/>
                    <a:pt x="6290495" y="641350"/>
                  </a:cubicBezTo>
                  <a:lnTo>
                    <a:pt x="6291765" y="641350"/>
                  </a:lnTo>
                  <a:lnTo>
                    <a:pt x="6287955" y="542290"/>
                  </a:lnTo>
                  <a:lnTo>
                    <a:pt x="6289225" y="541020"/>
                  </a:lnTo>
                  <a:lnTo>
                    <a:pt x="6289225" y="537210"/>
                  </a:lnTo>
                  <a:cubicBezTo>
                    <a:pt x="6289225" y="502920"/>
                    <a:pt x="6287955" y="468630"/>
                    <a:pt x="6287955" y="431800"/>
                  </a:cubicBezTo>
                  <a:cubicBezTo>
                    <a:pt x="6285415" y="361950"/>
                    <a:pt x="6284145" y="290830"/>
                    <a:pt x="6290495" y="213360"/>
                  </a:cubicBezTo>
                  <a:lnTo>
                    <a:pt x="6290495" y="207010"/>
                  </a:lnTo>
                  <a:cubicBezTo>
                    <a:pt x="6289225" y="191770"/>
                    <a:pt x="6289225" y="176530"/>
                    <a:pt x="6289225" y="158750"/>
                  </a:cubicBezTo>
                  <a:lnTo>
                    <a:pt x="6289225" y="80010"/>
                  </a:lnTo>
                  <a:lnTo>
                    <a:pt x="6294305" y="59690"/>
                  </a:lnTo>
                  <a:lnTo>
                    <a:pt x="6294305" y="8890"/>
                  </a:lnTo>
                  <a:lnTo>
                    <a:pt x="6287955" y="8890"/>
                  </a:lnTo>
                  <a:cubicBezTo>
                    <a:pt x="6249855" y="8890"/>
                    <a:pt x="6193975" y="7620"/>
                    <a:pt x="6178735" y="7620"/>
                  </a:cubicBezTo>
                  <a:cubicBezTo>
                    <a:pt x="6150795" y="7620"/>
                    <a:pt x="6135555" y="7620"/>
                    <a:pt x="6127935" y="8890"/>
                  </a:cubicBezTo>
                  <a:cubicBezTo>
                    <a:pt x="6094915" y="0"/>
                    <a:pt x="6016175" y="1270"/>
                    <a:pt x="5939975" y="3810"/>
                  </a:cubicBezTo>
                  <a:cubicBezTo>
                    <a:pt x="5901875" y="5080"/>
                    <a:pt x="5865045" y="5080"/>
                    <a:pt x="5839645" y="3810"/>
                  </a:cubicBezTo>
                  <a:lnTo>
                    <a:pt x="5835835" y="3810"/>
                  </a:lnTo>
                  <a:lnTo>
                    <a:pt x="5833295" y="10160"/>
                  </a:lnTo>
                  <a:cubicBezTo>
                    <a:pt x="5782495" y="10160"/>
                    <a:pt x="5732965" y="11430"/>
                    <a:pt x="5668195" y="13970"/>
                  </a:cubicBezTo>
                  <a:lnTo>
                    <a:pt x="5656765" y="13970"/>
                  </a:lnTo>
                  <a:lnTo>
                    <a:pt x="5658035" y="16510"/>
                  </a:lnTo>
                  <a:lnTo>
                    <a:pt x="5625015" y="16510"/>
                  </a:lnTo>
                  <a:lnTo>
                    <a:pt x="5625015" y="21590"/>
                  </a:lnTo>
                  <a:cubicBezTo>
                    <a:pt x="5602155" y="21590"/>
                    <a:pt x="5578025" y="20320"/>
                    <a:pt x="5551355" y="19050"/>
                  </a:cubicBezTo>
                  <a:cubicBezTo>
                    <a:pt x="5528495" y="17780"/>
                    <a:pt x="5505635" y="17780"/>
                    <a:pt x="5482775" y="16510"/>
                  </a:cubicBezTo>
                  <a:lnTo>
                    <a:pt x="5482775" y="15240"/>
                  </a:lnTo>
                  <a:cubicBezTo>
                    <a:pt x="5475155" y="13970"/>
                    <a:pt x="5466265" y="13970"/>
                    <a:pt x="5458645" y="12700"/>
                  </a:cubicBezTo>
                  <a:lnTo>
                    <a:pt x="5457375" y="44450"/>
                  </a:lnTo>
                  <a:lnTo>
                    <a:pt x="5453565" y="44450"/>
                  </a:lnTo>
                  <a:lnTo>
                    <a:pt x="5453565" y="13970"/>
                  </a:lnTo>
                  <a:cubicBezTo>
                    <a:pt x="5345548" y="10160"/>
                    <a:pt x="5209368" y="12700"/>
                    <a:pt x="5076510" y="15240"/>
                  </a:cubicBezTo>
                  <a:cubicBezTo>
                    <a:pt x="4940330" y="17780"/>
                    <a:pt x="4810793" y="20320"/>
                    <a:pt x="4691220" y="16510"/>
                  </a:cubicBezTo>
                  <a:cubicBezTo>
                    <a:pt x="4634755" y="17780"/>
                    <a:pt x="4591576" y="17780"/>
                    <a:pt x="4555040" y="16510"/>
                  </a:cubicBezTo>
                  <a:lnTo>
                    <a:pt x="4555040" y="15240"/>
                  </a:lnTo>
                  <a:lnTo>
                    <a:pt x="4442111" y="12700"/>
                  </a:lnTo>
                  <a:lnTo>
                    <a:pt x="4442111" y="16510"/>
                  </a:lnTo>
                  <a:cubicBezTo>
                    <a:pt x="4405574" y="16510"/>
                    <a:pt x="4365717" y="17780"/>
                    <a:pt x="4322538" y="17780"/>
                  </a:cubicBezTo>
                  <a:lnTo>
                    <a:pt x="4295966" y="12700"/>
                  </a:lnTo>
                  <a:lnTo>
                    <a:pt x="4279359" y="12700"/>
                  </a:lnTo>
                  <a:cubicBezTo>
                    <a:pt x="4236180" y="11430"/>
                    <a:pt x="4216252" y="11430"/>
                    <a:pt x="4209609" y="19050"/>
                  </a:cubicBezTo>
                  <a:lnTo>
                    <a:pt x="4209609" y="21590"/>
                  </a:lnTo>
                  <a:cubicBezTo>
                    <a:pt x="4193001" y="22860"/>
                    <a:pt x="4176394" y="22860"/>
                    <a:pt x="4163108" y="24130"/>
                  </a:cubicBezTo>
                  <a:cubicBezTo>
                    <a:pt x="4129893" y="19050"/>
                    <a:pt x="4086715" y="20320"/>
                    <a:pt x="4036893" y="20320"/>
                  </a:cubicBezTo>
                  <a:cubicBezTo>
                    <a:pt x="3987071" y="21590"/>
                    <a:pt x="3933927" y="21590"/>
                    <a:pt x="3897391" y="16510"/>
                  </a:cubicBezTo>
                  <a:lnTo>
                    <a:pt x="3894070" y="15240"/>
                  </a:lnTo>
                  <a:lnTo>
                    <a:pt x="3887427" y="15240"/>
                  </a:lnTo>
                  <a:cubicBezTo>
                    <a:pt x="3870820" y="16510"/>
                    <a:pt x="3804390" y="17780"/>
                    <a:pt x="3741282" y="19050"/>
                  </a:cubicBezTo>
                  <a:cubicBezTo>
                    <a:pt x="3681496" y="20320"/>
                    <a:pt x="3615067" y="21590"/>
                    <a:pt x="3561924" y="22860"/>
                  </a:cubicBezTo>
                  <a:cubicBezTo>
                    <a:pt x="3551960" y="20320"/>
                    <a:pt x="3532031" y="19050"/>
                    <a:pt x="3508780" y="19050"/>
                  </a:cubicBezTo>
                  <a:cubicBezTo>
                    <a:pt x="3432387" y="20320"/>
                    <a:pt x="3346029" y="21590"/>
                    <a:pt x="3239742" y="21590"/>
                  </a:cubicBezTo>
                  <a:lnTo>
                    <a:pt x="3236421" y="20320"/>
                  </a:lnTo>
                  <a:lnTo>
                    <a:pt x="3219813" y="21590"/>
                  </a:lnTo>
                  <a:cubicBezTo>
                    <a:pt x="3150063" y="21590"/>
                    <a:pt x="3080312" y="20320"/>
                    <a:pt x="3010561" y="20320"/>
                  </a:cubicBezTo>
                  <a:lnTo>
                    <a:pt x="3010561" y="17780"/>
                  </a:lnTo>
                  <a:cubicBezTo>
                    <a:pt x="2990633" y="19050"/>
                    <a:pt x="2970704" y="19050"/>
                    <a:pt x="2954097" y="20320"/>
                  </a:cubicBezTo>
                  <a:lnTo>
                    <a:pt x="2927525" y="20320"/>
                  </a:lnTo>
                  <a:cubicBezTo>
                    <a:pt x="2764773" y="19050"/>
                    <a:pt x="2595379" y="17780"/>
                    <a:pt x="2422663" y="17780"/>
                  </a:cubicBezTo>
                  <a:lnTo>
                    <a:pt x="2416020" y="17780"/>
                  </a:lnTo>
                  <a:lnTo>
                    <a:pt x="2406056" y="22860"/>
                  </a:lnTo>
                  <a:lnTo>
                    <a:pt x="2406056" y="27940"/>
                  </a:lnTo>
                  <a:lnTo>
                    <a:pt x="2399413" y="27940"/>
                  </a:lnTo>
                  <a:lnTo>
                    <a:pt x="2193482" y="16510"/>
                  </a:lnTo>
                  <a:cubicBezTo>
                    <a:pt x="2163589" y="16510"/>
                    <a:pt x="2146982" y="19050"/>
                    <a:pt x="2127053" y="20320"/>
                  </a:cubicBezTo>
                  <a:cubicBezTo>
                    <a:pt x="2097160" y="22860"/>
                    <a:pt x="2070588" y="26670"/>
                    <a:pt x="1984230" y="21590"/>
                  </a:cubicBezTo>
                  <a:lnTo>
                    <a:pt x="1984230" y="24130"/>
                  </a:lnTo>
                  <a:lnTo>
                    <a:pt x="1774978" y="24130"/>
                  </a:lnTo>
                  <a:cubicBezTo>
                    <a:pt x="1532512" y="24130"/>
                    <a:pt x="1253509" y="24130"/>
                    <a:pt x="1037614" y="19050"/>
                  </a:cubicBezTo>
                  <a:lnTo>
                    <a:pt x="947935" y="17780"/>
                  </a:lnTo>
                  <a:lnTo>
                    <a:pt x="984471" y="24130"/>
                  </a:lnTo>
                  <a:lnTo>
                    <a:pt x="964542" y="24130"/>
                  </a:lnTo>
                  <a:cubicBezTo>
                    <a:pt x="878184"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060"/>
                    <a:pt x="6350" y="873760"/>
                    <a:pt x="6350" y="929640"/>
                  </a:cubicBezTo>
                  <a:lnTo>
                    <a:pt x="10160" y="929640"/>
                  </a:lnTo>
                  <a:lnTo>
                    <a:pt x="10160" y="935990"/>
                  </a:lnTo>
                  <a:lnTo>
                    <a:pt x="19050" y="937260"/>
                  </a:lnTo>
                  <a:lnTo>
                    <a:pt x="19050" y="955040"/>
                  </a:lnTo>
                  <a:lnTo>
                    <a:pt x="12700" y="955040"/>
                  </a:lnTo>
                  <a:lnTo>
                    <a:pt x="16510" y="1005840"/>
                  </a:lnTo>
                  <a:lnTo>
                    <a:pt x="16510" y="1013460"/>
                  </a:lnTo>
                  <a:cubicBezTo>
                    <a:pt x="13970" y="1060450"/>
                    <a:pt x="10160" y="1108710"/>
                    <a:pt x="16510" y="1141730"/>
                  </a:cubicBezTo>
                  <a:cubicBezTo>
                    <a:pt x="16510" y="1144270"/>
                    <a:pt x="16510" y="1145540"/>
                    <a:pt x="15240" y="1146810"/>
                  </a:cubicBezTo>
                  <a:lnTo>
                    <a:pt x="12700" y="1148080"/>
                  </a:lnTo>
                  <a:lnTo>
                    <a:pt x="12700" y="1153160"/>
                  </a:lnTo>
                  <a:cubicBezTo>
                    <a:pt x="13970" y="1165860"/>
                    <a:pt x="13970" y="1184910"/>
                    <a:pt x="15240" y="1205230"/>
                  </a:cubicBezTo>
                  <a:cubicBezTo>
                    <a:pt x="16510" y="1245870"/>
                    <a:pt x="19050" y="1291590"/>
                    <a:pt x="21590" y="1313180"/>
                  </a:cubicBezTo>
                  <a:cubicBezTo>
                    <a:pt x="21590" y="1315720"/>
                    <a:pt x="20320" y="1318260"/>
                    <a:pt x="20320" y="1319530"/>
                  </a:cubicBezTo>
                  <a:cubicBezTo>
                    <a:pt x="20320" y="1320800"/>
                    <a:pt x="19050" y="1322070"/>
                    <a:pt x="19050" y="1323340"/>
                  </a:cubicBezTo>
                  <a:lnTo>
                    <a:pt x="21590" y="1323340"/>
                  </a:lnTo>
                  <a:lnTo>
                    <a:pt x="21590" y="1324610"/>
                  </a:lnTo>
                  <a:cubicBezTo>
                    <a:pt x="15240" y="1353820"/>
                    <a:pt x="17780" y="1414780"/>
                    <a:pt x="20320" y="1469390"/>
                  </a:cubicBezTo>
                  <a:cubicBezTo>
                    <a:pt x="21590" y="1510030"/>
                    <a:pt x="24130" y="1560830"/>
                    <a:pt x="20320" y="1570990"/>
                  </a:cubicBezTo>
                  <a:lnTo>
                    <a:pt x="16510" y="1570990"/>
                  </a:lnTo>
                  <a:lnTo>
                    <a:pt x="17780" y="1668780"/>
                  </a:lnTo>
                  <a:lnTo>
                    <a:pt x="11430" y="1668780"/>
                  </a:lnTo>
                  <a:cubicBezTo>
                    <a:pt x="11430" y="1680210"/>
                    <a:pt x="10160" y="1690370"/>
                    <a:pt x="10160" y="1700530"/>
                  </a:cubicBezTo>
                  <a:lnTo>
                    <a:pt x="8890" y="1699260"/>
                  </a:lnTo>
                  <a:lnTo>
                    <a:pt x="10160" y="1714500"/>
                  </a:lnTo>
                  <a:lnTo>
                    <a:pt x="10160" y="1718310"/>
                  </a:lnTo>
                  <a:lnTo>
                    <a:pt x="13970" y="1813560"/>
                  </a:lnTo>
                  <a:lnTo>
                    <a:pt x="21590" y="1813560"/>
                  </a:lnTo>
                  <a:cubicBezTo>
                    <a:pt x="22860" y="1819910"/>
                    <a:pt x="22860" y="1826260"/>
                    <a:pt x="24130" y="1831340"/>
                  </a:cubicBezTo>
                  <a:lnTo>
                    <a:pt x="22860" y="1830070"/>
                  </a:lnTo>
                  <a:lnTo>
                    <a:pt x="21590" y="1850390"/>
                  </a:lnTo>
                  <a:cubicBezTo>
                    <a:pt x="20320" y="1870710"/>
                    <a:pt x="20320" y="1887220"/>
                    <a:pt x="20320" y="1902460"/>
                  </a:cubicBezTo>
                  <a:cubicBezTo>
                    <a:pt x="17780" y="1910080"/>
                    <a:pt x="15240" y="1917700"/>
                    <a:pt x="13970" y="1926590"/>
                  </a:cubicBezTo>
                  <a:lnTo>
                    <a:pt x="12700" y="1930400"/>
                  </a:lnTo>
                  <a:lnTo>
                    <a:pt x="12700" y="1932940"/>
                  </a:lnTo>
                  <a:cubicBezTo>
                    <a:pt x="13970" y="1934210"/>
                    <a:pt x="15240" y="1939290"/>
                    <a:pt x="16510" y="1962150"/>
                  </a:cubicBezTo>
                  <a:cubicBezTo>
                    <a:pt x="16510" y="1992630"/>
                    <a:pt x="19050" y="2018030"/>
                    <a:pt x="22860" y="2057400"/>
                  </a:cubicBezTo>
                  <a:lnTo>
                    <a:pt x="12700" y="2094230"/>
                  </a:lnTo>
                  <a:cubicBezTo>
                    <a:pt x="8890" y="2108200"/>
                    <a:pt x="8890" y="2112010"/>
                    <a:pt x="8890" y="2118360"/>
                  </a:cubicBezTo>
                  <a:cubicBezTo>
                    <a:pt x="8890" y="2123440"/>
                    <a:pt x="8890" y="2131060"/>
                    <a:pt x="5080" y="2152650"/>
                  </a:cubicBezTo>
                  <a:lnTo>
                    <a:pt x="8890" y="2153920"/>
                  </a:lnTo>
                  <a:cubicBezTo>
                    <a:pt x="10160" y="2161540"/>
                    <a:pt x="10160" y="2190750"/>
                    <a:pt x="10160" y="2209800"/>
                  </a:cubicBezTo>
                  <a:cubicBezTo>
                    <a:pt x="10160" y="2247900"/>
                    <a:pt x="10160" y="2261870"/>
                    <a:pt x="12700" y="2265680"/>
                  </a:cubicBezTo>
                  <a:cubicBezTo>
                    <a:pt x="10160" y="2283460"/>
                    <a:pt x="8890" y="2299970"/>
                    <a:pt x="8890" y="2317750"/>
                  </a:cubicBezTo>
                  <a:cubicBezTo>
                    <a:pt x="7620" y="2338070"/>
                    <a:pt x="7620" y="2359660"/>
                    <a:pt x="2540" y="2386330"/>
                  </a:cubicBezTo>
                  <a:lnTo>
                    <a:pt x="0" y="2401570"/>
                  </a:lnTo>
                  <a:lnTo>
                    <a:pt x="6350" y="2397760"/>
                  </a:lnTo>
                  <a:lnTo>
                    <a:pt x="6350" y="2421890"/>
                  </a:lnTo>
                  <a:cubicBezTo>
                    <a:pt x="6350" y="2423160"/>
                    <a:pt x="7620" y="2426970"/>
                    <a:pt x="8890" y="2432050"/>
                  </a:cubicBezTo>
                  <a:lnTo>
                    <a:pt x="8890" y="2434590"/>
                  </a:lnTo>
                  <a:lnTo>
                    <a:pt x="10160" y="2434590"/>
                  </a:lnTo>
                  <a:cubicBezTo>
                    <a:pt x="11430" y="2439670"/>
                    <a:pt x="15240" y="2439670"/>
                    <a:pt x="16510" y="2439670"/>
                  </a:cubicBezTo>
                  <a:cubicBezTo>
                    <a:pt x="16510" y="2480310"/>
                    <a:pt x="15240" y="2522220"/>
                    <a:pt x="13970" y="2562860"/>
                  </a:cubicBezTo>
                  <a:cubicBezTo>
                    <a:pt x="13970" y="2574290"/>
                    <a:pt x="12700" y="2584450"/>
                    <a:pt x="12700" y="2595880"/>
                  </a:cubicBezTo>
                  <a:lnTo>
                    <a:pt x="8890" y="2595880"/>
                  </a:lnTo>
                  <a:lnTo>
                    <a:pt x="8890" y="2625090"/>
                  </a:lnTo>
                  <a:lnTo>
                    <a:pt x="6350" y="2625090"/>
                  </a:lnTo>
                  <a:lnTo>
                    <a:pt x="6350" y="2655570"/>
                  </a:lnTo>
                  <a:cubicBezTo>
                    <a:pt x="3810" y="2691130"/>
                    <a:pt x="1270" y="2745740"/>
                    <a:pt x="3810" y="2780030"/>
                  </a:cubicBezTo>
                  <a:cubicBezTo>
                    <a:pt x="2540" y="2797810"/>
                    <a:pt x="5080" y="2819400"/>
                    <a:pt x="6350" y="2830830"/>
                  </a:cubicBezTo>
                  <a:lnTo>
                    <a:pt x="5080" y="2830830"/>
                  </a:lnTo>
                  <a:lnTo>
                    <a:pt x="8890" y="2929890"/>
                  </a:lnTo>
                  <a:lnTo>
                    <a:pt x="7620" y="2931160"/>
                  </a:lnTo>
                  <a:lnTo>
                    <a:pt x="7620" y="2934970"/>
                  </a:lnTo>
                  <a:cubicBezTo>
                    <a:pt x="7620" y="2969260"/>
                    <a:pt x="8890" y="3003550"/>
                    <a:pt x="8890" y="3040380"/>
                  </a:cubicBezTo>
                  <a:cubicBezTo>
                    <a:pt x="11430" y="3110230"/>
                    <a:pt x="12700" y="3181350"/>
                    <a:pt x="6350" y="3258820"/>
                  </a:cubicBezTo>
                  <a:lnTo>
                    <a:pt x="6350" y="3265170"/>
                  </a:lnTo>
                  <a:cubicBezTo>
                    <a:pt x="7620" y="3280410"/>
                    <a:pt x="7620" y="3295650"/>
                    <a:pt x="7620" y="3313430"/>
                  </a:cubicBezTo>
                  <a:lnTo>
                    <a:pt x="7620" y="3392170"/>
                  </a:lnTo>
                  <a:lnTo>
                    <a:pt x="2540" y="3412490"/>
                  </a:lnTo>
                  <a:lnTo>
                    <a:pt x="2540" y="3463290"/>
                  </a:lnTo>
                  <a:lnTo>
                    <a:pt x="8890" y="3463290"/>
                  </a:lnTo>
                  <a:cubicBezTo>
                    <a:pt x="46990" y="3463290"/>
                    <a:pt x="102870" y="3464560"/>
                    <a:pt x="118110" y="3464560"/>
                  </a:cubicBezTo>
                  <a:cubicBezTo>
                    <a:pt x="146050" y="3464560"/>
                    <a:pt x="161290" y="3464560"/>
                    <a:pt x="168910" y="3463290"/>
                  </a:cubicBezTo>
                  <a:cubicBezTo>
                    <a:pt x="189230" y="3468370"/>
                    <a:pt x="227330" y="3469640"/>
                    <a:pt x="271780" y="3469640"/>
                  </a:cubicBezTo>
                  <a:cubicBezTo>
                    <a:pt x="298450" y="3469640"/>
                    <a:pt x="327660" y="3469640"/>
                    <a:pt x="356870" y="3468370"/>
                  </a:cubicBezTo>
                  <a:cubicBezTo>
                    <a:pt x="394970" y="3467100"/>
                    <a:pt x="431800" y="3467100"/>
                    <a:pt x="457200" y="3468370"/>
                  </a:cubicBezTo>
                  <a:lnTo>
                    <a:pt x="461010" y="3468370"/>
                  </a:lnTo>
                  <a:lnTo>
                    <a:pt x="463550" y="3462020"/>
                  </a:lnTo>
                  <a:cubicBezTo>
                    <a:pt x="514350" y="3462020"/>
                    <a:pt x="563880" y="3460750"/>
                    <a:pt x="628650" y="3458210"/>
                  </a:cubicBezTo>
                  <a:lnTo>
                    <a:pt x="640080" y="3458210"/>
                  </a:lnTo>
                  <a:lnTo>
                    <a:pt x="638810" y="3455670"/>
                  </a:lnTo>
                  <a:lnTo>
                    <a:pt x="671830" y="3455670"/>
                  </a:lnTo>
                  <a:lnTo>
                    <a:pt x="671830" y="3450590"/>
                  </a:lnTo>
                  <a:cubicBezTo>
                    <a:pt x="694690" y="3450590"/>
                    <a:pt x="718820" y="3451860"/>
                    <a:pt x="745490" y="3453130"/>
                  </a:cubicBezTo>
                  <a:cubicBezTo>
                    <a:pt x="763270" y="3454400"/>
                    <a:pt x="781050" y="3454400"/>
                    <a:pt x="798830" y="3455670"/>
                  </a:cubicBezTo>
                  <a:lnTo>
                    <a:pt x="798830" y="3467100"/>
                  </a:lnTo>
                  <a:lnTo>
                    <a:pt x="1030971" y="3467100"/>
                  </a:lnTo>
                  <a:cubicBezTo>
                    <a:pt x="1094079" y="3467100"/>
                    <a:pt x="1153865" y="3465830"/>
                    <a:pt x="1216973" y="3464560"/>
                  </a:cubicBezTo>
                  <a:cubicBezTo>
                    <a:pt x="1353153" y="3462020"/>
                    <a:pt x="1482690" y="3459480"/>
                    <a:pt x="1602262" y="3463290"/>
                  </a:cubicBezTo>
                  <a:cubicBezTo>
                    <a:pt x="1658727" y="3462020"/>
                    <a:pt x="1701906" y="3462020"/>
                    <a:pt x="1738442" y="3463290"/>
                  </a:cubicBezTo>
                  <a:lnTo>
                    <a:pt x="1738442" y="3464560"/>
                  </a:lnTo>
                  <a:lnTo>
                    <a:pt x="1761692" y="3464560"/>
                  </a:lnTo>
                  <a:lnTo>
                    <a:pt x="1848050" y="3467100"/>
                  </a:lnTo>
                  <a:lnTo>
                    <a:pt x="1848050" y="3463290"/>
                  </a:lnTo>
                  <a:cubicBezTo>
                    <a:pt x="1884586" y="3463290"/>
                    <a:pt x="1924444" y="3462020"/>
                    <a:pt x="1967623" y="3462020"/>
                  </a:cubicBezTo>
                  <a:lnTo>
                    <a:pt x="1997516" y="3468370"/>
                  </a:lnTo>
                  <a:lnTo>
                    <a:pt x="2017445" y="3468370"/>
                  </a:lnTo>
                  <a:cubicBezTo>
                    <a:pt x="2060624" y="3469640"/>
                    <a:pt x="2080552" y="3469640"/>
                    <a:pt x="2087195" y="3462020"/>
                  </a:cubicBezTo>
                  <a:lnTo>
                    <a:pt x="2087195" y="3459480"/>
                  </a:lnTo>
                  <a:cubicBezTo>
                    <a:pt x="2103803" y="3458210"/>
                    <a:pt x="2120410" y="3458210"/>
                    <a:pt x="2133696" y="3456940"/>
                  </a:cubicBezTo>
                  <a:cubicBezTo>
                    <a:pt x="2166910" y="3462020"/>
                    <a:pt x="2210089" y="3460750"/>
                    <a:pt x="2259911" y="3460750"/>
                  </a:cubicBezTo>
                  <a:cubicBezTo>
                    <a:pt x="2309733" y="3459480"/>
                    <a:pt x="2362877" y="3459480"/>
                    <a:pt x="2399413" y="3464560"/>
                  </a:cubicBezTo>
                  <a:lnTo>
                    <a:pt x="2402734" y="3465830"/>
                  </a:lnTo>
                  <a:lnTo>
                    <a:pt x="2409377" y="3465830"/>
                  </a:lnTo>
                  <a:cubicBezTo>
                    <a:pt x="2425984" y="3464560"/>
                    <a:pt x="2492414" y="3463290"/>
                    <a:pt x="2555521" y="3462020"/>
                  </a:cubicBezTo>
                  <a:cubicBezTo>
                    <a:pt x="2615308" y="3460750"/>
                    <a:pt x="2681737" y="3459480"/>
                    <a:pt x="2734880" y="3458210"/>
                  </a:cubicBezTo>
                  <a:cubicBezTo>
                    <a:pt x="2744844" y="3460750"/>
                    <a:pt x="2768095" y="3462020"/>
                    <a:pt x="2788023" y="3462020"/>
                  </a:cubicBezTo>
                  <a:cubicBezTo>
                    <a:pt x="2864417" y="3460750"/>
                    <a:pt x="2950775" y="3459480"/>
                    <a:pt x="3057062" y="3459480"/>
                  </a:cubicBezTo>
                  <a:lnTo>
                    <a:pt x="3060383" y="3460750"/>
                  </a:lnTo>
                  <a:lnTo>
                    <a:pt x="3076990" y="3459480"/>
                  </a:lnTo>
                  <a:cubicBezTo>
                    <a:pt x="3146741" y="3459480"/>
                    <a:pt x="3216492" y="3460750"/>
                    <a:pt x="3286242" y="3460750"/>
                  </a:cubicBezTo>
                  <a:lnTo>
                    <a:pt x="3286242" y="3463290"/>
                  </a:lnTo>
                  <a:lnTo>
                    <a:pt x="3342707" y="3460750"/>
                  </a:lnTo>
                  <a:lnTo>
                    <a:pt x="3369279" y="3460750"/>
                  </a:lnTo>
                  <a:cubicBezTo>
                    <a:pt x="3532031" y="3462020"/>
                    <a:pt x="3701425" y="3463290"/>
                    <a:pt x="3874141" y="3463290"/>
                  </a:cubicBezTo>
                  <a:lnTo>
                    <a:pt x="3880784" y="3463290"/>
                  </a:lnTo>
                  <a:lnTo>
                    <a:pt x="3890748" y="3458210"/>
                  </a:lnTo>
                  <a:lnTo>
                    <a:pt x="3890748" y="3453130"/>
                  </a:lnTo>
                  <a:lnTo>
                    <a:pt x="3897391" y="3453130"/>
                  </a:lnTo>
                  <a:lnTo>
                    <a:pt x="4103322" y="3464560"/>
                  </a:lnTo>
                  <a:cubicBezTo>
                    <a:pt x="4133215" y="3464560"/>
                    <a:pt x="4149822" y="3462020"/>
                    <a:pt x="4169751" y="3460750"/>
                  </a:cubicBezTo>
                  <a:cubicBezTo>
                    <a:pt x="4199644" y="3458210"/>
                    <a:pt x="4226216" y="3454400"/>
                    <a:pt x="4312574" y="3459480"/>
                  </a:cubicBezTo>
                  <a:lnTo>
                    <a:pt x="4312574" y="3456940"/>
                  </a:lnTo>
                  <a:lnTo>
                    <a:pt x="4518504" y="3456940"/>
                  </a:lnTo>
                  <a:cubicBezTo>
                    <a:pt x="4760971" y="3456940"/>
                    <a:pt x="5039973" y="3456940"/>
                    <a:pt x="5255868" y="3462020"/>
                  </a:cubicBezTo>
                  <a:lnTo>
                    <a:pt x="5345548" y="3463290"/>
                  </a:lnTo>
                  <a:lnTo>
                    <a:pt x="5309012" y="3456940"/>
                  </a:lnTo>
                  <a:lnTo>
                    <a:pt x="5328941" y="3456940"/>
                  </a:lnTo>
                  <a:cubicBezTo>
                    <a:pt x="5411977" y="3459480"/>
                    <a:pt x="5445945" y="3460750"/>
                    <a:pt x="5453565" y="3456940"/>
                  </a:cubicBezTo>
                  <a:lnTo>
                    <a:pt x="5453565" y="3458210"/>
                  </a:lnTo>
                  <a:cubicBezTo>
                    <a:pt x="5454835" y="3458210"/>
                    <a:pt x="5454835" y="3458210"/>
                    <a:pt x="5456105" y="3456940"/>
                  </a:cubicBezTo>
                  <a:cubicBezTo>
                    <a:pt x="5457375" y="3456940"/>
                    <a:pt x="5458645" y="3458210"/>
                    <a:pt x="5461185" y="3458210"/>
                  </a:cubicBezTo>
                  <a:lnTo>
                    <a:pt x="5461185" y="3464560"/>
                  </a:lnTo>
                  <a:cubicBezTo>
                    <a:pt x="5496745" y="3463290"/>
                    <a:pt x="5525955" y="3463290"/>
                    <a:pt x="5551355" y="3464560"/>
                  </a:cubicBezTo>
                  <a:cubicBezTo>
                    <a:pt x="5580565" y="3465830"/>
                    <a:pt x="5607235" y="3465830"/>
                    <a:pt x="5635175" y="3463290"/>
                  </a:cubicBezTo>
                  <a:cubicBezTo>
                    <a:pt x="5636445" y="3464560"/>
                    <a:pt x="5637715" y="3467100"/>
                    <a:pt x="5641525" y="3468370"/>
                  </a:cubicBezTo>
                  <a:lnTo>
                    <a:pt x="5644065" y="3468370"/>
                  </a:lnTo>
                  <a:cubicBezTo>
                    <a:pt x="5647875" y="3468370"/>
                    <a:pt x="5650415" y="3467100"/>
                    <a:pt x="5652955" y="3467100"/>
                  </a:cubicBezTo>
                  <a:lnTo>
                    <a:pt x="5652955" y="3472180"/>
                  </a:lnTo>
                  <a:cubicBezTo>
                    <a:pt x="5721535" y="3472180"/>
                    <a:pt x="5743125" y="3464560"/>
                    <a:pt x="5753285" y="3458210"/>
                  </a:cubicBezTo>
                  <a:cubicBezTo>
                    <a:pt x="5807895" y="3459480"/>
                    <a:pt x="5856155" y="3462020"/>
                    <a:pt x="5903145" y="3465830"/>
                  </a:cubicBezTo>
                  <a:lnTo>
                    <a:pt x="5903145" y="3460750"/>
                  </a:lnTo>
                  <a:lnTo>
                    <a:pt x="5920925" y="3460750"/>
                  </a:lnTo>
                  <a:lnTo>
                    <a:pt x="5920925" y="3456940"/>
                  </a:lnTo>
                  <a:lnTo>
                    <a:pt x="5995855" y="3456940"/>
                  </a:lnTo>
                  <a:lnTo>
                    <a:pt x="6042845" y="3459480"/>
                  </a:lnTo>
                  <a:lnTo>
                    <a:pt x="6044115" y="3459480"/>
                  </a:lnTo>
                  <a:cubicBezTo>
                    <a:pt x="6054275" y="3455670"/>
                    <a:pt x="6088565" y="3455670"/>
                    <a:pt x="6120315" y="3455670"/>
                  </a:cubicBezTo>
                  <a:cubicBezTo>
                    <a:pt x="6148255" y="3455670"/>
                    <a:pt x="6173655" y="3455670"/>
                    <a:pt x="6185085" y="3453130"/>
                  </a:cubicBezTo>
                  <a:lnTo>
                    <a:pt x="6248585" y="3453130"/>
                  </a:lnTo>
                  <a:lnTo>
                    <a:pt x="6248585" y="3446780"/>
                  </a:lnTo>
                  <a:lnTo>
                    <a:pt x="6265095" y="3446780"/>
                  </a:lnTo>
                  <a:lnTo>
                    <a:pt x="6265095" y="3440430"/>
                  </a:lnTo>
                  <a:cubicBezTo>
                    <a:pt x="6265095" y="3430270"/>
                    <a:pt x="6265095" y="3418840"/>
                    <a:pt x="6266365" y="3406140"/>
                  </a:cubicBezTo>
                  <a:lnTo>
                    <a:pt x="6266365" y="3393440"/>
                  </a:lnTo>
                  <a:cubicBezTo>
                    <a:pt x="6266365" y="3383280"/>
                    <a:pt x="6266365" y="3375660"/>
                    <a:pt x="6267635" y="3366770"/>
                  </a:cubicBezTo>
                  <a:lnTo>
                    <a:pt x="6268905" y="3350260"/>
                  </a:lnTo>
                  <a:cubicBezTo>
                    <a:pt x="6272715" y="3286760"/>
                    <a:pt x="6271445" y="3272790"/>
                    <a:pt x="6271445" y="3258820"/>
                  </a:cubicBezTo>
                  <a:cubicBezTo>
                    <a:pt x="6270175" y="3244850"/>
                    <a:pt x="6270175" y="3232150"/>
                    <a:pt x="6273985" y="3169920"/>
                  </a:cubicBezTo>
                  <a:lnTo>
                    <a:pt x="6275255" y="3152140"/>
                  </a:lnTo>
                  <a:lnTo>
                    <a:pt x="6263825" y="3164840"/>
                  </a:lnTo>
                  <a:cubicBezTo>
                    <a:pt x="6262555" y="3152140"/>
                    <a:pt x="6265095" y="3124200"/>
                    <a:pt x="6266365" y="3102610"/>
                  </a:cubicBezTo>
                  <a:cubicBezTo>
                    <a:pt x="6268905" y="3069590"/>
                    <a:pt x="6272715" y="3031490"/>
                    <a:pt x="6270175" y="2997200"/>
                  </a:cubicBezTo>
                  <a:lnTo>
                    <a:pt x="6279065" y="3025140"/>
                  </a:lnTo>
                  <a:lnTo>
                    <a:pt x="6277795" y="2978150"/>
                  </a:lnTo>
                  <a:cubicBezTo>
                    <a:pt x="6277795" y="2962910"/>
                    <a:pt x="6276525" y="2946400"/>
                    <a:pt x="6276525" y="2929890"/>
                  </a:cubicBezTo>
                  <a:cubicBezTo>
                    <a:pt x="6279065" y="2917190"/>
                    <a:pt x="6281605" y="2904490"/>
                    <a:pt x="6282875" y="2894330"/>
                  </a:cubicBezTo>
                  <a:lnTo>
                    <a:pt x="6287955" y="2894330"/>
                  </a:lnTo>
                  <a:cubicBezTo>
                    <a:pt x="6291765" y="2842260"/>
                    <a:pt x="6290495" y="2838450"/>
                    <a:pt x="6286685" y="2834640"/>
                  </a:cubicBezTo>
                  <a:cubicBezTo>
                    <a:pt x="6285415" y="2833370"/>
                    <a:pt x="6282875" y="2832100"/>
                    <a:pt x="6281605" y="2832100"/>
                  </a:cubicBezTo>
                  <a:cubicBezTo>
                    <a:pt x="6280335" y="2829560"/>
                    <a:pt x="6279065" y="2823210"/>
                    <a:pt x="6279065" y="2806700"/>
                  </a:cubicBezTo>
                  <a:cubicBezTo>
                    <a:pt x="6280335" y="2806700"/>
                    <a:pt x="6281605" y="2806700"/>
                    <a:pt x="6284145" y="2805430"/>
                  </a:cubicBezTo>
                  <a:cubicBezTo>
                    <a:pt x="6289225" y="2802890"/>
                    <a:pt x="6290495" y="2796540"/>
                    <a:pt x="6290495" y="2769870"/>
                  </a:cubicBezTo>
                  <a:cubicBezTo>
                    <a:pt x="6291765" y="2759710"/>
                    <a:pt x="6290495" y="2734310"/>
                    <a:pt x="6287955" y="2702560"/>
                  </a:cubicBezTo>
                  <a:cubicBezTo>
                    <a:pt x="6286685" y="2682240"/>
                    <a:pt x="6285415" y="2659380"/>
                    <a:pt x="6284145" y="2636520"/>
                  </a:cubicBezTo>
                  <a:lnTo>
                    <a:pt x="6284145" y="2613660"/>
                  </a:lnTo>
                  <a:cubicBezTo>
                    <a:pt x="6289225" y="2608580"/>
                    <a:pt x="6290495" y="2592070"/>
                    <a:pt x="6289225" y="2543810"/>
                  </a:cubicBezTo>
                  <a:lnTo>
                    <a:pt x="6285415" y="2543810"/>
                  </a:lnTo>
                  <a:lnTo>
                    <a:pt x="6285415" y="2537460"/>
                  </a:lnTo>
                  <a:lnTo>
                    <a:pt x="6276525" y="2536190"/>
                  </a:lnTo>
                  <a:lnTo>
                    <a:pt x="6276525" y="2518410"/>
                  </a:lnTo>
                  <a:lnTo>
                    <a:pt x="6282875" y="2518410"/>
                  </a:lnTo>
                  <a:lnTo>
                    <a:pt x="6279065" y="2467610"/>
                  </a:lnTo>
                  <a:lnTo>
                    <a:pt x="6279065" y="2459990"/>
                  </a:lnTo>
                  <a:cubicBezTo>
                    <a:pt x="6281605" y="2413000"/>
                    <a:pt x="6285415" y="2364740"/>
                    <a:pt x="6279065" y="2331720"/>
                  </a:cubicBezTo>
                  <a:cubicBezTo>
                    <a:pt x="6279065" y="2329180"/>
                    <a:pt x="6279065" y="2327910"/>
                    <a:pt x="6280335" y="2326640"/>
                  </a:cubicBezTo>
                  <a:lnTo>
                    <a:pt x="6282875" y="2325370"/>
                  </a:lnTo>
                  <a:lnTo>
                    <a:pt x="6282875" y="2320290"/>
                  </a:lnTo>
                  <a:cubicBezTo>
                    <a:pt x="6281605" y="2307590"/>
                    <a:pt x="6281605" y="2288540"/>
                    <a:pt x="6280335" y="2268220"/>
                  </a:cubicBezTo>
                  <a:cubicBezTo>
                    <a:pt x="6279065" y="2227580"/>
                    <a:pt x="6276525" y="2181860"/>
                    <a:pt x="6273985" y="2160270"/>
                  </a:cubicBezTo>
                  <a:cubicBezTo>
                    <a:pt x="6273985" y="2157730"/>
                    <a:pt x="6275255" y="2155190"/>
                    <a:pt x="6275255" y="2153920"/>
                  </a:cubicBezTo>
                  <a:cubicBezTo>
                    <a:pt x="6275255" y="2152650"/>
                    <a:pt x="6275255" y="2151380"/>
                    <a:pt x="6276525" y="2151380"/>
                  </a:cubicBezTo>
                  <a:lnTo>
                    <a:pt x="6271445" y="2148840"/>
                  </a:lnTo>
                  <a:lnTo>
                    <a:pt x="6277795" y="2150110"/>
                  </a:lnTo>
                  <a:lnTo>
                    <a:pt x="6279065" y="2148840"/>
                  </a:lnTo>
                  <a:lnTo>
                    <a:pt x="6279065" y="2147570"/>
                  </a:lnTo>
                  <a:cubicBezTo>
                    <a:pt x="6285415" y="2118360"/>
                    <a:pt x="6282875" y="2057400"/>
                    <a:pt x="6280335" y="2002790"/>
                  </a:cubicBezTo>
                  <a:cubicBezTo>
                    <a:pt x="6279065" y="1962150"/>
                    <a:pt x="6276525" y="1911350"/>
                    <a:pt x="6280335" y="1901190"/>
                  </a:cubicBezTo>
                  <a:lnTo>
                    <a:pt x="6284145" y="1901190"/>
                  </a:lnTo>
                  <a:lnTo>
                    <a:pt x="6282875" y="1803400"/>
                  </a:lnTo>
                  <a:lnTo>
                    <a:pt x="6289225" y="1803400"/>
                  </a:lnTo>
                  <a:cubicBezTo>
                    <a:pt x="6289225" y="1793240"/>
                    <a:pt x="6290495" y="1781810"/>
                    <a:pt x="6290495" y="1771650"/>
                  </a:cubicBezTo>
                  <a:lnTo>
                    <a:pt x="6291765" y="1774190"/>
                  </a:lnTo>
                  <a:lnTo>
                    <a:pt x="6290495" y="1757680"/>
                  </a:lnTo>
                  <a:lnTo>
                    <a:pt x="6290495" y="1755140"/>
                  </a:lnTo>
                  <a:lnTo>
                    <a:pt x="6286685" y="1659890"/>
                  </a:lnTo>
                  <a:lnTo>
                    <a:pt x="6279065" y="1659890"/>
                  </a:lnTo>
                  <a:cubicBezTo>
                    <a:pt x="6277795" y="1653540"/>
                    <a:pt x="6277795" y="1647190"/>
                    <a:pt x="6276525" y="1642110"/>
                  </a:cubicBezTo>
                  <a:lnTo>
                    <a:pt x="6277795" y="1643380"/>
                  </a:lnTo>
                  <a:lnTo>
                    <a:pt x="6279065" y="1623060"/>
                  </a:lnTo>
                  <a:cubicBezTo>
                    <a:pt x="6280335" y="1602740"/>
                    <a:pt x="6280335" y="1586230"/>
                    <a:pt x="6280335" y="1570990"/>
                  </a:cubicBezTo>
                  <a:cubicBezTo>
                    <a:pt x="6282875" y="1563370"/>
                    <a:pt x="6285415" y="1555750"/>
                    <a:pt x="6286685" y="1546860"/>
                  </a:cubicBezTo>
                  <a:lnTo>
                    <a:pt x="6287955" y="1543050"/>
                  </a:lnTo>
                  <a:lnTo>
                    <a:pt x="6284145" y="1540510"/>
                  </a:lnTo>
                  <a:cubicBezTo>
                    <a:pt x="6284145" y="1539240"/>
                    <a:pt x="6281605" y="1534160"/>
                    <a:pt x="6280335" y="1511300"/>
                  </a:cubicBezTo>
                  <a:cubicBezTo>
                    <a:pt x="6280335" y="1480820"/>
                    <a:pt x="6277795" y="1456690"/>
                    <a:pt x="6273985" y="1416050"/>
                  </a:cubicBezTo>
                  <a:lnTo>
                    <a:pt x="6284145" y="1379220"/>
                  </a:lnTo>
                  <a:cubicBezTo>
                    <a:pt x="6287955" y="1365250"/>
                    <a:pt x="6287955" y="1361440"/>
                    <a:pt x="6287955" y="1355090"/>
                  </a:cubicBezTo>
                  <a:cubicBezTo>
                    <a:pt x="6287955" y="1350010"/>
                    <a:pt x="6287955" y="1342390"/>
                    <a:pt x="6291765" y="1320800"/>
                  </a:cubicBezTo>
                  <a:lnTo>
                    <a:pt x="6287955" y="1319530"/>
                  </a:lnTo>
                  <a:cubicBezTo>
                    <a:pt x="6286685" y="1311910"/>
                    <a:pt x="6286685" y="1282700"/>
                    <a:pt x="6286685" y="1263650"/>
                  </a:cubicBezTo>
                  <a:cubicBezTo>
                    <a:pt x="6286685" y="1225550"/>
                    <a:pt x="6286685" y="1211580"/>
                    <a:pt x="6284145" y="1207770"/>
                  </a:cubicBezTo>
                  <a:cubicBezTo>
                    <a:pt x="6286685" y="1189990"/>
                    <a:pt x="6287955" y="1173480"/>
                    <a:pt x="6287955" y="1155700"/>
                  </a:cubicBezTo>
                  <a:cubicBezTo>
                    <a:pt x="6287955" y="1135380"/>
                    <a:pt x="6287955" y="1113790"/>
                    <a:pt x="6293035" y="1087120"/>
                  </a:cubicBezTo>
                  <a:close/>
                  <a:moveTo>
                    <a:pt x="27940" y="495300"/>
                  </a:moveTo>
                  <a:lnTo>
                    <a:pt x="27940" y="488950"/>
                  </a:lnTo>
                  <a:lnTo>
                    <a:pt x="29210" y="488950"/>
                  </a:lnTo>
                  <a:cubicBezTo>
                    <a:pt x="27940" y="491490"/>
                    <a:pt x="27940" y="492760"/>
                    <a:pt x="27940" y="495300"/>
                  </a:cubicBezTo>
                  <a:close/>
                  <a:moveTo>
                    <a:pt x="38100" y="2854960"/>
                  </a:moveTo>
                  <a:cubicBezTo>
                    <a:pt x="38100" y="2851150"/>
                    <a:pt x="36830" y="2848610"/>
                    <a:pt x="36830" y="2846070"/>
                  </a:cubicBezTo>
                  <a:lnTo>
                    <a:pt x="38100" y="2846070"/>
                  </a:lnTo>
                  <a:lnTo>
                    <a:pt x="38100" y="2854960"/>
                  </a:lnTo>
                  <a:close/>
                  <a:moveTo>
                    <a:pt x="6218105" y="546100"/>
                  </a:moveTo>
                  <a:lnTo>
                    <a:pt x="6219375" y="577850"/>
                  </a:lnTo>
                  <a:lnTo>
                    <a:pt x="6210485" y="563880"/>
                  </a:lnTo>
                  <a:lnTo>
                    <a:pt x="6213025" y="591820"/>
                  </a:lnTo>
                  <a:cubicBezTo>
                    <a:pt x="6218105" y="647700"/>
                    <a:pt x="6216835" y="669290"/>
                    <a:pt x="6215565" y="718820"/>
                  </a:cubicBezTo>
                  <a:lnTo>
                    <a:pt x="6214295" y="741680"/>
                  </a:lnTo>
                  <a:lnTo>
                    <a:pt x="6211755" y="762000"/>
                  </a:lnTo>
                  <a:cubicBezTo>
                    <a:pt x="6209215" y="786130"/>
                    <a:pt x="6209215" y="817880"/>
                    <a:pt x="6210485" y="843280"/>
                  </a:cubicBezTo>
                  <a:lnTo>
                    <a:pt x="6206675" y="843280"/>
                  </a:lnTo>
                  <a:lnTo>
                    <a:pt x="6206675" y="885190"/>
                  </a:lnTo>
                  <a:lnTo>
                    <a:pt x="6210485" y="885190"/>
                  </a:lnTo>
                  <a:lnTo>
                    <a:pt x="6215565" y="956310"/>
                  </a:lnTo>
                  <a:lnTo>
                    <a:pt x="6210485" y="956310"/>
                  </a:lnTo>
                  <a:cubicBezTo>
                    <a:pt x="6210485" y="962660"/>
                    <a:pt x="6210485" y="967740"/>
                    <a:pt x="6211755" y="974090"/>
                  </a:cubicBezTo>
                  <a:lnTo>
                    <a:pt x="6202865" y="974090"/>
                  </a:lnTo>
                  <a:lnTo>
                    <a:pt x="6202865" y="976630"/>
                  </a:lnTo>
                  <a:lnTo>
                    <a:pt x="6207945" y="1078230"/>
                  </a:lnTo>
                  <a:cubicBezTo>
                    <a:pt x="6206675" y="1082040"/>
                    <a:pt x="6206675" y="1088390"/>
                    <a:pt x="6205405" y="1097280"/>
                  </a:cubicBezTo>
                  <a:cubicBezTo>
                    <a:pt x="6204135" y="1104900"/>
                    <a:pt x="6202865" y="1116330"/>
                    <a:pt x="6201595" y="1118870"/>
                  </a:cubicBezTo>
                  <a:lnTo>
                    <a:pt x="6200325" y="1118870"/>
                  </a:lnTo>
                  <a:cubicBezTo>
                    <a:pt x="6199055" y="1146810"/>
                    <a:pt x="6200325" y="1179830"/>
                    <a:pt x="6202865" y="1215390"/>
                  </a:cubicBezTo>
                  <a:cubicBezTo>
                    <a:pt x="6205405" y="1256030"/>
                    <a:pt x="6207945" y="1299210"/>
                    <a:pt x="6205405" y="1339850"/>
                  </a:cubicBezTo>
                  <a:lnTo>
                    <a:pt x="6205405" y="1342390"/>
                  </a:lnTo>
                  <a:cubicBezTo>
                    <a:pt x="6206675" y="1346200"/>
                    <a:pt x="6206675" y="1356360"/>
                    <a:pt x="6207945" y="1369060"/>
                  </a:cubicBezTo>
                  <a:cubicBezTo>
                    <a:pt x="6207945" y="1389380"/>
                    <a:pt x="6206675" y="1408430"/>
                    <a:pt x="6206675" y="1428750"/>
                  </a:cubicBezTo>
                  <a:cubicBezTo>
                    <a:pt x="6205405" y="1478280"/>
                    <a:pt x="6202865" y="1530350"/>
                    <a:pt x="6207945" y="1592580"/>
                  </a:cubicBezTo>
                  <a:lnTo>
                    <a:pt x="6199055" y="1642110"/>
                  </a:lnTo>
                  <a:lnTo>
                    <a:pt x="6199055" y="1643380"/>
                  </a:lnTo>
                  <a:cubicBezTo>
                    <a:pt x="6199055" y="1662430"/>
                    <a:pt x="6200325" y="1668780"/>
                    <a:pt x="6206675" y="1670050"/>
                  </a:cubicBezTo>
                  <a:cubicBezTo>
                    <a:pt x="6209215" y="1670050"/>
                    <a:pt x="6210485" y="1670050"/>
                    <a:pt x="6213025" y="1667510"/>
                  </a:cubicBezTo>
                  <a:cubicBezTo>
                    <a:pt x="6213025" y="1673860"/>
                    <a:pt x="6213025" y="1680210"/>
                    <a:pt x="6214295" y="1690370"/>
                  </a:cubicBezTo>
                  <a:cubicBezTo>
                    <a:pt x="6215565" y="1717040"/>
                    <a:pt x="6214295" y="1727200"/>
                    <a:pt x="6214295" y="1732280"/>
                  </a:cubicBezTo>
                  <a:cubicBezTo>
                    <a:pt x="6213025" y="1732280"/>
                    <a:pt x="6211755" y="1732280"/>
                    <a:pt x="6209215" y="1733550"/>
                  </a:cubicBezTo>
                  <a:cubicBezTo>
                    <a:pt x="6205405" y="1736090"/>
                    <a:pt x="6204135" y="1741170"/>
                    <a:pt x="6204135" y="1747520"/>
                  </a:cubicBezTo>
                  <a:lnTo>
                    <a:pt x="6205405" y="1756410"/>
                  </a:lnTo>
                  <a:cubicBezTo>
                    <a:pt x="6209215" y="1784350"/>
                    <a:pt x="6213025" y="1821180"/>
                    <a:pt x="6213025" y="1863090"/>
                  </a:cubicBezTo>
                  <a:lnTo>
                    <a:pt x="6211755" y="1863090"/>
                  </a:lnTo>
                  <a:lnTo>
                    <a:pt x="6211755" y="1856740"/>
                  </a:lnTo>
                  <a:cubicBezTo>
                    <a:pt x="6210485" y="1830070"/>
                    <a:pt x="6209215" y="1827530"/>
                    <a:pt x="6202865" y="1827530"/>
                  </a:cubicBezTo>
                  <a:cubicBezTo>
                    <a:pt x="6195245" y="1827530"/>
                    <a:pt x="6195245" y="1832610"/>
                    <a:pt x="6192705" y="1855470"/>
                  </a:cubicBezTo>
                  <a:lnTo>
                    <a:pt x="6191435" y="1859280"/>
                  </a:lnTo>
                  <a:lnTo>
                    <a:pt x="6195245" y="1861820"/>
                  </a:lnTo>
                  <a:cubicBezTo>
                    <a:pt x="6201595" y="1869440"/>
                    <a:pt x="6201595" y="1926590"/>
                    <a:pt x="6201595" y="1969770"/>
                  </a:cubicBezTo>
                  <a:cubicBezTo>
                    <a:pt x="6201595" y="2044700"/>
                    <a:pt x="6204135" y="2075180"/>
                    <a:pt x="6210485" y="2084070"/>
                  </a:cubicBezTo>
                  <a:lnTo>
                    <a:pt x="6209215" y="2095500"/>
                  </a:lnTo>
                  <a:lnTo>
                    <a:pt x="6206675" y="2095500"/>
                  </a:lnTo>
                  <a:cubicBezTo>
                    <a:pt x="6202865" y="2132330"/>
                    <a:pt x="6205405" y="2146300"/>
                    <a:pt x="6209215" y="2162810"/>
                  </a:cubicBezTo>
                  <a:cubicBezTo>
                    <a:pt x="6213025" y="2178050"/>
                    <a:pt x="6216835" y="2195830"/>
                    <a:pt x="6215565" y="2241550"/>
                  </a:cubicBezTo>
                  <a:cubicBezTo>
                    <a:pt x="6214295" y="2258060"/>
                    <a:pt x="6214295" y="2269490"/>
                    <a:pt x="6213025" y="2274570"/>
                  </a:cubicBezTo>
                  <a:lnTo>
                    <a:pt x="6209215" y="2274570"/>
                  </a:lnTo>
                  <a:lnTo>
                    <a:pt x="6213025" y="2345690"/>
                  </a:lnTo>
                  <a:lnTo>
                    <a:pt x="6213025" y="2349500"/>
                  </a:lnTo>
                  <a:lnTo>
                    <a:pt x="6210485" y="2349500"/>
                  </a:lnTo>
                  <a:lnTo>
                    <a:pt x="6211755" y="2426970"/>
                  </a:lnTo>
                  <a:lnTo>
                    <a:pt x="6206675" y="2418080"/>
                  </a:lnTo>
                  <a:lnTo>
                    <a:pt x="6211755" y="2449830"/>
                  </a:lnTo>
                  <a:cubicBezTo>
                    <a:pt x="6213025" y="2458720"/>
                    <a:pt x="6215565" y="2473960"/>
                    <a:pt x="6216835" y="2487930"/>
                  </a:cubicBezTo>
                  <a:lnTo>
                    <a:pt x="6213025" y="2501900"/>
                  </a:lnTo>
                  <a:cubicBezTo>
                    <a:pt x="6204135" y="2531110"/>
                    <a:pt x="6205405" y="2545080"/>
                    <a:pt x="6206675" y="2566670"/>
                  </a:cubicBezTo>
                  <a:cubicBezTo>
                    <a:pt x="6207945" y="2575560"/>
                    <a:pt x="6207945" y="2585720"/>
                    <a:pt x="6209215" y="2599690"/>
                  </a:cubicBezTo>
                  <a:lnTo>
                    <a:pt x="6204135" y="2616200"/>
                  </a:lnTo>
                  <a:cubicBezTo>
                    <a:pt x="6202865" y="2620010"/>
                    <a:pt x="6202865" y="2622550"/>
                    <a:pt x="6201595" y="2626360"/>
                  </a:cubicBezTo>
                  <a:lnTo>
                    <a:pt x="6209215" y="2626360"/>
                  </a:lnTo>
                  <a:lnTo>
                    <a:pt x="6209215" y="2636520"/>
                  </a:lnTo>
                  <a:lnTo>
                    <a:pt x="6204135" y="2636520"/>
                  </a:lnTo>
                  <a:cubicBezTo>
                    <a:pt x="6201595" y="2649220"/>
                    <a:pt x="6200325" y="2670810"/>
                    <a:pt x="6199055" y="2698750"/>
                  </a:cubicBezTo>
                  <a:cubicBezTo>
                    <a:pt x="6197785" y="2719070"/>
                    <a:pt x="6197785" y="2740660"/>
                    <a:pt x="6195245" y="2766060"/>
                  </a:cubicBezTo>
                  <a:lnTo>
                    <a:pt x="6207945" y="2767330"/>
                  </a:lnTo>
                  <a:cubicBezTo>
                    <a:pt x="6209215" y="2764790"/>
                    <a:pt x="6209215" y="2758440"/>
                    <a:pt x="6210485" y="2752090"/>
                  </a:cubicBezTo>
                  <a:lnTo>
                    <a:pt x="6214295" y="2752090"/>
                  </a:lnTo>
                  <a:cubicBezTo>
                    <a:pt x="6214295" y="2759710"/>
                    <a:pt x="6215565" y="2768600"/>
                    <a:pt x="6216835" y="2777490"/>
                  </a:cubicBezTo>
                  <a:cubicBezTo>
                    <a:pt x="6211755" y="2783840"/>
                    <a:pt x="6211755" y="2801620"/>
                    <a:pt x="6213025" y="2839720"/>
                  </a:cubicBezTo>
                  <a:lnTo>
                    <a:pt x="6213025" y="2849880"/>
                  </a:lnTo>
                  <a:lnTo>
                    <a:pt x="6204135" y="2847340"/>
                  </a:lnTo>
                  <a:lnTo>
                    <a:pt x="6204135" y="2857500"/>
                  </a:lnTo>
                  <a:cubicBezTo>
                    <a:pt x="6205405" y="2887980"/>
                    <a:pt x="6207945" y="2896870"/>
                    <a:pt x="6210485" y="2908300"/>
                  </a:cubicBezTo>
                  <a:cubicBezTo>
                    <a:pt x="6211755" y="2913380"/>
                    <a:pt x="6213025" y="2919730"/>
                    <a:pt x="6214295" y="2928620"/>
                  </a:cubicBezTo>
                  <a:cubicBezTo>
                    <a:pt x="6213025" y="2975610"/>
                    <a:pt x="6207945" y="2988310"/>
                    <a:pt x="6202865" y="2998470"/>
                  </a:cubicBezTo>
                  <a:lnTo>
                    <a:pt x="6201595" y="3001010"/>
                  </a:lnTo>
                  <a:lnTo>
                    <a:pt x="6201595" y="3003550"/>
                  </a:lnTo>
                  <a:cubicBezTo>
                    <a:pt x="6201595" y="3032760"/>
                    <a:pt x="6201595" y="3036570"/>
                    <a:pt x="6207945" y="3037840"/>
                  </a:cubicBezTo>
                  <a:cubicBezTo>
                    <a:pt x="6210485" y="3037840"/>
                    <a:pt x="6211755" y="3037840"/>
                    <a:pt x="6213025" y="3036570"/>
                  </a:cubicBezTo>
                  <a:lnTo>
                    <a:pt x="6213025" y="3044190"/>
                  </a:lnTo>
                  <a:cubicBezTo>
                    <a:pt x="6210485" y="3110230"/>
                    <a:pt x="6213025" y="3158490"/>
                    <a:pt x="6216835" y="3232150"/>
                  </a:cubicBezTo>
                  <a:lnTo>
                    <a:pt x="6218105" y="3244850"/>
                  </a:lnTo>
                  <a:cubicBezTo>
                    <a:pt x="6211755" y="3244850"/>
                    <a:pt x="6211755" y="3251200"/>
                    <a:pt x="6210485" y="3253740"/>
                  </a:cubicBezTo>
                  <a:lnTo>
                    <a:pt x="6210485" y="3255010"/>
                  </a:lnTo>
                  <a:lnTo>
                    <a:pt x="6214295" y="3280410"/>
                  </a:lnTo>
                  <a:lnTo>
                    <a:pt x="6211755" y="3276600"/>
                  </a:lnTo>
                  <a:lnTo>
                    <a:pt x="6213025" y="3304540"/>
                  </a:lnTo>
                  <a:cubicBezTo>
                    <a:pt x="6214295" y="3321050"/>
                    <a:pt x="6215565" y="3324860"/>
                    <a:pt x="6218105" y="3328670"/>
                  </a:cubicBezTo>
                  <a:cubicBezTo>
                    <a:pt x="6219375" y="3331210"/>
                    <a:pt x="6221915" y="3333750"/>
                    <a:pt x="6223185" y="3364230"/>
                  </a:cubicBezTo>
                  <a:lnTo>
                    <a:pt x="6223185" y="3366770"/>
                  </a:lnTo>
                  <a:cubicBezTo>
                    <a:pt x="6225725" y="3373120"/>
                    <a:pt x="6224455" y="3388360"/>
                    <a:pt x="6223185" y="3398520"/>
                  </a:cubicBezTo>
                  <a:lnTo>
                    <a:pt x="6209215" y="3397250"/>
                  </a:lnTo>
                  <a:lnTo>
                    <a:pt x="6183815" y="3394710"/>
                  </a:lnTo>
                  <a:cubicBezTo>
                    <a:pt x="6163495" y="3393440"/>
                    <a:pt x="6144445" y="3394710"/>
                    <a:pt x="6129205" y="3395980"/>
                  </a:cubicBezTo>
                  <a:lnTo>
                    <a:pt x="6129205" y="3392170"/>
                  </a:lnTo>
                  <a:lnTo>
                    <a:pt x="6124125" y="3389630"/>
                  </a:lnTo>
                  <a:lnTo>
                    <a:pt x="6077135" y="3393440"/>
                  </a:lnTo>
                  <a:cubicBezTo>
                    <a:pt x="6032685" y="3395980"/>
                    <a:pt x="6025065" y="3397250"/>
                    <a:pt x="5979345" y="3402330"/>
                  </a:cubicBezTo>
                  <a:cubicBezTo>
                    <a:pt x="5952675" y="3399790"/>
                    <a:pt x="5926005" y="3398520"/>
                    <a:pt x="5899335" y="3398520"/>
                  </a:cubicBezTo>
                  <a:lnTo>
                    <a:pt x="5885365" y="3398520"/>
                  </a:lnTo>
                  <a:cubicBezTo>
                    <a:pt x="5875205" y="3397250"/>
                    <a:pt x="5862505" y="3395980"/>
                    <a:pt x="5845995" y="3395980"/>
                  </a:cubicBezTo>
                  <a:lnTo>
                    <a:pt x="5845995" y="3398520"/>
                  </a:lnTo>
                  <a:lnTo>
                    <a:pt x="5843455" y="3398520"/>
                  </a:lnTo>
                  <a:cubicBezTo>
                    <a:pt x="5842185" y="3397250"/>
                    <a:pt x="5840915" y="3397250"/>
                    <a:pt x="5839645" y="3395980"/>
                  </a:cubicBezTo>
                  <a:lnTo>
                    <a:pt x="5837105" y="3395980"/>
                  </a:lnTo>
                  <a:cubicBezTo>
                    <a:pt x="5825675" y="3398520"/>
                    <a:pt x="5812975" y="3399790"/>
                    <a:pt x="5797735" y="3401060"/>
                  </a:cubicBezTo>
                  <a:lnTo>
                    <a:pt x="5779955" y="3393440"/>
                  </a:lnTo>
                  <a:lnTo>
                    <a:pt x="5773605" y="3398520"/>
                  </a:lnTo>
                  <a:lnTo>
                    <a:pt x="5658035" y="3393440"/>
                  </a:lnTo>
                  <a:cubicBezTo>
                    <a:pt x="5640255" y="3395980"/>
                    <a:pt x="5622475" y="3397250"/>
                    <a:pt x="5605965" y="3399790"/>
                  </a:cubicBezTo>
                  <a:cubicBezTo>
                    <a:pt x="5580565" y="3399790"/>
                    <a:pt x="5556435" y="3398520"/>
                    <a:pt x="5531035" y="3398520"/>
                  </a:cubicBezTo>
                  <a:lnTo>
                    <a:pt x="5531035" y="3393440"/>
                  </a:lnTo>
                  <a:lnTo>
                    <a:pt x="5480235" y="3397250"/>
                  </a:lnTo>
                  <a:cubicBezTo>
                    <a:pt x="5471345" y="3397250"/>
                    <a:pt x="5463725" y="3397250"/>
                    <a:pt x="5453565" y="3395980"/>
                  </a:cubicBezTo>
                  <a:lnTo>
                    <a:pt x="5453565" y="3394710"/>
                  </a:lnTo>
                  <a:cubicBezTo>
                    <a:pt x="5395370" y="3390900"/>
                    <a:pt x="5302369" y="3389630"/>
                    <a:pt x="5192761" y="3389630"/>
                  </a:cubicBezTo>
                  <a:lnTo>
                    <a:pt x="5116368" y="3389630"/>
                  </a:lnTo>
                  <a:lnTo>
                    <a:pt x="5146261" y="3394710"/>
                  </a:lnTo>
                  <a:cubicBezTo>
                    <a:pt x="5126332" y="3394710"/>
                    <a:pt x="5113046" y="3393440"/>
                    <a:pt x="5096439" y="3393440"/>
                  </a:cubicBezTo>
                  <a:cubicBezTo>
                    <a:pt x="5086474" y="3393440"/>
                    <a:pt x="5076510" y="3392170"/>
                    <a:pt x="5066546" y="3392170"/>
                  </a:cubicBezTo>
                  <a:lnTo>
                    <a:pt x="5059903" y="3392170"/>
                  </a:lnTo>
                  <a:cubicBezTo>
                    <a:pt x="5049938" y="3393440"/>
                    <a:pt x="5036653" y="3394710"/>
                    <a:pt x="5030010" y="3397250"/>
                  </a:cubicBezTo>
                  <a:lnTo>
                    <a:pt x="5030010" y="3395980"/>
                  </a:lnTo>
                  <a:cubicBezTo>
                    <a:pt x="4953616" y="3392170"/>
                    <a:pt x="4900473" y="3393440"/>
                    <a:pt x="4857294" y="3397250"/>
                  </a:cubicBezTo>
                  <a:lnTo>
                    <a:pt x="4850651" y="3397250"/>
                  </a:lnTo>
                  <a:cubicBezTo>
                    <a:pt x="4691221" y="3397250"/>
                    <a:pt x="4511862" y="3397250"/>
                    <a:pt x="4472004" y="3389630"/>
                  </a:cubicBezTo>
                  <a:lnTo>
                    <a:pt x="4465362" y="3389630"/>
                  </a:lnTo>
                  <a:cubicBezTo>
                    <a:pt x="4408896" y="3389630"/>
                    <a:pt x="4392289" y="3389630"/>
                    <a:pt x="4388968" y="3395980"/>
                  </a:cubicBezTo>
                  <a:lnTo>
                    <a:pt x="4362396" y="3395980"/>
                  </a:lnTo>
                  <a:lnTo>
                    <a:pt x="4319217" y="3392170"/>
                  </a:lnTo>
                  <a:lnTo>
                    <a:pt x="4279360" y="3397250"/>
                  </a:lnTo>
                  <a:cubicBezTo>
                    <a:pt x="4259431" y="3397250"/>
                    <a:pt x="4239502" y="3397250"/>
                    <a:pt x="4226216" y="3395980"/>
                  </a:cubicBezTo>
                  <a:lnTo>
                    <a:pt x="4226216" y="3387090"/>
                  </a:lnTo>
                  <a:cubicBezTo>
                    <a:pt x="4143180" y="3384550"/>
                    <a:pt x="4020286" y="3385820"/>
                    <a:pt x="3930606" y="3387090"/>
                  </a:cubicBezTo>
                  <a:cubicBezTo>
                    <a:pt x="3890749" y="3387090"/>
                    <a:pt x="3854213" y="3388360"/>
                    <a:pt x="3834284" y="3388360"/>
                  </a:cubicBezTo>
                  <a:lnTo>
                    <a:pt x="3834284" y="3390900"/>
                  </a:lnTo>
                  <a:lnTo>
                    <a:pt x="3561924" y="3390900"/>
                  </a:lnTo>
                  <a:lnTo>
                    <a:pt x="3561924" y="3388360"/>
                  </a:lnTo>
                  <a:cubicBezTo>
                    <a:pt x="3551960" y="3389630"/>
                    <a:pt x="3541995" y="3389630"/>
                    <a:pt x="3535352" y="3390900"/>
                  </a:cubicBezTo>
                  <a:lnTo>
                    <a:pt x="3445673" y="3390900"/>
                  </a:lnTo>
                  <a:cubicBezTo>
                    <a:pt x="3209849" y="3390900"/>
                    <a:pt x="2964061" y="3390900"/>
                    <a:pt x="2748167" y="3394710"/>
                  </a:cubicBezTo>
                  <a:lnTo>
                    <a:pt x="2734881" y="3394710"/>
                  </a:lnTo>
                  <a:cubicBezTo>
                    <a:pt x="2711630" y="3394710"/>
                    <a:pt x="2691702" y="3395980"/>
                    <a:pt x="2668451" y="3395980"/>
                  </a:cubicBezTo>
                  <a:lnTo>
                    <a:pt x="2555522" y="3398520"/>
                  </a:lnTo>
                  <a:lnTo>
                    <a:pt x="2578772" y="3401060"/>
                  </a:lnTo>
                  <a:lnTo>
                    <a:pt x="2528950" y="3401060"/>
                  </a:lnTo>
                  <a:cubicBezTo>
                    <a:pt x="2512343" y="3397250"/>
                    <a:pt x="2482450" y="3394710"/>
                    <a:pt x="2462521" y="3392170"/>
                  </a:cubicBezTo>
                  <a:lnTo>
                    <a:pt x="2459200" y="3398520"/>
                  </a:lnTo>
                  <a:lnTo>
                    <a:pt x="2455878" y="3393440"/>
                  </a:lnTo>
                  <a:cubicBezTo>
                    <a:pt x="2445914" y="3394710"/>
                    <a:pt x="2382806" y="3393440"/>
                    <a:pt x="2329662" y="3393440"/>
                  </a:cubicBezTo>
                  <a:lnTo>
                    <a:pt x="2176875" y="3393440"/>
                  </a:lnTo>
                  <a:lnTo>
                    <a:pt x="2176875" y="3397250"/>
                  </a:lnTo>
                  <a:cubicBezTo>
                    <a:pt x="2163589" y="3397250"/>
                    <a:pt x="2153625" y="3397250"/>
                    <a:pt x="2140339" y="3398520"/>
                  </a:cubicBezTo>
                  <a:lnTo>
                    <a:pt x="2137018" y="3398520"/>
                  </a:lnTo>
                  <a:cubicBezTo>
                    <a:pt x="2100482" y="3399790"/>
                    <a:pt x="2060624" y="3401060"/>
                    <a:pt x="2014124" y="3402330"/>
                  </a:cubicBezTo>
                  <a:cubicBezTo>
                    <a:pt x="2017445" y="3401060"/>
                    <a:pt x="2017445" y="3399790"/>
                    <a:pt x="2020767" y="3398520"/>
                  </a:cubicBezTo>
                  <a:cubicBezTo>
                    <a:pt x="2024088" y="3392170"/>
                    <a:pt x="2004159" y="3388360"/>
                    <a:pt x="1994195" y="3387090"/>
                  </a:cubicBezTo>
                  <a:lnTo>
                    <a:pt x="1987552" y="3387090"/>
                  </a:lnTo>
                  <a:cubicBezTo>
                    <a:pt x="1897873" y="3385820"/>
                    <a:pt x="1881265" y="3387090"/>
                    <a:pt x="1867980" y="3390900"/>
                  </a:cubicBezTo>
                  <a:cubicBezTo>
                    <a:pt x="1864658" y="3392170"/>
                    <a:pt x="1854694" y="3393440"/>
                    <a:pt x="1781622" y="3392170"/>
                  </a:cubicBezTo>
                  <a:lnTo>
                    <a:pt x="1774979" y="3392170"/>
                  </a:lnTo>
                  <a:cubicBezTo>
                    <a:pt x="1765014" y="3393440"/>
                    <a:pt x="1758371" y="3394710"/>
                    <a:pt x="1755050" y="3395980"/>
                  </a:cubicBezTo>
                  <a:cubicBezTo>
                    <a:pt x="1668692" y="3397250"/>
                    <a:pt x="1638799" y="3398520"/>
                    <a:pt x="1615549" y="3399790"/>
                  </a:cubicBezTo>
                  <a:lnTo>
                    <a:pt x="1532512" y="3397250"/>
                  </a:lnTo>
                  <a:cubicBezTo>
                    <a:pt x="1502619" y="3395980"/>
                    <a:pt x="1486012" y="3395980"/>
                    <a:pt x="1476047" y="3394710"/>
                  </a:cubicBezTo>
                  <a:lnTo>
                    <a:pt x="1476047" y="3385820"/>
                  </a:lnTo>
                  <a:lnTo>
                    <a:pt x="1080794" y="3383280"/>
                  </a:lnTo>
                  <a:lnTo>
                    <a:pt x="1090758" y="3388360"/>
                  </a:lnTo>
                  <a:cubicBezTo>
                    <a:pt x="1064186" y="3389630"/>
                    <a:pt x="1011043" y="3392170"/>
                    <a:pt x="974507" y="3392170"/>
                  </a:cubicBezTo>
                  <a:cubicBezTo>
                    <a:pt x="957899" y="3392170"/>
                    <a:pt x="941292" y="3393440"/>
                    <a:pt x="928006" y="3393440"/>
                  </a:cubicBezTo>
                  <a:lnTo>
                    <a:pt x="840740" y="3393440"/>
                  </a:lnTo>
                  <a:lnTo>
                    <a:pt x="840740" y="3389630"/>
                  </a:lnTo>
                  <a:lnTo>
                    <a:pt x="836930" y="3390900"/>
                  </a:lnTo>
                  <a:cubicBezTo>
                    <a:pt x="830580" y="3392170"/>
                    <a:pt x="805180" y="3393440"/>
                    <a:pt x="778510" y="3394710"/>
                  </a:cubicBezTo>
                  <a:lnTo>
                    <a:pt x="778510" y="3389630"/>
                  </a:lnTo>
                  <a:cubicBezTo>
                    <a:pt x="754380" y="3388360"/>
                    <a:pt x="734060" y="3389630"/>
                    <a:pt x="713740" y="3392170"/>
                  </a:cubicBezTo>
                  <a:cubicBezTo>
                    <a:pt x="687070" y="3394710"/>
                    <a:pt x="660400" y="3397250"/>
                    <a:pt x="623570" y="3392170"/>
                  </a:cubicBezTo>
                  <a:cubicBezTo>
                    <a:pt x="614680" y="3392170"/>
                    <a:pt x="601980" y="3389630"/>
                    <a:pt x="589280" y="3388360"/>
                  </a:cubicBezTo>
                  <a:cubicBezTo>
                    <a:pt x="561340" y="3384550"/>
                    <a:pt x="551180" y="3383280"/>
                    <a:pt x="546100" y="3388360"/>
                  </a:cubicBezTo>
                  <a:lnTo>
                    <a:pt x="544830" y="3389630"/>
                  </a:lnTo>
                  <a:cubicBezTo>
                    <a:pt x="537210" y="3389630"/>
                    <a:pt x="529590" y="3389630"/>
                    <a:pt x="520700" y="3390900"/>
                  </a:cubicBezTo>
                  <a:cubicBezTo>
                    <a:pt x="497840" y="3392170"/>
                    <a:pt x="474980" y="3393440"/>
                    <a:pt x="448310" y="3389630"/>
                  </a:cubicBezTo>
                  <a:lnTo>
                    <a:pt x="445770" y="3389630"/>
                  </a:lnTo>
                  <a:cubicBezTo>
                    <a:pt x="444500" y="3389630"/>
                    <a:pt x="443230" y="3389630"/>
                    <a:pt x="443230" y="3390900"/>
                  </a:cubicBezTo>
                  <a:lnTo>
                    <a:pt x="429260" y="3388360"/>
                  </a:lnTo>
                  <a:cubicBezTo>
                    <a:pt x="416560" y="3385820"/>
                    <a:pt x="393700" y="3387090"/>
                    <a:pt x="373380" y="3388360"/>
                  </a:cubicBezTo>
                  <a:cubicBezTo>
                    <a:pt x="363220" y="3388360"/>
                    <a:pt x="351790" y="3389630"/>
                    <a:pt x="346710" y="3389630"/>
                  </a:cubicBezTo>
                  <a:lnTo>
                    <a:pt x="345440" y="3384550"/>
                  </a:lnTo>
                  <a:cubicBezTo>
                    <a:pt x="323850" y="3390900"/>
                    <a:pt x="297180" y="3390900"/>
                    <a:pt x="266700" y="3389630"/>
                  </a:cubicBezTo>
                  <a:cubicBezTo>
                    <a:pt x="242570" y="3388360"/>
                    <a:pt x="214630" y="3388360"/>
                    <a:pt x="185420" y="3390900"/>
                  </a:cubicBezTo>
                  <a:lnTo>
                    <a:pt x="189230" y="3385820"/>
                  </a:lnTo>
                  <a:lnTo>
                    <a:pt x="166370" y="3388360"/>
                  </a:lnTo>
                  <a:cubicBezTo>
                    <a:pt x="163830" y="3388360"/>
                    <a:pt x="161290" y="3388360"/>
                    <a:pt x="157480" y="3389630"/>
                  </a:cubicBezTo>
                  <a:lnTo>
                    <a:pt x="156210" y="3383280"/>
                  </a:lnTo>
                  <a:cubicBezTo>
                    <a:pt x="139700" y="3384550"/>
                    <a:pt x="123190" y="3385820"/>
                    <a:pt x="101600" y="3384550"/>
                  </a:cubicBezTo>
                  <a:lnTo>
                    <a:pt x="97790" y="3384550"/>
                  </a:lnTo>
                  <a:lnTo>
                    <a:pt x="87630" y="3383280"/>
                  </a:lnTo>
                  <a:lnTo>
                    <a:pt x="87630" y="3362960"/>
                  </a:lnTo>
                  <a:lnTo>
                    <a:pt x="74930" y="3362960"/>
                  </a:lnTo>
                  <a:lnTo>
                    <a:pt x="74930" y="3356610"/>
                  </a:lnTo>
                  <a:cubicBezTo>
                    <a:pt x="76200" y="3342640"/>
                    <a:pt x="77470" y="3333750"/>
                    <a:pt x="80010" y="3323590"/>
                  </a:cubicBezTo>
                  <a:lnTo>
                    <a:pt x="80010" y="3321050"/>
                  </a:lnTo>
                  <a:cubicBezTo>
                    <a:pt x="85090" y="3296920"/>
                    <a:pt x="88900" y="3270250"/>
                    <a:pt x="87630" y="3200400"/>
                  </a:cubicBezTo>
                  <a:lnTo>
                    <a:pt x="83820" y="3200400"/>
                  </a:lnTo>
                  <a:cubicBezTo>
                    <a:pt x="85090" y="3178810"/>
                    <a:pt x="86360" y="3161030"/>
                    <a:pt x="88900" y="3150870"/>
                  </a:cubicBezTo>
                  <a:cubicBezTo>
                    <a:pt x="88900" y="3102610"/>
                    <a:pt x="87630" y="3100070"/>
                    <a:pt x="81280" y="3100070"/>
                  </a:cubicBezTo>
                  <a:cubicBezTo>
                    <a:pt x="81280" y="3087370"/>
                    <a:pt x="80010" y="3077210"/>
                    <a:pt x="77470" y="3064510"/>
                  </a:cubicBezTo>
                  <a:cubicBezTo>
                    <a:pt x="76200" y="3054350"/>
                    <a:pt x="73660" y="3042920"/>
                    <a:pt x="73660" y="3028950"/>
                  </a:cubicBezTo>
                  <a:lnTo>
                    <a:pt x="78740" y="3028950"/>
                  </a:lnTo>
                  <a:lnTo>
                    <a:pt x="78740" y="3022600"/>
                  </a:lnTo>
                  <a:cubicBezTo>
                    <a:pt x="81280" y="2959100"/>
                    <a:pt x="77470" y="2951480"/>
                    <a:pt x="73660" y="2943860"/>
                  </a:cubicBezTo>
                  <a:cubicBezTo>
                    <a:pt x="72390" y="2941320"/>
                    <a:pt x="71120" y="2937510"/>
                    <a:pt x="69850" y="2927350"/>
                  </a:cubicBezTo>
                  <a:lnTo>
                    <a:pt x="78740" y="2926080"/>
                  </a:lnTo>
                  <a:lnTo>
                    <a:pt x="77470" y="2894330"/>
                  </a:lnTo>
                  <a:lnTo>
                    <a:pt x="86360" y="2908300"/>
                  </a:lnTo>
                  <a:lnTo>
                    <a:pt x="83820" y="2880360"/>
                  </a:lnTo>
                  <a:cubicBezTo>
                    <a:pt x="78740" y="2824480"/>
                    <a:pt x="80010" y="2802890"/>
                    <a:pt x="81280" y="2753360"/>
                  </a:cubicBezTo>
                  <a:lnTo>
                    <a:pt x="82550" y="2730500"/>
                  </a:lnTo>
                  <a:lnTo>
                    <a:pt x="85090" y="2710180"/>
                  </a:lnTo>
                  <a:cubicBezTo>
                    <a:pt x="87630" y="2686050"/>
                    <a:pt x="87630" y="2655570"/>
                    <a:pt x="86360" y="2630170"/>
                  </a:cubicBezTo>
                  <a:lnTo>
                    <a:pt x="88900" y="2630170"/>
                  </a:lnTo>
                  <a:cubicBezTo>
                    <a:pt x="87630" y="2623820"/>
                    <a:pt x="87630" y="2618740"/>
                    <a:pt x="87630" y="2613660"/>
                  </a:cubicBezTo>
                  <a:lnTo>
                    <a:pt x="87630" y="2586990"/>
                  </a:lnTo>
                  <a:lnTo>
                    <a:pt x="83820" y="2586990"/>
                  </a:lnTo>
                  <a:lnTo>
                    <a:pt x="78740" y="2515870"/>
                  </a:lnTo>
                  <a:lnTo>
                    <a:pt x="83820" y="2515870"/>
                  </a:lnTo>
                  <a:cubicBezTo>
                    <a:pt x="83820" y="2509520"/>
                    <a:pt x="83820" y="2504440"/>
                    <a:pt x="82550" y="2498090"/>
                  </a:cubicBezTo>
                  <a:lnTo>
                    <a:pt x="91440" y="2498090"/>
                  </a:lnTo>
                  <a:lnTo>
                    <a:pt x="91440" y="2495550"/>
                  </a:lnTo>
                  <a:lnTo>
                    <a:pt x="86360" y="2393950"/>
                  </a:lnTo>
                  <a:cubicBezTo>
                    <a:pt x="87630" y="2390140"/>
                    <a:pt x="87630" y="2383790"/>
                    <a:pt x="88900" y="2374900"/>
                  </a:cubicBezTo>
                  <a:cubicBezTo>
                    <a:pt x="90170" y="2367280"/>
                    <a:pt x="91440" y="2355850"/>
                    <a:pt x="92710" y="2353310"/>
                  </a:cubicBezTo>
                  <a:lnTo>
                    <a:pt x="93980" y="2353310"/>
                  </a:lnTo>
                  <a:cubicBezTo>
                    <a:pt x="95250" y="2325370"/>
                    <a:pt x="92710" y="2292350"/>
                    <a:pt x="91440" y="2256790"/>
                  </a:cubicBezTo>
                  <a:cubicBezTo>
                    <a:pt x="88900" y="2216150"/>
                    <a:pt x="86360" y="2172970"/>
                    <a:pt x="88900" y="2131060"/>
                  </a:cubicBezTo>
                  <a:lnTo>
                    <a:pt x="88900" y="2128520"/>
                  </a:lnTo>
                  <a:cubicBezTo>
                    <a:pt x="87630" y="2124710"/>
                    <a:pt x="87630" y="2114550"/>
                    <a:pt x="86360" y="2101850"/>
                  </a:cubicBezTo>
                  <a:cubicBezTo>
                    <a:pt x="86360" y="2081530"/>
                    <a:pt x="87630" y="2062480"/>
                    <a:pt x="87630" y="2042160"/>
                  </a:cubicBezTo>
                  <a:cubicBezTo>
                    <a:pt x="88900" y="1992630"/>
                    <a:pt x="91440" y="1940560"/>
                    <a:pt x="86360" y="1877060"/>
                  </a:cubicBezTo>
                  <a:lnTo>
                    <a:pt x="95250" y="1827530"/>
                  </a:lnTo>
                  <a:lnTo>
                    <a:pt x="95250" y="1826260"/>
                  </a:lnTo>
                  <a:cubicBezTo>
                    <a:pt x="95250" y="1807210"/>
                    <a:pt x="93980" y="1800860"/>
                    <a:pt x="87630" y="1799590"/>
                  </a:cubicBezTo>
                  <a:cubicBezTo>
                    <a:pt x="85090" y="1799590"/>
                    <a:pt x="83820" y="1799590"/>
                    <a:pt x="81280" y="1802130"/>
                  </a:cubicBezTo>
                  <a:cubicBezTo>
                    <a:pt x="81280" y="1795780"/>
                    <a:pt x="81280" y="1789430"/>
                    <a:pt x="80010" y="1779270"/>
                  </a:cubicBezTo>
                  <a:cubicBezTo>
                    <a:pt x="78740" y="1752600"/>
                    <a:pt x="80010" y="1742440"/>
                    <a:pt x="80010" y="1737360"/>
                  </a:cubicBezTo>
                  <a:cubicBezTo>
                    <a:pt x="81280" y="1737360"/>
                    <a:pt x="82550" y="1737360"/>
                    <a:pt x="85090" y="1736090"/>
                  </a:cubicBezTo>
                  <a:cubicBezTo>
                    <a:pt x="88900" y="1733550"/>
                    <a:pt x="90170" y="1728470"/>
                    <a:pt x="90170" y="1722120"/>
                  </a:cubicBezTo>
                  <a:lnTo>
                    <a:pt x="90170" y="1720850"/>
                  </a:lnTo>
                  <a:lnTo>
                    <a:pt x="88900" y="1714500"/>
                  </a:lnTo>
                  <a:cubicBezTo>
                    <a:pt x="85090" y="1686560"/>
                    <a:pt x="81280" y="1649730"/>
                    <a:pt x="81280" y="1607820"/>
                  </a:cubicBezTo>
                  <a:lnTo>
                    <a:pt x="82550" y="1607820"/>
                  </a:lnTo>
                  <a:lnTo>
                    <a:pt x="82550" y="1614170"/>
                  </a:lnTo>
                  <a:cubicBezTo>
                    <a:pt x="83820" y="1640840"/>
                    <a:pt x="85090" y="1643380"/>
                    <a:pt x="91440" y="1643380"/>
                  </a:cubicBezTo>
                  <a:cubicBezTo>
                    <a:pt x="99060" y="1643380"/>
                    <a:pt x="99060" y="1638300"/>
                    <a:pt x="101600" y="1615440"/>
                  </a:cubicBezTo>
                  <a:lnTo>
                    <a:pt x="102870" y="1611630"/>
                  </a:lnTo>
                  <a:lnTo>
                    <a:pt x="99060" y="1609090"/>
                  </a:lnTo>
                  <a:cubicBezTo>
                    <a:pt x="92710" y="1601470"/>
                    <a:pt x="92710" y="1544320"/>
                    <a:pt x="92710" y="1501140"/>
                  </a:cubicBezTo>
                  <a:cubicBezTo>
                    <a:pt x="92710" y="1426210"/>
                    <a:pt x="90170" y="1395730"/>
                    <a:pt x="83820" y="1386840"/>
                  </a:cubicBezTo>
                  <a:lnTo>
                    <a:pt x="85090" y="1375410"/>
                  </a:lnTo>
                  <a:lnTo>
                    <a:pt x="87630" y="1375410"/>
                  </a:lnTo>
                  <a:cubicBezTo>
                    <a:pt x="91440" y="1338580"/>
                    <a:pt x="88900" y="1324610"/>
                    <a:pt x="85090" y="1308100"/>
                  </a:cubicBezTo>
                  <a:cubicBezTo>
                    <a:pt x="81280" y="1292860"/>
                    <a:pt x="77470" y="1275080"/>
                    <a:pt x="78740" y="1229360"/>
                  </a:cubicBezTo>
                  <a:cubicBezTo>
                    <a:pt x="80010" y="1212850"/>
                    <a:pt x="80010" y="1201420"/>
                    <a:pt x="81280" y="1196340"/>
                  </a:cubicBezTo>
                  <a:lnTo>
                    <a:pt x="85090" y="1196340"/>
                  </a:lnTo>
                  <a:lnTo>
                    <a:pt x="81280" y="1125220"/>
                  </a:lnTo>
                  <a:lnTo>
                    <a:pt x="81280" y="1121410"/>
                  </a:lnTo>
                  <a:lnTo>
                    <a:pt x="83820" y="1121410"/>
                  </a:lnTo>
                  <a:lnTo>
                    <a:pt x="82550" y="1043940"/>
                  </a:lnTo>
                  <a:lnTo>
                    <a:pt x="87630" y="1052830"/>
                  </a:lnTo>
                  <a:lnTo>
                    <a:pt x="82550" y="1021080"/>
                  </a:lnTo>
                  <a:cubicBezTo>
                    <a:pt x="81280" y="1012190"/>
                    <a:pt x="78740" y="998220"/>
                    <a:pt x="77470" y="982980"/>
                  </a:cubicBezTo>
                  <a:lnTo>
                    <a:pt x="81280" y="969010"/>
                  </a:lnTo>
                  <a:cubicBezTo>
                    <a:pt x="90170" y="939800"/>
                    <a:pt x="88900" y="925830"/>
                    <a:pt x="87630" y="904240"/>
                  </a:cubicBezTo>
                  <a:cubicBezTo>
                    <a:pt x="86360" y="895350"/>
                    <a:pt x="86360" y="885190"/>
                    <a:pt x="85090" y="871220"/>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898113" y="83820"/>
                    <a:pt x="991114" y="85090"/>
                    <a:pt x="1100722" y="85090"/>
                  </a:cubicBezTo>
                  <a:lnTo>
                    <a:pt x="1177115" y="85090"/>
                  </a:lnTo>
                  <a:lnTo>
                    <a:pt x="1147222" y="80010"/>
                  </a:lnTo>
                  <a:cubicBezTo>
                    <a:pt x="1167151" y="80010"/>
                    <a:pt x="1180437" y="81280"/>
                    <a:pt x="1197044" y="81280"/>
                  </a:cubicBezTo>
                  <a:cubicBezTo>
                    <a:pt x="1207009" y="81280"/>
                    <a:pt x="1216973" y="82550"/>
                    <a:pt x="1226937" y="82550"/>
                  </a:cubicBezTo>
                  <a:lnTo>
                    <a:pt x="1233580" y="82550"/>
                  </a:lnTo>
                  <a:cubicBezTo>
                    <a:pt x="1243545" y="81280"/>
                    <a:pt x="1256830" y="80010"/>
                    <a:pt x="1263473" y="77470"/>
                  </a:cubicBezTo>
                  <a:lnTo>
                    <a:pt x="1263473" y="78740"/>
                  </a:lnTo>
                  <a:cubicBezTo>
                    <a:pt x="1339867" y="83820"/>
                    <a:pt x="1393010" y="82550"/>
                    <a:pt x="1436189" y="78740"/>
                  </a:cubicBezTo>
                  <a:lnTo>
                    <a:pt x="1442832" y="78740"/>
                  </a:lnTo>
                  <a:cubicBezTo>
                    <a:pt x="1602262" y="78740"/>
                    <a:pt x="1781621" y="78740"/>
                    <a:pt x="1821479" y="86360"/>
                  </a:cubicBezTo>
                  <a:lnTo>
                    <a:pt x="1828122" y="86360"/>
                  </a:lnTo>
                  <a:cubicBezTo>
                    <a:pt x="1887908" y="86360"/>
                    <a:pt x="1901194" y="86360"/>
                    <a:pt x="1904515" y="80010"/>
                  </a:cubicBezTo>
                  <a:lnTo>
                    <a:pt x="1931087" y="80010"/>
                  </a:lnTo>
                  <a:lnTo>
                    <a:pt x="1974266" y="83820"/>
                  </a:lnTo>
                  <a:lnTo>
                    <a:pt x="2014123" y="78740"/>
                  </a:lnTo>
                  <a:cubicBezTo>
                    <a:pt x="2034052" y="78740"/>
                    <a:pt x="2053981" y="78740"/>
                    <a:pt x="2067267" y="80010"/>
                  </a:cubicBezTo>
                  <a:lnTo>
                    <a:pt x="2067267" y="88900"/>
                  </a:lnTo>
                  <a:cubicBezTo>
                    <a:pt x="2150303" y="91440"/>
                    <a:pt x="2273197" y="90170"/>
                    <a:pt x="2362877" y="88900"/>
                  </a:cubicBezTo>
                  <a:cubicBezTo>
                    <a:pt x="2402734" y="88900"/>
                    <a:pt x="2439270" y="87630"/>
                    <a:pt x="2459199" y="87630"/>
                  </a:cubicBezTo>
                  <a:lnTo>
                    <a:pt x="2459199" y="85090"/>
                  </a:lnTo>
                  <a:lnTo>
                    <a:pt x="2731559" y="85090"/>
                  </a:lnTo>
                  <a:lnTo>
                    <a:pt x="2731559" y="87630"/>
                  </a:lnTo>
                  <a:cubicBezTo>
                    <a:pt x="2741523" y="86360"/>
                    <a:pt x="2751487" y="86360"/>
                    <a:pt x="2758130" y="85090"/>
                  </a:cubicBezTo>
                  <a:lnTo>
                    <a:pt x="2847810" y="85090"/>
                  </a:lnTo>
                  <a:cubicBezTo>
                    <a:pt x="3083633" y="85090"/>
                    <a:pt x="3329422" y="85090"/>
                    <a:pt x="3545317" y="81280"/>
                  </a:cubicBezTo>
                  <a:lnTo>
                    <a:pt x="3558602" y="81280"/>
                  </a:lnTo>
                  <a:cubicBezTo>
                    <a:pt x="3581853" y="81280"/>
                    <a:pt x="3601781" y="80010"/>
                    <a:pt x="3625031" y="80010"/>
                  </a:cubicBezTo>
                  <a:lnTo>
                    <a:pt x="3737961" y="77470"/>
                  </a:lnTo>
                  <a:lnTo>
                    <a:pt x="3714711" y="74930"/>
                  </a:lnTo>
                  <a:lnTo>
                    <a:pt x="3764533" y="74930"/>
                  </a:lnTo>
                  <a:cubicBezTo>
                    <a:pt x="3781140" y="78740"/>
                    <a:pt x="3811033" y="81280"/>
                    <a:pt x="3830962" y="83820"/>
                  </a:cubicBezTo>
                  <a:lnTo>
                    <a:pt x="3834283" y="77470"/>
                  </a:lnTo>
                  <a:lnTo>
                    <a:pt x="3837605" y="82550"/>
                  </a:lnTo>
                  <a:cubicBezTo>
                    <a:pt x="3847569" y="81280"/>
                    <a:pt x="3910677" y="82550"/>
                    <a:pt x="3963820" y="82550"/>
                  </a:cubicBezTo>
                  <a:lnTo>
                    <a:pt x="4116608" y="82550"/>
                  </a:lnTo>
                  <a:lnTo>
                    <a:pt x="4116608" y="78740"/>
                  </a:lnTo>
                  <a:cubicBezTo>
                    <a:pt x="4129894" y="78740"/>
                    <a:pt x="4139858" y="78740"/>
                    <a:pt x="4153144" y="77470"/>
                  </a:cubicBezTo>
                  <a:lnTo>
                    <a:pt x="4156465" y="77470"/>
                  </a:lnTo>
                  <a:cubicBezTo>
                    <a:pt x="4193001" y="76200"/>
                    <a:pt x="4232859" y="74930"/>
                    <a:pt x="4279359" y="73660"/>
                  </a:cubicBezTo>
                  <a:cubicBezTo>
                    <a:pt x="4276038" y="74930"/>
                    <a:pt x="4276038" y="76200"/>
                    <a:pt x="4272716" y="77470"/>
                  </a:cubicBezTo>
                  <a:cubicBezTo>
                    <a:pt x="4269395" y="83820"/>
                    <a:pt x="4289323" y="87630"/>
                    <a:pt x="4299288" y="88900"/>
                  </a:cubicBezTo>
                  <a:lnTo>
                    <a:pt x="4305931" y="88900"/>
                  </a:lnTo>
                  <a:cubicBezTo>
                    <a:pt x="4395610" y="90170"/>
                    <a:pt x="4412218" y="88900"/>
                    <a:pt x="4425504" y="85090"/>
                  </a:cubicBezTo>
                  <a:cubicBezTo>
                    <a:pt x="4428825" y="83820"/>
                    <a:pt x="4435468" y="82550"/>
                    <a:pt x="4511861" y="83820"/>
                  </a:cubicBezTo>
                  <a:lnTo>
                    <a:pt x="4518504" y="83820"/>
                  </a:lnTo>
                  <a:cubicBezTo>
                    <a:pt x="4528469" y="82550"/>
                    <a:pt x="4535112" y="81280"/>
                    <a:pt x="4538433" y="80010"/>
                  </a:cubicBezTo>
                  <a:cubicBezTo>
                    <a:pt x="4624791" y="78740"/>
                    <a:pt x="4654684" y="77470"/>
                    <a:pt x="4677934" y="76200"/>
                  </a:cubicBezTo>
                  <a:lnTo>
                    <a:pt x="4760971" y="78740"/>
                  </a:lnTo>
                  <a:cubicBezTo>
                    <a:pt x="4790864" y="80010"/>
                    <a:pt x="4807471" y="80010"/>
                    <a:pt x="4817436" y="81280"/>
                  </a:cubicBezTo>
                  <a:lnTo>
                    <a:pt x="4817436" y="90170"/>
                  </a:lnTo>
                  <a:lnTo>
                    <a:pt x="5212690" y="92710"/>
                  </a:lnTo>
                  <a:lnTo>
                    <a:pt x="5199404" y="91440"/>
                  </a:lnTo>
                  <a:cubicBezTo>
                    <a:pt x="5225975" y="90170"/>
                    <a:pt x="5279119" y="87630"/>
                    <a:pt x="5315655" y="87630"/>
                  </a:cubicBezTo>
                  <a:cubicBezTo>
                    <a:pt x="5395370" y="85090"/>
                    <a:pt x="5428585" y="83820"/>
                    <a:pt x="5440865" y="81280"/>
                  </a:cubicBezTo>
                  <a:lnTo>
                    <a:pt x="5451025" y="81280"/>
                  </a:lnTo>
                  <a:lnTo>
                    <a:pt x="5453565" y="85090"/>
                  </a:lnTo>
                  <a:lnTo>
                    <a:pt x="5453565" y="63500"/>
                  </a:lnTo>
                  <a:lnTo>
                    <a:pt x="5456105" y="63500"/>
                  </a:lnTo>
                  <a:lnTo>
                    <a:pt x="5454835" y="85090"/>
                  </a:lnTo>
                  <a:lnTo>
                    <a:pt x="5458645" y="83820"/>
                  </a:lnTo>
                  <a:cubicBezTo>
                    <a:pt x="5464995" y="82550"/>
                    <a:pt x="5490395" y="81280"/>
                    <a:pt x="5517065" y="80010"/>
                  </a:cubicBezTo>
                  <a:lnTo>
                    <a:pt x="5517065" y="85090"/>
                  </a:lnTo>
                  <a:cubicBezTo>
                    <a:pt x="5541195" y="86360"/>
                    <a:pt x="5561515" y="85090"/>
                    <a:pt x="5581835" y="82550"/>
                  </a:cubicBezTo>
                  <a:cubicBezTo>
                    <a:pt x="5608505" y="80010"/>
                    <a:pt x="5635175" y="77470"/>
                    <a:pt x="5672005" y="82550"/>
                  </a:cubicBezTo>
                  <a:cubicBezTo>
                    <a:pt x="5680895" y="82550"/>
                    <a:pt x="5693595" y="85090"/>
                    <a:pt x="5706295" y="86360"/>
                  </a:cubicBezTo>
                  <a:cubicBezTo>
                    <a:pt x="5734235" y="90170"/>
                    <a:pt x="5744395" y="91440"/>
                    <a:pt x="5749475" y="86360"/>
                  </a:cubicBezTo>
                  <a:lnTo>
                    <a:pt x="5750745" y="85090"/>
                  </a:lnTo>
                  <a:cubicBezTo>
                    <a:pt x="5758365" y="85090"/>
                    <a:pt x="5765985" y="85090"/>
                    <a:pt x="5774875" y="83820"/>
                  </a:cubicBezTo>
                  <a:cubicBezTo>
                    <a:pt x="5797735" y="82550"/>
                    <a:pt x="5820595" y="81280"/>
                    <a:pt x="5847265" y="85090"/>
                  </a:cubicBezTo>
                  <a:lnTo>
                    <a:pt x="5849805" y="85090"/>
                  </a:lnTo>
                  <a:cubicBezTo>
                    <a:pt x="5851075" y="85090"/>
                    <a:pt x="5852345" y="85090"/>
                    <a:pt x="5852345" y="83820"/>
                  </a:cubicBezTo>
                  <a:lnTo>
                    <a:pt x="5866315" y="86360"/>
                  </a:lnTo>
                  <a:cubicBezTo>
                    <a:pt x="5879015" y="88900"/>
                    <a:pt x="5901875" y="87630"/>
                    <a:pt x="5922195" y="86360"/>
                  </a:cubicBezTo>
                  <a:cubicBezTo>
                    <a:pt x="5932355" y="86360"/>
                    <a:pt x="5943785" y="85090"/>
                    <a:pt x="5950135" y="85090"/>
                  </a:cubicBezTo>
                  <a:lnTo>
                    <a:pt x="5951405" y="90170"/>
                  </a:lnTo>
                  <a:cubicBezTo>
                    <a:pt x="5972995" y="83820"/>
                    <a:pt x="5999665" y="83820"/>
                    <a:pt x="6030145" y="85090"/>
                  </a:cubicBezTo>
                  <a:cubicBezTo>
                    <a:pt x="6054275" y="86360"/>
                    <a:pt x="6082215" y="86360"/>
                    <a:pt x="6111425" y="83820"/>
                  </a:cubicBezTo>
                  <a:lnTo>
                    <a:pt x="6107615" y="87630"/>
                  </a:lnTo>
                  <a:lnTo>
                    <a:pt x="6130475" y="85090"/>
                  </a:lnTo>
                  <a:cubicBezTo>
                    <a:pt x="6133015" y="85090"/>
                    <a:pt x="6135555" y="85090"/>
                    <a:pt x="6139365" y="83820"/>
                  </a:cubicBezTo>
                  <a:lnTo>
                    <a:pt x="6140635" y="90170"/>
                  </a:lnTo>
                  <a:cubicBezTo>
                    <a:pt x="6157145" y="88900"/>
                    <a:pt x="6173655" y="87630"/>
                    <a:pt x="6195245" y="88900"/>
                  </a:cubicBezTo>
                  <a:lnTo>
                    <a:pt x="6199055" y="88900"/>
                  </a:lnTo>
                  <a:lnTo>
                    <a:pt x="6209215" y="90170"/>
                  </a:lnTo>
                  <a:lnTo>
                    <a:pt x="6209215" y="109220"/>
                  </a:lnTo>
                  <a:lnTo>
                    <a:pt x="6221915" y="109220"/>
                  </a:lnTo>
                  <a:lnTo>
                    <a:pt x="6221915" y="115570"/>
                  </a:lnTo>
                  <a:cubicBezTo>
                    <a:pt x="6220645" y="129540"/>
                    <a:pt x="6219375" y="138430"/>
                    <a:pt x="6216835" y="148590"/>
                  </a:cubicBezTo>
                  <a:lnTo>
                    <a:pt x="6216835" y="151130"/>
                  </a:lnTo>
                  <a:cubicBezTo>
                    <a:pt x="6211755" y="176530"/>
                    <a:pt x="6207945" y="201930"/>
                    <a:pt x="6209215" y="271780"/>
                  </a:cubicBezTo>
                  <a:lnTo>
                    <a:pt x="6213025" y="271780"/>
                  </a:lnTo>
                  <a:cubicBezTo>
                    <a:pt x="6211755" y="293370"/>
                    <a:pt x="6210485" y="311150"/>
                    <a:pt x="6207945" y="321310"/>
                  </a:cubicBezTo>
                  <a:cubicBezTo>
                    <a:pt x="6207945" y="369570"/>
                    <a:pt x="6209215" y="372110"/>
                    <a:pt x="6215565" y="372110"/>
                  </a:cubicBezTo>
                  <a:cubicBezTo>
                    <a:pt x="6215565" y="384810"/>
                    <a:pt x="6216835" y="394970"/>
                    <a:pt x="6219375" y="407670"/>
                  </a:cubicBezTo>
                  <a:cubicBezTo>
                    <a:pt x="6220645" y="417830"/>
                    <a:pt x="6223185" y="429260"/>
                    <a:pt x="6223185" y="443230"/>
                  </a:cubicBezTo>
                  <a:lnTo>
                    <a:pt x="6218105" y="443230"/>
                  </a:lnTo>
                  <a:lnTo>
                    <a:pt x="6218105" y="449580"/>
                  </a:lnTo>
                  <a:cubicBezTo>
                    <a:pt x="6215565" y="513080"/>
                    <a:pt x="6219375" y="520700"/>
                    <a:pt x="6223185" y="528320"/>
                  </a:cubicBezTo>
                  <a:cubicBezTo>
                    <a:pt x="6224455" y="530860"/>
                    <a:pt x="6225725" y="534670"/>
                    <a:pt x="6226995" y="544830"/>
                  </a:cubicBezTo>
                  <a:lnTo>
                    <a:pt x="6218105" y="546100"/>
                  </a:lnTo>
                  <a:close/>
                  <a:moveTo>
                    <a:pt x="6221915" y="756920"/>
                  </a:moveTo>
                  <a:lnTo>
                    <a:pt x="6219375" y="751840"/>
                  </a:lnTo>
                  <a:lnTo>
                    <a:pt x="6220645" y="745490"/>
                  </a:lnTo>
                  <a:cubicBezTo>
                    <a:pt x="6221915" y="750570"/>
                    <a:pt x="6221915" y="754380"/>
                    <a:pt x="6221915" y="756920"/>
                  </a:cubicBezTo>
                  <a:close/>
                  <a:moveTo>
                    <a:pt x="73660" y="2716530"/>
                  </a:moveTo>
                  <a:lnTo>
                    <a:pt x="76200" y="2721610"/>
                  </a:lnTo>
                  <a:lnTo>
                    <a:pt x="74930" y="2727960"/>
                  </a:lnTo>
                  <a:cubicBezTo>
                    <a:pt x="73660" y="2724150"/>
                    <a:pt x="73660" y="2720340"/>
                    <a:pt x="73660" y="2716530"/>
                  </a:cubicBezTo>
                  <a:close/>
                  <a:moveTo>
                    <a:pt x="6257475" y="628650"/>
                  </a:moveTo>
                  <a:lnTo>
                    <a:pt x="6257475" y="619760"/>
                  </a:lnTo>
                  <a:cubicBezTo>
                    <a:pt x="6257475" y="623570"/>
                    <a:pt x="6258745" y="626110"/>
                    <a:pt x="6258745" y="628650"/>
                  </a:cubicBezTo>
                  <a:lnTo>
                    <a:pt x="6257475" y="628650"/>
                  </a:lnTo>
                  <a:close/>
                  <a:moveTo>
                    <a:pt x="6286685" y="1320800"/>
                  </a:moveTo>
                  <a:lnTo>
                    <a:pt x="6282875" y="1319530"/>
                  </a:lnTo>
                  <a:cubicBezTo>
                    <a:pt x="6284145" y="1319530"/>
                    <a:pt x="6285415" y="1320800"/>
                    <a:pt x="6286685" y="1320800"/>
                  </a:cubicBezTo>
                  <a:close/>
                </a:path>
              </a:pathLst>
            </a:custGeom>
            <a:grpFill/>
          </p:spPr>
        </p:sp>
      </p:grpSp>
      <p:sp>
        <p:nvSpPr>
          <p:cNvPr id="2" name="Freeform 2"/>
          <p:cNvSpPr/>
          <p:nvPr/>
        </p:nvSpPr>
        <p:spPr>
          <a:xfrm>
            <a:off x="16041226" y="-979173"/>
            <a:ext cx="3205162" cy="2140781"/>
          </a:xfrm>
          <a:custGeom>
            <a:avLst/>
            <a:gdLst/>
            <a:ahLst/>
            <a:cxnLst/>
            <a:rect l="l" t="t" r="r" b="b"/>
            <a:pathLst>
              <a:path w="3205162" h="2140781">
                <a:moveTo>
                  <a:pt x="0" y="0"/>
                </a:moveTo>
                <a:lnTo>
                  <a:pt x="3205162" y="0"/>
                </a:lnTo>
                <a:lnTo>
                  <a:pt x="3205162" y="2140781"/>
                </a:lnTo>
                <a:lnTo>
                  <a:pt x="0" y="21407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28600" y="8433262"/>
            <a:ext cx="3472974" cy="1897112"/>
          </a:xfrm>
          <a:custGeom>
            <a:avLst/>
            <a:gdLst/>
            <a:ahLst/>
            <a:cxnLst/>
            <a:rect l="l" t="t" r="r" b="b"/>
            <a:pathLst>
              <a:path w="3472974" h="1897112">
                <a:moveTo>
                  <a:pt x="0" y="0"/>
                </a:moveTo>
                <a:lnTo>
                  <a:pt x="3472975" y="0"/>
                </a:lnTo>
                <a:lnTo>
                  <a:pt x="3472975" y="1897112"/>
                </a:lnTo>
                <a:lnTo>
                  <a:pt x="0" y="189711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grpSp>
        <p:nvGrpSpPr>
          <p:cNvPr id="9" name="Google Shape;1939;p37"/>
          <p:cNvGrpSpPr/>
          <p:nvPr/>
        </p:nvGrpSpPr>
        <p:grpSpPr>
          <a:xfrm>
            <a:off x="4573234" y="1638300"/>
            <a:ext cx="3578931" cy="1589133"/>
            <a:chOff x="2615750" y="3504375"/>
            <a:chExt cx="4334750" cy="661150"/>
          </a:xfrm>
        </p:grpSpPr>
        <p:grpSp>
          <p:nvGrpSpPr>
            <p:cNvPr id="10" name="Google Shape;1940;p37"/>
            <p:cNvGrpSpPr/>
            <p:nvPr/>
          </p:nvGrpSpPr>
          <p:grpSpPr>
            <a:xfrm>
              <a:off x="2615750" y="3504375"/>
              <a:ext cx="4334750" cy="609475"/>
              <a:chOff x="2615750" y="3504375"/>
              <a:chExt cx="4334750" cy="609475"/>
            </a:xfrm>
          </p:grpSpPr>
          <p:sp>
            <p:nvSpPr>
              <p:cNvPr id="15" name="Google Shape;1941;p37"/>
              <p:cNvSpPr/>
              <p:nvPr/>
            </p:nvSpPr>
            <p:spPr>
              <a:xfrm>
                <a:off x="2641600" y="3578850"/>
                <a:ext cx="4269357" cy="510675"/>
              </a:xfrm>
              <a:custGeom>
                <a:avLst/>
                <a:gdLst/>
                <a:ahLst/>
                <a:cxnLst/>
                <a:rect l="l" t="t" r="r" b="b"/>
                <a:pathLst>
                  <a:path w="100155" h="20427" extrusionOk="0">
                    <a:moveTo>
                      <a:pt x="0" y="1"/>
                    </a:moveTo>
                    <a:lnTo>
                      <a:pt x="0" y="20427"/>
                    </a:lnTo>
                    <a:lnTo>
                      <a:pt x="100154" y="20427"/>
                    </a:lnTo>
                    <a:lnTo>
                      <a:pt x="10015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6" name="Google Shape;1942;p37"/>
              <p:cNvSpPr/>
              <p:nvPr/>
            </p:nvSpPr>
            <p:spPr>
              <a:xfrm>
                <a:off x="2642350" y="3596325"/>
                <a:ext cx="4256337" cy="474975"/>
              </a:xfrm>
              <a:custGeom>
                <a:avLst/>
                <a:gdLst/>
                <a:ahLst/>
                <a:cxnLst/>
                <a:rect l="l" t="t" r="r" b="b"/>
                <a:pathLst>
                  <a:path w="100155" h="18999" extrusionOk="0">
                    <a:moveTo>
                      <a:pt x="1" y="1"/>
                    </a:moveTo>
                    <a:lnTo>
                      <a:pt x="1" y="18998"/>
                    </a:lnTo>
                    <a:lnTo>
                      <a:pt x="100155" y="18998"/>
                    </a:lnTo>
                    <a:lnTo>
                      <a:pt x="100155" y="1"/>
                    </a:ln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b="1" smtClean="0">
                    <a:solidFill>
                      <a:srgbClr val="FFFFFF"/>
                    </a:solidFill>
                    <a:latin typeface="Arial" panose="020B0604020202020204" pitchFamily="34" charset="0"/>
                    <a:cs typeface="Arial" panose="020B0604020202020204" pitchFamily="34" charset="0"/>
                  </a:rPr>
                  <a:t>Phần 2</a:t>
                </a:r>
                <a:endParaRPr sz="5500" b="1" dirty="0">
                  <a:solidFill>
                    <a:srgbClr val="FFFFFF"/>
                  </a:solidFill>
                  <a:latin typeface="Arial" panose="020B0604020202020204" pitchFamily="34" charset="0"/>
                  <a:cs typeface="Arial" panose="020B0604020202020204" pitchFamily="34" charset="0"/>
                </a:endParaRPr>
              </a:p>
            </p:txBody>
          </p:sp>
          <p:sp>
            <p:nvSpPr>
              <p:cNvPr id="17" name="Google Shape;1943;p37"/>
              <p:cNvSpPr/>
              <p:nvPr/>
            </p:nvSpPr>
            <p:spPr>
              <a:xfrm>
                <a:off x="6898800" y="3553775"/>
                <a:ext cx="51700" cy="560075"/>
              </a:xfrm>
              <a:custGeom>
                <a:avLst/>
                <a:gdLst/>
                <a:ahLst/>
                <a:cxnLst/>
                <a:rect l="l" t="t" r="r" b="b"/>
                <a:pathLst>
                  <a:path w="2068" h="22403" extrusionOk="0">
                    <a:moveTo>
                      <a:pt x="1" y="1"/>
                    </a:moveTo>
                    <a:lnTo>
                      <a:pt x="1" y="22402"/>
                    </a:lnTo>
                    <a:lnTo>
                      <a:pt x="2067" y="22402"/>
                    </a:lnTo>
                    <a:lnTo>
                      <a:pt x="2067"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8" name="Google Shape;1944;p37"/>
              <p:cNvSpPr/>
              <p:nvPr/>
            </p:nvSpPr>
            <p:spPr>
              <a:xfrm>
                <a:off x="6898800" y="3504375"/>
                <a:ext cx="50950" cy="24350"/>
              </a:xfrm>
              <a:custGeom>
                <a:avLst/>
                <a:gdLst/>
                <a:ahLst/>
                <a:cxnLst/>
                <a:rect l="l" t="t" r="r" b="b"/>
                <a:pathLst>
                  <a:path w="2038" h="974" extrusionOk="0">
                    <a:moveTo>
                      <a:pt x="517" y="1"/>
                    </a:moveTo>
                    <a:cubicBezTo>
                      <a:pt x="244" y="1"/>
                      <a:pt x="1" y="214"/>
                      <a:pt x="1" y="487"/>
                    </a:cubicBezTo>
                    <a:cubicBezTo>
                      <a:pt x="1" y="761"/>
                      <a:pt x="244" y="974"/>
                      <a:pt x="517" y="974"/>
                    </a:cubicBezTo>
                    <a:lnTo>
                      <a:pt x="1520" y="974"/>
                    </a:lnTo>
                    <a:cubicBezTo>
                      <a:pt x="1794" y="974"/>
                      <a:pt x="2037" y="761"/>
                      <a:pt x="2037" y="487"/>
                    </a:cubicBezTo>
                    <a:cubicBezTo>
                      <a:pt x="2037" y="214"/>
                      <a:pt x="179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9" name="Google Shape;1945;p37"/>
              <p:cNvSpPr/>
              <p:nvPr/>
            </p:nvSpPr>
            <p:spPr>
              <a:xfrm>
                <a:off x="6910950" y="3528700"/>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0" name="Google Shape;1946;p37"/>
              <p:cNvSpPr/>
              <p:nvPr/>
            </p:nvSpPr>
            <p:spPr>
              <a:xfrm>
                <a:off x="2615750" y="3553775"/>
                <a:ext cx="51700" cy="560075"/>
              </a:xfrm>
              <a:custGeom>
                <a:avLst/>
                <a:gdLst/>
                <a:ahLst/>
                <a:cxnLst/>
                <a:rect l="l" t="t" r="r" b="b"/>
                <a:pathLst>
                  <a:path w="2068" h="22403" extrusionOk="0">
                    <a:moveTo>
                      <a:pt x="1" y="1"/>
                    </a:moveTo>
                    <a:lnTo>
                      <a:pt x="1" y="22402"/>
                    </a:lnTo>
                    <a:lnTo>
                      <a:pt x="2068" y="22402"/>
                    </a:lnTo>
                    <a:lnTo>
                      <a:pt x="2068"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2" name="Google Shape;1947;p37"/>
              <p:cNvSpPr/>
              <p:nvPr/>
            </p:nvSpPr>
            <p:spPr>
              <a:xfrm>
                <a:off x="2617275" y="3504375"/>
                <a:ext cx="50175" cy="24350"/>
              </a:xfrm>
              <a:custGeom>
                <a:avLst/>
                <a:gdLst/>
                <a:ahLst/>
                <a:cxnLst/>
                <a:rect l="l" t="t" r="r" b="b"/>
                <a:pathLst>
                  <a:path w="2007" h="974" extrusionOk="0">
                    <a:moveTo>
                      <a:pt x="487" y="1"/>
                    </a:moveTo>
                    <a:cubicBezTo>
                      <a:pt x="213" y="1"/>
                      <a:pt x="1" y="214"/>
                      <a:pt x="1" y="487"/>
                    </a:cubicBezTo>
                    <a:cubicBezTo>
                      <a:pt x="1" y="761"/>
                      <a:pt x="213" y="974"/>
                      <a:pt x="487" y="974"/>
                    </a:cubicBezTo>
                    <a:lnTo>
                      <a:pt x="1520" y="974"/>
                    </a:lnTo>
                    <a:cubicBezTo>
                      <a:pt x="1764" y="974"/>
                      <a:pt x="2007" y="761"/>
                      <a:pt x="2007" y="487"/>
                    </a:cubicBezTo>
                    <a:cubicBezTo>
                      <a:pt x="2007" y="214"/>
                      <a:pt x="176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5" name="Google Shape;1948;p37"/>
              <p:cNvSpPr/>
              <p:nvPr/>
            </p:nvSpPr>
            <p:spPr>
              <a:xfrm>
                <a:off x="2629425" y="3528700"/>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7" name="Google Shape;1949;p37"/>
              <p:cNvSpPr/>
              <p:nvPr/>
            </p:nvSpPr>
            <p:spPr>
              <a:xfrm>
                <a:off x="3248750" y="3957275"/>
                <a:ext cx="25" cy="25"/>
              </a:xfrm>
              <a:custGeom>
                <a:avLst/>
                <a:gdLst/>
                <a:ahLst/>
                <a:cxnLst/>
                <a:rect l="l" t="t" r="r" b="b"/>
                <a:pathLst>
                  <a:path w="1" h="1" extrusionOk="0">
                    <a:moveTo>
                      <a:pt x="0" y="1"/>
                    </a:moveTo>
                    <a:close/>
                  </a:path>
                </a:pathLst>
              </a:custGeom>
              <a:solidFill>
                <a:srgbClr val="9F010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grpSp>
        <p:sp>
          <p:nvSpPr>
            <p:cNvPr id="11" name="Google Shape;1950;p37"/>
            <p:cNvSpPr/>
            <p:nvPr/>
          </p:nvSpPr>
          <p:spPr>
            <a:xfrm>
              <a:off x="6910950" y="4114575"/>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2" name="Google Shape;1951;p37"/>
            <p:cNvSpPr/>
            <p:nvPr/>
          </p:nvSpPr>
          <p:spPr>
            <a:xfrm>
              <a:off x="6898800" y="4140425"/>
              <a:ext cx="50950" cy="25100"/>
            </a:xfrm>
            <a:custGeom>
              <a:avLst/>
              <a:gdLst/>
              <a:ahLst/>
              <a:cxnLst/>
              <a:rect l="l" t="t" r="r" b="b"/>
              <a:pathLst>
                <a:path w="2038" h="1004" extrusionOk="0">
                  <a:moveTo>
                    <a:pt x="517" y="0"/>
                  </a:moveTo>
                  <a:cubicBezTo>
                    <a:pt x="244" y="0"/>
                    <a:pt x="1" y="243"/>
                    <a:pt x="1" y="517"/>
                  </a:cubicBezTo>
                  <a:cubicBezTo>
                    <a:pt x="1" y="760"/>
                    <a:pt x="244" y="1003"/>
                    <a:pt x="517" y="1003"/>
                  </a:cubicBezTo>
                  <a:lnTo>
                    <a:pt x="1520" y="1003"/>
                  </a:lnTo>
                  <a:cubicBezTo>
                    <a:pt x="1794" y="1003"/>
                    <a:pt x="2037" y="760"/>
                    <a:pt x="2037" y="517"/>
                  </a:cubicBezTo>
                  <a:cubicBezTo>
                    <a:pt x="2037" y="243"/>
                    <a:pt x="179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3" name="Google Shape;1952;p37"/>
            <p:cNvSpPr/>
            <p:nvPr/>
          </p:nvSpPr>
          <p:spPr>
            <a:xfrm>
              <a:off x="2629425" y="4114575"/>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4" name="Google Shape;1953;p37"/>
            <p:cNvSpPr/>
            <p:nvPr/>
          </p:nvSpPr>
          <p:spPr>
            <a:xfrm>
              <a:off x="2617275" y="4140425"/>
              <a:ext cx="50175" cy="25100"/>
            </a:xfrm>
            <a:custGeom>
              <a:avLst/>
              <a:gdLst/>
              <a:ahLst/>
              <a:cxnLst/>
              <a:rect l="l" t="t" r="r" b="b"/>
              <a:pathLst>
                <a:path w="2007" h="1004" extrusionOk="0">
                  <a:moveTo>
                    <a:pt x="487" y="0"/>
                  </a:moveTo>
                  <a:cubicBezTo>
                    <a:pt x="213" y="0"/>
                    <a:pt x="1" y="243"/>
                    <a:pt x="1" y="517"/>
                  </a:cubicBezTo>
                  <a:cubicBezTo>
                    <a:pt x="1" y="760"/>
                    <a:pt x="213" y="1003"/>
                    <a:pt x="487" y="1003"/>
                  </a:cubicBezTo>
                  <a:lnTo>
                    <a:pt x="1520" y="1003"/>
                  </a:lnTo>
                  <a:cubicBezTo>
                    <a:pt x="1764" y="1003"/>
                    <a:pt x="2007" y="760"/>
                    <a:pt x="2007" y="517"/>
                  </a:cubicBezTo>
                  <a:cubicBezTo>
                    <a:pt x="2007" y="243"/>
                    <a:pt x="176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grpSp>
      <p:pic>
        <p:nvPicPr>
          <p:cNvPr id="10242" name="Picture 2" descr="https://o.remove.bg/downloads/9db640c3-c4a7-4def-bd02-39be9897030b/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58600" y="3329985"/>
            <a:ext cx="4933522" cy="450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67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1668358" y="7658100"/>
            <a:ext cx="5590942" cy="4747218"/>
          </a:xfrm>
          <a:custGeom>
            <a:avLst/>
            <a:gdLst/>
            <a:ahLst/>
            <a:cxnLst/>
            <a:rect l="l" t="t" r="r" b="b"/>
            <a:pathLst>
              <a:path w="5590942" h="4747218">
                <a:moveTo>
                  <a:pt x="0" y="0"/>
                </a:moveTo>
                <a:lnTo>
                  <a:pt x="5590942" y="0"/>
                </a:lnTo>
                <a:lnTo>
                  <a:pt x="5590942" y="4747218"/>
                </a:lnTo>
                <a:lnTo>
                  <a:pt x="0" y="4747218"/>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270086" y="-1136020"/>
            <a:ext cx="3287739" cy="3108408"/>
          </a:xfrm>
          <a:custGeom>
            <a:avLst/>
            <a:gdLst/>
            <a:ahLst/>
            <a:cxnLst/>
            <a:rect l="l" t="t" r="r" b="b"/>
            <a:pathLst>
              <a:path w="3287739" h="3108408">
                <a:moveTo>
                  <a:pt x="0" y="0"/>
                </a:moveTo>
                <a:lnTo>
                  <a:pt x="3287739" y="0"/>
                </a:lnTo>
                <a:lnTo>
                  <a:pt x="3287739" y="3108408"/>
                </a:lnTo>
                <a:lnTo>
                  <a:pt x="0" y="31084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1496870">
            <a:off x="14760838" y="128607"/>
            <a:ext cx="3588741" cy="1781320"/>
          </a:xfrm>
          <a:custGeom>
            <a:avLst/>
            <a:gdLst/>
            <a:ahLst/>
            <a:cxnLst/>
            <a:rect l="l" t="t" r="r" b="b"/>
            <a:pathLst>
              <a:path w="3588741" h="1781320">
                <a:moveTo>
                  <a:pt x="0" y="0"/>
                </a:moveTo>
                <a:lnTo>
                  <a:pt x="3588741" y="0"/>
                </a:lnTo>
                <a:lnTo>
                  <a:pt x="3588741" y="1781320"/>
                </a:lnTo>
                <a:lnTo>
                  <a:pt x="0" y="1781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95400" y="8019413"/>
            <a:ext cx="4024591" cy="4024591"/>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grpSp>
        <p:nvGrpSpPr>
          <p:cNvPr id="23" name="Group 22">
            <a:extLst>
              <a:ext uri="{FF2B5EF4-FFF2-40B4-BE49-F238E27FC236}">
                <a16:creationId xmlns:a16="http://schemas.microsoft.com/office/drawing/2014/main" id="{57166855-D008-4288-356B-A634DF69BF7F}"/>
              </a:ext>
            </a:extLst>
          </p:cNvPr>
          <p:cNvGrpSpPr/>
          <p:nvPr/>
        </p:nvGrpSpPr>
        <p:grpSpPr>
          <a:xfrm>
            <a:off x="5818389" y="868114"/>
            <a:ext cx="6858001" cy="1303586"/>
            <a:chOff x="2376610" y="117823"/>
            <a:chExt cx="4339288" cy="1303586"/>
          </a:xfrm>
        </p:grpSpPr>
        <p:sp>
          <p:nvSpPr>
            <p:cNvPr id="24" name="TextBox 23">
              <a:extLst>
                <a:ext uri="{FF2B5EF4-FFF2-40B4-BE49-F238E27FC236}">
                  <a16:creationId xmlns:a16="http://schemas.microsoft.com/office/drawing/2014/main" id="{4EF187E9-2E66-DBF3-728B-2F9577AC4803}"/>
                </a:ext>
              </a:extLst>
            </p:cNvPr>
            <p:cNvSpPr txBox="1"/>
            <p:nvPr/>
          </p:nvSpPr>
          <p:spPr>
            <a:xfrm>
              <a:off x="2376610" y="117823"/>
              <a:ext cx="4339288"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HOẠT ĐỘNG NHÓM</a:t>
              </a:r>
              <a:endParaRPr lang="en-US" sz="5500" b="1" dirty="0">
                <a:solidFill>
                  <a:srgbClr val="9F0002"/>
                </a:solidFill>
                <a:latin typeface="Arial" panose="020B0604020202020204" pitchFamily="34" charset="0"/>
                <a:cs typeface="Arial" panose="020B0604020202020204" pitchFamily="34" charset="0"/>
              </a:endParaRPr>
            </a:p>
          </p:txBody>
        </p:sp>
        <p:cxnSp>
          <p:nvCxnSpPr>
            <p:cNvPr id="25" name="Google Shape;558;p28">
              <a:extLst>
                <a:ext uri="{FF2B5EF4-FFF2-40B4-BE49-F238E27FC236}">
                  <a16:creationId xmlns:a16="http://schemas.microsoft.com/office/drawing/2014/main" id="{3FAE4933-6A13-AD52-FDE9-E7EB143A924C}"/>
                </a:ext>
              </a:extLst>
            </p:cNvPr>
            <p:cNvCxnSpPr>
              <a:cxnSpLocks/>
            </p:cNvCxnSpPr>
            <p:nvPr/>
          </p:nvCxnSpPr>
          <p:spPr>
            <a:xfrm>
              <a:off x="3275478" y="1421409"/>
              <a:ext cx="2538153" cy="0"/>
            </a:xfrm>
            <a:prstGeom prst="straightConnector1">
              <a:avLst/>
            </a:prstGeom>
            <a:noFill/>
            <a:ln w="57150" cap="flat" cmpd="sng">
              <a:solidFill>
                <a:srgbClr val="9F0002"/>
              </a:solidFill>
              <a:prstDash val="solid"/>
              <a:round/>
              <a:headEnd type="none" w="med" len="med"/>
              <a:tailEnd type="none" w="med" len="med"/>
            </a:ln>
          </p:spPr>
        </p:cxnSp>
      </p:grpSp>
      <p:sp>
        <p:nvSpPr>
          <p:cNvPr id="5" name="Rectangle 4"/>
          <p:cNvSpPr/>
          <p:nvPr/>
        </p:nvSpPr>
        <p:spPr>
          <a:xfrm>
            <a:off x="1392931" y="2705100"/>
            <a:ext cx="15708915" cy="2585323"/>
          </a:xfrm>
          <a:prstGeom prst="rect">
            <a:avLst/>
          </a:prstGeom>
        </p:spPr>
        <p:txBody>
          <a:bodyPr wrap="square">
            <a:spAutoFit/>
          </a:bodyPr>
          <a:lstStyle/>
          <a:p>
            <a:pPr algn="just">
              <a:lnSpc>
                <a:spcPct val="150000"/>
              </a:lnSpc>
              <a:spcBef>
                <a:spcPts val="100"/>
              </a:spcBef>
              <a:spcAft>
                <a:spcPts val="100"/>
              </a:spcAft>
            </a:pPr>
            <a:r>
              <a:rPr lang="en-US" sz="3600" b="1">
                <a:solidFill>
                  <a:srgbClr val="FF0000"/>
                </a:solidFill>
                <a:latin typeface="Arial" panose="020B0604020202020204" pitchFamily="34" charset="0"/>
                <a:ea typeface="Times New Roman" panose="02020603050405020304" pitchFamily="18" charset="0"/>
                <a:cs typeface="Arial" panose="020B0604020202020204" pitchFamily="34" charset="0"/>
              </a:rPr>
              <a:t>Dựa vào thông tin </a:t>
            </a:r>
            <a:r>
              <a:rPr lang="en-US" sz="3600" b="1">
                <a:solidFill>
                  <a:srgbClr val="FF0000"/>
                </a:solidFill>
                <a:latin typeface="Arial" panose="020B0604020202020204" pitchFamily="34" charset="0"/>
                <a:ea typeface="Times New Roman" panose="02020603050405020304" pitchFamily="18" charset="0"/>
                <a:cs typeface="Arial" panose="020B0604020202020204" pitchFamily="34" charset="0"/>
              </a:rPr>
              <a:t>pháp </a:t>
            </a:r>
            <a:r>
              <a:rPr lang="en-US" sz="36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 </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hãy chỉ ra các chủ thể trong thông tin, trường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hợp </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SHS đã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thực hiện quy định của pháp luật về phòng ngừa tai nạn vũ khí, cháy, nổ và các chất độc hại như thế nào?</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18" name="Google Shape;48;p2">
            <a:extLst>
              <a:ext uri="{FF2B5EF4-FFF2-40B4-BE49-F238E27FC236}">
                <a16:creationId xmlns:a16="http://schemas.microsoft.com/office/drawing/2014/main" id="{3A2439C3-0EDF-3BF0-FA1A-AA8D877715C7}"/>
              </a:ext>
            </a:extLst>
          </p:cNvPr>
          <p:cNvSpPr/>
          <p:nvPr/>
        </p:nvSpPr>
        <p:spPr>
          <a:xfrm>
            <a:off x="3607912" y="5905500"/>
            <a:ext cx="4189392" cy="119662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1, 2</a:t>
            </a:r>
          </a:p>
        </p:txBody>
      </p:sp>
      <p:sp>
        <p:nvSpPr>
          <p:cNvPr id="19" name="Google Shape;48;p2">
            <a:extLst>
              <a:ext uri="{FF2B5EF4-FFF2-40B4-BE49-F238E27FC236}">
                <a16:creationId xmlns:a16="http://schemas.microsoft.com/office/drawing/2014/main" id="{0CBAB0F0-7BBF-4F03-AE90-FC5D52DF90D9}"/>
              </a:ext>
            </a:extLst>
          </p:cNvPr>
          <p:cNvSpPr/>
          <p:nvPr/>
        </p:nvSpPr>
        <p:spPr>
          <a:xfrm>
            <a:off x="10363200" y="5905500"/>
            <a:ext cx="4189392" cy="119662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3, 4</a:t>
            </a:r>
          </a:p>
        </p:txBody>
      </p:sp>
      <p:sp>
        <p:nvSpPr>
          <p:cNvPr id="20" name="Google Shape;48;p2">
            <a:extLst>
              <a:ext uri="{FF2B5EF4-FFF2-40B4-BE49-F238E27FC236}">
                <a16:creationId xmlns:a16="http://schemas.microsoft.com/office/drawing/2014/main" id="{8050C148-7B0D-E0D4-B5A4-1E410C128ED9}"/>
              </a:ext>
            </a:extLst>
          </p:cNvPr>
          <p:cNvSpPr/>
          <p:nvPr/>
        </p:nvSpPr>
        <p:spPr>
          <a:xfrm>
            <a:off x="3607912" y="7914824"/>
            <a:ext cx="4189392" cy="1495876"/>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500" smtClean="0">
                <a:solidFill>
                  <a:srgbClr val="273135"/>
                </a:solidFill>
                <a:latin typeface="Arial" panose="020B0604020202020204" pitchFamily="34" charset="0"/>
                <a:cs typeface="Arial" panose="020B0604020202020204" pitchFamily="34" charset="0"/>
              </a:rPr>
              <a:t>Trường hợp 2, 3</a:t>
            </a:r>
            <a:endParaRPr lang="en-VN" sz="3500" dirty="0">
              <a:solidFill>
                <a:srgbClr val="273135"/>
              </a:solidFill>
              <a:latin typeface="Arial" panose="020B0604020202020204" pitchFamily="34" charset="0"/>
              <a:cs typeface="Arial" panose="020B0604020202020204" pitchFamily="34" charset="0"/>
            </a:endParaRPr>
          </a:p>
        </p:txBody>
      </p:sp>
      <p:sp>
        <p:nvSpPr>
          <p:cNvPr id="21" name="Google Shape;48;p2">
            <a:extLst>
              <a:ext uri="{FF2B5EF4-FFF2-40B4-BE49-F238E27FC236}">
                <a16:creationId xmlns:a16="http://schemas.microsoft.com/office/drawing/2014/main" id="{43A17FE7-33C6-8D23-B866-080EC27DCE2E}"/>
              </a:ext>
            </a:extLst>
          </p:cNvPr>
          <p:cNvSpPr/>
          <p:nvPr/>
        </p:nvSpPr>
        <p:spPr>
          <a:xfrm>
            <a:off x="10363200" y="7914824"/>
            <a:ext cx="4189392" cy="1495876"/>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500" smtClean="0">
                <a:solidFill>
                  <a:srgbClr val="273135"/>
                </a:solidFill>
                <a:latin typeface="Arial" panose="020B0604020202020204" pitchFamily="34" charset="0"/>
                <a:cs typeface="Arial" panose="020B0604020202020204" pitchFamily="34" charset="0"/>
              </a:rPr>
              <a:t>Trường hợp 4, 5</a:t>
            </a:r>
            <a:endParaRPr lang="en-VN" sz="3500" dirty="0">
              <a:solidFill>
                <a:srgbClr val="273135"/>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53C58258-5265-6B4D-399E-5638170CDD78}"/>
              </a:ext>
            </a:extLst>
          </p:cNvPr>
          <p:cNvCxnSpPr>
            <a:stCxn id="18" idx="2"/>
            <a:endCxn id="20" idx="0"/>
          </p:cNvCxnSpPr>
          <p:nvPr/>
        </p:nvCxnSpPr>
        <p:spPr>
          <a:xfrm>
            <a:off x="5702608" y="7102122"/>
            <a:ext cx="0" cy="812702"/>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4F9F96C-BD59-138F-C562-CCCC421AC94D}"/>
              </a:ext>
            </a:extLst>
          </p:cNvPr>
          <p:cNvCxnSpPr>
            <a:stCxn id="19" idx="2"/>
            <a:endCxn id="21" idx="0"/>
          </p:cNvCxnSpPr>
          <p:nvPr/>
        </p:nvCxnSpPr>
        <p:spPr>
          <a:xfrm>
            <a:off x="12457896" y="7102122"/>
            <a:ext cx="0" cy="812702"/>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pic>
        <p:nvPicPr>
          <p:cNvPr id="11266" name="Picture 2" descr="https://o.remove.bg/downloads/b9b26f9e-4404-4548-b9cb-be231bd123bb/image-removebg-previe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7715561"/>
            <a:ext cx="1918825" cy="245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19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right)">
                                      <p:cBhvr>
                                        <p:cTn id="21" dur="500"/>
                                        <p:tgtEl>
                                          <p:spTgt spid="18"/>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ppt_x</p:attrName>
                                        </p:attrNameLst>
                                      </p:cBhvr>
                                      <p:tavLst>
                                        <p:tav tm="0">
                                          <p:val>
                                            <p:strVal val="#ppt_x+#ppt_w*1.125000"/>
                                          </p:val>
                                        </p:tav>
                                        <p:tav tm="100000">
                                          <p:val>
                                            <p:strVal val="#ppt_x"/>
                                          </p:val>
                                        </p:tav>
                                      </p:tavLst>
                                    </p:anim>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1668358" y="7658100"/>
            <a:ext cx="5590942" cy="4747218"/>
          </a:xfrm>
          <a:custGeom>
            <a:avLst/>
            <a:gdLst/>
            <a:ahLst/>
            <a:cxnLst/>
            <a:rect l="l" t="t" r="r" b="b"/>
            <a:pathLst>
              <a:path w="5590942" h="4747218">
                <a:moveTo>
                  <a:pt x="0" y="0"/>
                </a:moveTo>
                <a:lnTo>
                  <a:pt x="5590942" y="0"/>
                </a:lnTo>
                <a:lnTo>
                  <a:pt x="5590942" y="4747218"/>
                </a:lnTo>
                <a:lnTo>
                  <a:pt x="0" y="4747218"/>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270086" y="-1136020"/>
            <a:ext cx="3287739" cy="3108408"/>
          </a:xfrm>
          <a:custGeom>
            <a:avLst/>
            <a:gdLst/>
            <a:ahLst/>
            <a:cxnLst/>
            <a:rect l="l" t="t" r="r" b="b"/>
            <a:pathLst>
              <a:path w="3287739" h="3108408">
                <a:moveTo>
                  <a:pt x="0" y="0"/>
                </a:moveTo>
                <a:lnTo>
                  <a:pt x="3287739" y="0"/>
                </a:lnTo>
                <a:lnTo>
                  <a:pt x="3287739" y="3108408"/>
                </a:lnTo>
                <a:lnTo>
                  <a:pt x="0" y="31084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1496870">
            <a:off x="14760838" y="128607"/>
            <a:ext cx="3588741" cy="1781320"/>
          </a:xfrm>
          <a:custGeom>
            <a:avLst/>
            <a:gdLst/>
            <a:ahLst/>
            <a:cxnLst/>
            <a:rect l="l" t="t" r="r" b="b"/>
            <a:pathLst>
              <a:path w="3588741" h="1781320">
                <a:moveTo>
                  <a:pt x="0" y="0"/>
                </a:moveTo>
                <a:lnTo>
                  <a:pt x="3588741" y="0"/>
                </a:lnTo>
                <a:lnTo>
                  <a:pt x="3588741" y="1781320"/>
                </a:lnTo>
                <a:lnTo>
                  <a:pt x="0" y="1781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95400" y="8019413"/>
            <a:ext cx="4024591" cy="4024591"/>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grpSp>
        <p:nvGrpSpPr>
          <p:cNvPr id="18" name="Group 17">
            <a:extLst>
              <a:ext uri="{FF2B5EF4-FFF2-40B4-BE49-F238E27FC236}">
                <a16:creationId xmlns:a16="http://schemas.microsoft.com/office/drawing/2014/main" id="{57166855-D008-4288-356B-A634DF69BF7F}"/>
              </a:ext>
            </a:extLst>
          </p:cNvPr>
          <p:cNvGrpSpPr/>
          <p:nvPr/>
        </p:nvGrpSpPr>
        <p:grpSpPr>
          <a:xfrm>
            <a:off x="5818389" y="647700"/>
            <a:ext cx="6858001" cy="1303586"/>
            <a:chOff x="2376610" y="117823"/>
            <a:chExt cx="4339288" cy="1303586"/>
          </a:xfrm>
        </p:grpSpPr>
        <p:sp>
          <p:nvSpPr>
            <p:cNvPr id="19" name="TextBox 18">
              <a:extLst>
                <a:ext uri="{FF2B5EF4-FFF2-40B4-BE49-F238E27FC236}">
                  <a16:creationId xmlns:a16="http://schemas.microsoft.com/office/drawing/2014/main" id="{4EF187E9-2E66-DBF3-728B-2F9577AC4803}"/>
                </a:ext>
              </a:extLst>
            </p:cNvPr>
            <p:cNvSpPr txBox="1"/>
            <p:nvPr/>
          </p:nvSpPr>
          <p:spPr>
            <a:xfrm>
              <a:off x="2376610" y="117823"/>
              <a:ext cx="4339288"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Trả lời câu hỏi</a:t>
              </a:r>
              <a:endParaRPr lang="en-US" sz="5500" b="1" dirty="0">
                <a:solidFill>
                  <a:srgbClr val="9F0002"/>
                </a:solidFill>
                <a:latin typeface="Arial" panose="020B0604020202020204" pitchFamily="34" charset="0"/>
                <a:cs typeface="Arial" panose="020B0604020202020204" pitchFamily="34" charset="0"/>
              </a:endParaRPr>
            </a:p>
          </p:txBody>
        </p:sp>
        <p:cxnSp>
          <p:nvCxnSpPr>
            <p:cNvPr id="20" name="Google Shape;558;p28">
              <a:extLst>
                <a:ext uri="{FF2B5EF4-FFF2-40B4-BE49-F238E27FC236}">
                  <a16:creationId xmlns:a16="http://schemas.microsoft.com/office/drawing/2014/main" id="{3FAE4933-6A13-AD52-FDE9-E7EB143A924C}"/>
                </a:ext>
              </a:extLst>
            </p:cNvPr>
            <p:cNvCxnSpPr>
              <a:cxnSpLocks/>
            </p:cNvCxnSpPr>
            <p:nvPr/>
          </p:nvCxnSpPr>
          <p:spPr>
            <a:xfrm>
              <a:off x="3275478" y="1421409"/>
              <a:ext cx="2538153" cy="0"/>
            </a:xfrm>
            <a:prstGeom prst="straightConnector1">
              <a:avLst/>
            </a:prstGeom>
            <a:noFill/>
            <a:ln w="57150" cap="flat" cmpd="sng">
              <a:solidFill>
                <a:srgbClr val="9F0002"/>
              </a:solidFill>
              <a:prstDash val="solid"/>
              <a:round/>
              <a:headEnd type="none" w="med" len="med"/>
              <a:tailEnd type="none" w="med" len="med"/>
            </a:ln>
          </p:spPr>
        </p:cxnSp>
      </p:grpSp>
      <p:grpSp>
        <p:nvGrpSpPr>
          <p:cNvPr id="30" name="Group 29"/>
          <p:cNvGrpSpPr/>
          <p:nvPr/>
        </p:nvGrpSpPr>
        <p:grpSpPr>
          <a:xfrm>
            <a:off x="417114" y="2244935"/>
            <a:ext cx="7812486" cy="7546765"/>
            <a:chOff x="9642657" y="1869590"/>
            <a:chExt cx="7812486" cy="7546765"/>
          </a:xfrm>
        </p:grpSpPr>
        <p:grpSp>
          <p:nvGrpSpPr>
            <p:cNvPr id="31" name="Group 2"/>
            <p:cNvGrpSpPr/>
            <p:nvPr/>
          </p:nvGrpSpPr>
          <p:grpSpPr>
            <a:xfrm>
              <a:off x="9642657" y="2543042"/>
              <a:ext cx="7812486" cy="6873313"/>
              <a:chOff x="0" y="-9525"/>
              <a:chExt cx="4058064" cy="5144937"/>
            </a:xfrm>
            <a:effectLst>
              <a:outerShdw blurRad="50800" dist="38100" dir="2700000" algn="tl" rotWithShape="0">
                <a:prstClr val="black">
                  <a:alpha val="40000"/>
                </a:prstClr>
              </a:outerShdw>
            </a:effectLst>
          </p:grpSpPr>
          <p:sp>
            <p:nvSpPr>
              <p:cNvPr id="34" name="Freeform 3"/>
              <p:cNvSpPr/>
              <p:nvPr/>
            </p:nvSpPr>
            <p:spPr>
              <a:xfrm>
                <a:off x="0" y="0"/>
                <a:ext cx="4058064" cy="5135412"/>
              </a:xfrm>
              <a:custGeom>
                <a:avLst/>
                <a:gdLst/>
                <a:ahLst/>
                <a:cxnLst/>
                <a:rect l="l" t="t" r="r" b="b"/>
                <a:pathLst>
                  <a:path w="4274726" h="2167467">
                    <a:moveTo>
                      <a:pt x="20034" y="0"/>
                    </a:moveTo>
                    <a:lnTo>
                      <a:pt x="4254692" y="0"/>
                    </a:lnTo>
                    <a:cubicBezTo>
                      <a:pt x="4265756" y="0"/>
                      <a:pt x="4274726" y="8969"/>
                      <a:pt x="4274726" y="20034"/>
                    </a:cubicBezTo>
                    <a:lnTo>
                      <a:pt x="4274726" y="2147433"/>
                    </a:lnTo>
                    <a:cubicBezTo>
                      <a:pt x="4274726" y="2158497"/>
                      <a:pt x="4265756" y="2167467"/>
                      <a:pt x="4254692" y="2167467"/>
                    </a:cubicBezTo>
                    <a:lnTo>
                      <a:pt x="20034" y="2167467"/>
                    </a:lnTo>
                    <a:cubicBezTo>
                      <a:pt x="14721" y="2167467"/>
                      <a:pt x="9625" y="2165356"/>
                      <a:pt x="5868" y="2161599"/>
                    </a:cubicBezTo>
                    <a:cubicBezTo>
                      <a:pt x="2111" y="2157842"/>
                      <a:pt x="0" y="2152746"/>
                      <a:pt x="0" y="2147433"/>
                    </a:cubicBezTo>
                    <a:lnTo>
                      <a:pt x="0" y="20034"/>
                    </a:lnTo>
                    <a:cubicBezTo>
                      <a:pt x="0" y="8969"/>
                      <a:pt x="8969" y="0"/>
                      <a:pt x="20034" y="0"/>
                    </a:cubicBezTo>
                    <a:close/>
                  </a:path>
                </a:pathLst>
              </a:custGeom>
              <a:solidFill>
                <a:schemeClr val="bg1"/>
              </a:solidFill>
              <a:ln>
                <a:noFill/>
              </a:ln>
            </p:spPr>
          </p:sp>
          <p:sp>
            <p:nvSpPr>
              <p:cNvPr id="35" name="TextBox 4"/>
              <p:cNvSpPr txBox="1"/>
              <p:nvPr/>
            </p:nvSpPr>
            <p:spPr>
              <a:xfrm>
                <a:off x="0" y="-9525"/>
                <a:ext cx="812800" cy="822325"/>
              </a:xfrm>
              <a:prstGeom prst="rect">
                <a:avLst/>
              </a:prstGeom>
            </p:spPr>
            <p:txBody>
              <a:bodyPr lIns="50800" tIns="50800" rIns="50800" bIns="50800" rtlCol="0" anchor="ctr"/>
              <a:lstStyle/>
              <a:p>
                <a:pPr algn="ctr">
                  <a:lnSpc>
                    <a:spcPts val="2960"/>
                  </a:lnSpc>
                </a:pPr>
                <a:endParaRPr sz="3300">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997DC516-ED6E-49D9-702D-658F0B32E7A9}"/>
                </a:ext>
              </a:extLst>
            </p:cNvPr>
            <p:cNvSpPr txBox="1"/>
            <p:nvPr/>
          </p:nvSpPr>
          <p:spPr>
            <a:xfrm>
              <a:off x="9853675" y="3568828"/>
              <a:ext cx="7378032" cy="5330498"/>
            </a:xfrm>
            <a:prstGeom prst="rect">
              <a:avLst/>
            </a:prstGeom>
            <a:noFill/>
          </p:spPr>
          <p:txBody>
            <a:bodyPr wrap="square">
              <a:spAutoFit/>
            </a:bodyPr>
            <a:lstStyle/>
            <a:p>
              <a:pPr lvl="0" algn="just">
                <a:lnSpc>
                  <a:spcPct val="150000"/>
                </a:lnSpc>
                <a:spcBef>
                  <a:spcPts val="100"/>
                </a:spcBef>
                <a:spcAft>
                  <a:spcPts val="1000"/>
                </a:spcAft>
              </a:pP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Thông tin 2: </a:t>
              </a:r>
              <a:r>
                <a:rPr lang="en-US" sz="3300">
                  <a:solidFill>
                    <a:srgbClr val="000000"/>
                  </a:solidFill>
                  <a:latin typeface="Arial" panose="020B0604020202020204" pitchFamily="34" charset="0"/>
                  <a:ea typeface="Times New Roman" panose="02020603050405020304" pitchFamily="18" charset="0"/>
                  <a:cs typeface="Arial" panose="020B0604020202020204" pitchFamily="34" charset="0"/>
                </a:rPr>
                <a:t>Anh D đã thực hiện quy định của pháp luật về phòng ngừa tai nạn vũ khí, cháy, nổ và các chất độc hại bằng việc từ chối và khuyên anh X không nên tự quấn pháo chơi khi được anh X rủ cùng mua vật liệu về nhà làm.</a:t>
              </a:r>
              <a:endParaRPr lang="en-US" sz="3300">
                <a:latin typeface="Arial" panose="020B0604020202020204" pitchFamily="34" charset="0"/>
                <a:ea typeface="Noto Sans Symbols"/>
                <a:cs typeface="Arial" panose="020B0604020202020204" pitchFamily="34" charset="0"/>
              </a:endParaRPr>
            </a:p>
          </p:txBody>
        </p:sp>
        <p:pic>
          <p:nvPicPr>
            <p:cNvPr id="33" name="Picture 31"/>
            <p:cNvPicPr>
              <a:picLocks noChangeAspect="1"/>
            </p:cNvPicPr>
            <p:nvPr/>
          </p:nvPicPr>
          <p:blipFill>
            <a:blip r:embed="rId14"/>
            <a:srcRect/>
            <a:stretch>
              <a:fillRect/>
            </a:stretch>
          </p:blipFill>
          <p:spPr>
            <a:xfrm>
              <a:off x="13120020" y="1869590"/>
              <a:ext cx="857759" cy="1187895"/>
            </a:xfrm>
            <a:prstGeom prst="rect">
              <a:avLst/>
            </a:prstGeom>
          </p:spPr>
        </p:pic>
      </p:grpSp>
      <p:grpSp>
        <p:nvGrpSpPr>
          <p:cNvPr id="36" name="Group 35"/>
          <p:cNvGrpSpPr/>
          <p:nvPr/>
        </p:nvGrpSpPr>
        <p:grpSpPr>
          <a:xfrm>
            <a:off x="8686800" y="2247900"/>
            <a:ext cx="9148602" cy="7543800"/>
            <a:chOff x="8870613" y="1872555"/>
            <a:chExt cx="9148602" cy="7543800"/>
          </a:xfrm>
        </p:grpSpPr>
        <p:grpSp>
          <p:nvGrpSpPr>
            <p:cNvPr id="37" name="Group 2"/>
            <p:cNvGrpSpPr/>
            <p:nvPr/>
          </p:nvGrpSpPr>
          <p:grpSpPr>
            <a:xfrm>
              <a:off x="8870613" y="2543042"/>
              <a:ext cx="9148602" cy="6873313"/>
              <a:chOff x="-401025" y="-9525"/>
              <a:chExt cx="4752087" cy="5144937"/>
            </a:xfrm>
            <a:effectLst>
              <a:outerShdw blurRad="50800" dist="38100" dir="2700000" algn="tl" rotWithShape="0">
                <a:prstClr val="black">
                  <a:alpha val="40000"/>
                </a:prstClr>
              </a:outerShdw>
            </a:effectLst>
          </p:grpSpPr>
          <p:sp>
            <p:nvSpPr>
              <p:cNvPr id="40" name="Freeform 3"/>
              <p:cNvSpPr/>
              <p:nvPr/>
            </p:nvSpPr>
            <p:spPr>
              <a:xfrm>
                <a:off x="-401025" y="0"/>
                <a:ext cx="4752087" cy="5135412"/>
              </a:xfrm>
              <a:custGeom>
                <a:avLst/>
                <a:gdLst/>
                <a:ahLst/>
                <a:cxnLst/>
                <a:rect l="l" t="t" r="r" b="b"/>
                <a:pathLst>
                  <a:path w="4274726" h="2167467">
                    <a:moveTo>
                      <a:pt x="20034" y="0"/>
                    </a:moveTo>
                    <a:lnTo>
                      <a:pt x="4254692" y="0"/>
                    </a:lnTo>
                    <a:cubicBezTo>
                      <a:pt x="4265756" y="0"/>
                      <a:pt x="4274726" y="8969"/>
                      <a:pt x="4274726" y="20034"/>
                    </a:cubicBezTo>
                    <a:lnTo>
                      <a:pt x="4274726" y="2147433"/>
                    </a:lnTo>
                    <a:cubicBezTo>
                      <a:pt x="4274726" y="2158497"/>
                      <a:pt x="4265756" y="2167467"/>
                      <a:pt x="4254692" y="2167467"/>
                    </a:cubicBezTo>
                    <a:lnTo>
                      <a:pt x="20034" y="2167467"/>
                    </a:lnTo>
                    <a:cubicBezTo>
                      <a:pt x="14721" y="2167467"/>
                      <a:pt x="9625" y="2165356"/>
                      <a:pt x="5868" y="2161599"/>
                    </a:cubicBezTo>
                    <a:cubicBezTo>
                      <a:pt x="2111" y="2157842"/>
                      <a:pt x="0" y="2152746"/>
                      <a:pt x="0" y="2147433"/>
                    </a:cubicBezTo>
                    <a:lnTo>
                      <a:pt x="0" y="20034"/>
                    </a:lnTo>
                    <a:cubicBezTo>
                      <a:pt x="0" y="8969"/>
                      <a:pt x="8969" y="0"/>
                      <a:pt x="20034" y="0"/>
                    </a:cubicBezTo>
                    <a:close/>
                  </a:path>
                </a:pathLst>
              </a:custGeom>
              <a:solidFill>
                <a:schemeClr val="bg1"/>
              </a:solidFill>
              <a:ln>
                <a:noFill/>
              </a:ln>
            </p:spPr>
          </p:sp>
          <p:sp>
            <p:nvSpPr>
              <p:cNvPr id="41" name="TextBox 4"/>
              <p:cNvSpPr txBox="1"/>
              <p:nvPr/>
            </p:nvSpPr>
            <p:spPr>
              <a:xfrm>
                <a:off x="0" y="-9525"/>
                <a:ext cx="812800" cy="822325"/>
              </a:xfrm>
              <a:prstGeom prst="rect">
                <a:avLst/>
              </a:prstGeom>
            </p:spPr>
            <p:txBody>
              <a:bodyPr lIns="50800" tIns="50800" rIns="50800" bIns="50800" rtlCol="0" anchor="ctr"/>
              <a:lstStyle/>
              <a:p>
                <a:pPr algn="ctr">
                  <a:lnSpc>
                    <a:spcPts val="2960"/>
                  </a:lnSpc>
                </a:pPr>
                <a:endParaRPr sz="3300">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997DC516-ED6E-49D9-702D-658F0B32E7A9}"/>
                </a:ext>
              </a:extLst>
            </p:cNvPr>
            <p:cNvSpPr txBox="1"/>
            <p:nvPr/>
          </p:nvSpPr>
          <p:spPr>
            <a:xfrm>
              <a:off x="9101514" y="3407887"/>
              <a:ext cx="8686800" cy="5330498"/>
            </a:xfrm>
            <a:prstGeom prst="rect">
              <a:avLst/>
            </a:prstGeom>
            <a:noFill/>
          </p:spPr>
          <p:txBody>
            <a:bodyPr wrap="square">
              <a:spAutoFit/>
            </a:bodyPr>
            <a:lstStyle/>
            <a:p>
              <a:pPr lvl="0" algn="just">
                <a:lnSpc>
                  <a:spcPct val="150000"/>
                </a:lnSpc>
              </a:pP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Thông </a:t>
              </a: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tin </a:t>
              </a:r>
              <a:r>
                <a:rPr lang="en-US" sz="33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en-US" sz="3300">
                  <a:latin typeface="Arial" panose="020B0604020202020204" pitchFamily="34" charset="0"/>
                  <a:cs typeface="Arial" panose="020B0604020202020204" pitchFamily="34" charset="0"/>
                </a:rPr>
                <a:t>Cơ quan cảnh sát điều tra Công an tỉnh Kiên Giang đã thực hiện quy định của pháp </a:t>
              </a:r>
              <a:r>
                <a:rPr lang="en-US" sz="3300">
                  <a:latin typeface="Arial" panose="020B0604020202020204" pitchFamily="34" charset="0"/>
                  <a:cs typeface="Arial" panose="020B0604020202020204" pitchFamily="34" charset="0"/>
                </a:rPr>
                <a:t>luật </a:t>
              </a:r>
              <a:r>
                <a:rPr lang="en-US" sz="3300" smtClean="0">
                  <a:latin typeface="Arial" panose="020B0604020202020204" pitchFamily="34" charset="0"/>
                  <a:cs typeface="Arial" panose="020B0604020202020204" pitchFamily="34" charset="0"/>
                </a:rPr>
                <a:t>bằng </a:t>
              </a:r>
              <a:r>
                <a:rPr lang="en-US" sz="3300">
                  <a:latin typeface="Arial" panose="020B0604020202020204" pitchFamily="34" charset="0"/>
                  <a:cs typeface="Arial" panose="020B0604020202020204" pitchFamily="34" charset="0"/>
                </a:rPr>
                <a:t>việc khởi tố vụ án, khởi tố bị can, ra lệnh bắt tạm giam 10 đối tượng trong đường dây chế tạo, tàng trữ, mua bán vũ khí, công cụ hỗ trợ quy mô lớn trên địa bàn tỉnh và thu giữ các tang vật có liên quan.</a:t>
              </a:r>
            </a:p>
          </p:txBody>
        </p:sp>
        <p:pic>
          <p:nvPicPr>
            <p:cNvPr id="39" name="Picture 31"/>
            <p:cNvPicPr>
              <a:picLocks noChangeAspect="1"/>
            </p:cNvPicPr>
            <p:nvPr/>
          </p:nvPicPr>
          <p:blipFill>
            <a:blip r:embed="rId14"/>
            <a:srcRect/>
            <a:stretch>
              <a:fillRect/>
            </a:stretch>
          </p:blipFill>
          <p:spPr>
            <a:xfrm>
              <a:off x="13402055" y="1872555"/>
              <a:ext cx="857759" cy="1187895"/>
            </a:xfrm>
            <a:prstGeom prst="rect">
              <a:avLst/>
            </a:prstGeom>
          </p:spPr>
        </p:pic>
      </p:grpSp>
    </p:spTree>
    <p:extLst>
      <p:ext uri="{BB962C8B-B14F-4D97-AF65-F5344CB8AC3E}">
        <p14:creationId xmlns:p14="http://schemas.microsoft.com/office/powerpoint/2010/main" val="2109085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1668358" y="7658100"/>
            <a:ext cx="5590942" cy="4747218"/>
          </a:xfrm>
          <a:custGeom>
            <a:avLst/>
            <a:gdLst/>
            <a:ahLst/>
            <a:cxnLst/>
            <a:rect l="l" t="t" r="r" b="b"/>
            <a:pathLst>
              <a:path w="5590942" h="4747218">
                <a:moveTo>
                  <a:pt x="0" y="0"/>
                </a:moveTo>
                <a:lnTo>
                  <a:pt x="5590942" y="0"/>
                </a:lnTo>
                <a:lnTo>
                  <a:pt x="5590942" y="4747218"/>
                </a:lnTo>
                <a:lnTo>
                  <a:pt x="0" y="4747218"/>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270086" y="-1136020"/>
            <a:ext cx="3287739" cy="3108408"/>
          </a:xfrm>
          <a:custGeom>
            <a:avLst/>
            <a:gdLst/>
            <a:ahLst/>
            <a:cxnLst/>
            <a:rect l="l" t="t" r="r" b="b"/>
            <a:pathLst>
              <a:path w="3287739" h="3108408">
                <a:moveTo>
                  <a:pt x="0" y="0"/>
                </a:moveTo>
                <a:lnTo>
                  <a:pt x="3287739" y="0"/>
                </a:lnTo>
                <a:lnTo>
                  <a:pt x="3287739" y="3108408"/>
                </a:lnTo>
                <a:lnTo>
                  <a:pt x="0" y="31084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1496870">
            <a:off x="14760838" y="128607"/>
            <a:ext cx="3588741" cy="1781320"/>
          </a:xfrm>
          <a:custGeom>
            <a:avLst/>
            <a:gdLst/>
            <a:ahLst/>
            <a:cxnLst/>
            <a:rect l="l" t="t" r="r" b="b"/>
            <a:pathLst>
              <a:path w="3588741" h="1781320">
                <a:moveTo>
                  <a:pt x="0" y="0"/>
                </a:moveTo>
                <a:lnTo>
                  <a:pt x="3588741" y="0"/>
                </a:lnTo>
                <a:lnTo>
                  <a:pt x="3588741" y="1781320"/>
                </a:lnTo>
                <a:lnTo>
                  <a:pt x="0" y="1781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95400" y="8019413"/>
            <a:ext cx="4024591" cy="4024591"/>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grpSp>
        <p:nvGrpSpPr>
          <p:cNvPr id="18" name="Group 17">
            <a:extLst>
              <a:ext uri="{FF2B5EF4-FFF2-40B4-BE49-F238E27FC236}">
                <a16:creationId xmlns:a16="http://schemas.microsoft.com/office/drawing/2014/main" id="{57166855-D008-4288-356B-A634DF69BF7F}"/>
              </a:ext>
            </a:extLst>
          </p:cNvPr>
          <p:cNvGrpSpPr/>
          <p:nvPr/>
        </p:nvGrpSpPr>
        <p:grpSpPr>
          <a:xfrm>
            <a:off x="5818389" y="647700"/>
            <a:ext cx="6858001" cy="1303586"/>
            <a:chOff x="2376610" y="117823"/>
            <a:chExt cx="4339288" cy="1303586"/>
          </a:xfrm>
        </p:grpSpPr>
        <p:sp>
          <p:nvSpPr>
            <p:cNvPr id="19" name="TextBox 18">
              <a:extLst>
                <a:ext uri="{FF2B5EF4-FFF2-40B4-BE49-F238E27FC236}">
                  <a16:creationId xmlns:a16="http://schemas.microsoft.com/office/drawing/2014/main" id="{4EF187E9-2E66-DBF3-728B-2F9577AC4803}"/>
                </a:ext>
              </a:extLst>
            </p:cNvPr>
            <p:cNvSpPr txBox="1"/>
            <p:nvPr/>
          </p:nvSpPr>
          <p:spPr>
            <a:xfrm>
              <a:off x="2376610" y="117823"/>
              <a:ext cx="4339288"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Trả lời câu hỏi</a:t>
              </a:r>
              <a:endParaRPr lang="en-US" sz="5500" b="1" dirty="0">
                <a:solidFill>
                  <a:srgbClr val="9F0002"/>
                </a:solidFill>
                <a:latin typeface="Arial" panose="020B0604020202020204" pitchFamily="34" charset="0"/>
                <a:cs typeface="Arial" panose="020B0604020202020204" pitchFamily="34" charset="0"/>
              </a:endParaRPr>
            </a:p>
          </p:txBody>
        </p:sp>
        <p:cxnSp>
          <p:nvCxnSpPr>
            <p:cNvPr id="20" name="Google Shape;558;p28">
              <a:extLst>
                <a:ext uri="{FF2B5EF4-FFF2-40B4-BE49-F238E27FC236}">
                  <a16:creationId xmlns:a16="http://schemas.microsoft.com/office/drawing/2014/main" id="{3FAE4933-6A13-AD52-FDE9-E7EB143A924C}"/>
                </a:ext>
              </a:extLst>
            </p:cNvPr>
            <p:cNvCxnSpPr>
              <a:cxnSpLocks/>
            </p:cNvCxnSpPr>
            <p:nvPr/>
          </p:nvCxnSpPr>
          <p:spPr>
            <a:xfrm>
              <a:off x="3275478" y="1421409"/>
              <a:ext cx="2538153" cy="0"/>
            </a:xfrm>
            <a:prstGeom prst="straightConnector1">
              <a:avLst/>
            </a:prstGeom>
            <a:noFill/>
            <a:ln w="57150" cap="flat" cmpd="sng">
              <a:solidFill>
                <a:srgbClr val="9F0002"/>
              </a:solidFill>
              <a:prstDash val="solid"/>
              <a:round/>
              <a:headEnd type="none" w="med" len="med"/>
              <a:tailEnd type="none" w="med" len="med"/>
            </a:ln>
          </p:spPr>
        </p:cxnSp>
      </p:grpSp>
      <p:grpSp>
        <p:nvGrpSpPr>
          <p:cNvPr id="30" name="Group 29"/>
          <p:cNvGrpSpPr/>
          <p:nvPr/>
        </p:nvGrpSpPr>
        <p:grpSpPr>
          <a:xfrm>
            <a:off x="417114" y="2247900"/>
            <a:ext cx="9016980" cy="7543800"/>
            <a:chOff x="9642657" y="1872555"/>
            <a:chExt cx="9016980" cy="7543800"/>
          </a:xfrm>
        </p:grpSpPr>
        <p:grpSp>
          <p:nvGrpSpPr>
            <p:cNvPr id="31" name="Group 2"/>
            <p:cNvGrpSpPr/>
            <p:nvPr/>
          </p:nvGrpSpPr>
          <p:grpSpPr>
            <a:xfrm>
              <a:off x="9642657" y="2543042"/>
              <a:ext cx="9016980" cy="6873313"/>
              <a:chOff x="0" y="-9525"/>
              <a:chExt cx="4683718" cy="5144937"/>
            </a:xfrm>
            <a:effectLst>
              <a:outerShdw blurRad="50800" dist="38100" dir="2700000" algn="tl" rotWithShape="0">
                <a:prstClr val="black">
                  <a:alpha val="40000"/>
                </a:prstClr>
              </a:outerShdw>
            </a:effectLst>
          </p:grpSpPr>
          <p:sp>
            <p:nvSpPr>
              <p:cNvPr id="34" name="Freeform 3"/>
              <p:cNvSpPr/>
              <p:nvPr/>
            </p:nvSpPr>
            <p:spPr>
              <a:xfrm>
                <a:off x="0" y="0"/>
                <a:ext cx="4683718" cy="5135412"/>
              </a:xfrm>
              <a:custGeom>
                <a:avLst/>
                <a:gdLst/>
                <a:ahLst/>
                <a:cxnLst/>
                <a:rect l="l" t="t" r="r" b="b"/>
                <a:pathLst>
                  <a:path w="4274726" h="2167467">
                    <a:moveTo>
                      <a:pt x="20034" y="0"/>
                    </a:moveTo>
                    <a:lnTo>
                      <a:pt x="4254692" y="0"/>
                    </a:lnTo>
                    <a:cubicBezTo>
                      <a:pt x="4265756" y="0"/>
                      <a:pt x="4274726" y="8969"/>
                      <a:pt x="4274726" y="20034"/>
                    </a:cubicBezTo>
                    <a:lnTo>
                      <a:pt x="4274726" y="2147433"/>
                    </a:lnTo>
                    <a:cubicBezTo>
                      <a:pt x="4274726" y="2158497"/>
                      <a:pt x="4265756" y="2167467"/>
                      <a:pt x="4254692" y="2167467"/>
                    </a:cubicBezTo>
                    <a:lnTo>
                      <a:pt x="20034" y="2167467"/>
                    </a:lnTo>
                    <a:cubicBezTo>
                      <a:pt x="14721" y="2167467"/>
                      <a:pt x="9625" y="2165356"/>
                      <a:pt x="5868" y="2161599"/>
                    </a:cubicBezTo>
                    <a:cubicBezTo>
                      <a:pt x="2111" y="2157842"/>
                      <a:pt x="0" y="2152746"/>
                      <a:pt x="0" y="2147433"/>
                    </a:cubicBezTo>
                    <a:lnTo>
                      <a:pt x="0" y="20034"/>
                    </a:lnTo>
                    <a:cubicBezTo>
                      <a:pt x="0" y="8969"/>
                      <a:pt x="8969" y="0"/>
                      <a:pt x="20034" y="0"/>
                    </a:cubicBezTo>
                    <a:close/>
                  </a:path>
                </a:pathLst>
              </a:custGeom>
              <a:solidFill>
                <a:schemeClr val="bg1"/>
              </a:solidFill>
              <a:ln>
                <a:noFill/>
              </a:ln>
            </p:spPr>
          </p:sp>
          <p:sp>
            <p:nvSpPr>
              <p:cNvPr id="35" name="TextBox 4"/>
              <p:cNvSpPr txBox="1"/>
              <p:nvPr/>
            </p:nvSpPr>
            <p:spPr>
              <a:xfrm>
                <a:off x="0" y="-9525"/>
                <a:ext cx="812800" cy="822325"/>
              </a:xfrm>
              <a:prstGeom prst="rect">
                <a:avLst/>
              </a:prstGeom>
            </p:spPr>
            <p:txBody>
              <a:bodyPr lIns="50800" tIns="50800" rIns="50800" bIns="50800" rtlCol="0" anchor="ctr"/>
              <a:lstStyle/>
              <a:p>
                <a:pPr algn="just">
                  <a:lnSpc>
                    <a:spcPct val="150000"/>
                  </a:lnSpc>
                </a:pPr>
                <a:endParaRPr sz="3300">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997DC516-ED6E-49D9-702D-658F0B32E7A9}"/>
                </a:ext>
              </a:extLst>
            </p:cNvPr>
            <p:cNvSpPr txBox="1"/>
            <p:nvPr/>
          </p:nvSpPr>
          <p:spPr>
            <a:xfrm>
              <a:off x="9905937" y="3524327"/>
              <a:ext cx="8485512" cy="5424562"/>
            </a:xfrm>
            <a:prstGeom prst="rect">
              <a:avLst/>
            </a:prstGeom>
            <a:noFill/>
          </p:spPr>
          <p:txBody>
            <a:bodyPr wrap="square">
              <a:spAutoFit/>
            </a:bodyPr>
            <a:lstStyle/>
            <a:p>
              <a:pPr lvl="0" algn="just">
                <a:lnSpc>
                  <a:spcPct val="150000"/>
                </a:lnSpc>
              </a:pP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Thông </a:t>
              </a: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tin </a:t>
              </a:r>
              <a:r>
                <a:rPr lang="en-US" sz="33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en-US" sz="3300">
                  <a:latin typeface="Arial" panose="020B0604020202020204" pitchFamily="34" charset="0"/>
                  <a:cs typeface="Arial" panose="020B0604020202020204" pitchFamily="34" charset="0"/>
                </a:rPr>
                <a:t>ông B đã thực hiện quy định của pháp luật về phòng ngừa tai nạn, cháy, nổ và các chất độc hại bằng việc cùng người thân dậy sớm tự sơ chế nguyên liệu cho hàng ăn của mình, từ chối không nghe theo lời khuyên của hàng xóm dùng hóa chất để làm </a:t>
              </a:r>
              <a:r>
                <a:rPr lang="en-US" sz="3300">
                  <a:latin typeface="Arial" panose="020B0604020202020204" pitchFamily="34" charset="0"/>
                  <a:cs typeface="Arial" panose="020B0604020202020204" pitchFamily="34" charset="0"/>
                </a:rPr>
                <a:t>sạch </a:t>
              </a:r>
              <a:r>
                <a:rPr lang="en-US" sz="3300" smtClean="0">
                  <a:latin typeface="Arial" panose="020B0604020202020204" pitchFamily="34" charset="0"/>
                  <a:cs typeface="Arial" panose="020B0604020202020204" pitchFamily="34" charset="0"/>
                </a:rPr>
                <a:t>nội </a:t>
              </a:r>
              <a:r>
                <a:rPr lang="en-US" sz="3300">
                  <a:latin typeface="Arial" panose="020B0604020202020204" pitchFamily="34" charset="0"/>
                  <a:cs typeface="Arial" panose="020B0604020202020204" pitchFamily="34" charset="0"/>
                </a:rPr>
                <a:t>tạng động vật.</a:t>
              </a:r>
            </a:p>
          </p:txBody>
        </p:sp>
        <p:pic>
          <p:nvPicPr>
            <p:cNvPr id="33" name="Picture 31"/>
            <p:cNvPicPr>
              <a:picLocks noChangeAspect="1"/>
            </p:cNvPicPr>
            <p:nvPr/>
          </p:nvPicPr>
          <p:blipFill>
            <a:blip r:embed="rId14"/>
            <a:srcRect/>
            <a:stretch>
              <a:fillRect/>
            </a:stretch>
          </p:blipFill>
          <p:spPr>
            <a:xfrm>
              <a:off x="13701784" y="1872555"/>
              <a:ext cx="857759" cy="1187895"/>
            </a:xfrm>
            <a:prstGeom prst="rect">
              <a:avLst/>
            </a:prstGeom>
          </p:spPr>
        </p:pic>
      </p:grpSp>
      <p:grpSp>
        <p:nvGrpSpPr>
          <p:cNvPr id="36" name="Group 35"/>
          <p:cNvGrpSpPr/>
          <p:nvPr/>
        </p:nvGrpSpPr>
        <p:grpSpPr>
          <a:xfrm>
            <a:off x="9458844" y="2247899"/>
            <a:ext cx="8376558" cy="7543801"/>
            <a:chOff x="9642657" y="1872554"/>
            <a:chExt cx="8376558" cy="7543801"/>
          </a:xfrm>
        </p:grpSpPr>
        <p:grpSp>
          <p:nvGrpSpPr>
            <p:cNvPr id="37" name="Group 2"/>
            <p:cNvGrpSpPr/>
            <p:nvPr/>
          </p:nvGrpSpPr>
          <p:grpSpPr>
            <a:xfrm>
              <a:off x="9642657" y="2543042"/>
              <a:ext cx="8376558" cy="6873313"/>
              <a:chOff x="0" y="-9525"/>
              <a:chExt cx="4351062" cy="5144937"/>
            </a:xfrm>
            <a:effectLst>
              <a:outerShdw blurRad="50800" dist="38100" dir="2700000" algn="tl" rotWithShape="0">
                <a:prstClr val="black">
                  <a:alpha val="40000"/>
                </a:prstClr>
              </a:outerShdw>
            </a:effectLst>
          </p:grpSpPr>
          <p:sp>
            <p:nvSpPr>
              <p:cNvPr id="40" name="Freeform 3"/>
              <p:cNvSpPr/>
              <p:nvPr/>
            </p:nvSpPr>
            <p:spPr>
              <a:xfrm>
                <a:off x="153106" y="0"/>
                <a:ext cx="4197956" cy="5135412"/>
              </a:xfrm>
              <a:custGeom>
                <a:avLst/>
                <a:gdLst/>
                <a:ahLst/>
                <a:cxnLst/>
                <a:rect l="l" t="t" r="r" b="b"/>
                <a:pathLst>
                  <a:path w="4274726" h="2167467">
                    <a:moveTo>
                      <a:pt x="20034" y="0"/>
                    </a:moveTo>
                    <a:lnTo>
                      <a:pt x="4254692" y="0"/>
                    </a:lnTo>
                    <a:cubicBezTo>
                      <a:pt x="4265756" y="0"/>
                      <a:pt x="4274726" y="8969"/>
                      <a:pt x="4274726" y="20034"/>
                    </a:cubicBezTo>
                    <a:lnTo>
                      <a:pt x="4274726" y="2147433"/>
                    </a:lnTo>
                    <a:cubicBezTo>
                      <a:pt x="4274726" y="2158497"/>
                      <a:pt x="4265756" y="2167467"/>
                      <a:pt x="4254692" y="2167467"/>
                    </a:cubicBezTo>
                    <a:lnTo>
                      <a:pt x="20034" y="2167467"/>
                    </a:lnTo>
                    <a:cubicBezTo>
                      <a:pt x="14721" y="2167467"/>
                      <a:pt x="9625" y="2165356"/>
                      <a:pt x="5868" y="2161599"/>
                    </a:cubicBezTo>
                    <a:cubicBezTo>
                      <a:pt x="2111" y="2157842"/>
                      <a:pt x="0" y="2152746"/>
                      <a:pt x="0" y="2147433"/>
                    </a:cubicBezTo>
                    <a:lnTo>
                      <a:pt x="0" y="20034"/>
                    </a:lnTo>
                    <a:cubicBezTo>
                      <a:pt x="0" y="8969"/>
                      <a:pt x="8969" y="0"/>
                      <a:pt x="20034" y="0"/>
                    </a:cubicBezTo>
                    <a:close/>
                  </a:path>
                </a:pathLst>
              </a:custGeom>
              <a:solidFill>
                <a:schemeClr val="bg1"/>
              </a:solidFill>
              <a:ln>
                <a:noFill/>
              </a:ln>
            </p:spPr>
          </p:sp>
          <p:sp>
            <p:nvSpPr>
              <p:cNvPr id="41" name="TextBox 4"/>
              <p:cNvSpPr txBox="1"/>
              <p:nvPr/>
            </p:nvSpPr>
            <p:spPr>
              <a:xfrm>
                <a:off x="0" y="-9525"/>
                <a:ext cx="812800" cy="822325"/>
              </a:xfrm>
              <a:prstGeom prst="rect">
                <a:avLst/>
              </a:prstGeom>
            </p:spPr>
            <p:txBody>
              <a:bodyPr lIns="50800" tIns="50800" rIns="50800" bIns="50800" rtlCol="0" anchor="ctr"/>
              <a:lstStyle/>
              <a:p>
                <a:pPr algn="just">
                  <a:lnSpc>
                    <a:spcPct val="150000"/>
                  </a:lnSpc>
                </a:pPr>
                <a:endParaRPr sz="3300">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997DC516-ED6E-49D9-702D-658F0B32E7A9}"/>
                </a:ext>
              </a:extLst>
            </p:cNvPr>
            <p:cNvSpPr txBox="1"/>
            <p:nvPr/>
          </p:nvSpPr>
          <p:spPr>
            <a:xfrm>
              <a:off x="10129062" y="3905200"/>
              <a:ext cx="7698501" cy="4662815"/>
            </a:xfrm>
            <a:prstGeom prst="rect">
              <a:avLst/>
            </a:prstGeom>
            <a:noFill/>
          </p:spPr>
          <p:txBody>
            <a:bodyPr wrap="square">
              <a:spAutoFit/>
            </a:bodyPr>
            <a:lstStyle/>
            <a:p>
              <a:pPr lvl="0" algn="just">
                <a:lnSpc>
                  <a:spcPct val="150000"/>
                </a:lnSpc>
              </a:pP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Thông </a:t>
              </a:r>
              <a:r>
                <a:rPr lang="en-US" sz="3300" b="1">
                  <a:solidFill>
                    <a:srgbClr val="000000"/>
                  </a:solidFill>
                  <a:latin typeface="Arial" panose="020B0604020202020204" pitchFamily="34" charset="0"/>
                  <a:ea typeface="Times New Roman" panose="02020603050405020304" pitchFamily="18" charset="0"/>
                  <a:cs typeface="Arial" panose="020B0604020202020204" pitchFamily="34" charset="0"/>
                </a:rPr>
                <a:t>tin </a:t>
              </a:r>
              <a:r>
                <a:rPr lang="en-US" sz="33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5: </a:t>
              </a:r>
              <a:r>
                <a:rPr lang="en-US" sz="3300">
                  <a:latin typeface="Arial" panose="020B0604020202020204" pitchFamily="34" charset="0"/>
                  <a:cs typeface="Arial" panose="020B0604020202020204" pitchFamily="34" charset="0"/>
                </a:rPr>
                <a:t>Anh Q đã thực hiện quy định của pháp </a:t>
              </a:r>
              <a:r>
                <a:rPr lang="en-US" sz="3300">
                  <a:latin typeface="Arial" panose="020B0604020202020204" pitchFamily="34" charset="0"/>
                  <a:cs typeface="Arial" panose="020B0604020202020204" pitchFamily="34" charset="0"/>
                </a:rPr>
                <a:t>luật </a:t>
              </a:r>
              <a:r>
                <a:rPr lang="en-US" sz="3300" smtClean="0">
                  <a:latin typeface="Arial" panose="020B0604020202020204" pitchFamily="34" charset="0"/>
                  <a:cs typeface="Arial" panose="020B0604020202020204" pitchFamily="34" charset="0"/>
                </a:rPr>
                <a:t>bằng </a:t>
              </a:r>
              <a:r>
                <a:rPr lang="en-US" sz="3300">
                  <a:latin typeface="Arial" panose="020B0604020202020204" pitchFamily="34" charset="0"/>
                  <a:cs typeface="Arial" panose="020B0604020202020204" pitchFamily="34" charset="0"/>
                </a:rPr>
                <a:t>việc chủ động cùng mọi người dập lửa, gọi cứu hỏa và nhắc nhở mọi người nhường đường, dọn dẹp chướng ngại vật để xe cứu hỏa dễ dàng tiến vào chữa cháy.</a:t>
              </a:r>
            </a:p>
          </p:txBody>
        </p:sp>
        <p:pic>
          <p:nvPicPr>
            <p:cNvPr id="39" name="Picture 31"/>
            <p:cNvPicPr>
              <a:picLocks noChangeAspect="1"/>
            </p:cNvPicPr>
            <p:nvPr/>
          </p:nvPicPr>
          <p:blipFill>
            <a:blip r:embed="rId14"/>
            <a:srcRect/>
            <a:stretch>
              <a:fillRect/>
            </a:stretch>
          </p:blipFill>
          <p:spPr>
            <a:xfrm>
              <a:off x="13549434" y="1872554"/>
              <a:ext cx="857759" cy="1187895"/>
            </a:xfrm>
            <a:prstGeom prst="rect">
              <a:avLst/>
            </a:prstGeom>
          </p:spPr>
        </p:pic>
      </p:grpSp>
    </p:spTree>
    <p:extLst>
      <p:ext uri="{BB962C8B-B14F-4D97-AF65-F5344CB8AC3E}">
        <p14:creationId xmlns:p14="http://schemas.microsoft.com/office/powerpoint/2010/main" val="3838341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inVertical)">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1668358" y="7658100"/>
            <a:ext cx="5590942" cy="4747218"/>
          </a:xfrm>
          <a:custGeom>
            <a:avLst/>
            <a:gdLst/>
            <a:ahLst/>
            <a:cxnLst/>
            <a:rect l="l" t="t" r="r" b="b"/>
            <a:pathLst>
              <a:path w="5590942" h="4747218">
                <a:moveTo>
                  <a:pt x="0" y="0"/>
                </a:moveTo>
                <a:lnTo>
                  <a:pt x="5590942" y="0"/>
                </a:lnTo>
                <a:lnTo>
                  <a:pt x="5590942" y="4747218"/>
                </a:lnTo>
                <a:lnTo>
                  <a:pt x="0" y="4747218"/>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270086" y="-1136020"/>
            <a:ext cx="3287739" cy="3108408"/>
          </a:xfrm>
          <a:custGeom>
            <a:avLst/>
            <a:gdLst/>
            <a:ahLst/>
            <a:cxnLst/>
            <a:rect l="l" t="t" r="r" b="b"/>
            <a:pathLst>
              <a:path w="3287739" h="3108408">
                <a:moveTo>
                  <a:pt x="0" y="0"/>
                </a:moveTo>
                <a:lnTo>
                  <a:pt x="3287739" y="0"/>
                </a:lnTo>
                <a:lnTo>
                  <a:pt x="3287739" y="3108408"/>
                </a:lnTo>
                <a:lnTo>
                  <a:pt x="0" y="31084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1496870">
            <a:off x="14760838" y="128607"/>
            <a:ext cx="3588741" cy="1781320"/>
          </a:xfrm>
          <a:custGeom>
            <a:avLst/>
            <a:gdLst/>
            <a:ahLst/>
            <a:cxnLst/>
            <a:rect l="l" t="t" r="r" b="b"/>
            <a:pathLst>
              <a:path w="3588741" h="1781320">
                <a:moveTo>
                  <a:pt x="0" y="0"/>
                </a:moveTo>
                <a:lnTo>
                  <a:pt x="3588741" y="0"/>
                </a:lnTo>
                <a:lnTo>
                  <a:pt x="3588741" y="1781320"/>
                </a:lnTo>
                <a:lnTo>
                  <a:pt x="0" y="1781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95400" y="8019413"/>
            <a:ext cx="4024591" cy="4024591"/>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21" name="Rounded Rectangle 20"/>
          <p:cNvSpPr/>
          <p:nvPr/>
        </p:nvSpPr>
        <p:spPr>
          <a:xfrm>
            <a:off x="6743700" y="723900"/>
            <a:ext cx="4800600" cy="1311964"/>
          </a:xfrm>
          <a:prstGeom prst="roundRect">
            <a:avLst/>
          </a:prstGeom>
          <a:solidFill>
            <a:schemeClr val="bg1"/>
          </a:solidFill>
          <a:ln w="5715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200" b="1">
              <a:latin typeface="Arial" panose="020B0604020202020204" pitchFamily="34" charset="0"/>
              <a:cs typeface="Arial" panose="020B0604020202020204" pitchFamily="34" charset="0"/>
            </a:endParaRPr>
          </a:p>
        </p:txBody>
      </p:sp>
      <p:sp>
        <p:nvSpPr>
          <p:cNvPr id="5" name="Rectangle 4"/>
          <p:cNvSpPr/>
          <p:nvPr/>
        </p:nvSpPr>
        <p:spPr>
          <a:xfrm>
            <a:off x="929206" y="2526304"/>
            <a:ext cx="16429588" cy="7232749"/>
          </a:xfrm>
          <a:prstGeom prst="rect">
            <a:avLst/>
          </a:prstGeom>
        </p:spPr>
        <p:txBody>
          <a:bodyPr wrap="square">
            <a:spAutoFit/>
          </a:bodyPr>
          <a:lstStyle/>
          <a:p>
            <a:pPr algn="just">
              <a:lnSpc>
                <a:spcPct val="150000"/>
              </a:lnSpc>
              <a:spcBef>
                <a:spcPts val="100"/>
              </a:spcBef>
              <a:spcAft>
                <a:spcPts val="100"/>
              </a:spcAft>
            </a:pPr>
            <a:r>
              <a:rPr lang="en-US" sz="3400" b="1">
                <a:solidFill>
                  <a:srgbClr val="FF0000"/>
                </a:solidFill>
                <a:latin typeface="Arial" panose="020B0604020202020204" pitchFamily="34" charset="0"/>
                <a:ea typeface="Times New Roman" panose="02020603050405020304" pitchFamily="18" charset="0"/>
                <a:cs typeface="Arial" panose="020B0604020202020204" pitchFamily="34" charset="0"/>
              </a:rPr>
              <a:t>Pháp luật Việt Nam quy định:</a:t>
            </a:r>
            <a:endParaRPr lang="en-US" sz="34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tàng trữ, vận chuyển, buôn bán, sử dụng trái phép các loại vũ khí, chất nổ, chất cháy, chất phóng xạ và các chất độc hại khác.</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Chỉ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những cơ quan, tổ chức, cá nhân được Nhà nước giao nhiệm vụ và cho phép mới được giữ, chuyện chở và sử dụng vũ khí, chất nổ, chất cháy, chất phóng xạ và chất độc hại.</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Cơ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quan, tổ chức, cá nhân có trách nhiệm bảo quản, chuyên chở và sử dụng vũ khí, chất nổ, chất cháy, chất phóng xạ và chất độc hại phải được huấn luyện về chuyên môn, có đủ phương tiện cần thiết và luôn tuân thủ quy định về an toàn.</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0903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35DE2D3-4BC8-4CAD-90AD-FE4642E5F077}"/>
              </a:ext>
            </a:extLst>
          </p:cNvPr>
          <p:cNvSpPr txBox="1"/>
          <p:nvPr/>
        </p:nvSpPr>
        <p:spPr>
          <a:xfrm>
            <a:off x="7533923" y="3716700"/>
            <a:ext cx="9534877" cy="5170646"/>
          </a:xfrm>
          <a:prstGeom prst="rect">
            <a:avLst/>
          </a:prstGeom>
          <a:noFill/>
        </p:spPr>
        <p:txBody>
          <a:bodyPr wrap="square">
            <a:spAutoFit/>
          </a:bodyPr>
          <a:lstStyle/>
          <a:p>
            <a:pPr lvl="0" algn="ctr">
              <a:lnSpc>
                <a:spcPct val="150000"/>
              </a:lnSpc>
            </a:pPr>
            <a:r>
              <a:rPr lang="en-US" sz="5500" b="1" smtClean="0">
                <a:latin typeface="Arial" panose="020B0604020202020204" pitchFamily="34" charset="0"/>
                <a:ea typeface="Arial" panose="020B0604020202020204" pitchFamily="34" charset="0"/>
                <a:cs typeface="Arial" panose="020B0604020202020204" pitchFamily="34" charset="0"/>
              </a:rPr>
              <a:t>Trách nhiệm của công dân trong việc phòng chống tai nạn vũ khí, cháy, nổ và các chất độc hại</a:t>
            </a:r>
            <a:endParaRPr lang="vi-VN" sz="5500" b="1" dirty="0">
              <a:ea typeface="Arial" panose="020B0604020202020204" pitchFamily="34" charset="0"/>
              <a:cs typeface="Arial" panose="020B0604020202020204" pitchFamily="34" charset="0"/>
            </a:endParaRPr>
          </a:p>
        </p:txBody>
      </p:sp>
      <p:grpSp>
        <p:nvGrpSpPr>
          <p:cNvPr id="23" name="Group 2"/>
          <p:cNvGrpSpPr/>
          <p:nvPr/>
        </p:nvGrpSpPr>
        <p:grpSpPr>
          <a:xfrm>
            <a:off x="595722" y="435402"/>
            <a:ext cx="17096555" cy="9422315"/>
            <a:chOff x="0" y="0"/>
            <a:chExt cx="6295575" cy="3469640"/>
          </a:xfrm>
          <a:solidFill>
            <a:srgbClr val="804E1C"/>
          </a:solidFill>
        </p:grpSpPr>
        <p:sp>
          <p:nvSpPr>
            <p:cNvPr id="24" name="Freeform 3"/>
            <p:cNvSpPr/>
            <p:nvPr/>
          </p:nvSpPr>
          <p:spPr>
            <a:xfrm>
              <a:off x="0" y="-2540"/>
              <a:ext cx="6295575" cy="3472180"/>
            </a:xfrm>
            <a:custGeom>
              <a:avLst/>
              <a:gdLst/>
              <a:ahLst/>
              <a:cxnLst/>
              <a:rect l="l" t="t" r="r" b="b"/>
              <a:pathLst>
                <a:path w="6295575" h="3472180">
                  <a:moveTo>
                    <a:pt x="6293035" y="1087120"/>
                  </a:moveTo>
                  <a:lnTo>
                    <a:pt x="6295575" y="1071880"/>
                  </a:lnTo>
                  <a:lnTo>
                    <a:pt x="6289225" y="1075690"/>
                  </a:lnTo>
                  <a:lnTo>
                    <a:pt x="6289225" y="1051560"/>
                  </a:lnTo>
                  <a:cubicBezTo>
                    <a:pt x="6289225" y="1050290"/>
                    <a:pt x="6287955" y="1046480"/>
                    <a:pt x="6286685" y="1041400"/>
                  </a:cubicBezTo>
                  <a:lnTo>
                    <a:pt x="6286685" y="1038860"/>
                  </a:lnTo>
                  <a:lnTo>
                    <a:pt x="6285415" y="1038860"/>
                  </a:lnTo>
                  <a:cubicBezTo>
                    <a:pt x="6284145" y="1033780"/>
                    <a:pt x="6280335" y="1033780"/>
                    <a:pt x="6279065" y="1033780"/>
                  </a:cubicBezTo>
                  <a:cubicBezTo>
                    <a:pt x="6279065" y="993140"/>
                    <a:pt x="6280335" y="951230"/>
                    <a:pt x="6281605" y="910590"/>
                  </a:cubicBezTo>
                  <a:cubicBezTo>
                    <a:pt x="6281605" y="899160"/>
                    <a:pt x="6282875" y="889000"/>
                    <a:pt x="6282875" y="877570"/>
                  </a:cubicBezTo>
                  <a:lnTo>
                    <a:pt x="6286685" y="877570"/>
                  </a:lnTo>
                  <a:lnTo>
                    <a:pt x="6286685" y="847090"/>
                  </a:lnTo>
                  <a:lnTo>
                    <a:pt x="6290495" y="847090"/>
                  </a:lnTo>
                  <a:lnTo>
                    <a:pt x="6290495" y="816610"/>
                  </a:lnTo>
                  <a:cubicBezTo>
                    <a:pt x="6293035" y="781050"/>
                    <a:pt x="6295575" y="726440"/>
                    <a:pt x="6293035" y="692150"/>
                  </a:cubicBezTo>
                  <a:cubicBezTo>
                    <a:pt x="6294305" y="674370"/>
                    <a:pt x="6291765" y="652780"/>
                    <a:pt x="6290495" y="641350"/>
                  </a:cubicBezTo>
                  <a:lnTo>
                    <a:pt x="6291765" y="641350"/>
                  </a:lnTo>
                  <a:lnTo>
                    <a:pt x="6287955" y="542290"/>
                  </a:lnTo>
                  <a:lnTo>
                    <a:pt x="6289225" y="541020"/>
                  </a:lnTo>
                  <a:lnTo>
                    <a:pt x="6289225" y="537210"/>
                  </a:lnTo>
                  <a:cubicBezTo>
                    <a:pt x="6289225" y="502920"/>
                    <a:pt x="6287955" y="468630"/>
                    <a:pt x="6287955" y="431800"/>
                  </a:cubicBezTo>
                  <a:cubicBezTo>
                    <a:pt x="6285415" y="361950"/>
                    <a:pt x="6284145" y="290830"/>
                    <a:pt x="6290495" y="213360"/>
                  </a:cubicBezTo>
                  <a:lnTo>
                    <a:pt x="6290495" y="207010"/>
                  </a:lnTo>
                  <a:cubicBezTo>
                    <a:pt x="6289225" y="191770"/>
                    <a:pt x="6289225" y="176530"/>
                    <a:pt x="6289225" y="158750"/>
                  </a:cubicBezTo>
                  <a:lnTo>
                    <a:pt x="6289225" y="80010"/>
                  </a:lnTo>
                  <a:lnTo>
                    <a:pt x="6294305" y="59690"/>
                  </a:lnTo>
                  <a:lnTo>
                    <a:pt x="6294305" y="8890"/>
                  </a:lnTo>
                  <a:lnTo>
                    <a:pt x="6287955" y="8890"/>
                  </a:lnTo>
                  <a:cubicBezTo>
                    <a:pt x="6249855" y="8890"/>
                    <a:pt x="6193975" y="7620"/>
                    <a:pt x="6178735" y="7620"/>
                  </a:cubicBezTo>
                  <a:cubicBezTo>
                    <a:pt x="6150795" y="7620"/>
                    <a:pt x="6135555" y="7620"/>
                    <a:pt x="6127935" y="8890"/>
                  </a:cubicBezTo>
                  <a:cubicBezTo>
                    <a:pt x="6094915" y="0"/>
                    <a:pt x="6016175" y="1270"/>
                    <a:pt x="5939975" y="3810"/>
                  </a:cubicBezTo>
                  <a:cubicBezTo>
                    <a:pt x="5901875" y="5080"/>
                    <a:pt x="5865045" y="5080"/>
                    <a:pt x="5839645" y="3810"/>
                  </a:cubicBezTo>
                  <a:lnTo>
                    <a:pt x="5835835" y="3810"/>
                  </a:lnTo>
                  <a:lnTo>
                    <a:pt x="5833295" y="10160"/>
                  </a:lnTo>
                  <a:cubicBezTo>
                    <a:pt x="5782495" y="10160"/>
                    <a:pt x="5732965" y="11430"/>
                    <a:pt x="5668195" y="13970"/>
                  </a:cubicBezTo>
                  <a:lnTo>
                    <a:pt x="5656765" y="13970"/>
                  </a:lnTo>
                  <a:lnTo>
                    <a:pt x="5658035" y="16510"/>
                  </a:lnTo>
                  <a:lnTo>
                    <a:pt x="5625015" y="16510"/>
                  </a:lnTo>
                  <a:lnTo>
                    <a:pt x="5625015" y="21590"/>
                  </a:lnTo>
                  <a:cubicBezTo>
                    <a:pt x="5602155" y="21590"/>
                    <a:pt x="5578025" y="20320"/>
                    <a:pt x="5551355" y="19050"/>
                  </a:cubicBezTo>
                  <a:cubicBezTo>
                    <a:pt x="5528495" y="17780"/>
                    <a:pt x="5505635" y="17780"/>
                    <a:pt x="5482775" y="16510"/>
                  </a:cubicBezTo>
                  <a:lnTo>
                    <a:pt x="5482775" y="15240"/>
                  </a:lnTo>
                  <a:cubicBezTo>
                    <a:pt x="5475155" y="13970"/>
                    <a:pt x="5466265" y="13970"/>
                    <a:pt x="5458645" y="12700"/>
                  </a:cubicBezTo>
                  <a:lnTo>
                    <a:pt x="5457375" y="44450"/>
                  </a:lnTo>
                  <a:lnTo>
                    <a:pt x="5453565" y="44450"/>
                  </a:lnTo>
                  <a:lnTo>
                    <a:pt x="5453565" y="13970"/>
                  </a:lnTo>
                  <a:cubicBezTo>
                    <a:pt x="5345548" y="10160"/>
                    <a:pt x="5209368" y="12700"/>
                    <a:pt x="5076510" y="15240"/>
                  </a:cubicBezTo>
                  <a:cubicBezTo>
                    <a:pt x="4940330" y="17780"/>
                    <a:pt x="4810793" y="20320"/>
                    <a:pt x="4691220" y="16510"/>
                  </a:cubicBezTo>
                  <a:cubicBezTo>
                    <a:pt x="4634755" y="17780"/>
                    <a:pt x="4591576" y="17780"/>
                    <a:pt x="4555040" y="16510"/>
                  </a:cubicBezTo>
                  <a:lnTo>
                    <a:pt x="4555040" y="15240"/>
                  </a:lnTo>
                  <a:lnTo>
                    <a:pt x="4442111" y="12700"/>
                  </a:lnTo>
                  <a:lnTo>
                    <a:pt x="4442111" y="16510"/>
                  </a:lnTo>
                  <a:cubicBezTo>
                    <a:pt x="4405574" y="16510"/>
                    <a:pt x="4365717" y="17780"/>
                    <a:pt x="4322538" y="17780"/>
                  </a:cubicBezTo>
                  <a:lnTo>
                    <a:pt x="4295966" y="12700"/>
                  </a:lnTo>
                  <a:lnTo>
                    <a:pt x="4279359" y="12700"/>
                  </a:lnTo>
                  <a:cubicBezTo>
                    <a:pt x="4236180" y="11430"/>
                    <a:pt x="4216252" y="11430"/>
                    <a:pt x="4209609" y="19050"/>
                  </a:cubicBezTo>
                  <a:lnTo>
                    <a:pt x="4209609" y="21590"/>
                  </a:lnTo>
                  <a:cubicBezTo>
                    <a:pt x="4193001" y="22860"/>
                    <a:pt x="4176394" y="22860"/>
                    <a:pt x="4163108" y="24130"/>
                  </a:cubicBezTo>
                  <a:cubicBezTo>
                    <a:pt x="4129893" y="19050"/>
                    <a:pt x="4086715" y="20320"/>
                    <a:pt x="4036893" y="20320"/>
                  </a:cubicBezTo>
                  <a:cubicBezTo>
                    <a:pt x="3987071" y="21590"/>
                    <a:pt x="3933927" y="21590"/>
                    <a:pt x="3897391" y="16510"/>
                  </a:cubicBezTo>
                  <a:lnTo>
                    <a:pt x="3894070" y="15240"/>
                  </a:lnTo>
                  <a:lnTo>
                    <a:pt x="3887427" y="15240"/>
                  </a:lnTo>
                  <a:cubicBezTo>
                    <a:pt x="3870820" y="16510"/>
                    <a:pt x="3804390" y="17780"/>
                    <a:pt x="3741282" y="19050"/>
                  </a:cubicBezTo>
                  <a:cubicBezTo>
                    <a:pt x="3681496" y="20320"/>
                    <a:pt x="3615067" y="21590"/>
                    <a:pt x="3561924" y="22860"/>
                  </a:cubicBezTo>
                  <a:cubicBezTo>
                    <a:pt x="3551960" y="20320"/>
                    <a:pt x="3532031" y="19050"/>
                    <a:pt x="3508780" y="19050"/>
                  </a:cubicBezTo>
                  <a:cubicBezTo>
                    <a:pt x="3432387" y="20320"/>
                    <a:pt x="3346029" y="21590"/>
                    <a:pt x="3239742" y="21590"/>
                  </a:cubicBezTo>
                  <a:lnTo>
                    <a:pt x="3236421" y="20320"/>
                  </a:lnTo>
                  <a:lnTo>
                    <a:pt x="3219813" y="21590"/>
                  </a:lnTo>
                  <a:cubicBezTo>
                    <a:pt x="3150063" y="21590"/>
                    <a:pt x="3080312" y="20320"/>
                    <a:pt x="3010561" y="20320"/>
                  </a:cubicBezTo>
                  <a:lnTo>
                    <a:pt x="3010561" y="17780"/>
                  </a:lnTo>
                  <a:cubicBezTo>
                    <a:pt x="2990633" y="19050"/>
                    <a:pt x="2970704" y="19050"/>
                    <a:pt x="2954097" y="20320"/>
                  </a:cubicBezTo>
                  <a:lnTo>
                    <a:pt x="2927525" y="20320"/>
                  </a:lnTo>
                  <a:cubicBezTo>
                    <a:pt x="2764773" y="19050"/>
                    <a:pt x="2595379" y="17780"/>
                    <a:pt x="2422663" y="17780"/>
                  </a:cubicBezTo>
                  <a:lnTo>
                    <a:pt x="2416020" y="17780"/>
                  </a:lnTo>
                  <a:lnTo>
                    <a:pt x="2406056" y="22860"/>
                  </a:lnTo>
                  <a:lnTo>
                    <a:pt x="2406056" y="27940"/>
                  </a:lnTo>
                  <a:lnTo>
                    <a:pt x="2399413" y="27940"/>
                  </a:lnTo>
                  <a:lnTo>
                    <a:pt x="2193482" y="16510"/>
                  </a:lnTo>
                  <a:cubicBezTo>
                    <a:pt x="2163589" y="16510"/>
                    <a:pt x="2146982" y="19050"/>
                    <a:pt x="2127053" y="20320"/>
                  </a:cubicBezTo>
                  <a:cubicBezTo>
                    <a:pt x="2097160" y="22860"/>
                    <a:pt x="2070588" y="26670"/>
                    <a:pt x="1984230" y="21590"/>
                  </a:cubicBezTo>
                  <a:lnTo>
                    <a:pt x="1984230" y="24130"/>
                  </a:lnTo>
                  <a:lnTo>
                    <a:pt x="1774978" y="24130"/>
                  </a:lnTo>
                  <a:cubicBezTo>
                    <a:pt x="1532512" y="24130"/>
                    <a:pt x="1253509" y="24130"/>
                    <a:pt x="1037614" y="19050"/>
                  </a:cubicBezTo>
                  <a:lnTo>
                    <a:pt x="947935" y="17780"/>
                  </a:lnTo>
                  <a:lnTo>
                    <a:pt x="984471" y="24130"/>
                  </a:lnTo>
                  <a:lnTo>
                    <a:pt x="964542" y="24130"/>
                  </a:lnTo>
                  <a:cubicBezTo>
                    <a:pt x="878184"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060"/>
                    <a:pt x="6350" y="873760"/>
                    <a:pt x="6350" y="929640"/>
                  </a:cubicBezTo>
                  <a:lnTo>
                    <a:pt x="10160" y="929640"/>
                  </a:lnTo>
                  <a:lnTo>
                    <a:pt x="10160" y="935990"/>
                  </a:lnTo>
                  <a:lnTo>
                    <a:pt x="19050" y="937260"/>
                  </a:lnTo>
                  <a:lnTo>
                    <a:pt x="19050" y="955040"/>
                  </a:lnTo>
                  <a:lnTo>
                    <a:pt x="12700" y="955040"/>
                  </a:lnTo>
                  <a:lnTo>
                    <a:pt x="16510" y="1005840"/>
                  </a:lnTo>
                  <a:lnTo>
                    <a:pt x="16510" y="1013460"/>
                  </a:lnTo>
                  <a:cubicBezTo>
                    <a:pt x="13970" y="1060450"/>
                    <a:pt x="10160" y="1108710"/>
                    <a:pt x="16510" y="1141730"/>
                  </a:cubicBezTo>
                  <a:cubicBezTo>
                    <a:pt x="16510" y="1144270"/>
                    <a:pt x="16510" y="1145540"/>
                    <a:pt x="15240" y="1146810"/>
                  </a:cubicBezTo>
                  <a:lnTo>
                    <a:pt x="12700" y="1148080"/>
                  </a:lnTo>
                  <a:lnTo>
                    <a:pt x="12700" y="1153160"/>
                  </a:lnTo>
                  <a:cubicBezTo>
                    <a:pt x="13970" y="1165860"/>
                    <a:pt x="13970" y="1184910"/>
                    <a:pt x="15240" y="1205230"/>
                  </a:cubicBezTo>
                  <a:cubicBezTo>
                    <a:pt x="16510" y="1245870"/>
                    <a:pt x="19050" y="1291590"/>
                    <a:pt x="21590" y="1313180"/>
                  </a:cubicBezTo>
                  <a:cubicBezTo>
                    <a:pt x="21590" y="1315720"/>
                    <a:pt x="20320" y="1318260"/>
                    <a:pt x="20320" y="1319530"/>
                  </a:cubicBezTo>
                  <a:cubicBezTo>
                    <a:pt x="20320" y="1320800"/>
                    <a:pt x="19050" y="1322070"/>
                    <a:pt x="19050" y="1323340"/>
                  </a:cubicBezTo>
                  <a:lnTo>
                    <a:pt x="21590" y="1323340"/>
                  </a:lnTo>
                  <a:lnTo>
                    <a:pt x="21590" y="1324610"/>
                  </a:lnTo>
                  <a:cubicBezTo>
                    <a:pt x="15240" y="1353820"/>
                    <a:pt x="17780" y="1414780"/>
                    <a:pt x="20320" y="1469390"/>
                  </a:cubicBezTo>
                  <a:cubicBezTo>
                    <a:pt x="21590" y="1510030"/>
                    <a:pt x="24130" y="1560830"/>
                    <a:pt x="20320" y="1570990"/>
                  </a:cubicBezTo>
                  <a:lnTo>
                    <a:pt x="16510" y="1570990"/>
                  </a:lnTo>
                  <a:lnTo>
                    <a:pt x="17780" y="1668780"/>
                  </a:lnTo>
                  <a:lnTo>
                    <a:pt x="11430" y="1668780"/>
                  </a:lnTo>
                  <a:cubicBezTo>
                    <a:pt x="11430" y="1680210"/>
                    <a:pt x="10160" y="1690370"/>
                    <a:pt x="10160" y="1700530"/>
                  </a:cubicBezTo>
                  <a:lnTo>
                    <a:pt x="8890" y="1699260"/>
                  </a:lnTo>
                  <a:lnTo>
                    <a:pt x="10160" y="1714500"/>
                  </a:lnTo>
                  <a:lnTo>
                    <a:pt x="10160" y="1718310"/>
                  </a:lnTo>
                  <a:lnTo>
                    <a:pt x="13970" y="1813560"/>
                  </a:lnTo>
                  <a:lnTo>
                    <a:pt x="21590" y="1813560"/>
                  </a:lnTo>
                  <a:cubicBezTo>
                    <a:pt x="22860" y="1819910"/>
                    <a:pt x="22860" y="1826260"/>
                    <a:pt x="24130" y="1831340"/>
                  </a:cubicBezTo>
                  <a:lnTo>
                    <a:pt x="22860" y="1830070"/>
                  </a:lnTo>
                  <a:lnTo>
                    <a:pt x="21590" y="1850390"/>
                  </a:lnTo>
                  <a:cubicBezTo>
                    <a:pt x="20320" y="1870710"/>
                    <a:pt x="20320" y="1887220"/>
                    <a:pt x="20320" y="1902460"/>
                  </a:cubicBezTo>
                  <a:cubicBezTo>
                    <a:pt x="17780" y="1910080"/>
                    <a:pt x="15240" y="1917700"/>
                    <a:pt x="13970" y="1926590"/>
                  </a:cubicBezTo>
                  <a:lnTo>
                    <a:pt x="12700" y="1930400"/>
                  </a:lnTo>
                  <a:lnTo>
                    <a:pt x="12700" y="1932940"/>
                  </a:lnTo>
                  <a:cubicBezTo>
                    <a:pt x="13970" y="1934210"/>
                    <a:pt x="15240" y="1939290"/>
                    <a:pt x="16510" y="1962150"/>
                  </a:cubicBezTo>
                  <a:cubicBezTo>
                    <a:pt x="16510" y="1992630"/>
                    <a:pt x="19050" y="2018030"/>
                    <a:pt x="22860" y="2057400"/>
                  </a:cubicBezTo>
                  <a:lnTo>
                    <a:pt x="12700" y="2094230"/>
                  </a:lnTo>
                  <a:cubicBezTo>
                    <a:pt x="8890" y="2108200"/>
                    <a:pt x="8890" y="2112010"/>
                    <a:pt x="8890" y="2118360"/>
                  </a:cubicBezTo>
                  <a:cubicBezTo>
                    <a:pt x="8890" y="2123440"/>
                    <a:pt x="8890" y="2131060"/>
                    <a:pt x="5080" y="2152650"/>
                  </a:cubicBezTo>
                  <a:lnTo>
                    <a:pt x="8890" y="2153920"/>
                  </a:lnTo>
                  <a:cubicBezTo>
                    <a:pt x="10160" y="2161540"/>
                    <a:pt x="10160" y="2190750"/>
                    <a:pt x="10160" y="2209800"/>
                  </a:cubicBezTo>
                  <a:cubicBezTo>
                    <a:pt x="10160" y="2247900"/>
                    <a:pt x="10160" y="2261870"/>
                    <a:pt x="12700" y="2265680"/>
                  </a:cubicBezTo>
                  <a:cubicBezTo>
                    <a:pt x="10160" y="2283460"/>
                    <a:pt x="8890" y="2299970"/>
                    <a:pt x="8890" y="2317750"/>
                  </a:cubicBezTo>
                  <a:cubicBezTo>
                    <a:pt x="7620" y="2338070"/>
                    <a:pt x="7620" y="2359660"/>
                    <a:pt x="2540" y="2386330"/>
                  </a:cubicBezTo>
                  <a:lnTo>
                    <a:pt x="0" y="2401570"/>
                  </a:lnTo>
                  <a:lnTo>
                    <a:pt x="6350" y="2397760"/>
                  </a:lnTo>
                  <a:lnTo>
                    <a:pt x="6350" y="2421890"/>
                  </a:lnTo>
                  <a:cubicBezTo>
                    <a:pt x="6350" y="2423160"/>
                    <a:pt x="7620" y="2426970"/>
                    <a:pt x="8890" y="2432050"/>
                  </a:cubicBezTo>
                  <a:lnTo>
                    <a:pt x="8890" y="2434590"/>
                  </a:lnTo>
                  <a:lnTo>
                    <a:pt x="10160" y="2434590"/>
                  </a:lnTo>
                  <a:cubicBezTo>
                    <a:pt x="11430" y="2439670"/>
                    <a:pt x="15240" y="2439670"/>
                    <a:pt x="16510" y="2439670"/>
                  </a:cubicBezTo>
                  <a:cubicBezTo>
                    <a:pt x="16510" y="2480310"/>
                    <a:pt x="15240" y="2522220"/>
                    <a:pt x="13970" y="2562860"/>
                  </a:cubicBezTo>
                  <a:cubicBezTo>
                    <a:pt x="13970" y="2574290"/>
                    <a:pt x="12700" y="2584450"/>
                    <a:pt x="12700" y="2595880"/>
                  </a:cubicBezTo>
                  <a:lnTo>
                    <a:pt x="8890" y="2595880"/>
                  </a:lnTo>
                  <a:lnTo>
                    <a:pt x="8890" y="2625090"/>
                  </a:lnTo>
                  <a:lnTo>
                    <a:pt x="6350" y="2625090"/>
                  </a:lnTo>
                  <a:lnTo>
                    <a:pt x="6350" y="2655570"/>
                  </a:lnTo>
                  <a:cubicBezTo>
                    <a:pt x="3810" y="2691130"/>
                    <a:pt x="1270" y="2745740"/>
                    <a:pt x="3810" y="2780030"/>
                  </a:cubicBezTo>
                  <a:cubicBezTo>
                    <a:pt x="2540" y="2797810"/>
                    <a:pt x="5080" y="2819400"/>
                    <a:pt x="6350" y="2830830"/>
                  </a:cubicBezTo>
                  <a:lnTo>
                    <a:pt x="5080" y="2830830"/>
                  </a:lnTo>
                  <a:lnTo>
                    <a:pt x="8890" y="2929890"/>
                  </a:lnTo>
                  <a:lnTo>
                    <a:pt x="7620" y="2931160"/>
                  </a:lnTo>
                  <a:lnTo>
                    <a:pt x="7620" y="2934970"/>
                  </a:lnTo>
                  <a:cubicBezTo>
                    <a:pt x="7620" y="2969260"/>
                    <a:pt x="8890" y="3003550"/>
                    <a:pt x="8890" y="3040380"/>
                  </a:cubicBezTo>
                  <a:cubicBezTo>
                    <a:pt x="11430" y="3110230"/>
                    <a:pt x="12700" y="3181350"/>
                    <a:pt x="6350" y="3258820"/>
                  </a:cubicBezTo>
                  <a:lnTo>
                    <a:pt x="6350" y="3265170"/>
                  </a:lnTo>
                  <a:cubicBezTo>
                    <a:pt x="7620" y="3280410"/>
                    <a:pt x="7620" y="3295650"/>
                    <a:pt x="7620" y="3313430"/>
                  </a:cubicBezTo>
                  <a:lnTo>
                    <a:pt x="7620" y="3392170"/>
                  </a:lnTo>
                  <a:lnTo>
                    <a:pt x="2540" y="3412490"/>
                  </a:lnTo>
                  <a:lnTo>
                    <a:pt x="2540" y="3463290"/>
                  </a:lnTo>
                  <a:lnTo>
                    <a:pt x="8890" y="3463290"/>
                  </a:lnTo>
                  <a:cubicBezTo>
                    <a:pt x="46990" y="3463290"/>
                    <a:pt x="102870" y="3464560"/>
                    <a:pt x="118110" y="3464560"/>
                  </a:cubicBezTo>
                  <a:cubicBezTo>
                    <a:pt x="146050" y="3464560"/>
                    <a:pt x="161290" y="3464560"/>
                    <a:pt x="168910" y="3463290"/>
                  </a:cubicBezTo>
                  <a:cubicBezTo>
                    <a:pt x="189230" y="3468370"/>
                    <a:pt x="227330" y="3469640"/>
                    <a:pt x="271780" y="3469640"/>
                  </a:cubicBezTo>
                  <a:cubicBezTo>
                    <a:pt x="298450" y="3469640"/>
                    <a:pt x="327660" y="3469640"/>
                    <a:pt x="356870" y="3468370"/>
                  </a:cubicBezTo>
                  <a:cubicBezTo>
                    <a:pt x="394970" y="3467100"/>
                    <a:pt x="431800" y="3467100"/>
                    <a:pt x="457200" y="3468370"/>
                  </a:cubicBezTo>
                  <a:lnTo>
                    <a:pt x="461010" y="3468370"/>
                  </a:lnTo>
                  <a:lnTo>
                    <a:pt x="463550" y="3462020"/>
                  </a:lnTo>
                  <a:cubicBezTo>
                    <a:pt x="514350" y="3462020"/>
                    <a:pt x="563880" y="3460750"/>
                    <a:pt x="628650" y="3458210"/>
                  </a:cubicBezTo>
                  <a:lnTo>
                    <a:pt x="640080" y="3458210"/>
                  </a:lnTo>
                  <a:lnTo>
                    <a:pt x="638810" y="3455670"/>
                  </a:lnTo>
                  <a:lnTo>
                    <a:pt x="671830" y="3455670"/>
                  </a:lnTo>
                  <a:lnTo>
                    <a:pt x="671830" y="3450590"/>
                  </a:lnTo>
                  <a:cubicBezTo>
                    <a:pt x="694690" y="3450590"/>
                    <a:pt x="718820" y="3451860"/>
                    <a:pt x="745490" y="3453130"/>
                  </a:cubicBezTo>
                  <a:cubicBezTo>
                    <a:pt x="763270" y="3454400"/>
                    <a:pt x="781050" y="3454400"/>
                    <a:pt x="798830" y="3455670"/>
                  </a:cubicBezTo>
                  <a:lnTo>
                    <a:pt x="798830" y="3467100"/>
                  </a:lnTo>
                  <a:lnTo>
                    <a:pt x="1030971" y="3467100"/>
                  </a:lnTo>
                  <a:cubicBezTo>
                    <a:pt x="1094079" y="3467100"/>
                    <a:pt x="1153865" y="3465830"/>
                    <a:pt x="1216973" y="3464560"/>
                  </a:cubicBezTo>
                  <a:cubicBezTo>
                    <a:pt x="1353153" y="3462020"/>
                    <a:pt x="1482690" y="3459480"/>
                    <a:pt x="1602262" y="3463290"/>
                  </a:cubicBezTo>
                  <a:cubicBezTo>
                    <a:pt x="1658727" y="3462020"/>
                    <a:pt x="1701906" y="3462020"/>
                    <a:pt x="1738442" y="3463290"/>
                  </a:cubicBezTo>
                  <a:lnTo>
                    <a:pt x="1738442" y="3464560"/>
                  </a:lnTo>
                  <a:lnTo>
                    <a:pt x="1761692" y="3464560"/>
                  </a:lnTo>
                  <a:lnTo>
                    <a:pt x="1848050" y="3467100"/>
                  </a:lnTo>
                  <a:lnTo>
                    <a:pt x="1848050" y="3463290"/>
                  </a:lnTo>
                  <a:cubicBezTo>
                    <a:pt x="1884586" y="3463290"/>
                    <a:pt x="1924444" y="3462020"/>
                    <a:pt x="1967623" y="3462020"/>
                  </a:cubicBezTo>
                  <a:lnTo>
                    <a:pt x="1997516" y="3468370"/>
                  </a:lnTo>
                  <a:lnTo>
                    <a:pt x="2017445" y="3468370"/>
                  </a:lnTo>
                  <a:cubicBezTo>
                    <a:pt x="2060624" y="3469640"/>
                    <a:pt x="2080552" y="3469640"/>
                    <a:pt x="2087195" y="3462020"/>
                  </a:cubicBezTo>
                  <a:lnTo>
                    <a:pt x="2087195" y="3459480"/>
                  </a:lnTo>
                  <a:cubicBezTo>
                    <a:pt x="2103803" y="3458210"/>
                    <a:pt x="2120410" y="3458210"/>
                    <a:pt x="2133696" y="3456940"/>
                  </a:cubicBezTo>
                  <a:cubicBezTo>
                    <a:pt x="2166910" y="3462020"/>
                    <a:pt x="2210089" y="3460750"/>
                    <a:pt x="2259911" y="3460750"/>
                  </a:cubicBezTo>
                  <a:cubicBezTo>
                    <a:pt x="2309733" y="3459480"/>
                    <a:pt x="2362877" y="3459480"/>
                    <a:pt x="2399413" y="3464560"/>
                  </a:cubicBezTo>
                  <a:lnTo>
                    <a:pt x="2402734" y="3465830"/>
                  </a:lnTo>
                  <a:lnTo>
                    <a:pt x="2409377" y="3465830"/>
                  </a:lnTo>
                  <a:cubicBezTo>
                    <a:pt x="2425984" y="3464560"/>
                    <a:pt x="2492414" y="3463290"/>
                    <a:pt x="2555521" y="3462020"/>
                  </a:cubicBezTo>
                  <a:cubicBezTo>
                    <a:pt x="2615308" y="3460750"/>
                    <a:pt x="2681737" y="3459480"/>
                    <a:pt x="2734880" y="3458210"/>
                  </a:cubicBezTo>
                  <a:cubicBezTo>
                    <a:pt x="2744844" y="3460750"/>
                    <a:pt x="2768095" y="3462020"/>
                    <a:pt x="2788023" y="3462020"/>
                  </a:cubicBezTo>
                  <a:cubicBezTo>
                    <a:pt x="2864417" y="3460750"/>
                    <a:pt x="2950775" y="3459480"/>
                    <a:pt x="3057062" y="3459480"/>
                  </a:cubicBezTo>
                  <a:lnTo>
                    <a:pt x="3060383" y="3460750"/>
                  </a:lnTo>
                  <a:lnTo>
                    <a:pt x="3076990" y="3459480"/>
                  </a:lnTo>
                  <a:cubicBezTo>
                    <a:pt x="3146741" y="3459480"/>
                    <a:pt x="3216492" y="3460750"/>
                    <a:pt x="3286242" y="3460750"/>
                  </a:cubicBezTo>
                  <a:lnTo>
                    <a:pt x="3286242" y="3463290"/>
                  </a:lnTo>
                  <a:lnTo>
                    <a:pt x="3342707" y="3460750"/>
                  </a:lnTo>
                  <a:lnTo>
                    <a:pt x="3369279" y="3460750"/>
                  </a:lnTo>
                  <a:cubicBezTo>
                    <a:pt x="3532031" y="3462020"/>
                    <a:pt x="3701425" y="3463290"/>
                    <a:pt x="3874141" y="3463290"/>
                  </a:cubicBezTo>
                  <a:lnTo>
                    <a:pt x="3880784" y="3463290"/>
                  </a:lnTo>
                  <a:lnTo>
                    <a:pt x="3890748" y="3458210"/>
                  </a:lnTo>
                  <a:lnTo>
                    <a:pt x="3890748" y="3453130"/>
                  </a:lnTo>
                  <a:lnTo>
                    <a:pt x="3897391" y="3453130"/>
                  </a:lnTo>
                  <a:lnTo>
                    <a:pt x="4103322" y="3464560"/>
                  </a:lnTo>
                  <a:cubicBezTo>
                    <a:pt x="4133215" y="3464560"/>
                    <a:pt x="4149822" y="3462020"/>
                    <a:pt x="4169751" y="3460750"/>
                  </a:cubicBezTo>
                  <a:cubicBezTo>
                    <a:pt x="4199644" y="3458210"/>
                    <a:pt x="4226216" y="3454400"/>
                    <a:pt x="4312574" y="3459480"/>
                  </a:cubicBezTo>
                  <a:lnTo>
                    <a:pt x="4312574" y="3456940"/>
                  </a:lnTo>
                  <a:lnTo>
                    <a:pt x="4518504" y="3456940"/>
                  </a:lnTo>
                  <a:cubicBezTo>
                    <a:pt x="4760971" y="3456940"/>
                    <a:pt x="5039973" y="3456940"/>
                    <a:pt x="5255868" y="3462020"/>
                  </a:cubicBezTo>
                  <a:lnTo>
                    <a:pt x="5345548" y="3463290"/>
                  </a:lnTo>
                  <a:lnTo>
                    <a:pt x="5309012" y="3456940"/>
                  </a:lnTo>
                  <a:lnTo>
                    <a:pt x="5328941" y="3456940"/>
                  </a:lnTo>
                  <a:cubicBezTo>
                    <a:pt x="5411977" y="3459480"/>
                    <a:pt x="5445945" y="3460750"/>
                    <a:pt x="5453565" y="3456940"/>
                  </a:cubicBezTo>
                  <a:lnTo>
                    <a:pt x="5453565" y="3458210"/>
                  </a:lnTo>
                  <a:cubicBezTo>
                    <a:pt x="5454835" y="3458210"/>
                    <a:pt x="5454835" y="3458210"/>
                    <a:pt x="5456105" y="3456940"/>
                  </a:cubicBezTo>
                  <a:cubicBezTo>
                    <a:pt x="5457375" y="3456940"/>
                    <a:pt x="5458645" y="3458210"/>
                    <a:pt x="5461185" y="3458210"/>
                  </a:cubicBezTo>
                  <a:lnTo>
                    <a:pt x="5461185" y="3464560"/>
                  </a:lnTo>
                  <a:cubicBezTo>
                    <a:pt x="5496745" y="3463290"/>
                    <a:pt x="5525955" y="3463290"/>
                    <a:pt x="5551355" y="3464560"/>
                  </a:cubicBezTo>
                  <a:cubicBezTo>
                    <a:pt x="5580565" y="3465830"/>
                    <a:pt x="5607235" y="3465830"/>
                    <a:pt x="5635175" y="3463290"/>
                  </a:cubicBezTo>
                  <a:cubicBezTo>
                    <a:pt x="5636445" y="3464560"/>
                    <a:pt x="5637715" y="3467100"/>
                    <a:pt x="5641525" y="3468370"/>
                  </a:cubicBezTo>
                  <a:lnTo>
                    <a:pt x="5644065" y="3468370"/>
                  </a:lnTo>
                  <a:cubicBezTo>
                    <a:pt x="5647875" y="3468370"/>
                    <a:pt x="5650415" y="3467100"/>
                    <a:pt x="5652955" y="3467100"/>
                  </a:cubicBezTo>
                  <a:lnTo>
                    <a:pt x="5652955" y="3472180"/>
                  </a:lnTo>
                  <a:cubicBezTo>
                    <a:pt x="5721535" y="3472180"/>
                    <a:pt x="5743125" y="3464560"/>
                    <a:pt x="5753285" y="3458210"/>
                  </a:cubicBezTo>
                  <a:cubicBezTo>
                    <a:pt x="5807895" y="3459480"/>
                    <a:pt x="5856155" y="3462020"/>
                    <a:pt x="5903145" y="3465830"/>
                  </a:cubicBezTo>
                  <a:lnTo>
                    <a:pt x="5903145" y="3460750"/>
                  </a:lnTo>
                  <a:lnTo>
                    <a:pt x="5920925" y="3460750"/>
                  </a:lnTo>
                  <a:lnTo>
                    <a:pt x="5920925" y="3456940"/>
                  </a:lnTo>
                  <a:lnTo>
                    <a:pt x="5995855" y="3456940"/>
                  </a:lnTo>
                  <a:lnTo>
                    <a:pt x="6042845" y="3459480"/>
                  </a:lnTo>
                  <a:lnTo>
                    <a:pt x="6044115" y="3459480"/>
                  </a:lnTo>
                  <a:cubicBezTo>
                    <a:pt x="6054275" y="3455670"/>
                    <a:pt x="6088565" y="3455670"/>
                    <a:pt x="6120315" y="3455670"/>
                  </a:cubicBezTo>
                  <a:cubicBezTo>
                    <a:pt x="6148255" y="3455670"/>
                    <a:pt x="6173655" y="3455670"/>
                    <a:pt x="6185085" y="3453130"/>
                  </a:cubicBezTo>
                  <a:lnTo>
                    <a:pt x="6248585" y="3453130"/>
                  </a:lnTo>
                  <a:lnTo>
                    <a:pt x="6248585" y="3446780"/>
                  </a:lnTo>
                  <a:lnTo>
                    <a:pt x="6265095" y="3446780"/>
                  </a:lnTo>
                  <a:lnTo>
                    <a:pt x="6265095" y="3440430"/>
                  </a:lnTo>
                  <a:cubicBezTo>
                    <a:pt x="6265095" y="3430270"/>
                    <a:pt x="6265095" y="3418840"/>
                    <a:pt x="6266365" y="3406140"/>
                  </a:cubicBezTo>
                  <a:lnTo>
                    <a:pt x="6266365" y="3393440"/>
                  </a:lnTo>
                  <a:cubicBezTo>
                    <a:pt x="6266365" y="3383280"/>
                    <a:pt x="6266365" y="3375660"/>
                    <a:pt x="6267635" y="3366770"/>
                  </a:cubicBezTo>
                  <a:lnTo>
                    <a:pt x="6268905" y="3350260"/>
                  </a:lnTo>
                  <a:cubicBezTo>
                    <a:pt x="6272715" y="3286760"/>
                    <a:pt x="6271445" y="3272790"/>
                    <a:pt x="6271445" y="3258820"/>
                  </a:cubicBezTo>
                  <a:cubicBezTo>
                    <a:pt x="6270175" y="3244850"/>
                    <a:pt x="6270175" y="3232150"/>
                    <a:pt x="6273985" y="3169920"/>
                  </a:cubicBezTo>
                  <a:lnTo>
                    <a:pt x="6275255" y="3152140"/>
                  </a:lnTo>
                  <a:lnTo>
                    <a:pt x="6263825" y="3164840"/>
                  </a:lnTo>
                  <a:cubicBezTo>
                    <a:pt x="6262555" y="3152140"/>
                    <a:pt x="6265095" y="3124200"/>
                    <a:pt x="6266365" y="3102610"/>
                  </a:cubicBezTo>
                  <a:cubicBezTo>
                    <a:pt x="6268905" y="3069590"/>
                    <a:pt x="6272715" y="3031490"/>
                    <a:pt x="6270175" y="2997200"/>
                  </a:cubicBezTo>
                  <a:lnTo>
                    <a:pt x="6279065" y="3025140"/>
                  </a:lnTo>
                  <a:lnTo>
                    <a:pt x="6277795" y="2978150"/>
                  </a:lnTo>
                  <a:cubicBezTo>
                    <a:pt x="6277795" y="2962910"/>
                    <a:pt x="6276525" y="2946400"/>
                    <a:pt x="6276525" y="2929890"/>
                  </a:cubicBezTo>
                  <a:cubicBezTo>
                    <a:pt x="6279065" y="2917190"/>
                    <a:pt x="6281605" y="2904490"/>
                    <a:pt x="6282875" y="2894330"/>
                  </a:cubicBezTo>
                  <a:lnTo>
                    <a:pt x="6287955" y="2894330"/>
                  </a:lnTo>
                  <a:cubicBezTo>
                    <a:pt x="6291765" y="2842260"/>
                    <a:pt x="6290495" y="2838450"/>
                    <a:pt x="6286685" y="2834640"/>
                  </a:cubicBezTo>
                  <a:cubicBezTo>
                    <a:pt x="6285415" y="2833370"/>
                    <a:pt x="6282875" y="2832100"/>
                    <a:pt x="6281605" y="2832100"/>
                  </a:cubicBezTo>
                  <a:cubicBezTo>
                    <a:pt x="6280335" y="2829560"/>
                    <a:pt x="6279065" y="2823210"/>
                    <a:pt x="6279065" y="2806700"/>
                  </a:cubicBezTo>
                  <a:cubicBezTo>
                    <a:pt x="6280335" y="2806700"/>
                    <a:pt x="6281605" y="2806700"/>
                    <a:pt x="6284145" y="2805430"/>
                  </a:cubicBezTo>
                  <a:cubicBezTo>
                    <a:pt x="6289225" y="2802890"/>
                    <a:pt x="6290495" y="2796540"/>
                    <a:pt x="6290495" y="2769870"/>
                  </a:cubicBezTo>
                  <a:cubicBezTo>
                    <a:pt x="6291765" y="2759710"/>
                    <a:pt x="6290495" y="2734310"/>
                    <a:pt x="6287955" y="2702560"/>
                  </a:cubicBezTo>
                  <a:cubicBezTo>
                    <a:pt x="6286685" y="2682240"/>
                    <a:pt x="6285415" y="2659380"/>
                    <a:pt x="6284145" y="2636520"/>
                  </a:cubicBezTo>
                  <a:lnTo>
                    <a:pt x="6284145" y="2613660"/>
                  </a:lnTo>
                  <a:cubicBezTo>
                    <a:pt x="6289225" y="2608580"/>
                    <a:pt x="6290495" y="2592070"/>
                    <a:pt x="6289225" y="2543810"/>
                  </a:cubicBezTo>
                  <a:lnTo>
                    <a:pt x="6285415" y="2543810"/>
                  </a:lnTo>
                  <a:lnTo>
                    <a:pt x="6285415" y="2537460"/>
                  </a:lnTo>
                  <a:lnTo>
                    <a:pt x="6276525" y="2536190"/>
                  </a:lnTo>
                  <a:lnTo>
                    <a:pt x="6276525" y="2518410"/>
                  </a:lnTo>
                  <a:lnTo>
                    <a:pt x="6282875" y="2518410"/>
                  </a:lnTo>
                  <a:lnTo>
                    <a:pt x="6279065" y="2467610"/>
                  </a:lnTo>
                  <a:lnTo>
                    <a:pt x="6279065" y="2459990"/>
                  </a:lnTo>
                  <a:cubicBezTo>
                    <a:pt x="6281605" y="2413000"/>
                    <a:pt x="6285415" y="2364740"/>
                    <a:pt x="6279065" y="2331720"/>
                  </a:cubicBezTo>
                  <a:cubicBezTo>
                    <a:pt x="6279065" y="2329180"/>
                    <a:pt x="6279065" y="2327910"/>
                    <a:pt x="6280335" y="2326640"/>
                  </a:cubicBezTo>
                  <a:lnTo>
                    <a:pt x="6282875" y="2325370"/>
                  </a:lnTo>
                  <a:lnTo>
                    <a:pt x="6282875" y="2320290"/>
                  </a:lnTo>
                  <a:cubicBezTo>
                    <a:pt x="6281605" y="2307590"/>
                    <a:pt x="6281605" y="2288540"/>
                    <a:pt x="6280335" y="2268220"/>
                  </a:cubicBezTo>
                  <a:cubicBezTo>
                    <a:pt x="6279065" y="2227580"/>
                    <a:pt x="6276525" y="2181860"/>
                    <a:pt x="6273985" y="2160270"/>
                  </a:cubicBezTo>
                  <a:cubicBezTo>
                    <a:pt x="6273985" y="2157730"/>
                    <a:pt x="6275255" y="2155190"/>
                    <a:pt x="6275255" y="2153920"/>
                  </a:cubicBezTo>
                  <a:cubicBezTo>
                    <a:pt x="6275255" y="2152650"/>
                    <a:pt x="6275255" y="2151380"/>
                    <a:pt x="6276525" y="2151380"/>
                  </a:cubicBezTo>
                  <a:lnTo>
                    <a:pt x="6271445" y="2148840"/>
                  </a:lnTo>
                  <a:lnTo>
                    <a:pt x="6277795" y="2150110"/>
                  </a:lnTo>
                  <a:lnTo>
                    <a:pt x="6279065" y="2148840"/>
                  </a:lnTo>
                  <a:lnTo>
                    <a:pt x="6279065" y="2147570"/>
                  </a:lnTo>
                  <a:cubicBezTo>
                    <a:pt x="6285415" y="2118360"/>
                    <a:pt x="6282875" y="2057400"/>
                    <a:pt x="6280335" y="2002790"/>
                  </a:cubicBezTo>
                  <a:cubicBezTo>
                    <a:pt x="6279065" y="1962150"/>
                    <a:pt x="6276525" y="1911350"/>
                    <a:pt x="6280335" y="1901190"/>
                  </a:cubicBezTo>
                  <a:lnTo>
                    <a:pt x="6284145" y="1901190"/>
                  </a:lnTo>
                  <a:lnTo>
                    <a:pt x="6282875" y="1803400"/>
                  </a:lnTo>
                  <a:lnTo>
                    <a:pt x="6289225" y="1803400"/>
                  </a:lnTo>
                  <a:cubicBezTo>
                    <a:pt x="6289225" y="1793240"/>
                    <a:pt x="6290495" y="1781810"/>
                    <a:pt x="6290495" y="1771650"/>
                  </a:cubicBezTo>
                  <a:lnTo>
                    <a:pt x="6291765" y="1774190"/>
                  </a:lnTo>
                  <a:lnTo>
                    <a:pt x="6290495" y="1757680"/>
                  </a:lnTo>
                  <a:lnTo>
                    <a:pt x="6290495" y="1755140"/>
                  </a:lnTo>
                  <a:lnTo>
                    <a:pt x="6286685" y="1659890"/>
                  </a:lnTo>
                  <a:lnTo>
                    <a:pt x="6279065" y="1659890"/>
                  </a:lnTo>
                  <a:cubicBezTo>
                    <a:pt x="6277795" y="1653540"/>
                    <a:pt x="6277795" y="1647190"/>
                    <a:pt x="6276525" y="1642110"/>
                  </a:cubicBezTo>
                  <a:lnTo>
                    <a:pt x="6277795" y="1643380"/>
                  </a:lnTo>
                  <a:lnTo>
                    <a:pt x="6279065" y="1623060"/>
                  </a:lnTo>
                  <a:cubicBezTo>
                    <a:pt x="6280335" y="1602740"/>
                    <a:pt x="6280335" y="1586230"/>
                    <a:pt x="6280335" y="1570990"/>
                  </a:cubicBezTo>
                  <a:cubicBezTo>
                    <a:pt x="6282875" y="1563370"/>
                    <a:pt x="6285415" y="1555750"/>
                    <a:pt x="6286685" y="1546860"/>
                  </a:cubicBezTo>
                  <a:lnTo>
                    <a:pt x="6287955" y="1543050"/>
                  </a:lnTo>
                  <a:lnTo>
                    <a:pt x="6284145" y="1540510"/>
                  </a:lnTo>
                  <a:cubicBezTo>
                    <a:pt x="6284145" y="1539240"/>
                    <a:pt x="6281605" y="1534160"/>
                    <a:pt x="6280335" y="1511300"/>
                  </a:cubicBezTo>
                  <a:cubicBezTo>
                    <a:pt x="6280335" y="1480820"/>
                    <a:pt x="6277795" y="1456690"/>
                    <a:pt x="6273985" y="1416050"/>
                  </a:cubicBezTo>
                  <a:lnTo>
                    <a:pt x="6284145" y="1379220"/>
                  </a:lnTo>
                  <a:cubicBezTo>
                    <a:pt x="6287955" y="1365250"/>
                    <a:pt x="6287955" y="1361440"/>
                    <a:pt x="6287955" y="1355090"/>
                  </a:cubicBezTo>
                  <a:cubicBezTo>
                    <a:pt x="6287955" y="1350010"/>
                    <a:pt x="6287955" y="1342390"/>
                    <a:pt x="6291765" y="1320800"/>
                  </a:cubicBezTo>
                  <a:lnTo>
                    <a:pt x="6287955" y="1319530"/>
                  </a:lnTo>
                  <a:cubicBezTo>
                    <a:pt x="6286685" y="1311910"/>
                    <a:pt x="6286685" y="1282700"/>
                    <a:pt x="6286685" y="1263650"/>
                  </a:cubicBezTo>
                  <a:cubicBezTo>
                    <a:pt x="6286685" y="1225550"/>
                    <a:pt x="6286685" y="1211580"/>
                    <a:pt x="6284145" y="1207770"/>
                  </a:cubicBezTo>
                  <a:cubicBezTo>
                    <a:pt x="6286685" y="1189990"/>
                    <a:pt x="6287955" y="1173480"/>
                    <a:pt x="6287955" y="1155700"/>
                  </a:cubicBezTo>
                  <a:cubicBezTo>
                    <a:pt x="6287955" y="1135380"/>
                    <a:pt x="6287955" y="1113790"/>
                    <a:pt x="6293035" y="1087120"/>
                  </a:cubicBezTo>
                  <a:close/>
                  <a:moveTo>
                    <a:pt x="27940" y="495300"/>
                  </a:moveTo>
                  <a:lnTo>
                    <a:pt x="27940" y="488950"/>
                  </a:lnTo>
                  <a:lnTo>
                    <a:pt x="29210" y="488950"/>
                  </a:lnTo>
                  <a:cubicBezTo>
                    <a:pt x="27940" y="491490"/>
                    <a:pt x="27940" y="492760"/>
                    <a:pt x="27940" y="495300"/>
                  </a:cubicBezTo>
                  <a:close/>
                  <a:moveTo>
                    <a:pt x="38100" y="2854960"/>
                  </a:moveTo>
                  <a:cubicBezTo>
                    <a:pt x="38100" y="2851150"/>
                    <a:pt x="36830" y="2848610"/>
                    <a:pt x="36830" y="2846070"/>
                  </a:cubicBezTo>
                  <a:lnTo>
                    <a:pt x="38100" y="2846070"/>
                  </a:lnTo>
                  <a:lnTo>
                    <a:pt x="38100" y="2854960"/>
                  </a:lnTo>
                  <a:close/>
                  <a:moveTo>
                    <a:pt x="6218105" y="546100"/>
                  </a:moveTo>
                  <a:lnTo>
                    <a:pt x="6219375" y="577850"/>
                  </a:lnTo>
                  <a:lnTo>
                    <a:pt x="6210485" y="563880"/>
                  </a:lnTo>
                  <a:lnTo>
                    <a:pt x="6213025" y="591820"/>
                  </a:lnTo>
                  <a:cubicBezTo>
                    <a:pt x="6218105" y="647700"/>
                    <a:pt x="6216835" y="669290"/>
                    <a:pt x="6215565" y="718820"/>
                  </a:cubicBezTo>
                  <a:lnTo>
                    <a:pt x="6214295" y="741680"/>
                  </a:lnTo>
                  <a:lnTo>
                    <a:pt x="6211755" y="762000"/>
                  </a:lnTo>
                  <a:cubicBezTo>
                    <a:pt x="6209215" y="786130"/>
                    <a:pt x="6209215" y="817880"/>
                    <a:pt x="6210485" y="843280"/>
                  </a:cubicBezTo>
                  <a:lnTo>
                    <a:pt x="6206675" y="843280"/>
                  </a:lnTo>
                  <a:lnTo>
                    <a:pt x="6206675" y="885190"/>
                  </a:lnTo>
                  <a:lnTo>
                    <a:pt x="6210485" y="885190"/>
                  </a:lnTo>
                  <a:lnTo>
                    <a:pt x="6215565" y="956310"/>
                  </a:lnTo>
                  <a:lnTo>
                    <a:pt x="6210485" y="956310"/>
                  </a:lnTo>
                  <a:cubicBezTo>
                    <a:pt x="6210485" y="962660"/>
                    <a:pt x="6210485" y="967740"/>
                    <a:pt x="6211755" y="974090"/>
                  </a:cubicBezTo>
                  <a:lnTo>
                    <a:pt x="6202865" y="974090"/>
                  </a:lnTo>
                  <a:lnTo>
                    <a:pt x="6202865" y="976630"/>
                  </a:lnTo>
                  <a:lnTo>
                    <a:pt x="6207945" y="1078230"/>
                  </a:lnTo>
                  <a:cubicBezTo>
                    <a:pt x="6206675" y="1082040"/>
                    <a:pt x="6206675" y="1088390"/>
                    <a:pt x="6205405" y="1097280"/>
                  </a:cubicBezTo>
                  <a:cubicBezTo>
                    <a:pt x="6204135" y="1104900"/>
                    <a:pt x="6202865" y="1116330"/>
                    <a:pt x="6201595" y="1118870"/>
                  </a:cubicBezTo>
                  <a:lnTo>
                    <a:pt x="6200325" y="1118870"/>
                  </a:lnTo>
                  <a:cubicBezTo>
                    <a:pt x="6199055" y="1146810"/>
                    <a:pt x="6200325" y="1179830"/>
                    <a:pt x="6202865" y="1215390"/>
                  </a:cubicBezTo>
                  <a:cubicBezTo>
                    <a:pt x="6205405" y="1256030"/>
                    <a:pt x="6207945" y="1299210"/>
                    <a:pt x="6205405" y="1339850"/>
                  </a:cubicBezTo>
                  <a:lnTo>
                    <a:pt x="6205405" y="1342390"/>
                  </a:lnTo>
                  <a:cubicBezTo>
                    <a:pt x="6206675" y="1346200"/>
                    <a:pt x="6206675" y="1356360"/>
                    <a:pt x="6207945" y="1369060"/>
                  </a:cubicBezTo>
                  <a:cubicBezTo>
                    <a:pt x="6207945" y="1389380"/>
                    <a:pt x="6206675" y="1408430"/>
                    <a:pt x="6206675" y="1428750"/>
                  </a:cubicBezTo>
                  <a:cubicBezTo>
                    <a:pt x="6205405" y="1478280"/>
                    <a:pt x="6202865" y="1530350"/>
                    <a:pt x="6207945" y="1592580"/>
                  </a:cubicBezTo>
                  <a:lnTo>
                    <a:pt x="6199055" y="1642110"/>
                  </a:lnTo>
                  <a:lnTo>
                    <a:pt x="6199055" y="1643380"/>
                  </a:lnTo>
                  <a:cubicBezTo>
                    <a:pt x="6199055" y="1662430"/>
                    <a:pt x="6200325" y="1668780"/>
                    <a:pt x="6206675" y="1670050"/>
                  </a:cubicBezTo>
                  <a:cubicBezTo>
                    <a:pt x="6209215" y="1670050"/>
                    <a:pt x="6210485" y="1670050"/>
                    <a:pt x="6213025" y="1667510"/>
                  </a:cubicBezTo>
                  <a:cubicBezTo>
                    <a:pt x="6213025" y="1673860"/>
                    <a:pt x="6213025" y="1680210"/>
                    <a:pt x="6214295" y="1690370"/>
                  </a:cubicBezTo>
                  <a:cubicBezTo>
                    <a:pt x="6215565" y="1717040"/>
                    <a:pt x="6214295" y="1727200"/>
                    <a:pt x="6214295" y="1732280"/>
                  </a:cubicBezTo>
                  <a:cubicBezTo>
                    <a:pt x="6213025" y="1732280"/>
                    <a:pt x="6211755" y="1732280"/>
                    <a:pt x="6209215" y="1733550"/>
                  </a:cubicBezTo>
                  <a:cubicBezTo>
                    <a:pt x="6205405" y="1736090"/>
                    <a:pt x="6204135" y="1741170"/>
                    <a:pt x="6204135" y="1747520"/>
                  </a:cubicBezTo>
                  <a:lnTo>
                    <a:pt x="6205405" y="1756410"/>
                  </a:lnTo>
                  <a:cubicBezTo>
                    <a:pt x="6209215" y="1784350"/>
                    <a:pt x="6213025" y="1821180"/>
                    <a:pt x="6213025" y="1863090"/>
                  </a:cubicBezTo>
                  <a:lnTo>
                    <a:pt x="6211755" y="1863090"/>
                  </a:lnTo>
                  <a:lnTo>
                    <a:pt x="6211755" y="1856740"/>
                  </a:lnTo>
                  <a:cubicBezTo>
                    <a:pt x="6210485" y="1830070"/>
                    <a:pt x="6209215" y="1827530"/>
                    <a:pt x="6202865" y="1827530"/>
                  </a:cubicBezTo>
                  <a:cubicBezTo>
                    <a:pt x="6195245" y="1827530"/>
                    <a:pt x="6195245" y="1832610"/>
                    <a:pt x="6192705" y="1855470"/>
                  </a:cubicBezTo>
                  <a:lnTo>
                    <a:pt x="6191435" y="1859280"/>
                  </a:lnTo>
                  <a:lnTo>
                    <a:pt x="6195245" y="1861820"/>
                  </a:lnTo>
                  <a:cubicBezTo>
                    <a:pt x="6201595" y="1869440"/>
                    <a:pt x="6201595" y="1926590"/>
                    <a:pt x="6201595" y="1969770"/>
                  </a:cubicBezTo>
                  <a:cubicBezTo>
                    <a:pt x="6201595" y="2044700"/>
                    <a:pt x="6204135" y="2075180"/>
                    <a:pt x="6210485" y="2084070"/>
                  </a:cubicBezTo>
                  <a:lnTo>
                    <a:pt x="6209215" y="2095500"/>
                  </a:lnTo>
                  <a:lnTo>
                    <a:pt x="6206675" y="2095500"/>
                  </a:lnTo>
                  <a:cubicBezTo>
                    <a:pt x="6202865" y="2132330"/>
                    <a:pt x="6205405" y="2146300"/>
                    <a:pt x="6209215" y="2162810"/>
                  </a:cubicBezTo>
                  <a:cubicBezTo>
                    <a:pt x="6213025" y="2178050"/>
                    <a:pt x="6216835" y="2195830"/>
                    <a:pt x="6215565" y="2241550"/>
                  </a:cubicBezTo>
                  <a:cubicBezTo>
                    <a:pt x="6214295" y="2258060"/>
                    <a:pt x="6214295" y="2269490"/>
                    <a:pt x="6213025" y="2274570"/>
                  </a:cubicBezTo>
                  <a:lnTo>
                    <a:pt x="6209215" y="2274570"/>
                  </a:lnTo>
                  <a:lnTo>
                    <a:pt x="6213025" y="2345690"/>
                  </a:lnTo>
                  <a:lnTo>
                    <a:pt x="6213025" y="2349500"/>
                  </a:lnTo>
                  <a:lnTo>
                    <a:pt x="6210485" y="2349500"/>
                  </a:lnTo>
                  <a:lnTo>
                    <a:pt x="6211755" y="2426970"/>
                  </a:lnTo>
                  <a:lnTo>
                    <a:pt x="6206675" y="2418080"/>
                  </a:lnTo>
                  <a:lnTo>
                    <a:pt x="6211755" y="2449830"/>
                  </a:lnTo>
                  <a:cubicBezTo>
                    <a:pt x="6213025" y="2458720"/>
                    <a:pt x="6215565" y="2473960"/>
                    <a:pt x="6216835" y="2487930"/>
                  </a:cubicBezTo>
                  <a:lnTo>
                    <a:pt x="6213025" y="2501900"/>
                  </a:lnTo>
                  <a:cubicBezTo>
                    <a:pt x="6204135" y="2531110"/>
                    <a:pt x="6205405" y="2545080"/>
                    <a:pt x="6206675" y="2566670"/>
                  </a:cubicBezTo>
                  <a:cubicBezTo>
                    <a:pt x="6207945" y="2575560"/>
                    <a:pt x="6207945" y="2585720"/>
                    <a:pt x="6209215" y="2599690"/>
                  </a:cubicBezTo>
                  <a:lnTo>
                    <a:pt x="6204135" y="2616200"/>
                  </a:lnTo>
                  <a:cubicBezTo>
                    <a:pt x="6202865" y="2620010"/>
                    <a:pt x="6202865" y="2622550"/>
                    <a:pt x="6201595" y="2626360"/>
                  </a:cubicBezTo>
                  <a:lnTo>
                    <a:pt x="6209215" y="2626360"/>
                  </a:lnTo>
                  <a:lnTo>
                    <a:pt x="6209215" y="2636520"/>
                  </a:lnTo>
                  <a:lnTo>
                    <a:pt x="6204135" y="2636520"/>
                  </a:lnTo>
                  <a:cubicBezTo>
                    <a:pt x="6201595" y="2649220"/>
                    <a:pt x="6200325" y="2670810"/>
                    <a:pt x="6199055" y="2698750"/>
                  </a:cubicBezTo>
                  <a:cubicBezTo>
                    <a:pt x="6197785" y="2719070"/>
                    <a:pt x="6197785" y="2740660"/>
                    <a:pt x="6195245" y="2766060"/>
                  </a:cubicBezTo>
                  <a:lnTo>
                    <a:pt x="6207945" y="2767330"/>
                  </a:lnTo>
                  <a:cubicBezTo>
                    <a:pt x="6209215" y="2764790"/>
                    <a:pt x="6209215" y="2758440"/>
                    <a:pt x="6210485" y="2752090"/>
                  </a:cubicBezTo>
                  <a:lnTo>
                    <a:pt x="6214295" y="2752090"/>
                  </a:lnTo>
                  <a:cubicBezTo>
                    <a:pt x="6214295" y="2759710"/>
                    <a:pt x="6215565" y="2768600"/>
                    <a:pt x="6216835" y="2777490"/>
                  </a:cubicBezTo>
                  <a:cubicBezTo>
                    <a:pt x="6211755" y="2783840"/>
                    <a:pt x="6211755" y="2801620"/>
                    <a:pt x="6213025" y="2839720"/>
                  </a:cubicBezTo>
                  <a:lnTo>
                    <a:pt x="6213025" y="2849880"/>
                  </a:lnTo>
                  <a:lnTo>
                    <a:pt x="6204135" y="2847340"/>
                  </a:lnTo>
                  <a:lnTo>
                    <a:pt x="6204135" y="2857500"/>
                  </a:lnTo>
                  <a:cubicBezTo>
                    <a:pt x="6205405" y="2887980"/>
                    <a:pt x="6207945" y="2896870"/>
                    <a:pt x="6210485" y="2908300"/>
                  </a:cubicBezTo>
                  <a:cubicBezTo>
                    <a:pt x="6211755" y="2913380"/>
                    <a:pt x="6213025" y="2919730"/>
                    <a:pt x="6214295" y="2928620"/>
                  </a:cubicBezTo>
                  <a:cubicBezTo>
                    <a:pt x="6213025" y="2975610"/>
                    <a:pt x="6207945" y="2988310"/>
                    <a:pt x="6202865" y="2998470"/>
                  </a:cubicBezTo>
                  <a:lnTo>
                    <a:pt x="6201595" y="3001010"/>
                  </a:lnTo>
                  <a:lnTo>
                    <a:pt x="6201595" y="3003550"/>
                  </a:lnTo>
                  <a:cubicBezTo>
                    <a:pt x="6201595" y="3032760"/>
                    <a:pt x="6201595" y="3036570"/>
                    <a:pt x="6207945" y="3037840"/>
                  </a:cubicBezTo>
                  <a:cubicBezTo>
                    <a:pt x="6210485" y="3037840"/>
                    <a:pt x="6211755" y="3037840"/>
                    <a:pt x="6213025" y="3036570"/>
                  </a:cubicBezTo>
                  <a:lnTo>
                    <a:pt x="6213025" y="3044190"/>
                  </a:lnTo>
                  <a:cubicBezTo>
                    <a:pt x="6210485" y="3110230"/>
                    <a:pt x="6213025" y="3158490"/>
                    <a:pt x="6216835" y="3232150"/>
                  </a:cubicBezTo>
                  <a:lnTo>
                    <a:pt x="6218105" y="3244850"/>
                  </a:lnTo>
                  <a:cubicBezTo>
                    <a:pt x="6211755" y="3244850"/>
                    <a:pt x="6211755" y="3251200"/>
                    <a:pt x="6210485" y="3253740"/>
                  </a:cubicBezTo>
                  <a:lnTo>
                    <a:pt x="6210485" y="3255010"/>
                  </a:lnTo>
                  <a:lnTo>
                    <a:pt x="6214295" y="3280410"/>
                  </a:lnTo>
                  <a:lnTo>
                    <a:pt x="6211755" y="3276600"/>
                  </a:lnTo>
                  <a:lnTo>
                    <a:pt x="6213025" y="3304540"/>
                  </a:lnTo>
                  <a:cubicBezTo>
                    <a:pt x="6214295" y="3321050"/>
                    <a:pt x="6215565" y="3324860"/>
                    <a:pt x="6218105" y="3328670"/>
                  </a:cubicBezTo>
                  <a:cubicBezTo>
                    <a:pt x="6219375" y="3331210"/>
                    <a:pt x="6221915" y="3333750"/>
                    <a:pt x="6223185" y="3364230"/>
                  </a:cubicBezTo>
                  <a:lnTo>
                    <a:pt x="6223185" y="3366770"/>
                  </a:lnTo>
                  <a:cubicBezTo>
                    <a:pt x="6225725" y="3373120"/>
                    <a:pt x="6224455" y="3388360"/>
                    <a:pt x="6223185" y="3398520"/>
                  </a:cubicBezTo>
                  <a:lnTo>
                    <a:pt x="6209215" y="3397250"/>
                  </a:lnTo>
                  <a:lnTo>
                    <a:pt x="6183815" y="3394710"/>
                  </a:lnTo>
                  <a:cubicBezTo>
                    <a:pt x="6163495" y="3393440"/>
                    <a:pt x="6144445" y="3394710"/>
                    <a:pt x="6129205" y="3395980"/>
                  </a:cubicBezTo>
                  <a:lnTo>
                    <a:pt x="6129205" y="3392170"/>
                  </a:lnTo>
                  <a:lnTo>
                    <a:pt x="6124125" y="3389630"/>
                  </a:lnTo>
                  <a:lnTo>
                    <a:pt x="6077135" y="3393440"/>
                  </a:lnTo>
                  <a:cubicBezTo>
                    <a:pt x="6032685" y="3395980"/>
                    <a:pt x="6025065" y="3397250"/>
                    <a:pt x="5979345" y="3402330"/>
                  </a:cubicBezTo>
                  <a:cubicBezTo>
                    <a:pt x="5952675" y="3399790"/>
                    <a:pt x="5926005" y="3398520"/>
                    <a:pt x="5899335" y="3398520"/>
                  </a:cubicBezTo>
                  <a:lnTo>
                    <a:pt x="5885365" y="3398520"/>
                  </a:lnTo>
                  <a:cubicBezTo>
                    <a:pt x="5875205" y="3397250"/>
                    <a:pt x="5862505" y="3395980"/>
                    <a:pt x="5845995" y="3395980"/>
                  </a:cubicBezTo>
                  <a:lnTo>
                    <a:pt x="5845995" y="3398520"/>
                  </a:lnTo>
                  <a:lnTo>
                    <a:pt x="5843455" y="3398520"/>
                  </a:lnTo>
                  <a:cubicBezTo>
                    <a:pt x="5842185" y="3397250"/>
                    <a:pt x="5840915" y="3397250"/>
                    <a:pt x="5839645" y="3395980"/>
                  </a:cubicBezTo>
                  <a:lnTo>
                    <a:pt x="5837105" y="3395980"/>
                  </a:lnTo>
                  <a:cubicBezTo>
                    <a:pt x="5825675" y="3398520"/>
                    <a:pt x="5812975" y="3399790"/>
                    <a:pt x="5797735" y="3401060"/>
                  </a:cubicBezTo>
                  <a:lnTo>
                    <a:pt x="5779955" y="3393440"/>
                  </a:lnTo>
                  <a:lnTo>
                    <a:pt x="5773605" y="3398520"/>
                  </a:lnTo>
                  <a:lnTo>
                    <a:pt x="5658035" y="3393440"/>
                  </a:lnTo>
                  <a:cubicBezTo>
                    <a:pt x="5640255" y="3395980"/>
                    <a:pt x="5622475" y="3397250"/>
                    <a:pt x="5605965" y="3399790"/>
                  </a:cubicBezTo>
                  <a:cubicBezTo>
                    <a:pt x="5580565" y="3399790"/>
                    <a:pt x="5556435" y="3398520"/>
                    <a:pt x="5531035" y="3398520"/>
                  </a:cubicBezTo>
                  <a:lnTo>
                    <a:pt x="5531035" y="3393440"/>
                  </a:lnTo>
                  <a:lnTo>
                    <a:pt x="5480235" y="3397250"/>
                  </a:lnTo>
                  <a:cubicBezTo>
                    <a:pt x="5471345" y="3397250"/>
                    <a:pt x="5463725" y="3397250"/>
                    <a:pt x="5453565" y="3395980"/>
                  </a:cubicBezTo>
                  <a:lnTo>
                    <a:pt x="5453565" y="3394710"/>
                  </a:lnTo>
                  <a:cubicBezTo>
                    <a:pt x="5395370" y="3390900"/>
                    <a:pt x="5302369" y="3389630"/>
                    <a:pt x="5192761" y="3389630"/>
                  </a:cubicBezTo>
                  <a:lnTo>
                    <a:pt x="5116368" y="3389630"/>
                  </a:lnTo>
                  <a:lnTo>
                    <a:pt x="5146261" y="3394710"/>
                  </a:lnTo>
                  <a:cubicBezTo>
                    <a:pt x="5126332" y="3394710"/>
                    <a:pt x="5113046" y="3393440"/>
                    <a:pt x="5096439" y="3393440"/>
                  </a:cubicBezTo>
                  <a:cubicBezTo>
                    <a:pt x="5086474" y="3393440"/>
                    <a:pt x="5076510" y="3392170"/>
                    <a:pt x="5066546" y="3392170"/>
                  </a:cubicBezTo>
                  <a:lnTo>
                    <a:pt x="5059903" y="3392170"/>
                  </a:lnTo>
                  <a:cubicBezTo>
                    <a:pt x="5049938" y="3393440"/>
                    <a:pt x="5036653" y="3394710"/>
                    <a:pt x="5030010" y="3397250"/>
                  </a:cubicBezTo>
                  <a:lnTo>
                    <a:pt x="5030010" y="3395980"/>
                  </a:lnTo>
                  <a:cubicBezTo>
                    <a:pt x="4953616" y="3392170"/>
                    <a:pt x="4900473" y="3393440"/>
                    <a:pt x="4857294" y="3397250"/>
                  </a:cubicBezTo>
                  <a:lnTo>
                    <a:pt x="4850651" y="3397250"/>
                  </a:lnTo>
                  <a:cubicBezTo>
                    <a:pt x="4691221" y="3397250"/>
                    <a:pt x="4511862" y="3397250"/>
                    <a:pt x="4472004" y="3389630"/>
                  </a:cubicBezTo>
                  <a:lnTo>
                    <a:pt x="4465362" y="3389630"/>
                  </a:lnTo>
                  <a:cubicBezTo>
                    <a:pt x="4408896" y="3389630"/>
                    <a:pt x="4392289" y="3389630"/>
                    <a:pt x="4388968" y="3395980"/>
                  </a:cubicBezTo>
                  <a:lnTo>
                    <a:pt x="4362396" y="3395980"/>
                  </a:lnTo>
                  <a:lnTo>
                    <a:pt x="4319217" y="3392170"/>
                  </a:lnTo>
                  <a:lnTo>
                    <a:pt x="4279360" y="3397250"/>
                  </a:lnTo>
                  <a:cubicBezTo>
                    <a:pt x="4259431" y="3397250"/>
                    <a:pt x="4239502" y="3397250"/>
                    <a:pt x="4226216" y="3395980"/>
                  </a:cubicBezTo>
                  <a:lnTo>
                    <a:pt x="4226216" y="3387090"/>
                  </a:lnTo>
                  <a:cubicBezTo>
                    <a:pt x="4143180" y="3384550"/>
                    <a:pt x="4020286" y="3385820"/>
                    <a:pt x="3930606" y="3387090"/>
                  </a:cubicBezTo>
                  <a:cubicBezTo>
                    <a:pt x="3890749" y="3387090"/>
                    <a:pt x="3854213" y="3388360"/>
                    <a:pt x="3834284" y="3388360"/>
                  </a:cubicBezTo>
                  <a:lnTo>
                    <a:pt x="3834284" y="3390900"/>
                  </a:lnTo>
                  <a:lnTo>
                    <a:pt x="3561924" y="3390900"/>
                  </a:lnTo>
                  <a:lnTo>
                    <a:pt x="3561924" y="3388360"/>
                  </a:lnTo>
                  <a:cubicBezTo>
                    <a:pt x="3551960" y="3389630"/>
                    <a:pt x="3541995" y="3389630"/>
                    <a:pt x="3535352" y="3390900"/>
                  </a:cubicBezTo>
                  <a:lnTo>
                    <a:pt x="3445673" y="3390900"/>
                  </a:lnTo>
                  <a:cubicBezTo>
                    <a:pt x="3209849" y="3390900"/>
                    <a:pt x="2964061" y="3390900"/>
                    <a:pt x="2748167" y="3394710"/>
                  </a:cubicBezTo>
                  <a:lnTo>
                    <a:pt x="2734881" y="3394710"/>
                  </a:lnTo>
                  <a:cubicBezTo>
                    <a:pt x="2711630" y="3394710"/>
                    <a:pt x="2691702" y="3395980"/>
                    <a:pt x="2668451" y="3395980"/>
                  </a:cubicBezTo>
                  <a:lnTo>
                    <a:pt x="2555522" y="3398520"/>
                  </a:lnTo>
                  <a:lnTo>
                    <a:pt x="2578772" y="3401060"/>
                  </a:lnTo>
                  <a:lnTo>
                    <a:pt x="2528950" y="3401060"/>
                  </a:lnTo>
                  <a:cubicBezTo>
                    <a:pt x="2512343" y="3397250"/>
                    <a:pt x="2482450" y="3394710"/>
                    <a:pt x="2462521" y="3392170"/>
                  </a:cubicBezTo>
                  <a:lnTo>
                    <a:pt x="2459200" y="3398520"/>
                  </a:lnTo>
                  <a:lnTo>
                    <a:pt x="2455878" y="3393440"/>
                  </a:lnTo>
                  <a:cubicBezTo>
                    <a:pt x="2445914" y="3394710"/>
                    <a:pt x="2382806" y="3393440"/>
                    <a:pt x="2329662" y="3393440"/>
                  </a:cubicBezTo>
                  <a:lnTo>
                    <a:pt x="2176875" y="3393440"/>
                  </a:lnTo>
                  <a:lnTo>
                    <a:pt x="2176875" y="3397250"/>
                  </a:lnTo>
                  <a:cubicBezTo>
                    <a:pt x="2163589" y="3397250"/>
                    <a:pt x="2153625" y="3397250"/>
                    <a:pt x="2140339" y="3398520"/>
                  </a:cubicBezTo>
                  <a:lnTo>
                    <a:pt x="2137018" y="3398520"/>
                  </a:lnTo>
                  <a:cubicBezTo>
                    <a:pt x="2100482" y="3399790"/>
                    <a:pt x="2060624" y="3401060"/>
                    <a:pt x="2014124" y="3402330"/>
                  </a:cubicBezTo>
                  <a:cubicBezTo>
                    <a:pt x="2017445" y="3401060"/>
                    <a:pt x="2017445" y="3399790"/>
                    <a:pt x="2020767" y="3398520"/>
                  </a:cubicBezTo>
                  <a:cubicBezTo>
                    <a:pt x="2024088" y="3392170"/>
                    <a:pt x="2004159" y="3388360"/>
                    <a:pt x="1994195" y="3387090"/>
                  </a:cubicBezTo>
                  <a:lnTo>
                    <a:pt x="1987552" y="3387090"/>
                  </a:lnTo>
                  <a:cubicBezTo>
                    <a:pt x="1897873" y="3385820"/>
                    <a:pt x="1881265" y="3387090"/>
                    <a:pt x="1867980" y="3390900"/>
                  </a:cubicBezTo>
                  <a:cubicBezTo>
                    <a:pt x="1864658" y="3392170"/>
                    <a:pt x="1854694" y="3393440"/>
                    <a:pt x="1781622" y="3392170"/>
                  </a:cubicBezTo>
                  <a:lnTo>
                    <a:pt x="1774979" y="3392170"/>
                  </a:lnTo>
                  <a:cubicBezTo>
                    <a:pt x="1765014" y="3393440"/>
                    <a:pt x="1758371" y="3394710"/>
                    <a:pt x="1755050" y="3395980"/>
                  </a:cubicBezTo>
                  <a:cubicBezTo>
                    <a:pt x="1668692" y="3397250"/>
                    <a:pt x="1638799" y="3398520"/>
                    <a:pt x="1615549" y="3399790"/>
                  </a:cubicBezTo>
                  <a:lnTo>
                    <a:pt x="1532512" y="3397250"/>
                  </a:lnTo>
                  <a:cubicBezTo>
                    <a:pt x="1502619" y="3395980"/>
                    <a:pt x="1486012" y="3395980"/>
                    <a:pt x="1476047" y="3394710"/>
                  </a:cubicBezTo>
                  <a:lnTo>
                    <a:pt x="1476047" y="3385820"/>
                  </a:lnTo>
                  <a:lnTo>
                    <a:pt x="1080794" y="3383280"/>
                  </a:lnTo>
                  <a:lnTo>
                    <a:pt x="1090758" y="3388360"/>
                  </a:lnTo>
                  <a:cubicBezTo>
                    <a:pt x="1064186" y="3389630"/>
                    <a:pt x="1011043" y="3392170"/>
                    <a:pt x="974507" y="3392170"/>
                  </a:cubicBezTo>
                  <a:cubicBezTo>
                    <a:pt x="957899" y="3392170"/>
                    <a:pt x="941292" y="3393440"/>
                    <a:pt x="928006" y="3393440"/>
                  </a:cubicBezTo>
                  <a:lnTo>
                    <a:pt x="840740" y="3393440"/>
                  </a:lnTo>
                  <a:lnTo>
                    <a:pt x="840740" y="3389630"/>
                  </a:lnTo>
                  <a:lnTo>
                    <a:pt x="836930" y="3390900"/>
                  </a:lnTo>
                  <a:cubicBezTo>
                    <a:pt x="830580" y="3392170"/>
                    <a:pt x="805180" y="3393440"/>
                    <a:pt x="778510" y="3394710"/>
                  </a:cubicBezTo>
                  <a:lnTo>
                    <a:pt x="778510" y="3389630"/>
                  </a:lnTo>
                  <a:cubicBezTo>
                    <a:pt x="754380" y="3388360"/>
                    <a:pt x="734060" y="3389630"/>
                    <a:pt x="713740" y="3392170"/>
                  </a:cubicBezTo>
                  <a:cubicBezTo>
                    <a:pt x="687070" y="3394710"/>
                    <a:pt x="660400" y="3397250"/>
                    <a:pt x="623570" y="3392170"/>
                  </a:cubicBezTo>
                  <a:cubicBezTo>
                    <a:pt x="614680" y="3392170"/>
                    <a:pt x="601980" y="3389630"/>
                    <a:pt x="589280" y="3388360"/>
                  </a:cubicBezTo>
                  <a:cubicBezTo>
                    <a:pt x="561340" y="3384550"/>
                    <a:pt x="551180" y="3383280"/>
                    <a:pt x="546100" y="3388360"/>
                  </a:cubicBezTo>
                  <a:lnTo>
                    <a:pt x="544830" y="3389630"/>
                  </a:lnTo>
                  <a:cubicBezTo>
                    <a:pt x="537210" y="3389630"/>
                    <a:pt x="529590" y="3389630"/>
                    <a:pt x="520700" y="3390900"/>
                  </a:cubicBezTo>
                  <a:cubicBezTo>
                    <a:pt x="497840" y="3392170"/>
                    <a:pt x="474980" y="3393440"/>
                    <a:pt x="448310" y="3389630"/>
                  </a:cubicBezTo>
                  <a:lnTo>
                    <a:pt x="445770" y="3389630"/>
                  </a:lnTo>
                  <a:cubicBezTo>
                    <a:pt x="444500" y="3389630"/>
                    <a:pt x="443230" y="3389630"/>
                    <a:pt x="443230" y="3390900"/>
                  </a:cubicBezTo>
                  <a:lnTo>
                    <a:pt x="429260" y="3388360"/>
                  </a:lnTo>
                  <a:cubicBezTo>
                    <a:pt x="416560" y="3385820"/>
                    <a:pt x="393700" y="3387090"/>
                    <a:pt x="373380" y="3388360"/>
                  </a:cubicBezTo>
                  <a:cubicBezTo>
                    <a:pt x="363220" y="3388360"/>
                    <a:pt x="351790" y="3389630"/>
                    <a:pt x="346710" y="3389630"/>
                  </a:cubicBezTo>
                  <a:lnTo>
                    <a:pt x="345440" y="3384550"/>
                  </a:lnTo>
                  <a:cubicBezTo>
                    <a:pt x="323850" y="3390900"/>
                    <a:pt x="297180" y="3390900"/>
                    <a:pt x="266700" y="3389630"/>
                  </a:cubicBezTo>
                  <a:cubicBezTo>
                    <a:pt x="242570" y="3388360"/>
                    <a:pt x="214630" y="3388360"/>
                    <a:pt x="185420" y="3390900"/>
                  </a:cubicBezTo>
                  <a:lnTo>
                    <a:pt x="189230" y="3385820"/>
                  </a:lnTo>
                  <a:lnTo>
                    <a:pt x="166370" y="3388360"/>
                  </a:lnTo>
                  <a:cubicBezTo>
                    <a:pt x="163830" y="3388360"/>
                    <a:pt x="161290" y="3388360"/>
                    <a:pt x="157480" y="3389630"/>
                  </a:cubicBezTo>
                  <a:lnTo>
                    <a:pt x="156210" y="3383280"/>
                  </a:lnTo>
                  <a:cubicBezTo>
                    <a:pt x="139700" y="3384550"/>
                    <a:pt x="123190" y="3385820"/>
                    <a:pt x="101600" y="3384550"/>
                  </a:cubicBezTo>
                  <a:lnTo>
                    <a:pt x="97790" y="3384550"/>
                  </a:lnTo>
                  <a:lnTo>
                    <a:pt x="87630" y="3383280"/>
                  </a:lnTo>
                  <a:lnTo>
                    <a:pt x="87630" y="3362960"/>
                  </a:lnTo>
                  <a:lnTo>
                    <a:pt x="74930" y="3362960"/>
                  </a:lnTo>
                  <a:lnTo>
                    <a:pt x="74930" y="3356610"/>
                  </a:lnTo>
                  <a:cubicBezTo>
                    <a:pt x="76200" y="3342640"/>
                    <a:pt x="77470" y="3333750"/>
                    <a:pt x="80010" y="3323590"/>
                  </a:cubicBezTo>
                  <a:lnTo>
                    <a:pt x="80010" y="3321050"/>
                  </a:lnTo>
                  <a:cubicBezTo>
                    <a:pt x="85090" y="3296920"/>
                    <a:pt x="88900" y="3270250"/>
                    <a:pt x="87630" y="3200400"/>
                  </a:cubicBezTo>
                  <a:lnTo>
                    <a:pt x="83820" y="3200400"/>
                  </a:lnTo>
                  <a:cubicBezTo>
                    <a:pt x="85090" y="3178810"/>
                    <a:pt x="86360" y="3161030"/>
                    <a:pt x="88900" y="3150870"/>
                  </a:cubicBezTo>
                  <a:cubicBezTo>
                    <a:pt x="88900" y="3102610"/>
                    <a:pt x="87630" y="3100070"/>
                    <a:pt x="81280" y="3100070"/>
                  </a:cubicBezTo>
                  <a:cubicBezTo>
                    <a:pt x="81280" y="3087370"/>
                    <a:pt x="80010" y="3077210"/>
                    <a:pt x="77470" y="3064510"/>
                  </a:cubicBezTo>
                  <a:cubicBezTo>
                    <a:pt x="76200" y="3054350"/>
                    <a:pt x="73660" y="3042920"/>
                    <a:pt x="73660" y="3028950"/>
                  </a:cubicBezTo>
                  <a:lnTo>
                    <a:pt x="78740" y="3028950"/>
                  </a:lnTo>
                  <a:lnTo>
                    <a:pt x="78740" y="3022600"/>
                  </a:lnTo>
                  <a:cubicBezTo>
                    <a:pt x="81280" y="2959100"/>
                    <a:pt x="77470" y="2951480"/>
                    <a:pt x="73660" y="2943860"/>
                  </a:cubicBezTo>
                  <a:cubicBezTo>
                    <a:pt x="72390" y="2941320"/>
                    <a:pt x="71120" y="2937510"/>
                    <a:pt x="69850" y="2927350"/>
                  </a:cubicBezTo>
                  <a:lnTo>
                    <a:pt x="78740" y="2926080"/>
                  </a:lnTo>
                  <a:lnTo>
                    <a:pt x="77470" y="2894330"/>
                  </a:lnTo>
                  <a:lnTo>
                    <a:pt x="86360" y="2908300"/>
                  </a:lnTo>
                  <a:lnTo>
                    <a:pt x="83820" y="2880360"/>
                  </a:lnTo>
                  <a:cubicBezTo>
                    <a:pt x="78740" y="2824480"/>
                    <a:pt x="80010" y="2802890"/>
                    <a:pt x="81280" y="2753360"/>
                  </a:cubicBezTo>
                  <a:lnTo>
                    <a:pt x="82550" y="2730500"/>
                  </a:lnTo>
                  <a:lnTo>
                    <a:pt x="85090" y="2710180"/>
                  </a:lnTo>
                  <a:cubicBezTo>
                    <a:pt x="87630" y="2686050"/>
                    <a:pt x="87630" y="2655570"/>
                    <a:pt x="86360" y="2630170"/>
                  </a:cubicBezTo>
                  <a:lnTo>
                    <a:pt x="88900" y="2630170"/>
                  </a:lnTo>
                  <a:cubicBezTo>
                    <a:pt x="87630" y="2623820"/>
                    <a:pt x="87630" y="2618740"/>
                    <a:pt x="87630" y="2613660"/>
                  </a:cubicBezTo>
                  <a:lnTo>
                    <a:pt x="87630" y="2586990"/>
                  </a:lnTo>
                  <a:lnTo>
                    <a:pt x="83820" y="2586990"/>
                  </a:lnTo>
                  <a:lnTo>
                    <a:pt x="78740" y="2515870"/>
                  </a:lnTo>
                  <a:lnTo>
                    <a:pt x="83820" y="2515870"/>
                  </a:lnTo>
                  <a:cubicBezTo>
                    <a:pt x="83820" y="2509520"/>
                    <a:pt x="83820" y="2504440"/>
                    <a:pt x="82550" y="2498090"/>
                  </a:cubicBezTo>
                  <a:lnTo>
                    <a:pt x="91440" y="2498090"/>
                  </a:lnTo>
                  <a:lnTo>
                    <a:pt x="91440" y="2495550"/>
                  </a:lnTo>
                  <a:lnTo>
                    <a:pt x="86360" y="2393950"/>
                  </a:lnTo>
                  <a:cubicBezTo>
                    <a:pt x="87630" y="2390140"/>
                    <a:pt x="87630" y="2383790"/>
                    <a:pt x="88900" y="2374900"/>
                  </a:cubicBezTo>
                  <a:cubicBezTo>
                    <a:pt x="90170" y="2367280"/>
                    <a:pt x="91440" y="2355850"/>
                    <a:pt x="92710" y="2353310"/>
                  </a:cubicBezTo>
                  <a:lnTo>
                    <a:pt x="93980" y="2353310"/>
                  </a:lnTo>
                  <a:cubicBezTo>
                    <a:pt x="95250" y="2325370"/>
                    <a:pt x="92710" y="2292350"/>
                    <a:pt x="91440" y="2256790"/>
                  </a:cubicBezTo>
                  <a:cubicBezTo>
                    <a:pt x="88900" y="2216150"/>
                    <a:pt x="86360" y="2172970"/>
                    <a:pt x="88900" y="2131060"/>
                  </a:cubicBezTo>
                  <a:lnTo>
                    <a:pt x="88900" y="2128520"/>
                  </a:lnTo>
                  <a:cubicBezTo>
                    <a:pt x="87630" y="2124710"/>
                    <a:pt x="87630" y="2114550"/>
                    <a:pt x="86360" y="2101850"/>
                  </a:cubicBezTo>
                  <a:cubicBezTo>
                    <a:pt x="86360" y="2081530"/>
                    <a:pt x="87630" y="2062480"/>
                    <a:pt x="87630" y="2042160"/>
                  </a:cubicBezTo>
                  <a:cubicBezTo>
                    <a:pt x="88900" y="1992630"/>
                    <a:pt x="91440" y="1940560"/>
                    <a:pt x="86360" y="1877060"/>
                  </a:cubicBezTo>
                  <a:lnTo>
                    <a:pt x="95250" y="1827530"/>
                  </a:lnTo>
                  <a:lnTo>
                    <a:pt x="95250" y="1826260"/>
                  </a:lnTo>
                  <a:cubicBezTo>
                    <a:pt x="95250" y="1807210"/>
                    <a:pt x="93980" y="1800860"/>
                    <a:pt x="87630" y="1799590"/>
                  </a:cubicBezTo>
                  <a:cubicBezTo>
                    <a:pt x="85090" y="1799590"/>
                    <a:pt x="83820" y="1799590"/>
                    <a:pt x="81280" y="1802130"/>
                  </a:cubicBezTo>
                  <a:cubicBezTo>
                    <a:pt x="81280" y="1795780"/>
                    <a:pt x="81280" y="1789430"/>
                    <a:pt x="80010" y="1779270"/>
                  </a:cubicBezTo>
                  <a:cubicBezTo>
                    <a:pt x="78740" y="1752600"/>
                    <a:pt x="80010" y="1742440"/>
                    <a:pt x="80010" y="1737360"/>
                  </a:cubicBezTo>
                  <a:cubicBezTo>
                    <a:pt x="81280" y="1737360"/>
                    <a:pt x="82550" y="1737360"/>
                    <a:pt x="85090" y="1736090"/>
                  </a:cubicBezTo>
                  <a:cubicBezTo>
                    <a:pt x="88900" y="1733550"/>
                    <a:pt x="90170" y="1728470"/>
                    <a:pt x="90170" y="1722120"/>
                  </a:cubicBezTo>
                  <a:lnTo>
                    <a:pt x="90170" y="1720850"/>
                  </a:lnTo>
                  <a:lnTo>
                    <a:pt x="88900" y="1714500"/>
                  </a:lnTo>
                  <a:cubicBezTo>
                    <a:pt x="85090" y="1686560"/>
                    <a:pt x="81280" y="1649730"/>
                    <a:pt x="81280" y="1607820"/>
                  </a:cubicBezTo>
                  <a:lnTo>
                    <a:pt x="82550" y="1607820"/>
                  </a:lnTo>
                  <a:lnTo>
                    <a:pt x="82550" y="1614170"/>
                  </a:lnTo>
                  <a:cubicBezTo>
                    <a:pt x="83820" y="1640840"/>
                    <a:pt x="85090" y="1643380"/>
                    <a:pt x="91440" y="1643380"/>
                  </a:cubicBezTo>
                  <a:cubicBezTo>
                    <a:pt x="99060" y="1643380"/>
                    <a:pt x="99060" y="1638300"/>
                    <a:pt x="101600" y="1615440"/>
                  </a:cubicBezTo>
                  <a:lnTo>
                    <a:pt x="102870" y="1611630"/>
                  </a:lnTo>
                  <a:lnTo>
                    <a:pt x="99060" y="1609090"/>
                  </a:lnTo>
                  <a:cubicBezTo>
                    <a:pt x="92710" y="1601470"/>
                    <a:pt x="92710" y="1544320"/>
                    <a:pt x="92710" y="1501140"/>
                  </a:cubicBezTo>
                  <a:cubicBezTo>
                    <a:pt x="92710" y="1426210"/>
                    <a:pt x="90170" y="1395730"/>
                    <a:pt x="83820" y="1386840"/>
                  </a:cubicBezTo>
                  <a:lnTo>
                    <a:pt x="85090" y="1375410"/>
                  </a:lnTo>
                  <a:lnTo>
                    <a:pt x="87630" y="1375410"/>
                  </a:lnTo>
                  <a:cubicBezTo>
                    <a:pt x="91440" y="1338580"/>
                    <a:pt x="88900" y="1324610"/>
                    <a:pt x="85090" y="1308100"/>
                  </a:cubicBezTo>
                  <a:cubicBezTo>
                    <a:pt x="81280" y="1292860"/>
                    <a:pt x="77470" y="1275080"/>
                    <a:pt x="78740" y="1229360"/>
                  </a:cubicBezTo>
                  <a:cubicBezTo>
                    <a:pt x="80010" y="1212850"/>
                    <a:pt x="80010" y="1201420"/>
                    <a:pt x="81280" y="1196340"/>
                  </a:cubicBezTo>
                  <a:lnTo>
                    <a:pt x="85090" y="1196340"/>
                  </a:lnTo>
                  <a:lnTo>
                    <a:pt x="81280" y="1125220"/>
                  </a:lnTo>
                  <a:lnTo>
                    <a:pt x="81280" y="1121410"/>
                  </a:lnTo>
                  <a:lnTo>
                    <a:pt x="83820" y="1121410"/>
                  </a:lnTo>
                  <a:lnTo>
                    <a:pt x="82550" y="1043940"/>
                  </a:lnTo>
                  <a:lnTo>
                    <a:pt x="87630" y="1052830"/>
                  </a:lnTo>
                  <a:lnTo>
                    <a:pt x="82550" y="1021080"/>
                  </a:lnTo>
                  <a:cubicBezTo>
                    <a:pt x="81280" y="1012190"/>
                    <a:pt x="78740" y="998220"/>
                    <a:pt x="77470" y="982980"/>
                  </a:cubicBezTo>
                  <a:lnTo>
                    <a:pt x="81280" y="969010"/>
                  </a:lnTo>
                  <a:cubicBezTo>
                    <a:pt x="90170" y="939800"/>
                    <a:pt x="88900" y="925830"/>
                    <a:pt x="87630" y="904240"/>
                  </a:cubicBezTo>
                  <a:cubicBezTo>
                    <a:pt x="86360" y="895350"/>
                    <a:pt x="86360" y="885190"/>
                    <a:pt x="85090" y="871220"/>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898113" y="83820"/>
                    <a:pt x="991114" y="85090"/>
                    <a:pt x="1100722" y="85090"/>
                  </a:cubicBezTo>
                  <a:lnTo>
                    <a:pt x="1177115" y="85090"/>
                  </a:lnTo>
                  <a:lnTo>
                    <a:pt x="1147222" y="80010"/>
                  </a:lnTo>
                  <a:cubicBezTo>
                    <a:pt x="1167151" y="80010"/>
                    <a:pt x="1180437" y="81280"/>
                    <a:pt x="1197044" y="81280"/>
                  </a:cubicBezTo>
                  <a:cubicBezTo>
                    <a:pt x="1207009" y="81280"/>
                    <a:pt x="1216973" y="82550"/>
                    <a:pt x="1226937" y="82550"/>
                  </a:cubicBezTo>
                  <a:lnTo>
                    <a:pt x="1233580" y="82550"/>
                  </a:lnTo>
                  <a:cubicBezTo>
                    <a:pt x="1243545" y="81280"/>
                    <a:pt x="1256830" y="80010"/>
                    <a:pt x="1263473" y="77470"/>
                  </a:cubicBezTo>
                  <a:lnTo>
                    <a:pt x="1263473" y="78740"/>
                  </a:lnTo>
                  <a:cubicBezTo>
                    <a:pt x="1339867" y="83820"/>
                    <a:pt x="1393010" y="82550"/>
                    <a:pt x="1436189" y="78740"/>
                  </a:cubicBezTo>
                  <a:lnTo>
                    <a:pt x="1442832" y="78740"/>
                  </a:lnTo>
                  <a:cubicBezTo>
                    <a:pt x="1602262" y="78740"/>
                    <a:pt x="1781621" y="78740"/>
                    <a:pt x="1821479" y="86360"/>
                  </a:cubicBezTo>
                  <a:lnTo>
                    <a:pt x="1828122" y="86360"/>
                  </a:lnTo>
                  <a:cubicBezTo>
                    <a:pt x="1887908" y="86360"/>
                    <a:pt x="1901194" y="86360"/>
                    <a:pt x="1904515" y="80010"/>
                  </a:cubicBezTo>
                  <a:lnTo>
                    <a:pt x="1931087" y="80010"/>
                  </a:lnTo>
                  <a:lnTo>
                    <a:pt x="1974266" y="83820"/>
                  </a:lnTo>
                  <a:lnTo>
                    <a:pt x="2014123" y="78740"/>
                  </a:lnTo>
                  <a:cubicBezTo>
                    <a:pt x="2034052" y="78740"/>
                    <a:pt x="2053981" y="78740"/>
                    <a:pt x="2067267" y="80010"/>
                  </a:cubicBezTo>
                  <a:lnTo>
                    <a:pt x="2067267" y="88900"/>
                  </a:lnTo>
                  <a:cubicBezTo>
                    <a:pt x="2150303" y="91440"/>
                    <a:pt x="2273197" y="90170"/>
                    <a:pt x="2362877" y="88900"/>
                  </a:cubicBezTo>
                  <a:cubicBezTo>
                    <a:pt x="2402734" y="88900"/>
                    <a:pt x="2439270" y="87630"/>
                    <a:pt x="2459199" y="87630"/>
                  </a:cubicBezTo>
                  <a:lnTo>
                    <a:pt x="2459199" y="85090"/>
                  </a:lnTo>
                  <a:lnTo>
                    <a:pt x="2731559" y="85090"/>
                  </a:lnTo>
                  <a:lnTo>
                    <a:pt x="2731559" y="87630"/>
                  </a:lnTo>
                  <a:cubicBezTo>
                    <a:pt x="2741523" y="86360"/>
                    <a:pt x="2751487" y="86360"/>
                    <a:pt x="2758130" y="85090"/>
                  </a:cubicBezTo>
                  <a:lnTo>
                    <a:pt x="2847810" y="85090"/>
                  </a:lnTo>
                  <a:cubicBezTo>
                    <a:pt x="3083633" y="85090"/>
                    <a:pt x="3329422" y="85090"/>
                    <a:pt x="3545317" y="81280"/>
                  </a:cubicBezTo>
                  <a:lnTo>
                    <a:pt x="3558602" y="81280"/>
                  </a:lnTo>
                  <a:cubicBezTo>
                    <a:pt x="3581853" y="81280"/>
                    <a:pt x="3601781" y="80010"/>
                    <a:pt x="3625031" y="80010"/>
                  </a:cubicBezTo>
                  <a:lnTo>
                    <a:pt x="3737961" y="77470"/>
                  </a:lnTo>
                  <a:lnTo>
                    <a:pt x="3714711" y="74930"/>
                  </a:lnTo>
                  <a:lnTo>
                    <a:pt x="3764533" y="74930"/>
                  </a:lnTo>
                  <a:cubicBezTo>
                    <a:pt x="3781140" y="78740"/>
                    <a:pt x="3811033" y="81280"/>
                    <a:pt x="3830962" y="83820"/>
                  </a:cubicBezTo>
                  <a:lnTo>
                    <a:pt x="3834283" y="77470"/>
                  </a:lnTo>
                  <a:lnTo>
                    <a:pt x="3837605" y="82550"/>
                  </a:lnTo>
                  <a:cubicBezTo>
                    <a:pt x="3847569" y="81280"/>
                    <a:pt x="3910677" y="82550"/>
                    <a:pt x="3963820" y="82550"/>
                  </a:cubicBezTo>
                  <a:lnTo>
                    <a:pt x="4116608" y="82550"/>
                  </a:lnTo>
                  <a:lnTo>
                    <a:pt x="4116608" y="78740"/>
                  </a:lnTo>
                  <a:cubicBezTo>
                    <a:pt x="4129894" y="78740"/>
                    <a:pt x="4139858" y="78740"/>
                    <a:pt x="4153144" y="77470"/>
                  </a:cubicBezTo>
                  <a:lnTo>
                    <a:pt x="4156465" y="77470"/>
                  </a:lnTo>
                  <a:cubicBezTo>
                    <a:pt x="4193001" y="76200"/>
                    <a:pt x="4232859" y="74930"/>
                    <a:pt x="4279359" y="73660"/>
                  </a:cubicBezTo>
                  <a:cubicBezTo>
                    <a:pt x="4276038" y="74930"/>
                    <a:pt x="4276038" y="76200"/>
                    <a:pt x="4272716" y="77470"/>
                  </a:cubicBezTo>
                  <a:cubicBezTo>
                    <a:pt x="4269395" y="83820"/>
                    <a:pt x="4289323" y="87630"/>
                    <a:pt x="4299288" y="88900"/>
                  </a:cubicBezTo>
                  <a:lnTo>
                    <a:pt x="4305931" y="88900"/>
                  </a:lnTo>
                  <a:cubicBezTo>
                    <a:pt x="4395610" y="90170"/>
                    <a:pt x="4412218" y="88900"/>
                    <a:pt x="4425504" y="85090"/>
                  </a:cubicBezTo>
                  <a:cubicBezTo>
                    <a:pt x="4428825" y="83820"/>
                    <a:pt x="4435468" y="82550"/>
                    <a:pt x="4511861" y="83820"/>
                  </a:cubicBezTo>
                  <a:lnTo>
                    <a:pt x="4518504" y="83820"/>
                  </a:lnTo>
                  <a:cubicBezTo>
                    <a:pt x="4528469" y="82550"/>
                    <a:pt x="4535112" y="81280"/>
                    <a:pt x="4538433" y="80010"/>
                  </a:cubicBezTo>
                  <a:cubicBezTo>
                    <a:pt x="4624791" y="78740"/>
                    <a:pt x="4654684" y="77470"/>
                    <a:pt x="4677934" y="76200"/>
                  </a:cubicBezTo>
                  <a:lnTo>
                    <a:pt x="4760971" y="78740"/>
                  </a:lnTo>
                  <a:cubicBezTo>
                    <a:pt x="4790864" y="80010"/>
                    <a:pt x="4807471" y="80010"/>
                    <a:pt x="4817436" y="81280"/>
                  </a:cubicBezTo>
                  <a:lnTo>
                    <a:pt x="4817436" y="90170"/>
                  </a:lnTo>
                  <a:lnTo>
                    <a:pt x="5212690" y="92710"/>
                  </a:lnTo>
                  <a:lnTo>
                    <a:pt x="5199404" y="91440"/>
                  </a:lnTo>
                  <a:cubicBezTo>
                    <a:pt x="5225975" y="90170"/>
                    <a:pt x="5279119" y="87630"/>
                    <a:pt x="5315655" y="87630"/>
                  </a:cubicBezTo>
                  <a:cubicBezTo>
                    <a:pt x="5395370" y="85090"/>
                    <a:pt x="5428585" y="83820"/>
                    <a:pt x="5440865" y="81280"/>
                  </a:cubicBezTo>
                  <a:lnTo>
                    <a:pt x="5451025" y="81280"/>
                  </a:lnTo>
                  <a:lnTo>
                    <a:pt x="5453565" y="85090"/>
                  </a:lnTo>
                  <a:lnTo>
                    <a:pt x="5453565" y="63500"/>
                  </a:lnTo>
                  <a:lnTo>
                    <a:pt x="5456105" y="63500"/>
                  </a:lnTo>
                  <a:lnTo>
                    <a:pt x="5454835" y="85090"/>
                  </a:lnTo>
                  <a:lnTo>
                    <a:pt x="5458645" y="83820"/>
                  </a:lnTo>
                  <a:cubicBezTo>
                    <a:pt x="5464995" y="82550"/>
                    <a:pt x="5490395" y="81280"/>
                    <a:pt x="5517065" y="80010"/>
                  </a:cubicBezTo>
                  <a:lnTo>
                    <a:pt x="5517065" y="85090"/>
                  </a:lnTo>
                  <a:cubicBezTo>
                    <a:pt x="5541195" y="86360"/>
                    <a:pt x="5561515" y="85090"/>
                    <a:pt x="5581835" y="82550"/>
                  </a:cubicBezTo>
                  <a:cubicBezTo>
                    <a:pt x="5608505" y="80010"/>
                    <a:pt x="5635175" y="77470"/>
                    <a:pt x="5672005" y="82550"/>
                  </a:cubicBezTo>
                  <a:cubicBezTo>
                    <a:pt x="5680895" y="82550"/>
                    <a:pt x="5693595" y="85090"/>
                    <a:pt x="5706295" y="86360"/>
                  </a:cubicBezTo>
                  <a:cubicBezTo>
                    <a:pt x="5734235" y="90170"/>
                    <a:pt x="5744395" y="91440"/>
                    <a:pt x="5749475" y="86360"/>
                  </a:cubicBezTo>
                  <a:lnTo>
                    <a:pt x="5750745" y="85090"/>
                  </a:lnTo>
                  <a:cubicBezTo>
                    <a:pt x="5758365" y="85090"/>
                    <a:pt x="5765985" y="85090"/>
                    <a:pt x="5774875" y="83820"/>
                  </a:cubicBezTo>
                  <a:cubicBezTo>
                    <a:pt x="5797735" y="82550"/>
                    <a:pt x="5820595" y="81280"/>
                    <a:pt x="5847265" y="85090"/>
                  </a:cubicBezTo>
                  <a:lnTo>
                    <a:pt x="5849805" y="85090"/>
                  </a:lnTo>
                  <a:cubicBezTo>
                    <a:pt x="5851075" y="85090"/>
                    <a:pt x="5852345" y="85090"/>
                    <a:pt x="5852345" y="83820"/>
                  </a:cubicBezTo>
                  <a:lnTo>
                    <a:pt x="5866315" y="86360"/>
                  </a:lnTo>
                  <a:cubicBezTo>
                    <a:pt x="5879015" y="88900"/>
                    <a:pt x="5901875" y="87630"/>
                    <a:pt x="5922195" y="86360"/>
                  </a:cubicBezTo>
                  <a:cubicBezTo>
                    <a:pt x="5932355" y="86360"/>
                    <a:pt x="5943785" y="85090"/>
                    <a:pt x="5950135" y="85090"/>
                  </a:cubicBezTo>
                  <a:lnTo>
                    <a:pt x="5951405" y="90170"/>
                  </a:lnTo>
                  <a:cubicBezTo>
                    <a:pt x="5972995" y="83820"/>
                    <a:pt x="5999665" y="83820"/>
                    <a:pt x="6030145" y="85090"/>
                  </a:cubicBezTo>
                  <a:cubicBezTo>
                    <a:pt x="6054275" y="86360"/>
                    <a:pt x="6082215" y="86360"/>
                    <a:pt x="6111425" y="83820"/>
                  </a:cubicBezTo>
                  <a:lnTo>
                    <a:pt x="6107615" y="87630"/>
                  </a:lnTo>
                  <a:lnTo>
                    <a:pt x="6130475" y="85090"/>
                  </a:lnTo>
                  <a:cubicBezTo>
                    <a:pt x="6133015" y="85090"/>
                    <a:pt x="6135555" y="85090"/>
                    <a:pt x="6139365" y="83820"/>
                  </a:cubicBezTo>
                  <a:lnTo>
                    <a:pt x="6140635" y="90170"/>
                  </a:lnTo>
                  <a:cubicBezTo>
                    <a:pt x="6157145" y="88900"/>
                    <a:pt x="6173655" y="87630"/>
                    <a:pt x="6195245" y="88900"/>
                  </a:cubicBezTo>
                  <a:lnTo>
                    <a:pt x="6199055" y="88900"/>
                  </a:lnTo>
                  <a:lnTo>
                    <a:pt x="6209215" y="90170"/>
                  </a:lnTo>
                  <a:lnTo>
                    <a:pt x="6209215" y="109220"/>
                  </a:lnTo>
                  <a:lnTo>
                    <a:pt x="6221915" y="109220"/>
                  </a:lnTo>
                  <a:lnTo>
                    <a:pt x="6221915" y="115570"/>
                  </a:lnTo>
                  <a:cubicBezTo>
                    <a:pt x="6220645" y="129540"/>
                    <a:pt x="6219375" y="138430"/>
                    <a:pt x="6216835" y="148590"/>
                  </a:cubicBezTo>
                  <a:lnTo>
                    <a:pt x="6216835" y="151130"/>
                  </a:lnTo>
                  <a:cubicBezTo>
                    <a:pt x="6211755" y="176530"/>
                    <a:pt x="6207945" y="201930"/>
                    <a:pt x="6209215" y="271780"/>
                  </a:cubicBezTo>
                  <a:lnTo>
                    <a:pt x="6213025" y="271780"/>
                  </a:lnTo>
                  <a:cubicBezTo>
                    <a:pt x="6211755" y="293370"/>
                    <a:pt x="6210485" y="311150"/>
                    <a:pt x="6207945" y="321310"/>
                  </a:cubicBezTo>
                  <a:cubicBezTo>
                    <a:pt x="6207945" y="369570"/>
                    <a:pt x="6209215" y="372110"/>
                    <a:pt x="6215565" y="372110"/>
                  </a:cubicBezTo>
                  <a:cubicBezTo>
                    <a:pt x="6215565" y="384810"/>
                    <a:pt x="6216835" y="394970"/>
                    <a:pt x="6219375" y="407670"/>
                  </a:cubicBezTo>
                  <a:cubicBezTo>
                    <a:pt x="6220645" y="417830"/>
                    <a:pt x="6223185" y="429260"/>
                    <a:pt x="6223185" y="443230"/>
                  </a:cubicBezTo>
                  <a:lnTo>
                    <a:pt x="6218105" y="443230"/>
                  </a:lnTo>
                  <a:lnTo>
                    <a:pt x="6218105" y="449580"/>
                  </a:lnTo>
                  <a:cubicBezTo>
                    <a:pt x="6215565" y="513080"/>
                    <a:pt x="6219375" y="520700"/>
                    <a:pt x="6223185" y="528320"/>
                  </a:cubicBezTo>
                  <a:cubicBezTo>
                    <a:pt x="6224455" y="530860"/>
                    <a:pt x="6225725" y="534670"/>
                    <a:pt x="6226995" y="544830"/>
                  </a:cubicBezTo>
                  <a:lnTo>
                    <a:pt x="6218105" y="546100"/>
                  </a:lnTo>
                  <a:close/>
                  <a:moveTo>
                    <a:pt x="6221915" y="756920"/>
                  </a:moveTo>
                  <a:lnTo>
                    <a:pt x="6219375" y="751840"/>
                  </a:lnTo>
                  <a:lnTo>
                    <a:pt x="6220645" y="745490"/>
                  </a:lnTo>
                  <a:cubicBezTo>
                    <a:pt x="6221915" y="750570"/>
                    <a:pt x="6221915" y="754380"/>
                    <a:pt x="6221915" y="756920"/>
                  </a:cubicBezTo>
                  <a:close/>
                  <a:moveTo>
                    <a:pt x="73660" y="2716530"/>
                  </a:moveTo>
                  <a:lnTo>
                    <a:pt x="76200" y="2721610"/>
                  </a:lnTo>
                  <a:lnTo>
                    <a:pt x="74930" y="2727960"/>
                  </a:lnTo>
                  <a:cubicBezTo>
                    <a:pt x="73660" y="2724150"/>
                    <a:pt x="73660" y="2720340"/>
                    <a:pt x="73660" y="2716530"/>
                  </a:cubicBezTo>
                  <a:close/>
                  <a:moveTo>
                    <a:pt x="6257475" y="628650"/>
                  </a:moveTo>
                  <a:lnTo>
                    <a:pt x="6257475" y="619760"/>
                  </a:lnTo>
                  <a:cubicBezTo>
                    <a:pt x="6257475" y="623570"/>
                    <a:pt x="6258745" y="626110"/>
                    <a:pt x="6258745" y="628650"/>
                  </a:cubicBezTo>
                  <a:lnTo>
                    <a:pt x="6257475" y="628650"/>
                  </a:lnTo>
                  <a:close/>
                  <a:moveTo>
                    <a:pt x="6286685" y="1320800"/>
                  </a:moveTo>
                  <a:lnTo>
                    <a:pt x="6282875" y="1319530"/>
                  </a:lnTo>
                  <a:cubicBezTo>
                    <a:pt x="6284145" y="1319530"/>
                    <a:pt x="6285415" y="1320800"/>
                    <a:pt x="6286685" y="1320800"/>
                  </a:cubicBezTo>
                  <a:close/>
                </a:path>
              </a:pathLst>
            </a:custGeom>
            <a:grpFill/>
          </p:spPr>
        </p:sp>
      </p:grpSp>
      <p:sp>
        <p:nvSpPr>
          <p:cNvPr id="2" name="Freeform 2"/>
          <p:cNvSpPr/>
          <p:nvPr/>
        </p:nvSpPr>
        <p:spPr>
          <a:xfrm>
            <a:off x="16041226" y="-979173"/>
            <a:ext cx="3205162" cy="2140781"/>
          </a:xfrm>
          <a:custGeom>
            <a:avLst/>
            <a:gdLst/>
            <a:ahLst/>
            <a:cxnLst/>
            <a:rect l="l" t="t" r="r" b="b"/>
            <a:pathLst>
              <a:path w="3205162" h="2140781">
                <a:moveTo>
                  <a:pt x="0" y="0"/>
                </a:moveTo>
                <a:lnTo>
                  <a:pt x="3205162" y="0"/>
                </a:lnTo>
                <a:lnTo>
                  <a:pt x="3205162" y="2140781"/>
                </a:lnTo>
                <a:lnTo>
                  <a:pt x="0" y="21407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28600" y="8433262"/>
            <a:ext cx="3472974" cy="1897112"/>
          </a:xfrm>
          <a:custGeom>
            <a:avLst/>
            <a:gdLst/>
            <a:ahLst/>
            <a:cxnLst/>
            <a:rect l="l" t="t" r="r" b="b"/>
            <a:pathLst>
              <a:path w="3472974" h="1897112">
                <a:moveTo>
                  <a:pt x="0" y="0"/>
                </a:moveTo>
                <a:lnTo>
                  <a:pt x="3472975" y="0"/>
                </a:lnTo>
                <a:lnTo>
                  <a:pt x="3472975" y="1897112"/>
                </a:lnTo>
                <a:lnTo>
                  <a:pt x="0" y="189711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grpSp>
        <p:nvGrpSpPr>
          <p:cNvPr id="9" name="Google Shape;1939;p37"/>
          <p:cNvGrpSpPr/>
          <p:nvPr/>
        </p:nvGrpSpPr>
        <p:grpSpPr>
          <a:xfrm>
            <a:off x="10511895" y="1562100"/>
            <a:ext cx="3578931" cy="1589133"/>
            <a:chOff x="2615750" y="3504375"/>
            <a:chExt cx="4334750" cy="661150"/>
          </a:xfrm>
        </p:grpSpPr>
        <p:grpSp>
          <p:nvGrpSpPr>
            <p:cNvPr id="10" name="Google Shape;1940;p37"/>
            <p:cNvGrpSpPr/>
            <p:nvPr/>
          </p:nvGrpSpPr>
          <p:grpSpPr>
            <a:xfrm>
              <a:off x="2615750" y="3504375"/>
              <a:ext cx="4334750" cy="609475"/>
              <a:chOff x="2615750" y="3504375"/>
              <a:chExt cx="4334750" cy="609475"/>
            </a:xfrm>
          </p:grpSpPr>
          <p:sp>
            <p:nvSpPr>
              <p:cNvPr id="15" name="Google Shape;1941;p37"/>
              <p:cNvSpPr/>
              <p:nvPr/>
            </p:nvSpPr>
            <p:spPr>
              <a:xfrm>
                <a:off x="2641600" y="3578850"/>
                <a:ext cx="4269357" cy="510675"/>
              </a:xfrm>
              <a:custGeom>
                <a:avLst/>
                <a:gdLst/>
                <a:ahLst/>
                <a:cxnLst/>
                <a:rect l="l" t="t" r="r" b="b"/>
                <a:pathLst>
                  <a:path w="100155" h="20427" extrusionOk="0">
                    <a:moveTo>
                      <a:pt x="0" y="1"/>
                    </a:moveTo>
                    <a:lnTo>
                      <a:pt x="0" y="20427"/>
                    </a:lnTo>
                    <a:lnTo>
                      <a:pt x="100154" y="20427"/>
                    </a:lnTo>
                    <a:lnTo>
                      <a:pt x="10015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6" name="Google Shape;1942;p37"/>
              <p:cNvSpPr/>
              <p:nvPr/>
            </p:nvSpPr>
            <p:spPr>
              <a:xfrm>
                <a:off x="2642350" y="3596325"/>
                <a:ext cx="4256337" cy="474975"/>
              </a:xfrm>
              <a:custGeom>
                <a:avLst/>
                <a:gdLst/>
                <a:ahLst/>
                <a:cxnLst/>
                <a:rect l="l" t="t" r="r" b="b"/>
                <a:pathLst>
                  <a:path w="100155" h="18999" extrusionOk="0">
                    <a:moveTo>
                      <a:pt x="1" y="1"/>
                    </a:moveTo>
                    <a:lnTo>
                      <a:pt x="1" y="18998"/>
                    </a:lnTo>
                    <a:lnTo>
                      <a:pt x="100155" y="18998"/>
                    </a:lnTo>
                    <a:lnTo>
                      <a:pt x="100155" y="1"/>
                    </a:ln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b="1" smtClean="0">
                    <a:solidFill>
                      <a:srgbClr val="FFFFFF"/>
                    </a:solidFill>
                    <a:latin typeface="Arial" panose="020B0604020202020204" pitchFamily="34" charset="0"/>
                    <a:cs typeface="Arial" panose="020B0604020202020204" pitchFamily="34" charset="0"/>
                  </a:rPr>
                  <a:t>Phần 3</a:t>
                </a:r>
                <a:endParaRPr sz="5500" b="1" dirty="0">
                  <a:solidFill>
                    <a:srgbClr val="FFFFFF"/>
                  </a:solidFill>
                  <a:latin typeface="Arial" panose="020B0604020202020204" pitchFamily="34" charset="0"/>
                  <a:cs typeface="Arial" panose="020B0604020202020204" pitchFamily="34" charset="0"/>
                </a:endParaRPr>
              </a:p>
            </p:txBody>
          </p:sp>
          <p:sp>
            <p:nvSpPr>
              <p:cNvPr id="17" name="Google Shape;1943;p37"/>
              <p:cNvSpPr/>
              <p:nvPr/>
            </p:nvSpPr>
            <p:spPr>
              <a:xfrm>
                <a:off x="6898800" y="3553775"/>
                <a:ext cx="51700" cy="560075"/>
              </a:xfrm>
              <a:custGeom>
                <a:avLst/>
                <a:gdLst/>
                <a:ahLst/>
                <a:cxnLst/>
                <a:rect l="l" t="t" r="r" b="b"/>
                <a:pathLst>
                  <a:path w="2068" h="22403" extrusionOk="0">
                    <a:moveTo>
                      <a:pt x="1" y="1"/>
                    </a:moveTo>
                    <a:lnTo>
                      <a:pt x="1" y="22402"/>
                    </a:lnTo>
                    <a:lnTo>
                      <a:pt x="2067" y="22402"/>
                    </a:lnTo>
                    <a:lnTo>
                      <a:pt x="2067"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8" name="Google Shape;1944;p37"/>
              <p:cNvSpPr/>
              <p:nvPr/>
            </p:nvSpPr>
            <p:spPr>
              <a:xfrm>
                <a:off x="6898800" y="3504375"/>
                <a:ext cx="50950" cy="24350"/>
              </a:xfrm>
              <a:custGeom>
                <a:avLst/>
                <a:gdLst/>
                <a:ahLst/>
                <a:cxnLst/>
                <a:rect l="l" t="t" r="r" b="b"/>
                <a:pathLst>
                  <a:path w="2038" h="974" extrusionOk="0">
                    <a:moveTo>
                      <a:pt x="517" y="1"/>
                    </a:moveTo>
                    <a:cubicBezTo>
                      <a:pt x="244" y="1"/>
                      <a:pt x="1" y="214"/>
                      <a:pt x="1" y="487"/>
                    </a:cubicBezTo>
                    <a:cubicBezTo>
                      <a:pt x="1" y="761"/>
                      <a:pt x="244" y="974"/>
                      <a:pt x="517" y="974"/>
                    </a:cubicBezTo>
                    <a:lnTo>
                      <a:pt x="1520" y="974"/>
                    </a:lnTo>
                    <a:cubicBezTo>
                      <a:pt x="1794" y="974"/>
                      <a:pt x="2037" y="761"/>
                      <a:pt x="2037" y="487"/>
                    </a:cubicBezTo>
                    <a:cubicBezTo>
                      <a:pt x="2037" y="214"/>
                      <a:pt x="179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9" name="Google Shape;1945;p37"/>
              <p:cNvSpPr/>
              <p:nvPr/>
            </p:nvSpPr>
            <p:spPr>
              <a:xfrm>
                <a:off x="6910950" y="3528700"/>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0" name="Google Shape;1946;p37"/>
              <p:cNvSpPr/>
              <p:nvPr/>
            </p:nvSpPr>
            <p:spPr>
              <a:xfrm>
                <a:off x="2615750" y="3553775"/>
                <a:ext cx="51700" cy="560075"/>
              </a:xfrm>
              <a:custGeom>
                <a:avLst/>
                <a:gdLst/>
                <a:ahLst/>
                <a:cxnLst/>
                <a:rect l="l" t="t" r="r" b="b"/>
                <a:pathLst>
                  <a:path w="2068" h="22403" extrusionOk="0">
                    <a:moveTo>
                      <a:pt x="1" y="1"/>
                    </a:moveTo>
                    <a:lnTo>
                      <a:pt x="1" y="22402"/>
                    </a:lnTo>
                    <a:lnTo>
                      <a:pt x="2068" y="22402"/>
                    </a:lnTo>
                    <a:lnTo>
                      <a:pt x="2068"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2" name="Google Shape;1947;p37"/>
              <p:cNvSpPr/>
              <p:nvPr/>
            </p:nvSpPr>
            <p:spPr>
              <a:xfrm>
                <a:off x="2617275" y="3504375"/>
                <a:ext cx="50175" cy="24350"/>
              </a:xfrm>
              <a:custGeom>
                <a:avLst/>
                <a:gdLst/>
                <a:ahLst/>
                <a:cxnLst/>
                <a:rect l="l" t="t" r="r" b="b"/>
                <a:pathLst>
                  <a:path w="2007" h="974" extrusionOk="0">
                    <a:moveTo>
                      <a:pt x="487" y="1"/>
                    </a:moveTo>
                    <a:cubicBezTo>
                      <a:pt x="213" y="1"/>
                      <a:pt x="1" y="214"/>
                      <a:pt x="1" y="487"/>
                    </a:cubicBezTo>
                    <a:cubicBezTo>
                      <a:pt x="1" y="761"/>
                      <a:pt x="213" y="974"/>
                      <a:pt x="487" y="974"/>
                    </a:cubicBezTo>
                    <a:lnTo>
                      <a:pt x="1520" y="974"/>
                    </a:lnTo>
                    <a:cubicBezTo>
                      <a:pt x="1764" y="974"/>
                      <a:pt x="2007" y="761"/>
                      <a:pt x="2007" y="487"/>
                    </a:cubicBezTo>
                    <a:cubicBezTo>
                      <a:pt x="2007" y="214"/>
                      <a:pt x="176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5" name="Google Shape;1948;p37"/>
              <p:cNvSpPr/>
              <p:nvPr/>
            </p:nvSpPr>
            <p:spPr>
              <a:xfrm>
                <a:off x="2629425" y="3528700"/>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7" name="Google Shape;1949;p37"/>
              <p:cNvSpPr/>
              <p:nvPr/>
            </p:nvSpPr>
            <p:spPr>
              <a:xfrm>
                <a:off x="3248750" y="3957275"/>
                <a:ext cx="25" cy="25"/>
              </a:xfrm>
              <a:custGeom>
                <a:avLst/>
                <a:gdLst/>
                <a:ahLst/>
                <a:cxnLst/>
                <a:rect l="l" t="t" r="r" b="b"/>
                <a:pathLst>
                  <a:path w="1" h="1" extrusionOk="0">
                    <a:moveTo>
                      <a:pt x="0" y="1"/>
                    </a:moveTo>
                    <a:close/>
                  </a:path>
                </a:pathLst>
              </a:custGeom>
              <a:solidFill>
                <a:srgbClr val="9F010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grpSp>
        <p:sp>
          <p:nvSpPr>
            <p:cNvPr id="11" name="Google Shape;1950;p37"/>
            <p:cNvSpPr/>
            <p:nvPr/>
          </p:nvSpPr>
          <p:spPr>
            <a:xfrm>
              <a:off x="6910950" y="4114575"/>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2" name="Google Shape;1951;p37"/>
            <p:cNvSpPr/>
            <p:nvPr/>
          </p:nvSpPr>
          <p:spPr>
            <a:xfrm>
              <a:off x="6898800" y="4140425"/>
              <a:ext cx="50950" cy="25100"/>
            </a:xfrm>
            <a:custGeom>
              <a:avLst/>
              <a:gdLst/>
              <a:ahLst/>
              <a:cxnLst/>
              <a:rect l="l" t="t" r="r" b="b"/>
              <a:pathLst>
                <a:path w="2038" h="1004" extrusionOk="0">
                  <a:moveTo>
                    <a:pt x="517" y="0"/>
                  </a:moveTo>
                  <a:cubicBezTo>
                    <a:pt x="244" y="0"/>
                    <a:pt x="1" y="243"/>
                    <a:pt x="1" y="517"/>
                  </a:cubicBezTo>
                  <a:cubicBezTo>
                    <a:pt x="1" y="760"/>
                    <a:pt x="244" y="1003"/>
                    <a:pt x="517" y="1003"/>
                  </a:cubicBezTo>
                  <a:lnTo>
                    <a:pt x="1520" y="1003"/>
                  </a:lnTo>
                  <a:cubicBezTo>
                    <a:pt x="1794" y="1003"/>
                    <a:pt x="2037" y="760"/>
                    <a:pt x="2037" y="517"/>
                  </a:cubicBezTo>
                  <a:cubicBezTo>
                    <a:pt x="2037" y="243"/>
                    <a:pt x="179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3" name="Google Shape;1952;p37"/>
            <p:cNvSpPr/>
            <p:nvPr/>
          </p:nvSpPr>
          <p:spPr>
            <a:xfrm>
              <a:off x="2629425" y="4114575"/>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4" name="Google Shape;1953;p37"/>
            <p:cNvSpPr/>
            <p:nvPr/>
          </p:nvSpPr>
          <p:spPr>
            <a:xfrm>
              <a:off x="2617275" y="4140425"/>
              <a:ext cx="50175" cy="25100"/>
            </a:xfrm>
            <a:custGeom>
              <a:avLst/>
              <a:gdLst/>
              <a:ahLst/>
              <a:cxnLst/>
              <a:rect l="l" t="t" r="r" b="b"/>
              <a:pathLst>
                <a:path w="2007" h="1004" extrusionOk="0">
                  <a:moveTo>
                    <a:pt x="487" y="0"/>
                  </a:moveTo>
                  <a:cubicBezTo>
                    <a:pt x="213" y="0"/>
                    <a:pt x="1" y="243"/>
                    <a:pt x="1" y="517"/>
                  </a:cubicBezTo>
                  <a:cubicBezTo>
                    <a:pt x="1" y="760"/>
                    <a:pt x="213" y="1003"/>
                    <a:pt x="487" y="1003"/>
                  </a:cubicBezTo>
                  <a:lnTo>
                    <a:pt x="1520" y="1003"/>
                  </a:lnTo>
                  <a:cubicBezTo>
                    <a:pt x="1764" y="1003"/>
                    <a:pt x="2007" y="760"/>
                    <a:pt x="2007" y="517"/>
                  </a:cubicBezTo>
                  <a:cubicBezTo>
                    <a:pt x="2007" y="243"/>
                    <a:pt x="176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grpSp>
      <p:pic>
        <p:nvPicPr>
          <p:cNvPr id="12290" name="Picture 2" descr="https://o.remove.bg/downloads/f30c53d1-3f6b-42fb-87f2-a2e19027c8b0/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6636" y="1962292"/>
            <a:ext cx="6531280" cy="636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82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5" name="Freeform 5"/>
          <p:cNvSpPr/>
          <p:nvPr/>
        </p:nvSpPr>
        <p:spPr>
          <a:xfrm rot="-2465561" flipV="1">
            <a:off x="15847678" y="-1449303"/>
            <a:ext cx="2805148" cy="3556448"/>
          </a:xfrm>
          <a:custGeom>
            <a:avLst/>
            <a:gdLst/>
            <a:ahLst/>
            <a:cxnLst/>
            <a:rect l="l" t="t" r="r" b="b"/>
            <a:pathLst>
              <a:path w="2805148" h="3556448">
                <a:moveTo>
                  <a:pt x="0" y="3556448"/>
                </a:moveTo>
                <a:lnTo>
                  <a:pt x="2805148" y="3556448"/>
                </a:lnTo>
                <a:lnTo>
                  <a:pt x="2805148" y="0"/>
                </a:lnTo>
                <a:lnTo>
                  <a:pt x="0" y="0"/>
                </a:lnTo>
                <a:lnTo>
                  <a:pt x="0" y="3556448"/>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28"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grpSp>
        <p:nvGrpSpPr>
          <p:cNvPr id="7" name="Group 6">
            <a:extLst>
              <a:ext uri="{FF2B5EF4-FFF2-40B4-BE49-F238E27FC236}">
                <a16:creationId xmlns:a16="http://schemas.microsoft.com/office/drawing/2014/main" id="{51C0AED5-154D-4C69-BCB6-C7F9D75594A3}"/>
              </a:ext>
            </a:extLst>
          </p:cNvPr>
          <p:cNvGrpSpPr/>
          <p:nvPr/>
        </p:nvGrpSpPr>
        <p:grpSpPr>
          <a:xfrm>
            <a:off x="2880063" y="-197223"/>
            <a:ext cx="10440166" cy="2064123"/>
            <a:chOff x="-461900" y="-115755"/>
            <a:chExt cx="10440166" cy="2064123"/>
          </a:xfrm>
        </p:grpSpPr>
        <p:pic>
          <p:nvPicPr>
            <p:cNvPr id="8" name="Picture 6">
              <a:extLst>
                <a:ext uri="{FF2B5EF4-FFF2-40B4-BE49-F238E27FC236}">
                  <a16:creationId xmlns:a16="http://schemas.microsoft.com/office/drawing/2014/main" id="{792ED86C-90AE-06F5-E77A-47BC068A18B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3472488">
              <a:off x="-296422" y="-281233"/>
              <a:ext cx="2064123" cy="2395079"/>
            </a:xfrm>
            <a:prstGeom prst="rect">
              <a:avLst/>
            </a:prstGeom>
          </p:spPr>
        </p:pic>
        <p:sp>
          <p:nvSpPr>
            <p:cNvPr id="9" name="TextBox 11">
              <a:extLst>
                <a:ext uri="{FF2B5EF4-FFF2-40B4-BE49-F238E27FC236}">
                  <a16:creationId xmlns:a16="http://schemas.microsoft.com/office/drawing/2014/main" id="{B7593787-C92D-29B0-4B7C-4DC27855D366}"/>
                </a:ext>
              </a:extLst>
            </p:cNvPr>
            <p:cNvSpPr txBox="1"/>
            <p:nvPr/>
          </p:nvSpPr>
          <p:spPr>
            <a:xfrm>
              <a:off x="2220637" y="723900"/>
              <a:ext cx="7757629" cy="830997"/>
            </a:xfrm>
            <a:prstGeom prst="rect">
              <a:avLst/>
            </a:prstGeom>
          </p:spPr>
          <p:txBody>
            <a:bodyPr wrap="square" lIns="0" tIns="0" rIns="0" bIns="0" rtlCol="0" anchor="t">
              <a:spAutoFit/>
            </a:bodyPr>
            <a:lstStyle/>
            <a:p>
              <a:pPr algn="ctr">
                <a:spcBef>
                  <a:spcPct val="0"/>
                </a:spcBef>
              </a:pPr>
              <a:r>
                <a:rPr lang="en-US" sz="5400" b="1">
                  <a:solidFill>
                    <a:srgbClr val="473D2D"/>
                  </a:solidFill>
                  <a:latin typeface="Arial" panose="020B0604020202020204" pitchFamily="34" charset="0"/>
                  <a:cs typeface="Arial" panose="020B0604020202020204" pitchFamily="34" charset="0"/>
                </a:rPr>
                <a:t>HOẠT ĐỘNG NHÓM</a:t>
              </a:r>
              <a:endParaRPr lang="en-US" sz="5400" b="1" dirty="0">
                <a:solidFill>
                  <a:srgbClr val="473D2D"/>
                </a:solidFill>
                <a:latin typeface="Arial" panose="020B0604020202020204" pitchFamily="34" charset="0"/>
                <a:cs typeface="Arial" panose="020B0604020202020204" pitchFamily="34" charset="0"/>
              </a:endParaRPr>
            </a:p>
          </p:txBody>
        </p:sp>
      </p:grpSp>
      <p:sp>
        <p:nvSpPr>
          <p:cNvPr id="4" name="Rectangle 3"/>
          <p:cNvSpPr/>
          <p:nvPr/>
        </p:nvSpPr>
        <p:spPr>
          <a:xfrm>
            <a:off x="8433429" y="1943100"/>
            <a:ext cx="9193542" cy="630942"/>
          </a:xfrm>
          <a:prstGeom prst="rect">
            <a:avLst/>
          </a:prstGeom>
        </p:spPr>
        <p:txBody>
          <a:bodyPr wrap="none">
            <a:spAutoFit/>
          </a:bodyPr>
          <a:lstStyle/>
          <a:p>
            <a:pPr algn="ctr"/>
            <a:r>
              <a:rPr lang="en-US" sz="3500" b="1">
                <a:solidFill>
                  <a:srgbClr val="FF0000"/>
                </a:solidFill>
                <a:latin typeface="Arial" panose="020B0604020202020204" pitchFamily="34" charset="0"/>
                <a:ea typeface="Times New Roman" panose="02020603050405020304" pitchFamily="18" charset="0"/>
                <a:cs typeface="Arial" panose="020B0604020202020204" pitchFamily="34" charset="0"/>
              </a:rPr>
              <a:t>Quan sát các bức tranh và trả lời </a:t>
            </a:r>
            <a:r>
              <a:rPr lang="en-US" sz="3500" b="1">
                <a:solidFill>
                  <a:srgbClr val="FF0000"/>
                </a:solidFill>
                <a:latin typeface="Arial" panose="020B0604020202020204" pitchFamily="34" charset="0"/>
                <a:ea typeface="Times New Roman" panose="02020603050405020304" pitchFamily="18" charset="0"/>
                <a:cs typeface="Arial" panose="020B0604020202020204" pitchFamily="34" charset="0"/>
              </a:rPr>
              <a:t>câu </a:t>
            </a:r>
            <a:r>
              <a:rPr lang="en-US" sz="35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hỏi: </a:t>
            </a:r>
            <a:endParaRPr lang="en-US" sz="3500" b="1">
              <a:solidFill>
                <a:srgbClr val="FF0000"/>
              </a:solidFill>
              <a:latin typeface="Arial" panose="020B0604020202020204" pitchFamily="34" charset="0"/>
              <a:cs typeface="Arial" panose="020B0604020202020204" pitchFamily="34" charset="0"/>
            </a:endParaRPr>
          </a:p>
        </p:txBody>
      </p:sp>
      <p:pic>
        <p:nvPicPr>
          <p:cNvPr id="11" name="image6.png"/>
          <p:cNvPicPr/>
          <p:nvPr/>
        </p:nvPicPr>
        <p:blipFill>
          <a:blip r:embed="rId28"/>
          <a:srcRect/>
          <a:stretch>
            <a:fillRect/>
          </a:stretch>
        </p:blipFill>
        <p:spPr>
          <a:xfrm>
            <a:off x="609600" y="2191490"/>
            <a:ext cx="7190666" cy="7620000"/>
          </a:xfrm>
          <a:prstGeom prst="rect">
            <a:avLst/>
          </a:prstGeom>
          <a:ln/>
          <a:effectLst>
            <a:outerShdw blurRad="50800" dist="38100" dir="2700000" algn="tl" rotWithShape="0">
              <a:prstClr val="black">
                <a:alpha val="40000"/>
              </a:prstClr>
            </a:outerShdw>
          </a:effectLst>
        </p:spPr>
      </p:pic>
      <p:sp>
        <p:nvSpPr>
          <p:cNvPr id="6" name="Rectangle 5"/>
          <p:cNvSpPr/>
          <p:nvPr/>
        </p:nvSpPr>
        <p:spPr>
          <a:xfrm>
            <a:off x="8305800" y="2813199"/>
            <a:ext cx="9448800" cy="7207101"/>
          </a:xfrm>
          <a:prstGeom prst="rect">
            <a:avLst/>
          </a:prstGeom>
        </p:spPr>
        <p:txBody>
          <a:bodyPr wrap="square">
            <a:spAutoFit/>
          </a:bodyPr>
          <a:lstStyle/>
          <a:p>
            <a:pPr marL="457200" indent="-457200" algn="just">
              <a:lnSpc>
                <a:spcPct val="150000"/>
              </a:lnSpc>
              <a:spcBef>
                <a:spcPts val="100"/>
              </a:spcBef>
              <a:spcAft>
                <a:spcPts val="100"/>
              </a:spcAft>
              <a:buFont typeface="Wingdings" panose="05000000000000000000" pitchFamily="2" charset="2"/>
              <a:buChar char="§"/>
            </a:pP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Nhóm 1, 2</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hãy cho biết những nhân vật trong bức tranh đã làm gì để phòng ngừa tai nạn vũ khí, cháy, nổ và các chất độc hại.</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3, 4</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hãy chỉ ra trách nhiệm của công dân trong việc phòng ngừa tai nạn vũ khí, cháy, nổ và các chất độc hại.</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5, 6</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Nêu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những việc em cần làm để phòng ngừa tai nạn vũ khí, cháy, nổ và các chất độc hại?</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622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ssolve">
                                      <p:cBhvr>
                                        <p:cTn id="23" dur="500"/>
                                        <p:tgtEl>
                                          <p:spTgt spid="6">
                                            <p:txEl>
                                              <p:pRg st="0" end="0"/>
                                            </p:txEl>
                                          </p:spTgt>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dissolv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5" name="Freeform 5"/>
          <p:cNvSpPr/>
          <p:nvPr/>
        </p:nvSpPr>
        <p:spPr>
          <a:xfrm rot="-2465561" flipV="1">
            <a:off x="15847678" y="-1449303"/>
            <a:ext cx="2805148" cy="3556448"/>
          </a:xfrm>
          <a:custGeom>
            <a:avLst/>
            <a:gdLst/>
            <a:ahLst/>
            <a:cxnLst/>
            <a:rect l="l" t="t" r="r" b="b"/>
            <a:pathLst>
              <a:path w="2805148" h="3556448">
                <a:moveTo>
                  <a:pt x="0" y="3556448"/>
                </a:moveTo>
                <a:lnTo>
                  <a:pt x="2805148" y="3556448"/>
                </a:lnTo>
                <a:lnTo>
                  <a:pt x="2805148" y="0"/>
                </a:lnTo>
                <a:lnTo>
                  <a:pt x="0" y="0"/>
                </a:lnTo>
                <a:lnTo>
                  <a:pt x="0" y="3556448"/>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28"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pic>
        <p:nvPicPr>
          <p:cNvPr id="9" name="image6.png"/>
          <p:cNvPicPr/>
          <p:nvPr/>
        </p:nvPicPr>
        <p:blipFill>
          <a:blip r:embed="rId11"/>
          <a:srcRect/>
          <a:stretch>
            <a:fillRect/>
          </a:stretch>
        </p:blipFill>
        <p:spPr>
          <a:xfrm>
            <a:off x="5548667" y="1333500"/>
            <a:ext cx="7190666" cy="7620000"/>
          </a:xfrm>
          <a:prstGeom prst="rect">
            <a:avLst/>
          </a:prstGeom>
          <a:ln/>
          <a:effectLst>
            <a:outerShdw blurRad="50800" dist="38100" dir="2700000" algn="tl" rotWithShape="0">
              <a:prstClr val="black">
                <a:alpha val="40000"/>
              </a:prstClr>
            </a:outerShdw>
          </a:effectLst>
        </p:spPr>
      </p:pic>
      <p:sp>
        <p:nvSpPr>
          <p:cNvPr id="13" name="Rectangle 12"/>
          <p:cNvSpPr/>
          <p:nvPr/>
        </p:nvSpPr>
        <p:spPr>
          <a:xfrm>
            <a:off x="381000" y="328921"/>
            <a:ext cx="4800600" cy="4466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3000" b="1">
                <a:solidFill>
                  <a:schemeClr val="tx1"/>
                </a:solidFill>
                <a:latin typeface="Arial" panose="020B0604020202020204" pitchFamily="34" charset="0"/>
                <a:cs typeface="Arial" panose="020B0604020202020204" pitchFamily="34" charset="0"/>
              </a:rPr>
              <a:t>Tranh 1: </a:t>
            </a:r>
            <a:r>
              <a:rPr lang="en-US" sz="3000">
                <a:solidFill>
                  <a:schemeClr val="tx1"/>
                </a:solidFill>
                <a:latin typeface="Arial" panose="020B0604020202020204" pitchFamily="34" charset="0"/>
                <a:cs typeface="Arial" panose="020B0604020202020204" pitchFamily="34" charset="0"/>
              </a:rPr>
              <a:t>Bạn nữ báo cho người lớn khi phát hiện vật thể giống mìn để người lớn có phương án xử lí thích hợp tránh những tai nạn đáng tiếc.</a:t>
            </a:r>
          </a:p>
        </p:txBody>
      </p:sp>
      <p:sp>
        <p:nvSpPr>
          <p:cNvPr id="15" name="Rectangle 14"/>
          <p:cNvSpPr/>
          <p:nvPr/>
        </p:nvSpPr>
        <p:spPr>
          <a:xfrm>
            <a:off x="381000" y="5477780"/>
            <a:ext cx="4800600" cy="4466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3000" b="1">
                <a:solidFill>
                  <a:schemeClr val="tx1"/>
                </a:solidFill>
                <a:latin typeface="Arial" panose="020B0604020202020204" pitchFamily="34" charset="0"/>
                <a:cs typeface="Arial" panose="020B0604020202020204" pitchFamily="34" charset="0"/>
              </a:rPr>
              <a:t>Tranh </a:t>
            </a:r>
            <a:r>
              <a:rPr lang="en-US" sz="3000" b="1">
                <a:solidFill>
                  <a:schemeClr val="tx1"/>
                </a:solidFill>
                <a:latin typeface="Arial" panose="020B0604020202020204" pitchFamily="34" charset="0"/>
                <a:cs typeface="Arial" panose="020B0604020202020204" pitchFamily="34" charset="0"/>
              </a:rPr>
              <a:t>3</a:t>
            </a:r>
            <a:r>
              <a:rPr lang="en-US" sz="3000" b="1" smtClean="0">
                <a:solidFill>
                  <a:schemeClr val="tx1"/>
                </a:solidFill>
                <a:latin typeface="Arial" panose="020B0604020202020204" pitchFamily="34" charset="0"/>
                <a:cs typeface="Arial" panose="020B0604020202020204" pitchFamily="34" charset="0"/>
              </a:rPr>
              <a:t>: </a:t>
            </a:r>
            <a:r>
              <a:rPr lang="en-US" sz="3000">
                <a:solidFill>
                  <a:schemeClr val="tx1"/>
                </a:solidFill>
                <a:latin typeface="Arial" panose="020B0604020202020204" pitchFamily="34" charset="0"/>
                <a:cs typeface="Arial" panose="020B0604020202020204" pitchFamily="34" charset="0"/>
              </a:rPr>
              <a:t>Gia đình bạn nữ phun thuốc bảo vệ thực vật đúng quy trình để đảm bảo an toàn.</a:t>
            </a:r>
          </a:p>
        </p:txBody>
      </p:sp>
      <p:sp>
        <p:nvSpPr>
          <p:cNvPr id="16" name="Rectangle 15"/>
          <p:cNvSpPr/>
          <p:nvPr/>
        </p:nvSpPr>
        <p:spPr>
          <a:xfrm>
            <a:off x="13106400" y="328921"/>
            <a:ext cx="4800600" cy="4466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3000" b="1">
                <a:solidFill>
                  <a:schemeClr val="tx1"/>
                </a:solidFill>
                <a:latin typeface="Arial" panose="020B0604020202020204" pitchFamily="34" charset="0"/>
                <a:cs typeface="Arial" panose="020B0604020202020204" pitchFamily="34" charset="0"/>
              </a:rPr>
              <a:t>Tranh </a:t>
            </a:r>
            <a:r>
              <a:rPr lang="en-US" sz="3000" b="1" smtClean="0">
                <a:solidFill>
                  <a:schemeClr val="tx1"/>
                </a:solidFill>
                <a:latin typeface="Arial" panose="020B0604020202020204" pitchFamily="34" charset="0"/>
                <a:cs typeface="Arial" panose="020B0604020202020204" pitchFamily="34" charset="0"/>
              </a:rPr>
              <a:t>2: </a:t>
            </a:r>
            <a:r>
              <a:rPr lang="en-US" sz="3000">
                <a:solidFill>
                  <a:schemeClr val="tx1"/>
                </a:solidFill>
                <a:latin typeface="Arial" panose="020B0604020202020204" pitchFamily="34" charset="0"/>
                <a:cs typeface="Arial" panose="020B0604020202020204" pitchFamily="34" charset="0"/>
              </a:rPr>
              <a:t>HS tham gia hoạt động tuyên </a:t>
            </a:r>
            <a:r>
              <a:rPr lang="en-US" sz="3000">
                <a:solidFill>
                  <a:schemeClr val="tx1"/>
                </a:solidFill>
                <a:latin typeface="Arial" panose="020B0604020202020204" pitchFamily="34" charset="0"/>
                <a:cs typeface="Arial" panose="020B0604020202020204" pitchFamily="34" charset="0"/>
              </a:rPr>
              <a:t>truyền </a:t>
            </a:r>
            <a:r>
              <a:rPr lang="en-US" sz="3000" smtClean="0">
                <a:solidFill>
                  <a:schemeClr val="tx1"/>
                </a:solidFill>
                <a:latin typeface="Arial" panose="020B0604020202020204" pitchFamily="34" charset="0"/>
                <a:cs typeface="Arial" panose="020B0604020202020204" pitchFamily="34" charset="0"/>
              </a:rPr>
              <a:t>để </a:t>
            </a:r>
            <a:r>
              <a:rPr lang="en-US" sz="3000">
                <a:solidFill>
                  <a:schemeClr val="tx1"/>
                </a:solidFill>
                <a:latin typeface="Arial" panose="020B0604020202020204" pitchFamily="34" charset="0"/>
                <a:cs typeface="Arial" panose="020B0604020202020204" pitchFamily="34" charset="0"/>
              </a:rPr>
              <a:t>nâng cao nhận thức cho bản thân và có những hành vi tích cực cho cuộc sống an toàn hơn.</a:t>
            </a:r>
          </a:p>
        </p:txBody>
      </p:sp>
      <p:sp>
        <p:nvSpPr>
          <p:cNvPr id="17" name="Rectangle 16"/>
          <p:cNvSpPr/>
          <p:nvPr/>
        </p:nvSpPr>
        <p:spPr>
          <a:xfrm>
            <a:off x="13106400" y="5477780"/>
            <a:ext cx="4800600" cy="4466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3000" b="1">
                <a:solidFill>
                  <a:schemeClr val="tx1"/>
                </a:solidFill>
                <a:latin typeface="Arial" panose="020B0604020202020204" pitchFamily="34" charset="0"/>
                <a:cs typeface="Arial" panose="020B0604020202020204" pitchFamily="34" charset="0"/>
              </a:rPr>
              <a:t>Tranh </a:t>
            </a:r>
            <a:r>
              <a:rPr lang="en-US" sz="3000" b="1" smtClean="0">
                <a:solidFill>
                  <a:schemeClr val="tx1"/>
                </a:solidFill>
                <a:latin typeface="Arial" panose="020B0604020202020204" pitchFamily="34" charset="0"/>
                <a:cs typeface="Arial" panose="020B0604020202020204" pitchFamily="34" charset="0"/>
              </a:rPr>
              <a:t>4: </a:t>
            </a:r>
            <a:r>
              <a:rPr lang="en-US" sz="3000">
                <a:solidFill>
                  <a:schemeClr val="tx1"/>
                </a:solidFill>
                <a:latin typeface="Arial" panose="020B0604020202020204" pitchFamily="34" charset="0"/>
                <a:cs typeface="Arial" panose="020B0604020202020204" pitchFamily="34" charset="0"/>
              </a:rPr>
              <a:t>Phát triển bạn học bàn nhau mua đồ về tự chế tạo pháo, bạn HS nữ vội báo cáo với cô giáo để cô ngăn cản các bạn.</a:t>
            </a:r>
          </a:p>
        </p:txBody>
      </p:sp>
    </p:spTree>
    <p:extLst>
      <p:ext uri="{BB962C8B-B14F-4D97-AF65-F5344CB8AC3E}">
        <p14:creationId xmlns:p14="http://schemas.microsoft.com/office/powerpoint/2010/main" val="3073493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1250"/>
                            </p:stCondLst>
                            <p:childTnLst>
                              <p:par>
                                <p:cTn id="13" presetID="16" presetClass="entr" presetSubtype="21"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2000"/>
                            </p:stCondLst>
                            <p:childTnLst>
                              <p:par>
                                <p:cTn id="17" presetID="16" presetClass="entr" presetSubtype="21" fill="hold" grpId="0"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1668358" y="7658100"/>
            <a:ext cx="5590942" cy="4747218"/>
          </a:xfrm>
          <a:custGeom>
            <a:avLst/>
            <a:gdLst/>
            <a:ahLst/>
            <a:cxnLst/>
            <a:rect l="l" t="t" r="r" b="b"/>
            <a:pathLst>
              <a:path w="5590942" h="4747218">
                <a:moveTo>
                  <a:pt x="0" y="0"/>
                </a:moveTo>
                <a:lnTo>
                  <a:pt x="5590942" y="0"/>
                </a:lnTo>
                <a:lnTo>
                  <a:pt x="5590942" y="4747218"/>
                </a:lnTo>
                <a:lnTo>
                  <a:pt x="0" y="4747218"/>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270086" y="-1136020"/>
            <a:ext cx="3287739" cy="3108408"/>
          </a:xfrm>
          <a:custGeom>
            <a:avLst/>
            <a:gdLst/>
            <a:ahLst/>
            <a:cxnLst/>
            <a:rect l="l" t="t" r="r" b="b"/>
            <a:pathLst>
              <a:path w="3287739" h="3108408">
                <a:moveTo>
                  <a:pt x="0" y="0"/>
                </a:moveTo>
                <a:lnTo>
                  <a:pt x="3287739" y="0"/>
                </a:lnTo>
                <a:lnTo>
                  <a:pt x="3287739" y="3108408"/>
                </a:lnTo>
                <a:lnTo>
                  <a:pt x="0" y="31084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1496870">
            <a:off x="14760838" y="128607"/>
            <a:ext cx="3588741" cy="1781320"/>
          </a:xfrm>
          <a:custGeom>
            <a:avLst/>
            <a:gdLst/>
            <a:ahLst/>
            <a:cxnLst/>
            <a:rect l="l" t="t" r="r" b="b"/>
            <a:pathLst>
              <a:path w="3588741" h="1781320">
                <a:moveTo>
                  <a:pt x="0" y="0"/>
                </a:moveTo>
                <a:lnTo>
                  <a:pt x="3588741" y="0"/>
                </a:lnTo>
                <a:lnTo>
                  <a:pt x="3588741" y="1781320"/>
                </a:lnTo>
                <a:lnTo>
                  <a:pt x="0" y="1781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95400" y="8019413"/>
            <a:ext cx="4024591" cy="4024591"/>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9" name="TextBox 18"/>
          <p:cNvSpPr txBox="1"/>
          <p:nvPr/>
        </p:nvSpPr>
        <p:spPr>
          <a:xfrm>
            <a:off x="6966060" y="647700"/>
            <a:ext cx="4687502" cy="1015663"/>
          </a:xfrm>
          <a:prstGeom prst="rect">
            <a:avLst/>
          </a:prstGeom>
          <a:noFill/>
        </p:spPr>
        <p:txBody>
          <a:bodyPr wrap="none" rtlCol="0">
            <a:spAutoFit/>
          </a:bodyPr>
          <a:lstStyle/>
          <a:p>
            <a:pPr algn="ctr"/>
            <a:r>
              <a:rPr lang="vi-VN" sz="6000" b="1" dirty="0"/>
              <a:t>KHỞI ĐỘNG</a:t>
            </a:r>
            <a:endParaRPr lang="en-US" sz="6000" b="1" dirty="0"/>
          </a:p>
        </p:txBody>
      </p:sp>
      <p:sp>
        <p:nvSpPr>
          <p:cNvPr id="20" name="Rectangle 19"/>
          <p:cNvSpPr/>
          <p:nvPr/>
        </p:nvSpPr>
        <p:spPr>
          <a:xfrm>
            <a:off x="2616580" y="1893384"/>
            <a:ext cx="13386462" cy="1754326"/>
          </a:xfrm>
          <a:prstGeom prst="rect">
            <a:avLst/>
          </a:prstGeom>
        </p:spPr>
        <p:txBody>
          <a:bodyPr wrap="square">
            <a:spAutoFit/>
          </a:bodyPr>
          <a:lstStyle/>
          <a:p>
            <a:pPr algn="ctr">
              <a:lnSpc>
                <a:spcPct val="150000"/>
              </a:lnSpc>
            </a:pPr>
            <a:r>
              <a:rPr lang="en-US" sz="3600" smtClean="0">
                <a:latin typeface="Arial" panose="020B0604020202020204" pitchFamily="34" charset="0"/>
                <a:cs typeface="Arial" panose="020B0604020202020204" pitchFamily="34" charset="0"/>
              </a:rPr>
              <a:t>Kể </a:t>
            </a:r>
            <a:r>
              <a:rPr lang="en-US" sz="3600">
                <a:latin typeface="Arial" panose="020B0604020202020204" pitchFamily="34" charset="0"/>
                <a:cs typeface="Arial" panose="020B0604020202020204" pitchFamily="34" charset="0"/>
              </a:rPr>
              <a:t>về một vụ tai nạn vũ khí, cháy, nổ và các chất độc hại mà em biết và nêu những việc nên làm để phòng, tránh tai </a:t>
            </a:r>
            <a:r>
              <a:rPr lang="en-US" sz="3600">
                <a:latin typeface="Arial" panose="020B0604020202020204" pitchFamily="34" charset="0"/>
                <a:cs typeface="Arial" panose="020B0604020202020204" pitchFamily="34" charset="0"/>
              </a:rPr>
              <a:t>nạn </a:t>
            </a:r>
            <a:r>
              <a:rPr lang="en-US" sz="3600" smtClean="0">
                <a:latin typeface="Arial" panose="020B0604020202020204" pitchFamily="34" charset="0"/>
                <a:cs typeface="Arial" panose="020B0604020202020204" pitchFamily="34" charset="0"/>
              </a:rPr>
              <a:t>đó?</a:t>
            </a:r>
            <a:endParaRPr lang="en-US" sz="3600">
              <a:latin typeface="Arial" panose="020B0604020202020204" pitchFamily="34" charset="0"/>
              <a:cs typeface="Arial" panose="020B0604020202020204" pitchFamily="34" charset="0"/>
            </a:endParaRPr>
          </a:p>
        </p:txBody>
      </p:sp>
      <p:grpSp>
        <p:nvGrpSpPr>
          <p:cNvPr id="9" name="Group 8"/>
          <p:cNvGrpSpPr/>
          <p:nvPr/>
        </p:nvGrpSpPr>
        <p:grpSpPr>
          <a:xfrm>
            <a:off x="1371600" y="4152900"/>
            <a:ext cx="6934200" cy="5943600"/>
            <a:chOff x="1371600" y="4152900"/>
            <a:chExt cx="6934200" cy="5943600"/>
          </a:xfrm>
        </p:grpSpPr>
        <p:pic>
          <p:nvPicPr>
            <p:cNvPr id="15" name="image1.jpg"/>
            <p:cNvPicPr/>
            <p:nvPr/>
          </p:nvPicPr>
          <p:blipFill>
            <a:blip r:embed="rId14"/>
            <a:srcRect/>
            <a:stretch>
              <a:fillRect/>
            </a:stretch>
          </p:blipFill>
          <p:spPr>
            <a:xfrm>
              <a:off x="1676400" y="4152900"/>
              <a:ext cx="6629400" cy="4343400"/>
            </a:xfrm>
            <a:prstGeom prst="rect">
              <a:avLst/>
            </a:prstGeom>
            <a:ln/>
            <a:effectLst>
              <a:outerShdw blurRad="50800" dist="38100" dir="2700000" algn="tl" rotWithShape="0">
                <a:prstClr val="black">
                  <a:alpha val="40000"/>
                </a:prstClr>
              </a:outerShdw>
            </a:effectLst>
          </p:spPr>
        </p:pic>
        <p:sp>
          <p:nvSpPr>
            <p:cNvPr id="8" name="Rectangle 7"/>
            <p:cNvSpPr/>
            <p:nvPr/>
          </p:nvSpPr>
          <p:spPr>
            <a:xfrm>
              <a:off x="1371600" y="8619172"/>
              <a:ext cx="6615192" cy="1477328"/>
            </a:xfrm>
            <a:prstGeom prst="rect">
              <a:avLst/>
            </a:prstGeom>
          </p:spPr>
          <p:txBody>
            <a:bodyPr wrap="square">
              <a:spAutoFit/>
            </a:bodyPr>
            <a:lstStyle/>
            <a:p>
              <a:pPr marL="457200" indent="-6985" algn="ctr">
                <a:lnSpc>
                  <a:spcPct val="150000"/>
                </a:lnSpc>
                <a:spcBef>
                  <a:spcPts val="100"/>
                </a:spcBef>
                <a:spcAft>
                  <a:spcPts val="100"/>
                </a:spcAft>
              </a:pPr>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a:t>Vụ cháy khu nhà kho hóa chất ở thành phố Thiên Tân (Trung Quốc)</a:t>
              </a:r>
              <a:endParaRPr lang="en-US" sz="3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2" name="Group 11"/>
          <p:cNvGrpSpPr/>
          <p:nvPr/>
        </p:nvGrpSpPr>
        <p:grpSpPr>
          <a:xfrm>
            <a:off x="9906000" y="4152900"/>
            <a:ext cx="6324600" cy="5943600"/>
            <a:chOff x="9906000" y="4152900"/>
            <a:chExt cx="6324600" cy="5943600"/>
          </a:xfrm>
        </p:grpSpPr>
        <p:pic>
          <p:nvPicPr>
            <p:cNvPr id="16" name="image2.jpg"/>
            <p:cNvPicPr/>
            <p:nvPr/>
          </p:nvPicPr>
          <p:blipFill>
            <a:blip r:embed="rId15"/>
            <a:srcRect/>
            <a:stretch>
              <a:fillRect/>
            </a:stretch>
          </p:blipFill>
          <p:spPr>
            <a:xfrm>
              <a:off x="9906000" y="4152900"/>
              <a:ext cx="6324600" cy="4343400"/>
            </a:xfrm>
            <a:prstGeom prst="rect">
              <a:avLst/>
            </a:prstGeom>
            <a:ln/>
            <a:effectLst>
              <a:outerShdw blurRad="50800" dist="38100" dir="2700000" algn="tl" rotWithShape="0">
                <a:prstClr val="black">
                  <a:alpha val="40000"/>
                </a:prstClr>
              </a:outerShdw>
            </a:effectLst>
          </p:spPr>
        </p:pic>
        <p:sp>
          <p:nvSpPr>
            <p:cNvPr id="10" name="Rectangle 9"/>
            <p:cNvSpPr/>
            <p:nvPr/>
          </p:nvSpPr>
          <p:spPr>
            <a:xfrm>
              <a:off x="9906000" y="8619172"/>
              <a:ext cx="6324600" cy="1477328"/>
            </a:xfrm>
            <a:prstGeom prst="rect">
              <a:avLst/>
            </a:prstGeom>
          </p:spPr>
          <p:txBody>
            <a:bodyPr wrap="square">
              <a:spAutoFit/>
            </a:bodyPr>
            <a:lstStyle/>
            <a:p>
              <a:pPr algn="ctr">
                <a:lnSpc>
                  <a:spcPct val="150000"/>
                </a:lnSpc>
              </a:pPr>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a:t>Cháy kho than củi 200 tấn tại Quảng Ngãi (Việt Nam)</a:t>
              </a:r>
              <a:endParaRPr lang="en-US" sz="3000" i="1">
                <a:latin typeface="Arial" panose="020B0604020202020204" pitchFamily="34" charset="0"/>
                <a:cs typeface="Arial" panose="020B0604020202020204" pitchFamily="34" charset="0"/>
              </a:endParaRPr>
            </a:p>
          </p:txBody>
        </p:sp>
      </p:grpSp>
      <p:pic>
        <p:nvPicPr>
          <p:cNvPr id="2050" name="Picture 2" descr="https://o.remove.bg/downloads/2c05e299-01ba-4d92-abed-fa817bcd64c8/image-removebg-preview.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866914">
            <a:off x="-1150296" y="-1214538"/>
            <a:ext cx="3734381" cy="37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par>
                                <p:cTn id="20" presetID="21"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5" name="Freeform 5"/>
          <p:cNvSpPr/>
          <p:nvPr/>
        </p:nvSpPr>
        <p:spPr>
          <a:xfrm rot="-2465561" flipV="1">
            <a:off x="15847678" y="-1449303"/>
            <a:ext cx="2805148" cy="3556448"/>
          </a:xfrm>
          <a:custGeom>
            <a:avLst/>
            <a:gdLst/>
            <a:ahLst/>
            <a:cxnLst/>
            <a:rect l="l" t="t" r="r" b="b"/>
            <a:pathLst>
              <a:path w="2805148" h="3556448">
                <a:moveTo>
                  <a:pt x="0" y="3556448"/>
                </a:moveTo>
                <a:lnTo>
                  <a:pt x="2805148" y="3556448"/>
                </a:lnTo>
                <a:lnTo>
                  <a:pt x="2805148" y="0"/>
                </a:lnTo>
                <a:lnTo>
                  <a:pt x="0" y="0"/>
                </a:lnTo>
                <a:lnTo>
                  <a:pt x="0" y="3556448"/>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28"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sp>
        <p:nvSpPr>
          <p:cNvPr id="9" name="Rounded Rectangle 8"/>
          <p:cNvSpPr/>
          <p:nvPr/>
        </p:nvSpPr>
        <p:spPr>
          <a:xfrm>
            <a:off x="6743700" y="723900"/>
            <a:ext cx="4800600" cy="1311964"/>
          </a:xfrm>
          <a:prstGeom prst="roundRect">
            <a:avLst/>
          </a:prstGeom>
          <a:solidFill>
            <a:srgbClr val="FFE6BF"/>
          </a:solidFill>
          <a:ln w="5715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200" b="1">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8C47A75-393C-8BB2-DFD4-67070A3E602C}"/>
              </a:ext>
            </a:extLst>
          </p:cNvPr>
          <p:cNvSpPr txBox="1"/>
          <p:nvPr/>
        </p:nvSpPr>
        <p:spPr>
          <a:xfrm>
            <a:off x="3220161" y="2425172"/>
            <a:ext cx="11847678" cy="1807400"/>
          </a:xfrm>
          <a:prstGeom prst="rect">
            <a:avLst/>
          </a:prstGeom>
          <a:noFill/>
          <a:ln w="19050">
            <a:noFill/>
          </a:ln>
        </p:spPr>
        <p:txBody>
          <a:bodyPr wrap="square" lIns="144000" tIns="0" rIns="144000" bIns="144000" anchor="ctr">
            <a:spAutoFit/>
          </a:bodyPr>
          <a:lstStyle/>
          <a:p>
            <a:pPr algn="ctr">
              <a:lnSpc>
                <a:spcPct val="150000"/>
              </a:lnSpc>
            </a:pPr>
            <a:r>
              <a:rPr lang="en-US" sz="3600" b="1" i="1" smtClean="0">
                <a:solidFill>
                  <a:srgbClr val="FF0000"/>
                </a:solidFill>
                <a:latin typeface="Arial" panose="020B0604020202020204" pitchFamily="34" charset="0"/>
                <a:cs typeface="Arial" panose="020B0604020202020204" pitchFamily="34" charset="0"/>
              </a:rPr>
              <a:t>Trách nhiệm của công dân trong việc phòng ngừa tai nạn vũ khí, cháy, nổ và các chất độc hại</a:t>
            </a:r>
            <a:endParaRPr lang="vi-VN" sz="3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Google Shape;48;p2">
            <a:extLst>
              <a:ext uri="{FF2B5EF4-FFF2-40B4-BE49-F238E27FC236}">
                <a16:creationId xmlns:a16="http://schemas.microsoft.com/office/drawing/2014/main" id="{952D6FC7-1749-C816-ED37-17446C85AE2D}"/>
              </a:ext>
            </a:extLst>
          </p:cNvPr>
          <p:cNvSpPr/>
          <p:nvPr/>
        </p:nvSpPr>
        <p:spPr>
          <a:xfrm>
            <a:off x="609600" y="5295900"/>
            <a:ext cx="4688134" cy="4451244"/>
          </a:xfrm>
          <a:prstGeom prst="roundRect">
            <a:avLst>
              <a:gd name="adj" fmla="val 11614"/>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buClr>
                <a:schemeClr val="tx2">
                  <a:lumMod val="50000"/>
                </a:schemeClr>
              </a:buClr>
            </a:pPr>
            <a:r>
              <a:rPr lang="en-US" sz="3200">
                <a:latin typeface="Arial" panose="020B0604020202020204" pitchFamily="34" charset="0"/>
                <a:cs typeface="Arial" panose="020B0604020202020204" pitchFamily="34" charset="0"/>
              </a:rPr>
              <a:t>Tự giác tìm hiểu, nâng cao nhận thức và thực hiện nghiêm túc các quy định của pháp luật </a:t>
            </a:r>
            <a:endParaRPr lang="en-VN" sz="3200" dirty="0">
              <a:solidFill>
                <a:srgbClr val="273135"/>
              </a:solidFill>
              <a:latin typeface="Arial" panose="020B0604020202020204" pitchFamily="34" charset="0"/>
              <a:cs typeface="Arial" panose="020B0604020202020204" pitchFamily="34" charset="0"/>
            </a:endParaRPr>
          </a:p>
        </p:txBody>
      </p:sp>
      <p:sp>
        <p:nvSpPr>
          <p:cNvPr id="14" name="Google Shape;48;p2">
            <a:extLst>
              <a:ext uri="{FF2B5EF4-FFF2-40B4-BE49-F238E27FC236}">
                <a16:creationId xmlns:a16="http://schemas.microsoft.com/office/drawing/2014/main" id="{FB490251-9E0B-E98F-0390-AA016EA83D6D}"/>
              </a:ext>
            </a:extLst>
          </p:cNvPr>
          <p:cNvSpPr/>
          <p:nvPr/>
        </p:nvSpPr>
        <p:spPr>
          <a:xfrm>
            <a:off x="5658767" y="5295900"/>
            <a:ext cx="5117559" cy="4451244"/>
          </a:xfrm>
          <a:prstGeom prst="roundRect">
            <a:avLst>
              <a:gd name="adj" fmla="val 8484"/>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buClr>
                <a:schemeClr val="tx2">
                  <a:lumMod val="50000"/>
                </a:schemeClr>
              </a:buClr>
            </a:pPr>
            <a:r>
              <a:rPr lang="en-US" sz="3200">
                <a:latin typeface="Arial" panose="020B0604020202020204" pitchFamily="34" charset="0"/>
                <a:cs typeface="Arial" panose="020B0604020202020204" pitchFamily="34" charset="0"/>
              </a:rPr>
              <a:t>Tích cực tuyên truyền, vận động gia đình, bạn bè và mọi người xung quanh thực hiện tốt các quy định của pháp luật </a:t>
            </a:r>
            <a:endParaRPr lang="en-VN" sz="3200" dirty="0">
              <a:solidFill>
                <a:srgbClr val="273135"/>
              </a:solidFill>
              <a:latin typeface="Arial" panose="020B0604020202020204" pitchFamily="34" charset="0"/>
              <a:cs typeface="Arial" panose="020B0604020202020204" pitchFamily="34" charset="0"/>
            </a:endParaRPr>
          </a:p>
        </p:txBody>
      </p:sp>
      <p:sp>
        <p:nvSpPr>
          <p:cNvPr id="15" name="Google Shape;48;p2">
            <a:extLst>
              <a:ext uri="{FF2B5EF4-FFF2-40B4-BE49-F238E27FC236}">
                <a16:creationId xmlns:a16="http://schemas.microsoft.com/office/drawing/2014/main" id="{CF4AA404-2DAD-26B8-5037-EF6A1783A520}"/>
              </a:ext>
            </a:extLst>
          </p:cNvPr>
          <p:cNvSpPr/>
          <p:nvPr/>
        </p:nvSpPr>
        <p:spPr>
          <a:xfrm>
            <a:off x="11137359" y="5295900"/>
            <a:ext cx="6617241" cy="4451244"/>
          </a:xfrm>
          <a:prstGeom prst="roundRect">
            <a:avLst>
              <a:gd name="adj" fmla="val 6688"/>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200">
                <a:latin typeface="Arial" panose="020B0604020202020204" pitchFamily="34" charset="0"/>
                <a:cs typeface="Arial" panose="020B0604020202020204" pitchFamily="34" charset="0"/>
              </a:rPr>
              <a:t>Tố cáo những hành vi vi phạm hoặc xúi giục người khác vi phạm các quy định của pháp luật về phòng ngừa tai nạn vũ khí, cháy, nổ và các chất độc hại.</a:t>
            </a:r>
          </a:p>
        </p:txBody>
      </p:sp>
      <p:cxnSp>
        <p:nvCxnSpPr>
          <p:cNvPr id="16" name="Straight Connector 15">
            <a:extLst>
              <a:ext uri="{FF2B5EF4-FFF2-40B4-BE49-F238E27FC236}">
                <a16:creationId xmlns:a16="http://schemas.microsoft.com/office/drawing/2014/main" id="{8275051E-5C93-0A68-D80E-49AE12DCED72}"/>
              </a:ext>
            </a:extLst>
          </p:cNvPr>
          <p:cNvCxnSpPr>
            <a:cxnSpLocks/>
            <a:stCxn id="12" idx="2"/>
            <a:endCxn id="13" idx="0"/>
          </p:cNvCxnSpPr>
          <p:nvPr/>
        </p:nvCxnSpPr>
        <p:spPr>
          <a:xfrm flipH="1">
            <a:off x="2953667" y="4232572"/>
            <a:ext cx="6190333" cy="1063328"/>
          </a:xfrm>
          <a:prstGeom prst="line">
            <a:avLst/>
          </a:prstGeom>
          <a:ln w="28575">
            <a:solidFill>
              <a:srgbClr val="273135"/>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5FC3BF-DE47-6F38-D9A1-D0E21E18E995}"/>
              </a:ext>
            </a:extLst>
          </p:cNvPr>
          <p:cNvCxnSpPr>
            <a:cxnSpLocks/>
            <a:stCxn id="12" idx="2"/>
            <a:endCxn id="14" idx="0"/>
          </p:cNvCxnSpPr>
          <p:nvPr/>
        </p:nvCxnSpPr>
        <p:spPr>
          <a:xfrm flipH="1">
            <a:off x="8217547" y="4232572"/>
            <a:ext cx="926453" cy="1063328"/>
          </a:xfrm>
          <a:prstGeom prst="line">
            <a:avLst/>
          </a:prstGeom>
          <a:ln w="28575">
            <a:solidFill>
              <a:srgbClr val="273135"/>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3FB810-A57A-B9AB-3624-F336C5E2C34A}"/>
              </a:ext>
            </a:extLst>
          </p:cNvPr>
          <p:cNvCxnSpPr>
            <a:stCxn id="12" idx="2"/>
            <a:endCxn id="15" idx="0"/>
          </p:cNvCxnSpPr>
          <p:nvPr/>
        </p:nvCxnSpPr>
        <p:spPr>
          <a:xfrm>
            <a:off x="9144000" y="4232572"/>
            <a:ext cx="5301980" cy="1063328"/>
          </a:xfrm>
          <a:prstGeom prst="line">
            <a:avLst/>
          </a:prstGeom>
          <a:ln w="28575">
            <a:solidFill>
              <a:srgbClr val="273135"/>
            </a:solidFill>
            <a:tailEnd type="oval" w="med" len="med"/>
          </a:ln>
        </p:spPr>
        <p:style>
          <a:lnRef idx="1">
            <a:schemeClr val="accent1"/>
          </a:lnRef>
          <a:fillRef idx="0">
            <a:schemeClr val="accent1"/>
          </a:fillRef>
          <a:effectRef idx="0">
            <a:schemeClr val="accent1"/>
          </a:effectRef>
          <a:fontRef idx="minor">
            <a:schemeClr val="tx1"/>
          </a:fontRef>
        </p:style>
      </p:cxnSp>
      <p:pic>
        <p:nvPicPr>
          <p:cNvPr id="29" name="Picture 9"/>
          <p:cNvPicPr>
            <a:picLocks noChangeAspect="1"/>
          </p:cNvPicPr>
          <p:nvPr/>
        </p:nvPicPr>
        <p:blipFill>
          <a:blip r:embed="rId11"/>
          <a:srcRect/>
          <a:stretch>
            <a:fillRect/>
          </a:stretch>
        </p:blipFill>
        <p:spPr>
          <a:xfrm rot="10800000">
            <a:off x="592326" y="-1"/>
            <a:ext cx="3522473" cy="1651160"/>
          </a:xfrm>
          <a:prstGeom prst="rect">
            <a:avLst/>
          </a:prstGeom>
        </p:spPr>
      </p:pic>
    </p:spTree>
    <p:extLst>
      <p:ext uri="{BB962C8B-B14F-4D97-AF65-F5344CB8AC3E}">
        <p14:creationId xmlns:p14="http://schemas.microsoft.com/office/powerpoint/2010/main" val="2550544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13">
                                            <p:bg/>
                                          </p:spTgt>
                                        </p:tgtEl>
                                        <p:attrNameLst>
                                          <p:attrName>style.visibility</p:attrName>
                                        </p:attrNameLst>
                                      </p:cBhvr>
                                      <p:to>
                                        <p:strVal val="visible"/>
                                      </p:to>
                                    </p:set>
                                    <p:animEffect transition="in" filter="wedge">
                                      <p:cBhvr>
                                        <p:cTn id="16" dur="500"/>
                                        <p:tgtEl>
                                          <p:spTgt spid="13">
                                            <p:bg/>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20" presetClass="entr" presetSubtype="0" fill="hold" grpId="0" nodeType="afterEffect">
                                  <p:stCondLst>
                                    <p:cond delay="0"/>
                                  </p:stCondLst>
                                  <p:childTnLst>
                                    <p:set>
                                      <p:cBhvr>
                                        <p:cTn id="28" dur="1" fill="hold">
                                          <p:stCondLst>
                                            <p:cond delay="0"/>
                                          </p:stCondLst>
                                        </p:cTn>
                                        <p:tgtEl>
                                          <p:spTgt spid="14">
                                            <p:bg/>
                                          </p:spTgt>
                                        </p:tgtEl>
                                        <p:attrNameLst>
                                          <p:attrName>style.visibility</p:attrName>
                                        </p:attrNameLst>
                                      </p:cBhvr>
                                      <p:to>
                                        <p:strVal val="visible"/>
                                      </p:to>
                                    </p:set>
                                    <p:animEffect transition="in" filter="wedge">
                                      <p:cBhvr>
                                        <p:cTn id="29" dur="500"/>
                                        <p:tgtEl>
                                          <p:spTgt spid="14">
                                            <p:bg/>
                                          </p:spTgt>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dissolve">
                                      <p:cBhvr>
                                        <p:cTn id="33" dur="5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500"/>
                            </p:stCondLst>
                            <p:childTnLst>
                              <p:par>
                                <p:cTn id="40" presetID="20" presetClass="entr" presetSubtype="0" fill="hold" grpId="0" nodeType="afterEffect">
                                  <p:stCondLst>
                                    <p:cond delay="0"/>
                                  </p:stCondLst>
                                  <p:childTnLst>
                                    <p:set>
                                      <p:cBhvr>
                                        <p:cTn id="41" dur="1" fill="hold">
                                          <p:stCondLst>
                                            <p:cond delay="0"/>
                                          </p:stCondLst>
                                        </p:cTn>
                                        <p:tgtEl>
                                          <p:spTgt spid="15">
                                            <p:bg/>
                                          </p:spTgt>
                                        </p:tgtEl>
                                        <p:attrNameLst>
                                          <p:attrName>style.visibility</p:attrName>
                                        </p:attrNameLst>
                                      </p:cBhvr>
                                      <p:to>
                                        <p:strVal val="visible"/>
                                      </p:to>
                                    </p:set>
                                    <p:animEffect transition="in" filter="wedge">
                                      <p:cBhvr>
                                        <p:cTn id="42" dur="500"/>
                                        <p:tgtEl>
                                          <p:spTgt spid="15">
                                            <p:bg/>
                                          </p:spTgt>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dissolve">
                                      <p:cBhvr>
                                        <p:cTn id="4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animBg="1"/>
      <p:bldP spid="14" grpId="0" uiExpand="1" build="p" animBg="1"/>
      <p:bldP spid="1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5" name="Freeform 5"/>
          <p:cNvSpPr/>
          <p:nvPr/>
        </p:nvSpPr>
        <p:spPr>
          <a:xfrm rot="-2465561" flipV="1">
            <a:off x="15847678" y="-1449303"/>
            <a:ext cx="2805148" cy="3556448"/>
          </a:xfrm>
          <a:custGeom>
            <a:avLst/>
            <a:gdLst/>
            <a:ahLst/>
            <a:cxnLst/>
            <a:rect l="l" t="t" r="r" b="b"/>
            <a:pathLst>
              <a:path w="2805148" h="3556448">
                <a:moveTo>
                  <a:pt x="0" y="3556448"/>
                </a:moveTo>
                <a:lnTo>
                  <a:pt x="2805148" y="3556448"/>
                </a:lnTo>
                <a:lnTo>
                  <a:pt x="2805148" y="0"/>
                </a:lnTo>
                <a:lnTo>
                  <a:pt x="0" y="0"/>
                </a:lnTo>
                <a:lnTo>
                  <a:pt x="0" y="3556448"/>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28"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sp>
        <p:nvSpPr>
          <p:cNvPr id="11" name="Freeform 202">
            <a:extLst>
              <a:ext uri="{FF2B5EF4-FFF2-40B4-BE49-F238E27FC236}">
                <a16:creationId xmlns:a16="http://schemas.microsoft.com/office/drawing/2014/main" id="{EB7367DA-68C7-8341-29C1-60CDD4E33A75}"/>
              </a:ext>
            </a:extLst>
          </p:cNvPr>
          <p:cNvSpPr>
            <a:spLocks/>
          </p:cNvSpPr>
          <p:nvPr/>
        </p:nvSpPr>
        <p:spPr bwMode="auto">
          <a:xfrm>
            <a:off x="576480" y="2965416"/>
            <a:ext cx="4909920" cy="6674083"/>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F15B60"/>
          </a:solidFill>
          <a:ln>
            <a:noFill/>
          </a:ln>
        </p:spPr>
        <p:txBody>
          <a:bodyPr vert="horz" wrap="square" lIns="182880" tIns="0" rIns="548640" bIns="91440" numCol="1" anchor="t" anchorCtr="0" compatLnSpc="1">
            <a:prstTxWarp prst="textNoShape">
              <a:avLst/>
            </a:prstTxWarp>
          </a:bodyPr>
          <a:lstStyle/>
          <a:p>
            <a:pPr algn="r"/>
            <a:endParaRPr lang="en-US" sz="6400" b="1" dirty="0">
              <a:solidFill>
                <a:schemeClr val="bg1"/>
              </a:solidFill>
            </a:endParaRPr>
          </a:p>
        </p:txBody>
      </p:sp>
      <p:sp>
        <p:nvSpPr>
          <p:cNvPr id="12" name="Freeform 203">
            <a:extLst>
              <a:ext uri="{FF2B5EF4-FFF2-40B4-BE49-F238E27FC236}">
                <a16:creationId xmlns:a16="http://schemas.microsoft.com/office/drawing/2014/main" id="{15C1F295-6845-E81A-540C-8559043D8CCF}"/>
              </a:ext>
            </a:extLst>
          </p:cNvPr>
          <p:cNvSpPr>
            <a:spLocks/>
          </p:cNvSpPr>
          <p:nvPr/>
        </p:nvSpPr>
        <p:spPr bwMode="auto">
          <a:xfrm>
            <a:off x="888098" y="5364165"/>
            <a:ext cx="4503316" cy="4376706"/>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CF8E7F"/>
          </a:solidFill>
          <a:ln>
            <a:noFill/>
          </a:ln>
        </p:spPr>
        <p:txBody>
          <a:bodyPr vert="horz" wrap="square" lIns="182880" tIns="0" rIns="548640" bIns="91440" numCol="1" anchor="t" anchorCtr="0" compatLnSpc="1">
            <a:prstTxWarp prst="textNoShape">
              <a:avLst/>
            </a:prstTxWarp>
          </a:bodyPr>
          <a:lstStyle/>
          <a:p>
            <a:pPr algn="r"/>
            <a:endParaRPr lang="en-US" sz="6400" b="1" dirty="0">
              <a:solidFill>
                <a:schemeClr val="bg1"/>
              </a:solidFill>
            </a:endParaRPr>
          </a:p>
        </p:txBody>
      </p:sp>
      <p:sp>
        <p:nvSpPr>
          <p:cNvPr id="13" name="Freeform 204">
            <a:extLst>
              <a:ext uri="{FF2B5EF4-FFF2-40B4-BE49-F238E27FC236}">
                <a16:creationId xmlns:a16="http://schemas.microsoft.com/office/drawing/2014/main" id="{B7D5F675-DE11-DD40-B07A-3E0921B72B4A}"/>
              </a:ext>
            </a:extLst>
          </p:cNvPr>
          <p:cNvSpPr>
            <a:spLocks/>
          </p:cNvSpPr>
          <p:nvPr/>
        </p:nvSpPr>
        <p:spPr bwMode="auto">
          <a:xfrm>
            <a:off x="1359279" y="7683471"/>
            <a:ext cx="3904778" cy="2057400"/>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FF9486"/>
          </a:solidFill>
          <a:ln>
            <a:noFill/>
          </a:ln>
        </p:spPr>
        <p:txBody>
          <a:bodyPr vert="horz" wrap="square" lIns="182880" tIns="0" rIns="548640" bIns="91440" numCol="1" anchor="t" anchorCtr="0" compatLnSpc="1">
            <a:prstTxWarp prst="textNoShape">
              <a:avLst/>
            </a:prstTxWarp>
          </a:bodyPr>
          <a:lstStyle/>
          <a:p>
            <a:pPr algn="r"/>
            <a:endParaRPr lang="en-US" sz="6400" b="1" dirty="0">
              <a:solidFill>
                <a:schemeClr val="bg1"/>
              </a:solidFill>
            </a:endParaRPr>
          </a:p>
        </p:txBody>
      </p:sp>
      <p:sp>
        <p:nvSpPr>
          <p:cNvPr id="14" name="TextBox 13">
            <a:extLst>
              <a:ext uri="{FF2B5EF4-FFF2-40B4-BE49-F238E27FC236}">
                <a16:creationId xmlns:a16="http://schemas.microsoft.com/office/drawing/2014/main" id="{7C91BAB4-111F-B850-C487-4B038AA57005}"/>
              </a:ext>
            </a:extLst>
          </p:cNvPr>
          <p:cNvSpPr txBox="1"/>
          <p:nvPr/>
        </p:nvSpPr>
        <p:spPr>
          <a:xfrm>
            <a:off x="5875311" y="1939281"/>
            <a:ext cx="11879289" cy="2765843"/>
          </a:xfrm>
          <a:prstGeom prst="roundRect">
            <a:avLst/>
          </a:prstGeom>
          <a:noFill/>
          <a:ln w="38100">
            <a:solidFill>
              <a:srgbClr val="F15B60"/>
            </a:solidFill>
          </a:ln>
        </p:spPr>
        <p:txBody>
          <a:bodyPr wrap="square" lIns="144000" tIns="0" rIns="144000" bIns="144000">
            <a:spAutoFit/>
          </a:bodyPr>
          <a:lstStyle/>
          <a:p>
            <a:pPr lvl="0" algn="just">
              <a:lnSpc>
                <a:spcPct val="150000"/>
              </a:lnSpc>
            </a:pPr>
            <a:r>
              <a:rPr lang="en-US" sz="3400">
                <a:latin typeface="Arial" panose="020B0604020202020204" pitchFamily="34" charset="0"/>
                <a:cs typeface="Arial" panose="020B0604020202020204" pitchFamily="34" charset="0"/>
              </a:rPr>
              <a:t>Tuyên truyền cho người thân trong gia đình và bạn bè các quy định của pháp luật về phòng ngừa tai nạn vũ khí, cháy, nổ và các chất </a:t>
            </a:r>
            <a:r>
              <a:rPr lang="en-US" sz="3400">
                <a:latin typeface="Arial" panose="020B0604020202020204" pitchFamily="34" charset="0"/>
                <a:cs typeface="Arial" panose="020B0604020202020204" pitchFamily="34" charset="0"/>
              </a:rPr>
              <a:t>độc </a:t>
            </a:r>
            <a:r>
              <a:rPr lang="en-US" sz="3400" smtClean="0">
                <a:latin typeface="Arial" panose="020B0604020202020204" pitchFamily="34" charset="0"/>
                <a:cs typeface="Arial" panose="020B0604020202020204" pitchFamily="34" charset="0"/>
              </a:rPr>
              <a:t>hại</a:t>
            </a:r>
            <a:endParaRPr lang="en-US" sz="34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B3AACEC-5319-E8E8-6590-7DB203DE11B8}"/>
              </a:ext>
            </a:extLst>
          </p:cNvPr>
          <p:cNvSpPr txBox="1"/>
          <p:nvPr/>
        </p:nvSpPr>
        <p:spPr>
          <a:xfrm>
            <a:off x="5873034" y="4954830"/>
            <a:ext cx="11879287" cy="1897521"/>
          </a:xfrm>
          <a:prstGeom prst="roundRect">
            <a:avLst/>
          </a:prstGeom>
          <a:noFill/>
          <a:ln w="38100">
            <a:solidFill>
              <a:srgbClr val="CF8E7F"/>
            </a:solidFill>
          </a:ln>
        </p:spPr>
        <p:txBody>
          <a:bodyPr wrap="square" lIns="144000" tIns="0" rIns="144000" bIns="144000">
            <a:spAutoFit/>
          </a:bodyPr>
          <a:lstStyle/>
          <a:p>
            <a:pPr algn="just">
              <a:lnSpc>
                <a:spcPct val="150000"/>
              </a:lnSpc>
            </a:pPr>
            <a:r>
              <a:rPr lang="en-US" sz="3400">
                <a:latin typeface="Arial" panose="020B0604020202020204" pitchFamily="34" charset="0"/>
                <a:cs typeface="Arial" panose="020B0604020202020204" pitchFamily="34" charset="0"/>
              </a:rPr>
              <a:t>Chủ động thực hiện và hướng dẫn các em nhỏ các cách phòng tránh tai nạn khi sử dụng thiết bị điện trong nhà</a:t>
            </a:r>
            <a:endParaRPr lang="en-US" sz="34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83FA869-32D3-9138-4FB6-62E41BF7F1C9}"/>
              </a:ext>
            </a:extLst>
          </p:cNvPr>
          <p:cNvSpPr txBox="1"/>
          <p:nvPr/>
        </p:nvSpPr>
        <p:spPr>
          <a:xfrm>
            <a:off x="5873034" y="7102057"/>
            <a:ext cx="11879287" cy="2765843"/>
          </a:xfrm>
          <a:prstGeom prst="roundRect">
            <a:avLst/>
          </a:prstGeom>
          <a:noFill/>
          <a:ln w="38100">
            <a:solidFill>
              <a:srgbClr val="FF9486"/>
            </a:solidFill>
          </a:ln>
        </p:spPr>
        <p:txBody>
          <a:bodyPr wrap="square" lIns="144000" tIns="0" rIns="144000" bIns="144000">
            <a:spAutoFit/>
          </a:bodyPr>
          <a:lstStyle/>
          <a:p>
            <a:pPr algn="just">
              <a:lnSpc>
                <a:spcPct val="150000"/>
              </a:lnSpc>
            </a:pPr>
            <a:r>
              <a:rPr lang="en-US" sz="3400">
                <a:latin typeface="Arial" panose="020B0604020202020204" pitchFamily="34" charset="0"/>
                <a:cs typeface="Arial" panose="020B0604020202020204" pitchFamily="34" charset="0"/>
              </a:rPr>
              <a:t>Ngăn cản, nhờ người lớn hoặc cơ quan chức năng can thiệp khi phát hiện những hành vi vi phạm các quy định của pháp luật </a:t>
            </a:r>
            <a:endParaRPr lang="en-US" sz="34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9B1F1F-6136-4AD1-8FAA-8BF99A8856B5}"/>
              </a:ext>
            </a:extLst>
          </p:cNvPr>
          <p:cNvSpPr txBox="1"/>
          <p:nvPr/>
        </p:nvSpPr>
        <p:spPr>
          <a:xfrm>
            <a:off x="514350" y="571500"/>
            <a:ext cx="17259300" cy="830997"/>
          </a:xfrm>
          <a:prstGeom prst="rect">
            <a:avLst/>
          </a:prstGeom>
          <a:noFill/>
        </p:spPr>
        <p:txBody>
          <a:bodyPr wrap="square" rtlCol="0">
            <a:spAutoFit/>
          </a:bodyPr>
          <a:lstStyle/>
          <a:p>
            <a:pPr algn="ctr"/>
            <a:r>
              <a:rPr lang="en-US" sz="4800" b="1" smtClean="0">
                <a:solidFill>
                  <a:schemeClr val="accent4">
                    <a:lumMod val="75000"/>
                  </a:schemeClr>
                </a:solidFill>
                <a:latin typeface="Arial" panose="020B0604020202020204" pitchFamily="34" charset="0"/>
                <a:cs typeface="Arial" panose="020B0604020202020204" pitchFamily="34" charset="0"/>
              </a:rPr>
              <a:t>Những việc em cần làm</a:t>
            </a:r>
            <a:endParaRPr lang="en-US" sz="48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163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259300" y="6848217"/>
            <a:ext cx="3233554" cy="3839946"/>
          </a:xfrm>
          <a:custGeom>
            <a:avLst/>
            <a:gdLst/>
            <a:ahLst/>
            <a:cxnLst/>
            <a:rect l="l" t="t" r="r" b="b"/>
            <a:pathLst>
              <a:path w="3233554" h="3839946">
                <a:moveTo>
                  <a:pt x="0" y="0"/>
                </a:moveTo>
                <a:lnTo>
                  <a:pt x="3233554" y="0"/>
                </a:lnTo>
                <a:lnTo>
                  <a:pt x="3233554" y="3839945"/>
                </a:lnTo>
                <a:lnTo>
                  <a:pt x="0" y="38399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35847">
            <a:off x="3271512" y="817573"/>
            <a:ext cx="11895444" cy="12061287"/>
          </a:xfrm>
          <a:custGeom>
            <a:avLst/>
            <a:gdLst/>
            <a:ahLst/>
            <a:cxnLst/>
            <a:rect l="l" t="t" r="r" b="b"/>
            <a:pathLst>
              <a:path w="11895444" h="12061287">
                <a:moveTo>
                  <a:pt x="0" y="0"/>
                </a:moveTo>
                <a:lnTo>
                  <a:pt x="11895445" y="0"/>
                </a:lnTo>
                <a:lnTo>
                  <a:pt x="11895445" y="12061287"/>
                </a:lnTo>
                <a:lnTo>
                  <a:pt x="0" y="120612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887439" y="9288862"/>
            <a:ext cx="12513121" cy="2455700"/>
          </a:xfrm>
          <a:custGeom>
            <a:avLst/>
            <a:gdLst/>
            <a:ahLst/>
            <a:cxnLst/>
            <a:rect l="l" t="t" r="r" b="b"/>
            <a:pathLst>
              <a:path w="12513121" h="2455700">
                <a:moveTo>
                  <a:pt x="0" y="0"/>
                </a:moveTo>
                <a:lnTo>
                  <a:pt x="12513122" y="0"/>
                </a:lnTo>
                <a:lnTo>
                  <a:pt x="12513122" y="2455700"/>
                </a:lnTo>
                <a:lnTo>
                  <a:pt x="0" y="24557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449440">
            <a:off x="-626409" y="6774271"/>
            <a:ext cx="3564209" cy="1769144"/>
          </a:xfrm>
          <a:custGeom>
            <a:avLst/>
            <a:gdLst/>
            <a:ahLst/>
            <a:cxnLst/>
            <a:rect l="l" t="t" r="r" b="b"/>
            <a:pathLst>
              <a:path w="3564209" h="1769144">
                <a:moveTo>
                  <a:pt x="0" y="0"/>
                </a:moveTo>
                <a:lnTo>
                  <a:pt x="3564209" y="0"/>
                </a:lnTo>
                <a:lnTo>
                  <a:pt x="3564209" y="1769143"/>
                </a:lnTo>
                <a:lnTo>
                  <a:pt x="0" y="17691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5166907" y="1391937"/>
            <a:ext cx="4184786" cy="2328263"/>
          </a:xfrm>
          <a:custGeom>
            <a:avLst/>
            <a:gdLst/>
            <a:ahLst/>
            <a:cxnLst/>
            <a:rect l="l" t="t" r="r" b="b"/>
            <a:pathLst>
              <a:path w="4184786" h="2328263">
                <a:moveTo>
                  <a:pt x="0" y="0"/>
                </a:moveTo>
                <a:lnTo>
                  <a:pt x="4184786" y="0"/>
                </a:lnTo>
                <a:lnTo>
                  <a:pt x="4184786" y="2328263"/>
                </a:lnTo>
                <a:lnTo>
                  <a:pt x="0" y="23282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8"/>
          <p:cNvGrpSpPr/>
          <p:nvPr/>
        </p:nvGrpSpPr>
        <p:grpSpPr>
          <a:xfrm>
            <a:off x="4453069" y="2155140"/>
            <a:ext cx="9000864" cy="2640743"/>
            <a:chOff x="4453069" y="2155140"/>
            <a:chExt cx="9000864" cy="2640743"/>
          </a:xfrm>
        </p:grpSpPr>
        <p:sp>
          <p:nvSpPr>
            <p:cNvPr id="8" name="Freeform 8"/>
            <p:cNvSpPr/>
            <p:nvPr/>
          </p:nvSpPr>
          <p:spPr>
            <a:xfrm rot="-5491279">
              <a:off x="7633129" y="-1024920"/>
              <a:ext cx="2640743" cy="9000864"/>
            </a:xfrm>
            <a:custGeom>
              <a:avLst/>
              <a:gdLst/>
              <a:ahLst/>
              <a:cxnLst/>
              <a:rect l="l" t="t" r="r" b="b"/>
              <a:pathLst>
                <a:path w="1721614" h="4284560">
                  <a:moveTo>
                    <a:pt x="0" y="0"/>
                  </a:moveTo>
                  <a:lnTo>
                    <a:pt x="1721615" y="0"/>
                  </a:lnTo>
                  <a:lnTo>
                    <a:pt x="1721615" y="4284560"/>
                  </a:lnTo>
                  <a:lnTo>
                    <a:pt x="0" y="42845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0">
              <a:extLst>
                <a:ext uri="{FF2B5EF4-FFF2-40B4-BE49-F238E27FC236}">
                  <a16:creationId xmlns:a16="http://schemas.microsoft.com/office/drawing/2014/main" id="{E19B1F1F-6136-4AD1-8FAA-8BF99A8856B5}"/>
                </a:ext>
              </a:extLst>
            </p:cNvPr>
            <p:cNvSpPr txBox="1"/>
            <p:nvPr/>
          </p:nvSpPr>
          <p:spPr>
            <a:xfrm>
              <a:off x="5489769" y="2936903"/>
              <a:ext cx="6927461" cy="1092607"/>
            </a:xfrm>
            <a:prstGeom prst="rect">
              <a:avLst/>
            </a:prstGeom>
            <a:noFill/>
          </p:spPr>
          <p:txBody>
            <a:bodyPr wrap="square" rtlCol="0">
              <a:spAutoFit/>
            </a:bodyPr>
            <a:lstStyle/>
            <a:p>
              <a:pPr algn="ctr"/>
              <a:r>
                <a:rPr lang="en-US" sz="6500" b="1" dirty="0">
                  <a:solidFill>
                    <a:srgbClr val="AF5632"/>
                  </a:solidFill>
                  <a:latin typeface="Arial" panose="020B0604020202020204" pitchFamily="34" charset="0"/>
                  <a:cs typeface="Arial" panose="020B0604020202020204" pitchFamily="34" charset="0"/>
                </a:rPr>
                <a:t>LUYỆN TẬP</a:t>
              </a:r>
              <a:endParaRPr lang="en-US" sz="6500" dirty="0">
                <a:solidFill>
                  <a:srgbClr val="AF5632"/>
                </a:solidFill>
                <a:latin typeface="Arial" panose="020B0604020202020204" pitchFamily="34" charset="0"/>
                <a:cs typeface="Arial" panose="020B0604020202020204" pitchFamily="34" charset="0"/>
              </a:endParaRPr>
            </a:p>
          </p:txBody>
        </p:sp>
      </p:grpSp>
      <p:sp>
        <p:nvSpPr>
          <p:cNvPr id="12" name="Rectangle 11"/>
          <p:cNvSpPr/>
          <p:nvPr/>
        </p:nvSpPr>
        <p:spPr>
          <a:xfrm>
            <a:off x="4294691" y="5529977"/>
            <a:ext cx="9849086" cy="2585323"/>
          </a:xfrm>
          <a:prstGeom prst="rect">
            <a:avLst/>
          </a:prstGeom>
        </p:spPr>
        <p:txBody>
          <a:bodyPr wrap="square">
            <a:spAutoFit/>
          </a:bodyPr>
          <a:lstStyle/>
          <a:p>
            <a:pPr algn="ctr">
              <a:lnSpc>
                <a:spcPct val="150000"/>
              </a:lnSpc>
              <a:spcBef>
                <a:spcPts val="100"/>
              </a:spcBef>
              <a:spcAft>
                <a:spcPts val="100"/>
              </a:spcAft>
            </a:pPr>
            <a:r>
              <a:rPr lang="en-US" sz="5400" b="1">
                <a:latin typeface="Arial" panose="020B0604020202020204" pitchFamily="34" charset="0"/>
                <a:ea typeface="Times New Roman" panose="02020603050405020304" pitchFamily="18" charset="0"/>
                <a:cs typeface="Arial" panose="020B0604020202020204" pitchFamily="34" charset="0"/>
              </a:rPr>
              <a:t>Hoạt động 1: Trả lời câu hỏi trắc nghiệm</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TextBox 44">
            <a:extLst>
              <a:ext uri="{FF2B5EF4-FFF2-40B4-BE49-F238E27FC236}">
                <a16:creationId xmlns:a16="http://schemas.microsoft.com/office/drawing/2014/main" id="{573C2BCE-03D7-5A63-B7C8-0ACC3E564B05}"/>
              </a:ext>
            </a:extLst>
          </p:cNvPr>
          <p:cNvSpPr txBox="1"/>
          <p:nvPr/>
        </p:nvSpPr>
        <p:spPr>
          <a:xfrm>
            <a:off x="1629909" y="1062359"/>
            <a:ext cx="15028178" cy="728341"/>
          </a:xfrm>
          <a:prstGeom prst="rect">
            <a:avLst/>
          </a:prstGeom>
        </p:spPr>
        <p:txBody>
          <a:bodyPr wrap="square" lIns="0" tIns="0" rIns="0" bIns="0" rtlCol="0" anchor="t">
            <a:spAutoFit/>
          </a:bodyPr>
          <a:lstStyle/>
          <a:p>
            <a:pPr lvl="0" algn="ctr">
              <a:lnSpc>
                <a:spcPct val="150000"/>
              </a:lnSpc>
            </a:pPr>
            <a:r>
              <a:rPr lang="en-US" sz="3600" b="1" smtClean="0">
                <a:latin typeface="Arial" panose="020B0604020202020204" pitchFamily="34" charset="0"/>
                <a:cs typeface="Arial" panose="020B0604020202020204" pitchFamily="34" charset="0"/>
              </a:rPr>
              <a:t>Câu </a:t>
            </a:r>
            <a:r>
              <a:rPr lang="en-US" sz="3600" b="1" smtClean="0">
                <a:latin typeface="Arial" panose="020B0604020202020204" pitchFamily="34" charset="0"/>
                <a:cs typeface="Arial" panose="020B0604020202020204" pitchFamily="34" charset="0"/>
              </a:rPr>
              <a:t>1. </a:t>
            </a:r>
            <a:r>
              <a:rPr lang="en-US" sz="3600">
                <a:latin typeface="Arial" panose="020B0604020202020204" pitchFamily="34" charset="0"/>
                <a:cs typeface="Arial" panose="020B0604020202020204" pitchFamily="34" charset="0"/>
              </a:rPr>
              <a:t>Các hình thức tai nạn nào dưới đây được coi là tai nạn vũ khí?</a:t>
            </a:r>
            <a:endParaRPr lang="en-US" sz="3600" b="1" dirty="0">
              <a:latin typeface="Arial" panose="020B0604020202020204" pitchFamily="34" charset="0"/>
              <a:cs typeface="Arial" panose="020B0604020202020204" pitchFamily="34" charset="0"/>
            </a:endParaRPr>
          </a:p>
        </p:txBody>
      </p:sp>
      <p:sp>
        <p:nvSpPr>
          <p:cNvPr id="46" name="Plaque 45">
            <a:extLst>
              <a:ext uri="{FF2B5EF4-FFF2-40B4-BE49-F238E27FC236}">
                <a16:creationId xmlns:a16="http://schemas.microsoft.com/office/drawing/2014/main" id="{EA5EDB69-5FC1-0227-D579-0B68147B0112}"/>
              </a:ext>
            </a:extLst>
          </p:cNvPr>
          <p:cNvSpPr/>
          <p:nvPr/>
        </p:nvSpPr>
        <p:spPr>
          <a:xfrm>
            <a:off x="1371600" y="30099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smtClean="0">
                <a:solidFill>
                  <a:schemeClr val="tx1"/>
                </a:solidFill>
                <a:latin typeface="Arial" panose="020B0604020202020204" pitchFamily="34" charset="0"/>
                <a:cs typeface="Arial" panose="020B0604020202020204" pitchFamily="34" charset="0"/>
              </a:rPr>
              <a:t>A. </a:t>
            </a:r>
            <a:r>
              <a:rPr lang="en-US" sz="3600">
                <a:solidFill>
                  <a:schemeClr val="tx1"/>
                </a:solidFill>
                <a:latin typeface="Arial" panose="020B0604020202020204" pitchFamily="34" charset="0"/>
                <a:cs typeface="Arial" panose="020B0604020202020204" pitchFamily="34" charset="0"/>
              </a:rPr>
              <a:t>Gặp tai nạn khi đang tham gia giao thông</a:t>
            </a:r>
            <a:endParaRPr lang="en-US" sz="3600">
              <a:solidFill>
                <a:schemeClr val="tx1"/>
              </a:solidFill>
              <a:latin typeface="Arial" panose="020B0604020202020204" pitchFamily="34" charset="0"/>
              <a:cs typeface="Arial" panose="020B0604020202020204" pitchFamily="34" charset="0"/>
            </a:endParaRPr>
          </a:p>
        </p:txBody>
      </p:sp>
      <p:sp>
        <p:nvSpPr>
          <p:cNvPr id="47" name="Plaque 46">
            <a:extLst>
              <a:ext uri="{FF2B5EF4-FFF2-40B4-BE49-F238E27FC236}">
                <a16:creationId xmlns:a16="http://schemas.microsoft.com/office/drawing/2014/main" id="{002BAA3F-E185-54EC-5029-D760862380AE}"/>
              </a:ext>
            </a:extLst>
          </p:cNvPr>
          <p:cNvSpPr/>
          <p:nvPr/>
        </p:nvSpPr>
        <p:spPr>
          <a:xfrm>
            <a:off x="1371600" y="66675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C. </a:t>
            </a:r>
            <a:r>
              <a:rPr lang="en-US" sz="3600">
                <a:solidFill>
                  <a:schemeClr val="tx1"/>
                </a:solidFill>
                <a:latin typeface="Arial" panose="020B0604020202020204" pitchFamily="34" charset="0"/>
                <a:cs typeface="Arial" panose="020B0604020202020204" pitchFamily="34" charset="0"/>
              </a:rPr>
              <a:t>Bị thương tích do súng đạn, bom mìn còn sót lại sau chiến tranh gây ra</a:t>
            </a:r>
            <a:endParaRPr lang="en-US" sz="3600">
              <a:solidFill>
                <a:schemeClr val="tx1"/>
              </a:solidFill>
              <a:latin typeface="Arial" panose="020B0604020202020204" pitchFamily="34" charset="0"/>
              <a:cs typeface="Arial" panose="020B0604020202020204" pitchFamily="34" charset="0"/>
            </a:endParaRPr>
          </a:p>
        </p:txBody>
      </p:sp>
      <p:sp>
        <p:nvSpPr>
          <p:cNvPr id="48" name="Plaque 47">
            <a:extLst>
              <a:ext uri="{FF2B5EF4-FFF2-40B4-BE49-F238E27FC236}">
                <a16:creationId xmlns:a16="http://schemas.microsoft.com/office/drawing/2014/main" id="{D616D4CC-126B-936C-3FBF-08CF8CA2AABB}"/>
              </a:ext>
            </a:extLst>
          </p:cNvPr>
          <p:cNvSpPr/>
          <p:nvPr/>
        </p:nvSpPr>
        <p:spPr>
          <a:xfrm>
            <a:off x="9677400" y="30099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B. </a:t>
            </a:r>
            <a:r>
              <a:rPr lang="en-US" sz="3600">
                <a:solidFill>
                  <a:schemeClr val="tx1"/>
                </a:solidFill>
                <a:latin typeface="Arial" panose="020B0604020202020204" pitchFamily="34" charset="0"/>
                <a:cs typeface="Arial" panose="020B0604020202020204" pitchFamily="34" charset="0"/>
              </a:rPr>
              <a:t>Gặp các sự cố, tai nạn trong khi làm việc</a:t>
            </a:r>
            <a:endParaRPr lang="en-US" sz="3600">
              <a:solidFill>
                <a:schemeClr val="tx1"/>
              </a:solidFill>
              <a:latin typeface="Arial" panose="020B0604020202020204" pitchFamily="34" charset="0"/>
              <a:cs typeface="Arial" panose="020B0604020202020204" pitchFamily="34" charset="0"/>
            </a:endParaRPr>
          </a:p>
        </p:txBody>
      </p:sp>
      <p:sp>
        <p:nvSpPr>
          <p:cNvPr id="49" name="Plaque 48">
            <a:extLst>
              <a:ext uri="{FF2B5EF4-FFF2-40B4-BE49-F238E27FC236}">
                <a16:creationId xmlns:a16="http://schemas.microsoft.com/office/drawing/2014/main" id="{A1D6137F-74BA-A20E-0662-FB78F22223FE}"/>
              </a:ext>
            </a:extLst>
          </p:cNvPr>
          <p:cNvSpPr/>
          <p:nvPr/>
        </p:nvSpPr>
        <p:spPr>
          <a:xfrm>
            <a:off x="9677400" y="66675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a:t>
            </a:r>
            <a:r>
              <a:rPr lang="en-US" sz="3600">
                <a:solidFill>
                  <a:schemeClr val="tx1"/>
                </a:solidFill>
                <a:latin typeface="Arial" panose="020B0604020202020204" pitchFamily="34" charset="0"/>
                <a:cs typeface="Arial" panose="020B0604020202020204" pitchFamily="34" charset="0"/>
              </a:rPr>
              <a:t>Gặp tai nạn do thực lửa gây ra trong khi đang chế biến các món ăn</a:t>
            </a:r>
            <a:endParaRPr lang="en-US" sz="3600">
              <a:solidFill>
                <a:schemeClr val="tx1"/>
              </a:solidFill>
              <a:latin typeface="Arial" panose="020B0604020202020204" pitchFamily="34" charset="0"/>
              <a:cs typeface="Arial" panose="020B0604020202020204" pitchFamily="34" charset="0"/>
            </a:endParaRPr>
          </a:p>
        </p:txBody>
      </p:sp>
      <p:sp>
        <p:nvSpPr>
          <p:cNvPr id="50" name="Plaque 49">
            <a:extLst>
              <a:ext uri="{FF2B5EF4-FFF2-40B4-BE49-F238E27FC236}">
                <a16:creationId xmlns:a16="http://schemas.microsoft.com/office/drawing/2014/main" id="{4F3DA57B-A302-392E-7B36-AC7B6532BD2C}"/>
              </a:ext>
            </a:extLst>
          </p:cNvPr>
          <p:cNvSpPr/>
          <p:nvPr/>
        </p:nvSpPr>
        <p:spPr>
          <a:xfrm>
            <a:off x="1365913" y="6667500"/>
            <a:ext cx="7162800" cy="2734872"/>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bg1"/>
                </a:solidFill>
                <a:latin typeface="Arial" panose="020B0604020202020204" pitchFamily="34" charset="0"/>
                <a:cs typeface="Arial" panose="020B0604020202020204" pitchFamily="34" charset="0"/>
              </a:rPr>
              <a:t>C. </a:t>
            </a:r>
            <a:r>
              <a:rPr lang="en-US" sz="3600">
                <a:latin typeface="Arial" panose="020B0604020202020204" pitchFamily="34" charset="0"/>
                <a:cs typeface="Arial" panose="020B0604020202020204" pitchFamily="34" charset="0"/>
              </a:rPr>
              <a:t>Bị thương tích do súng đạn, bom mìn còn sót lại sau chiến tranh gây ra</a:t>
            </a:r>
            <a:endParaRPr lang="en-US" sz="3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355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500"/>
                                        <p:tgtEl>
                                          <p:spTgt spid="4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500"/>
                                        <p:tgtEl>
                                          <p:spTgt spid="4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TextBox 44">
            <a:extLst>
              <a:ext uri="{FF2B5EF4-FFF2-40B4-BE49-F238E27FC236}">
                <a16:creationId xmlns:a16="http://schemas.microsoft.com/office/drawing/2014/main" id="{573C2BCE-03D7-5A63-B7C8-0ACC3E564B05}"/>
              </a:ext>
            </a:extLst>
          </p:cNvPr>
          <p:cNvSpPr txBox="1"/>
          <p:nvPr/>
        </p:nvSpPr>
        <p:spPr>
          <a:xfrm>
            <a:off x="1629909" y="1062359"/>
            <a:ext cx="15028178" cy="830997"/>
          </a:xfrm>
          <a:prstGeom prst="rect">
            <a:avLst/>
          </a:prstGeom>
        </p:spPr>
        <p:txBody>
          <a:bodyPr wrap="square" lIns="0" tIns="0" rIns="0" bIns="0" rtlCol="0" anchor="t">
            <a:spAutoFit/>
          </a:bodyPr>
          <a:lstStyle/>
          <a:p>
            <a:pPr lvl="0" algn="ctr">
              <a:lnSpc>
                <a:spcPct val="150000"/>
              </a:lnSpc>
            </a:pPr>
            <a:r>
              <a:rPr lang="en-US" sz="3600" b="1" smtClean="0">
                <a:latin typeface="Arial" panose="020B0604020202020204" pitchFamily="34" charset="0"/>
                <a:cs typeface="Arial" panose="020B0604020202020204" pitchFamily="34" charset="0"/>
              </a:rPr>
              <a:t>Câu </a:t>
            </a:r>
            <a:r>
              <a:rPr lang="en-US" sz="3600" b="1" smtClean="0">
                <a:latin typeface="Arial" panose="020B0604020202020204" pitchFamily="34" charset="0"/>
                <a:cs typeface="Arial" panose="020B0604020202020204" pitchFamily="34" charset="0"/>
              </a:rPr>
              <a:t>2. </a:t>
            </a:r>
            <a:r>
              <a:rPr lang="en-US" sz="3600" smtClean="0">
                <a:latin typeface="Arial" panose="020B0604020202020204" pitchFamily="34" charset="0"/>
                <a:cs typeface="Arial" panose="020B0604020202020204" pitchFamily="34" charset="0"/>
              </a:rPr>
              <a:t>Nhận định nào sau đây là đúng?</a:t>
            </a:r>
            <a:endParaRPr lang="en-US" sz="3600" b="1" dirty="0">
              <a:latin typeface="Arial" panose="020B0604020202020204" pitchFamily="34" charset="0"/>
              <a:cs typeface="Arial" panose="020B0604020202020204" pitchFamily="34" charset="0"/>
            </a:endParaRPr>
          </a:p>
        </p:txBody>
      </p:sp>
      <p:sp>
        <p:nvSpPr>
          <p:cNvPr id="46" name="Plaque 45">
            <a:extLst>
              <a:ext uri="{FF2B5EF4-FFF2-40B4-BE49-F238E27FC236}">
                <a16:creationId xmlns:a16="http://schemas.microsoft.com/office/drawing/2014/main" id="{EA5EDB69-5FC1-0227-D579-0B68147B0112}"/>
              </a:ext>
            </a:extLst>
          </p:cNvPr>
          <p:cNvSpPr/>
          <p:nvPr/>
        </p:nvSpPr>
        <p:spPr>
          <a:xfrm>
            <a:off x="1371600" y="30099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smtClean="0">
                <a:solidFill>
                  <a:schemeClr val="tx1"/>
                </a:solidFill>
                <a:latin typeface="Arial" panose="020B0604020202020204" pitchFamily="34" charset="0"/>
                <a:cs typeface="Arial" panose="020B0604020202020204" pitchFamily="34" charset="0"/>
              </a:rPr>
              <a:t>A. </a:t>
            </a:r>
            <a:r>
              <a:rPr lang="en-US" sz="3600">
                <a:solidFill>
                  <a:schemeClr val="tx1"/>
                </a:solidFill>
                <a:latin typeface="Arial" panose="020B0604020202020204" pitchFamily="34" charset="0"/>
                <a:cs typeface="Arial" panose="020B0604020202020204" pitchFamily="34" charset="0"/>
              </a:rPr>
              <a:t>Cứu hỏa là nhiệm vụ của các đồng chí lính cứu hỏa</a:t>
            </a:r>
            <a:endParaRPr lang="en-US" sz="3600">
              <a:solidFill>
                <a:schemeClr val="tx1"/>
              </a:solidFill>
              <a:latin typeface="Arial" panose="020B0604020202020204" pitchFamily="34" charset="0"/>
              <a:cs typeface="Arial" panose="020B0604020202020204" pitchFamily="34" charset="0"/>
            </a:endParaRPr>
          </a:p>
        </p:txBody>
      </p:sp>
      <p:sp>
        <p:nvSpPr>
          <p:cNvPr id="47" name="Plaque 46">
            <a:extLst>
              <a:ext uri="{FF2B5EF4-FFF2-40B4-BE49-F238E27FC236}">
                <a16:creationId xmlns:a16="http://schemas.microsoft.com/office/drawing/2014/main" id="{002BAA3F-E185-54EC-5029-D760862380AE}"/>
              </a:ext>
            </a:extLst>
          </p:cNvPr>
          <p:cNvSpPr/>
          <p:nvPr/>
        </p:nvSpPr>
        <p:spPr>
          <a:xfrm>
            <a:off x="1371600" y="66675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C. </a:t>
            </a:r>
            <a:r>
              <a:rPr lang="en-US" sz="3600">
                <a:solidFill>
                  <a:schemeClr val="tx1"/>
                </a:solidFill>
                <a:latin typeface="Arial" panose="020B0604020202020204" pitchFamily="34" charset="0"/>
                <a:cs typeface="Arial" panose="020B0604020202020204" pitchFamily="34" charset="0"/>
              </a:rPr>
              <a:t>Tàng trữ thuốc pháo, thuốc nổ trong nhà</a:t>
            </a:r>
            <a:endParaRPr lang="en-US" sz="3600">
              <a:solidFill>
                <a:schemeClr val="tx1"/>
              </a:solidFill>
              <a:latin typeface="Arial" panose="020B0604020202020204" pitchFamily="34" charset="0"/>
              <a:cs typeface="Arial" panose="020B0604020202020204" pitchFamily="34" charset="0"/>
            </a:endParaRPr>
          </a:p>
        </p:txBody>
      </p:sp>
      <p:sp>
        <p:nvSpPr>
          <p:cNvPr id="48" name="Plaque 47">
            <a:extLst>
              <a:ext uri="{FF2B5EF4-FFF2-40B4-BE49-F238E27FC236}">
                <a16:creationId xmlns:a16="http://schemas.microsoft.com/office/drawing/2014/main" id="{D616D4CC-126B-936C-3FBF-08CF8CA2AABB}"/>
              </a:ext>
            </a:extLst>
          </p:cNvPr>
          <p:cNvSpPr/>
          <p:nvPr/>
        </p:nvSpPr>
        <p:spPr>
          <a:xfrm>
            <a:off x="9677400" y="30099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B. </a:t>
            </a:r>
            <a:r>
              <a:rPr lang="en-US" sz="3600">
                <a:solidFill>
                  <a:schemeClr val="tx1"/>
                </a:solidFill>
                <a:latin typeface="Arial" panose="020B0604020202020204" pitchFamily="34" charset="0"/>
                <a:cs typeface="Arial" panose="020B0604020202020204" pitchFamily="34" charset="0"/>
              </a:rPr>
              <a:t>Chỉ khi nào có cháy xảy ra mới cần ra sức cứu cháy</a:t>
            </a:r>
            <a:endParaRPr lang="en-US" sz="3600">
              <a:solidFill>
                <a:schemeClr val="tx1"/>
              </a:solidFill>
              <a:latin typeface="Arial" panose="020B0604020202020204" pitchFamily="34" charset="0"/>
              <a:cs typeface="Arial" panose="020B0604020202020204" pitchFamily="34" charset="0"/>
            </a:endParaRPr>
          </a:p>
        </p:txBody>
      </p:sp>
      <p:sp>
        <p:nvSpPr>
          <p:cNvPr id="49" name="Plaque 48">
            <a:extLst>
              <a:ext uri="{FF2B5EF4-FFF2-40B4-BE49-F238E27FC236}">
                <a16:creationId xmlns:a16="http://schemas.microsoft.com/office/drawing/2014/main" id="{A1D6137F-74BA-A20E-0662-FB78F22223FE}"/>
              </a:ext>
            </a:extLst>
          </p:cNvPr>
          <p:cNvSpPr/>
          <p:nvPr/>
        </p:nvSpPr>
        <p:spPr>
          <a:xfrm>
            <a:off x="9677400" y="66675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a:t>
            </a:r>
            <a:r>
              <a:rPr lang="en-US" sz="3600">
                <a:solidFill>
                  <a:schemeClr val="tx1"/>
                </a:solidFill>
                <a:latin typeface="Arial" panose="020B0604020202020204" pitchFamily="34" charset="0"/>
                <a:cs typeface="Arial" panose="020B0604020202020204" pitchFamily="34" charset="0"/>
              </a:rPr>
              <a:t>Tắt hết các thiết bị điện khi đi ra khỏi nhà</a:t>
            </a:r>
            <a:endParaRPr lang="en-US" sz="3600">
              <a:solidFill>
                <a:schemeClr val="tx1"/>
              </a:solidFill>
              <a:latin typeface="Arial" panose="020B0604020202020204" pitchFamily="34" charset="0"/>
              <a:cs typeface="Arial" panose="020B0604020202020204" pitchFamily="34" charset="0"/>
            </a:endParaRPr>
          </a:p>
        </p:txBody>
      </p:sp>
      <p:sp>
        <p:nvSpPr>
          <p:cNvPr id="50" name="Plaque 49">
            <a:extLst>
              <a:ext uri="{FF2B5EF4-FFF2-40B4-BE49-F238E27FC236}">
                <a16:creationId xmlns:a16="http://schemas.microsoft.com/office/drawing/2014/main" id="{4F3DA57B-A302-392E-7B36-AC7B6532BD2C}"/>
              </a:ext>
            </a:extLst>
          </p:cNvPr>
          <p:cNvSpPr/>
          <p:nvPr/>
        </p:nvSpPr>
        <p:spPr>
          <a:xfrm>
            <a:off x="9677400" y="6671481"/>
            <a:ext cx="7162800" cy="2734872"/>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bg1"/>
                </a:solidFill>
                <a:latin typeface="Arial" panose="020B0604020202020204" pitchFamily="34" charset="0"/>
                <a:cs typeface="Arial" panose="020B0604020202020204" pitchFamily="34" charset="0"/>
              </a:rPr>
              <a:t>C. </a:t>
            </a:r>
            <a:r>
              <a:rPr lang="en-US" sz="3600">
                <a:latin typeface="Arial" panose="020B0604020202020204" pitchFamily="34" charset="0"/>
                <a:cs typeface="Arial" panose="020B0604020202020204" pitchFamily="34" charset="0"/>
              </a:rPr>
              <a:t>Tắt hết các thiết bị điện khi đi ra khỏi nhà</a:t>
            </a:r>
            <a:endParaRPr lang="en-US" sz="3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378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500"/>
                                        <p:tgtEl>
                                          <p:spTgt spid="4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500"/>
                                        <p:tgtEl>
                                          <p:spTgt spid="4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TextBox 44">
            <a:extLst>
              <a:ext uri="{FF2B5EF4-FFF2-40B4-BE49-F238E27FC236}">
                <a16:creationId xmlns:a16="http://schemas.microsoft.com/office/drawing/2014/main" id="{573C2BCE-03D7-5A63-B7C8-0ACC3E564B05}"/>
              </a:ext>
            </a:extLst>
          </p:cNvPr>
          <p:cNvSpPr txBox="1"/>
          <p:nvPr/>
        </p:nvSpPr>
        <p:spPr>
          <a:xfrm>
            <a:off x="1629909" y="612362"/>
            <a:ext cx="15028178" cy="1559338"/>
          </a:xfrm>
          <a:prstGeom prst="rect">
            <a:avLst/>
          </a:prstGeom>
        </p:spPr>
        <p:txBody>
          <a:bodyPr wrap="square" lIns="0" tIns="0" rIns="0" bIns="0" rtlCol="0" anchor="ctr">
            <a:spAutoFit/>
          </a:bodyPr>
          <a:lstStyle/>
          <a:p>
            <a:pPr algn="ctr">
              <a:lnSpc>
                <a:spcPct val="150000"/>
              </a:lnSpc>
            </a:pPr>
            <a:r>
              <a:rPr lang="en-US" sz="3600" b="1" smtClean="0">
                <a:latin typeface="Arial" panose="020B0604020202020204" pitchFamily="34" charset="0"/>
                <a:cs typeface="Arial" panose="020B0604020202020204" pitchFamily="34" charset="0"/>
              </a:rPr>
              <a:t>Câu </a:t>
            </a:r>
            <a:r>
              <a:rPr lang="en-US" sz="3600" b="1" smtClean="0">
                <a:latin typeface="Arial" panose="020B0604020202020204" pitchFamily="34" charset="0"/>
                <a:cs typeface="Arial" panose="020B0604020202020204" pitchFamily="34" charset="0"/>
              </a:rPr>
              <a:t>3. </a:t>
            </a:r>
            <a:r>
              <a:rPr lang="en-US" sz="3600">
                <a:latin typeface="Arial" panose="020B0604020202020204" pitchFamily="34" charset="0"/>
                <a:cs typeface="Arial" panose="020B0604020202020204" pitchFamily="34" charset="0"/>
              </a:rPr>
              <a:t>Công dân nên làm gì để phòng tránh các tai nạn </a:t>
            </a:r>
            <a:r>
              <a:rPr lang="en-US" sz="3600">
                <a:latin typeface="Arial" panose="020B0604020202020204" pitchFamily="34" charset="0"/>
                <a:cs typeface="Arial" panose="020B0604020202020204" pitchFamily="34" charset="0"/>
              </a:rPr>
              <a:t>về </a:t>
            </a:r>
            <a:endParaRPr lang="en-US" sz="3600" smtClean="0">
              <a:latin typeface="Arial" panose="020B0604020202020204" pitchFamily="34" charset="0"/>
              <a:cs typeface="Arial" panose="020B0604020202020204" pitchFamily="34" charset="0"/>
            </a:endParaRPr>
          </a:p>
          <a:p>
            <a:pPr algn="ctr">
              <a:lnSpc>
                <a:spcPct val="150000"/>
              </a:lnSpc>
            </a:pPr>
            <a:r>
              <a:rPr lang="en-US" sz="3600" smtClean="0">
                <a:latin typeface="Arial" panose="020B0604020202020204" pitchFamily="34" charset="0"/>
                <a:cs typeface="Arial" panose="020B0604020202020204" pitchFamily="34" charset="0"/>
              </a:rPr>
              <a:t>vũ </a:t>
            </a:r>
            <a:r>
              <a:rPr lang="en-US" sz="3600">
                <a:latin typeface="Arial" panose="020B0604020202020204" pitchFamily="34" charset="0"/>
                <a:cs typeface="Arial" panose="020B0604020202020204" pitchFamily="34" charset="0"/>
              </a:rPr>
              <a:t>khí, cháy nổ và các chất độc hại?</a:t>
            </a:r>
          </a:p>
        </p:txBody>
      </p:sp>
      <p:sp>
        <p:nvSpPr>
          <p:cNvPr id="46" name="Plaque 45">
            <a:extLst>
              <a:ext uri="{FF2B5EF4-FFF2-40B4-BE49-F238E27FC236}">
                <a16:creationId xmlns:a16="http://schemas.microsoft.com/office/drawing/2014/main" id="{EA5EDB69-5FC1-0227-D579-0B68147B0112}"/>
              </a:ext>
            </a:extLst>
          </p:cNvPr>
          <p:cNvSpPr/>
          <p:nvPr/>
        </p:nvSpPr>
        <p:spPr>
          <a:xfrm>
            <a:off x="1371600" y="2781300"/>
            <a:ext cx="7162800" cy="3276600"/>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smtClean="0">
                <a:solidFill>
                  <a:schemeClr val="tx1"/>
                </a:solidFill>
                <a:latin typeface="Arial" panose="020B0604020202020204" pitchFamily="34" charset="0"/>
                <a:cs typeface="Arial" panose="020B0604020202020204" pitchFamily="34" charset="0"/>
              </a:rPr>
              <a:t>A. </a:t>
            </a:r>
            <a:r>
              <a:rPr lang="en-US" sz="3400" smtClean="0">
                <a:solidFill>
                  <a:schemeClr val="tx1"/>
                </a:solidFill>
                <a:latin typeface="Arial" panose="020B0604020202020204" pitchFamily="34" charset="0"/>
                <a:cs typeface="Arial" panose="020B0604020202020204" pitchFamily="34" charset="0"/>
              </a:rPr>
              <a:t>Tàng </a:t>
            </a:r>
            <a:r>
              <a:rPr lang="en-US" sz="3400">
                <a:solidFill>
                  <a:schemeClr val="tx1"/>
                </a:solidFill>
                <a:latin typeface="Arial" panose="020B0604020202020204" pitchFamily="34" charset="0"/>
                <a:cs typeface="Arial" panose="020B0604020202020204" pitchFamily="34" charset="0"/>
              </a:rPr>
              <a:t>trữ và buôn bán </a:t>
            </a:r>
            <a:r>
              <a:rPr lang="en-US" sz="3400">
                <a:solidFill>
                  <a:schemeClr val="tx1"/>
                </a:solidFill>
                <a:latin typeface="Arial" panose="020B0604020202020204" pitchFamily="34" charset="0"/>
                <a:cs typeface="Arial" panose="020B0604020202020204" pitchFamily="34" charset="0"/>
              </a:rPr>
              <a:t>các </a:t>
            </a:r>
            <a:endParaRPr lang="en-US" sz="3400" smtClean="0">
              <a:solidFill>
                <a:schemeClr val="tx1"/>
              </a:solidFill>
              <a:latin typeface="Arial" panose="020B0604020202020204" pitchFamily="34" charset="0"/>
              <a:cs typeface="Arial" panose="020B0604020202020204" pitchFamily="34" charset="0"/>
            </a:endParaRPr>
          </a:p>
          <a:p>
            <a:pPr lvl="0" algn="ctr">
              <a:lnSpc>
                <a:spcPct val="150000"/>
              </a:lnSpc>
            </a:pPr>
            <a:r>
              <a:rPr lang="en-US" sz="3400" smtClean="0">
                <a:solidFill>
                  <a:schemeClr val="tx1"/>
                </a:solidFill>
                <a:latin typeface="Arial" panose="020B0604020202020204" pitchFamily="34" charset="0"/>
                <a:cs typeface="Arial" panose="020B0604020202020204" pitchFamily="34" charset="0"/>
              </a:rPr>
              <a:t>vũ </a:t>
            </a:r>
            <a:r>
              <a:rPr lang="en-US" sz="3400">
                <a:solidFill>
                  <a:schemeClr val="tx1"/>
                </a:solidFill>
                <a:latin typeface="Arial" panose="020B0604020202020204" pitchFamily="34" charset="0"/>
                <a:cs typeface="Arial" panose="020B0604020202020204" pitchFamily="34" charset="0"/>
              </a:rPr>
              <a:t>khí, trang thiết bị gây sát thương</a:t>
            </a:r>
            <a:endParaRPr lang="en-US" sz="3400">
              <a:solidFill>
                <a:schemeClr val="tx1"/>
              </a:solidFill>
              <a:latin typeface="Arial" panose="020B0604020202020204" pitchFamily="34" charset="0"/>
              <a:cs typeface="Arial" panose="020B0604020202020204" pitchFamily="34" charset="0"/>
            </a:endParaRPr>
          </a:p>
        </p:txBody>
      </p:sp>
      <p:sp>
        <p:nvSpPr>
          <p:cNvPr id="47" name="Plaque 46">
            <a:extLst>
              <a:ext uri="{FF2B5EF4-FFF2-40B4-BE49-F238E27FC236}">
                <a16:creationId xmlns:a16="http://schemas.microsoft.com/office/drawing/2014/main" id="{002BAA3F-E185-54EC-5029-D760862380AE}"/>
              </a:ext>
            </a:extLst>
          </p:cNvPr>
          <p:cNvSpPr/>
          <p:nvPr/>
        </p:nvSpPr>
        <p:spPr>
          <a:xfrm>
            <a:off x="1371600" y="6515100"/>
            <a:ext cx="7162800" cy="3276600"/>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tx1"/>
                </a:solidFill>
                <a:latin typeface="Arial" panose="020B0604020202020204" pitchFamily="34" charset="0"/>
                <a:cs typeface="Arial" panose="020B0604020202020204" pitchFamily="34" charset="0"/>
              </a:rPr>
              <a:t>C. </a:t>
            </a:r>
            <a:r>
              <a:rPr lang="en-US" sz="3400">
                <a:solidFill>
                  <a:schemeClr val="tx1"/>
                </a:solidFill>
                <a:latin typeface="Arial" panose="020B0604020202020204" pitchFamily="34" charset="0"/>
                <a:cs typeface="Arial" panose="020B0604020202020204" pitchFamily="34" charset="0"/>
              </a:rPr>
              <a:t>Xúi giục người khác vi phạm các quy định về phòng ngừa tai nạn vũ khí, cháy nổ và các chất độc hại</a:t>
            </a:r>
            <a:endParaRPr lang="en-US" sz="3400">
              <a:solidFill>
                <a:schemeClr val="tx1"/>
              </a:solidFill>
              <a:latin typeface="Arial" panose="020B0604020202020204" pitchFamily="34" charset="0"/>
              <a:cs typeface="Arial" panose="020B0604020202020204" pitchFamily="34" charset="0"/>
            </a:endParaRPr>
          </a:p>
        </p:txBody>
      </p:sp>
      <p:sp>
        <p:nvSpPr>
          <p:cNvPr id="48" name="Plaque 47">
            <a:extLst>
              <a:ext uri="{FF2B5EF4-FFF2-40B4-BE49-F238E27FC236}">
                <a16:creationId xmlns:a16="http://schemas.microsoft.com/office/drawing/2014/main" id="{D616D4CC-126B-936C-3FBF-08CF8CA2AABB}"/>
              </a:ext>
            </a:extLst>
          </p:cNvPr>
          <p:cNvSpPr/>
          <p:nvPr/>
        </p:nvSpPr>
        <p:spPr>
          <a:xfrm>
            <a:off x="9677400" y="2781300"/>
            <a:ext cx="7162800" cy="3276600"/>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tx1"/>
                </a:solidFill>
                <a:latin typeface="Arial" panose="020B0604020202020204" pitchFamily="34" charset="0"/>
                <a:cs typeface="Arial" panose="020B0604020202020204" pitchFamily="34" charset="0"/>
              </a:rPr>
              <a:t>B. </a:t>
            </a:r>
            <a:r>
              <a:rPr lang="en-US" sz="3400">
                <a:solidFill>
                  <a:schemeClr val="tx1"/>
                </a:solidFill>
                <a:latin typeface="Arial" panose="020B0604020202020204" pitchFamily="34" charset="0"/>
                <a:cs typeface="Arial" panose="020B0604020202020204" pitchFamily="34" charset="0"/>
              </a:rPr>
              <a:t>Không khóa bình gas sau khi nấu ăn</a:t>
            </a:r>
            <a:endParaRPr lang="en-US" sz="3400">
              <a:solidFill>
                <a:schemeClr val="tx1"/>
              </a:solidFill>
              <a:latin typeface="Arial" panose="020B0604020202020204" pitchFamily="34" charset="0"/>
              <a:cs typeface="Arial" panose="020B0604020202020204" pitchFamily="34" charset="0"/>
            </a:endParaRPr>
          </a:p>
        </p:txBody>
      </p:sp>
      <p:sp>
        <p:nvSpPr>
          <p:cNvPr id="49" name="Plaque 48">
            <a:extLst>
              <a:ext uri="{FF2B5EF4-FFF2-40B4-BE49-F238E27FC236}">
                <a16:creationId xmlns:a16="http://schemas.microsoft.com/office/drawing/2014/main" id="{A1D6137F-74BA-A20E-0662-FB78F22223FE}"/>
              </a:ext>
            </a:extLst>
          </p:cNvPr>
          <p:cNvSpPr/>
          <p:nvPr/>
        </p:nvSpPr>
        <p:spPr>
          <a:xfrm>
            <a:off x="9677400" y="6515100"/>
            <a:ext cx="7162800" cy="3276600"/>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tx1"/>
                </a:solidFill>
                <a:latin typeface="Arial" panose="020B0604020202020204" pitchFamily="34" charset="0"/>
                <a:cs typeface="Arial" panose="020B0604020202020204" pitchFamily="34" charset="0"/>
              </a:rPr>
              <a:t>D. </a:t>
            </a:r>
            <a:r>
              <a:rPr lang="en-US" sz="3400">
                <a:solidFill>
                  <a:schemeClr val="tx1"/>
                </a:solidFill>
                <a:latin typeface="Arial" panose="020B0604020202020204" pitchFamily="34" charset="0"/>
                <a:cs typeface="Arial" panose="020B0604020202020204" pitchFamily="34" charset="0"/>
              </a:rPr>
              <a:t>Tự giác tìm hiểu, nâng cao nhận thức, tuyên truyền cho mọi người thực hiện tốt các quy định của pháp luật </a:t>
            </a:r>
            <a:endParaRPr lang="en-US" sz="3400">
              <a:solidFill>
                <a:schemeClr val="tx1"/>
              </a:solidFill>
              <a:latin typeface="Arial" panose="020B0604020202020204" pitchFamily="34" charset="0"/>
              <a:cs typeface="Arial" panose="020B0604020202020204" pitchFamily="34" charset="0"/>
            </a:endParaRPr>
          </a:p>
        </p:txBody>
      </p:sp>
      <p:sp>
        <p:nvSpPr>
          <p:cNvPr id="50" name="Plaque 49">
            <a:extLst>
              <a:ext uri="{FF2B5EF4-FFF2-40B4-BE49-F238E27FC236}">
                <a16:creationId xmlns:a16="http://schemas.microsoft.com/office/drawing/2014/main" id="{4F3DA57B-A302-392E-7B36-AC7B6532BD2C}"/>
              </a:ext>
            </a:extLst>
          </p:cNvPr>
          <p:cNvSpPr/>
          <p:nvPr/>
        </p:nvSpPr>
        <p:spPr>
          <a:xfrm>
            <a:off x="9677400" y="6515100"/>
            <a:ext cx="7162800" cy="3276600"/>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bg1"/>
                </a:solidFill>
                <a:latin typeface="Arial" panose="020B0604020202020204" pitchFamily="34" charset="0"/>
                <a:cs typeface="Arial" panose="020B0604020202020204" pitchFamily="34" charset="0"/>
              </a:rPr>
              <a:t>C. </a:t>
            </a:r>
            <a:r>
              <a:rPr lang="en-US" sz="3400">
                <a:solidFill>
                  <a:schemeClr val="bg1"/>
                </a:solidFill>
                <a:latin typeface="Arial" panose="020B0604020202020204" pitchFamily="34" charset="0"/>
                <a:cs typeface="Arial" panose="020B0604020202020204" pitchFamily="34" charset="0"/>
              </a:rPr>
              <a:t>Tự giác tìm hiểu, nâng cao nhận thức, tuyên truyền cho mọi người thực hiện tốt các quy định của pháp luật </a:t>
            </a:r>
            <a:endParaRPr lang="en-US" sz="3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069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500"/>
                                        <p:tgtEl>
                                          <p:spTgt spid="4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500"/>
                                        <p:tgtEl>
                                          <p:spTgt spid="4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TextBox 44">
            <a:extLst>
              <a:ext uri="{FF2B5EF4-FFF2-40B4-BE49-F238E27FC236}">
                <a16:creationId xmlns:a16="http://schemas.microsoft.com/office/drawing/2014/main" id="{573C2BCE-03D7-5A63-B7C8-0ACC3E564B05}"/>
              </a:ext>
            </a:extLst>
          </p:cNvPr>
          <p:cNvSpPr txBox="1"/>
          <p:nvPr/>
        </p:nvSpPr>
        <p:spPr>
          <a:xfrm>
            <a:off x="1629909" y="1062359"/>
            <a:ext cx="15028178" cy="728341"/>
          </a:xfrm>
          <a:prstGeom prst="rect">
            <a:avLst/>
          </a:prstGeom>
        </p:spPr>
        <p:txBody>
          <a:bodyPr wrap="square" lIns="0" tIns="0" rIns="0" bIns="0" rtlCol="0" anchor="t">
            <a:spAutoFit/>
          </a:bodyPr>
          <a:lstStyle/>
          <a:p>
            <a:pPr lvl="0" algn="ctr">
              <a:lnSpc>
                <a:spcPct val="150000"/>
              </a:lnSpc>
            </a:pPr>
            <a:r>
              <a:rPr lang="en-US" sz="3600" b="1" smtClean="0">
                <a:latin typeface="Arial" panose="020B0604020202020204" pitchFamily="34" charset="0"/>
                <a:cs typeface="Arial" panose="020B0604020202020204" pitchFamily="34" charset="0"/>
              </a:rPr>
              <a:t>Câu </a:t>
            </a:r>
            <a:r>
              <a:rPr lang="en-US" sz="3600" b="1" smtClean="0">
                <a:latin typeface="Arial" panose="020B0604020202020204" pitchFamily="34" charset="0"/>
                <a:cs typeface="Arial" panose="020B0604020202020204" pitchFamily="34" charset="0"/>
              </a:rPr>
              <a:t>4. </a:t>
            </a:r>
            <a:r>
              <a:rPr lang="en-US" sz="3600">
                <a:latin typeface="Arial" panose="020B0604020202020204" pitchFamily="34" charset="0"/>
                <a:cs typeface="Arial" panose="020B0604020202020204" pitchFamily="34" charset="0"/>
              </a:rPr>
              <a:t>Khi phát hiện ra các vũ khí gây cháy, nổ em cần làm gì?</a:t>
            </a:r>
            <a:endParaRPr lang="en-US" sz="3600" b="1" dirty="0">
              <a:latin typeface="Arial" panose="020B0604020202020204" pitchFamily="34" charset="0"/>
              <a:cs typeface="Arial" panose="020B0604020202020204" pitchFamily="34" charset="0"/>
            </a:endParaRPr>
          </a:p>
        </p:txBody>
      </p:sp>
      <p:sp>
        <p:nvSpPr>
          <p:cNvPr id="46" name="Plaque 45">
            <a:extLst>
              <a:ext uri="{FF2B5EF4-FFF2-40B4-BE49-F238E27FC236}">
                <a16:creationId xmlns:a16="http://schemas.microsoft.com/office/drawing/2014/main" id="{EA5EDB69-5FC1-0227-D579-0B68147B0112}"/>
              </a:ext>
            </a:extLst>
          </p:cNvPr>
          <p:cNvSpPr/>
          <p:nvPr/>
        </p:nvSpPr>
        <p:spPr>
          <a:xfrm>
            <a:off x="1371600" y="30099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smtClean="0">
                <a:solidFill>
                  <a:schemeClr val="tx1"/>
                </a:solidFill>
                <a:latin typeface="Arial" panose="020B0604020202020204" pitchFamily="34" charset="0"/>
                <a:cs typeface="Arial" panose="020B0604020202020204" pitchFamily="34" charset="0"/>
              </a:rPr>
              <a:t>A. </a:t>
            </a:r>
            <a:r>
              <a:rPr lang="en-US" sz="3600">
                <a:solidFill>
                  <a:schemeClr val="tx1"/>
                </a:solidFill>
                <a:latin typeface="Arial" panose="020B0604020202020204" pitchFamily="34" charset="0"/>
                <a:cs typeface="Arial" panose="020B0604020202020204" pitchFamily="34" charset="0"/>
              </a:rPr>
              <a:t>Tự mình đào vũ khí đó lên quan sát</a:t>
            </a:r>
            <a:endParaRPr lang="en-US" sz="3600">
              <a:solidFill>
                <a:schemeClr val="tx1"/>
              </a:solidFill>
              <a:latin typeface="Arial" panose="020B0604020202020204" pitchFamily="34" charset="0"/>
              <a:cs typeface="Arial" panose="020B0604020202020204" pitchFamily="34" charset="0"/>
            </a:endParaRPr>
          </a:p>
        </p:txBody>
      </p:sp>
      <p:sp>
        <p:nvSpPr>
          <p:cNvPr id="47" name="Plaque 46">
            <a:extLst>
              <a:ext uri="{FF2B5EF4-FFF2-40B4-BE49-F238E27FC236}">
                <a16:creationId xmlns:a16="http://schemas.microsoft.com/office/drawing/2014/main" id="{002BAA3F-E185-54EC-5029-D760862380AE}"/>
              </a:ext>
            </a:extLst>
          </p:cNvPr>
          <p:cNvSpPr/>
          <p:nvPr/>
        </p:nvSpPr>
        <p:spPr>
          <a:xfrm>
            <a:off x="1371600" y="66675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C. </a:t>
            </a:r>
            <a:r>
              <a:rPr lang="en-US" sz="3600">
                <a:solidFill>
                  <a:schemeClr val="tx1"/>
                </a:solidFill>
                <a:latin typeface="Arial" panose="020B0604020202020204" pitchFamily="34" charset="0"/>
                <a:cs typeface="Arial" panose="020B0604020202020204" pitchFamily="34" charset="0"/>
              </a:rPr>
              <a:t>Hoảng sợ và không nói cho ai về vấn đề này hết</a:t>
            </a:r>
            <a:endParaRPr lang="en-US" sz="3600">
              <a:solidFill>
                <a:schemeClr val="tx1"/>
              </a:solidFill>
              <a:latin typeface="Arial" panose="020B0604020202020204" pitchFamily="34" charset="0"/>
              <a:cs typeface="Arial" panose="020B0604020202020204" pitchFamily="34" charset="0"/>
            </a:endParaRPr>
          </a:p>
        </p:txBody>
      </p:sp>
      <p:sp>
        <p:nvSpPr>
          <p:cNvPr id="48" name="Plaque 47">
            <a:extLst>
              <a:ext uri="{FF2B5EF4-FFF2-40B4-BE49-F238E27FC236}">
                <a16:creationId xmlns:a16="http://schemas.microsoft.com/office/drawing/2014/main" id="{D616D4CC-126B-936C-3FBF-08CF8CA2AABB}"/>
              </a:ext>
            </a:extLst>
          </p:cNvPr>
          <p:cNvSpPr/>
          <p:nvPr/>
        </p:nvSpPr>
        <p:spPr>
          <a:xfrm>
            <a:off x="9677400" y="30099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B. </a:t>
            </a:r>
            <a:r>
              <a:rPr lang="en-US" sz="3600">
                <a:solidFill>
                  <a:schemeClr val="tx1"/>
                </a:solidFill>
                <a:latin typeface="Arial" panose="020B0604020202020204" pitchFamily="34" charset="0"/>
                <a:cs typeface="Arial" panose="020B0604020202020204" pitchFamily="34" charset="0"/>
              </a:rPr>
              <a:t>Báo cho các cơ quan chức năng để có phương án rà phá chuẩn mực</a:t>
            </a:r>
            <a:endParaRPr lang="en-US" sz="3600">
              <a:solidFill>
                <a:schemeClr val="tx1"/>
              </a:solidFill>
              <a:latin typeface="Arial" panose="020B0604020202020204" pitchFamily="34" charset="0"/>
              <a:cs typeface="Arial" panose="020B0604020202020204" pitchFamily="34" charset="0"/>
            </a:endParaRPr>
          </a:p>
        </p:txBody>
      </p:sp>
      <p:sp>
        <p:nvSpPr>
          <p:cNvPr id="49" name="Plaque 48">
            <a:extLst>
              <a:ext uri="{FF2B5EF4-FFF2-40B4-BE49-F238E27FC236}">
                <a16:creationId xmlns:a16="http://schemas.microsoft.com/office/drawing/2014/main" id="{A1D6137F-74BA-A20E-0662-FB78F22223FE}"/>
              </a:ext>
            </a:extLst>
          </p:cNvPr>
          <p:cNvSpPr/>
          <p:nvPr/>
        </p:nvSpPr>
        <p:spPr>
          <a:xfrm>
            <a:off x="9677400" y="6667500"/>
            <a:ext cx="7162800" cy="27348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a:t>
            </a:r>
            <a:r>
              <a:rPr lang="en-US" sz="3600">
                <a:solidFill>
                  <a:schemeClr val="tx1"/>
                </a:solidFill>
                <a:latin typeface="Arial" panose="020B0604020202020204" pitchFamily="34" charset="0"/>
                <a:cs typeface="Arial" panose="020B0604020202020204" pitchFamily="34" charset="0"/>
              </a:rPr>
              <a:t>Gọi cho bạn bè ra xem</a:t>
            </a:r>
            <a:endParaRPr lang="en-US" sz="3600">
              <a:solidFill>
                <a:schemeClr val="tx1"/>
              </a:solidFill>
              <a:latin typeface="Arial" panose="020B0604020202020204" pitchFamily="34" charset="0"/>
              <a:cs typeface="Arial" panose="020B0604020202020204" pitchFamily="34" charset="0"/>
            </a:endParaRPr>
          </a:p>
        </p:txBody>
      </p:sp>
      <p:sp>
        <p:nvSpPr>
          <p:cNvPr id="50" name="Plaque 49">
            <a:extLst>
              <a:ext uri="{FF2B5EF4-FFF2-40B4-BE49-F238E27FC236}">
                <a16:creationId xmlns:a16="http://schemas.microsoft.com/office/drawing/2014/main" id="{4F3DA57B-A302-392E-7B36-AC7B6532BD2C}"/>
              </a:ext>
            </a:extLst>
          </p:cNvPr>
          <p:cNvSpPr/>
          <p:nvPr/>
        </p:nvSpPr>
        <p:spPr>
          <a:xfrm>
            <a:off x="9677400" y="3009900"/>
            <a:ext cx="7162800" cy="2734872"/>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bg1"/>
                </a:solidFill>
                <a:latin typeface="Arial" panose="020B0604020202020204" pitchFamily="34" charset="0"/>
                <a:cs typeface="Arial" panose="020B0604020202020204" pitchFamily="34" charset="0"/>
              </a:rPr>
              <a:t>B</a:t>
            </a:r>
            <a:r>
              <a:rPr lang="en-US" sz="3600" smtClean="0">
                <a:solidFill>
                  <a:schemeClr val="bg1"/>
                </a:solidFill>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Báo cho các cơ quan chức năng để có phương án rà phá chuẩn mực</a:t>
            </a:r>
            <a:endParaRPr lang="en-US" sz="3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3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500"/>
                                        <p:tgtEl>
                                          <p:spTgt spid="4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500"/>
                                        <p:tgtEl>
                                          <p:spTgt spid="4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TextBox 44">
            <a:extLst>
              <a:ext uri="{FF2B5EF4-FFF2-40B4-BE49-F238E27FC236}">
                <a16:creationId xmlns:a16="http://schemas.microsoft.com/office/drawing/2014/main" id="{573C2BCE-03D7-5A63-B7C8-0ACC3E564B05}"/>
              </a:ext>
            </a:extLst>
          </p:cNvPr>
          <p:cNvSpPr txBox="1"/>
          <p:nvPr/>
        </p:nvSpPr>
        <p:spPr>
          <a:xfrm>
            <a:off x="1629909" y="647700"/>
            <a:ext cx="15028178" cy="2257541"/>
          </a:xfrm>
          <a:prstGeom prst="rect">
            <a:avLst/>
          </a:prstGeom>
        </p:spPr>
        <p:txBody>
          <a:bodyPr wrap="square" lIns="0" tIns="0" rIns="0" bIns="0" rtlCol="0" anchor="t">
            <a:spAutoFit/>
          </a:bodyPr>
          <a:lstStyle/>
          <a:p>
            <a:pPr algn="ctr">
              <a:lnSpc>
                <a:spcPct val="150000"/>
              </a:lnSpc>
            </a:pPr>
            <a:r>
              <a:rPr lang="en-US" sz="3400" b="1" err="1">
                <a:latin typeface="Arial" panose="020B0604020202020204" pitchFamily="34" charset="0"/>
                <a:cs typeface="Arial" panose="020B0604020202020204" pitchFamily="34" charset="0"/>
              </a:rPr>
              <a:t>Câu</a:t>
            </a:r>
            <a:r>
              <a:rPr lang="en-US" sz="3400" b="1">
                <a:latin typeface="Arial" panose="020B0604020202020204" pitchFamily="34" charset="0"/>
                <a:cs typeface="Arial" panose="020B0604020202020204" pitchFamily="34" charset="0"/>
              </a:rPr>
              <a:t> </a:t>
            </a:r>
            <a:r>
              <a:rPr lang="en-US" sz="3400" b="1" smtClean="0">
                <a:latin typeface="Arial" panose="020B0604020202020204" pitchFamily="34" charset="0"/>
                <a:cs typeface="Arial" panose="020B0604020202020204" pitchFamily="34" charset="0"/>
              </a:rPr>
              <a:t>5. </a:t>
            </a:r>
            <a:r>
              <a:rPr lang="en-US" sz="3400">
                <a:latin typeface="Arial" panose="020B0604020202020204" pitchFamily="34" charset="0"/>
                <a:cs typeface="Arial" panose="020B0604020202020204" pitchFamily="34" charset="0"/>
              </a:rPr>
              <a:t>Em đang xếp hàng đợi mua dầu hỏa cho bố, thì trông thấy một người đàn ông cũng đang xếp hàng chờ đổ xăng, trong lúc chờ đợi chú ấy đã lấy bật lửa ra định châm thuốc hút. Em sẽ làm gì trong tình huống đó?</a:t>
            </a:r>
          </a:p>
        </p:txBody>
      </p:sp>
      <p:sp>
        <p:nvSpPr>
          <p:cNvPr id="46" name="Plaque 45">
            <a:extLst>
              <a:ext uri="{FF2B5EF4-FFF2-40B4-BE49-F238E27FC236}">
                <a16:creationId xmlns:a16="http://schemas.microsoft.com/office/drawing/2014/main" id="{EA5EDB69-5FC1-0227-D579-0B68147B0112}"/>
              </a:ext>
            </a:extLst>
          </p:cNvPr>
          <p:cNvSpPr/>
          <p:nvPr/>
        </p:nvSpPr>
        <p:spPr>
          <a:xfrm>
            <a:off x="1371600" y="3467100"/>
            <a:ext cx="7391400" cy="2895600"/>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smtClean="0">
                <a:solidFill>
                  <a:schemeClr val="tx1"/>
                </a:solidFill>
                <a:latin typeface="Arial" panose="020B0604020202020204" pitchFamily="34" charset="0"/>
                <a:cs typeface="Arial" panose="020B0604020202020204" pitchFamily="34" charset="0"/>
              </a:rPr>
              <a:t>A. </a:t>
            </a:r>
            <a:r>
              <a:rPr lang="en-US" sz="3200">
                <a:solidFill>
                  <a:schemeClr val="tx1"/>
                </a:solidFill>
                <a:latin typeface="Arial" panose="020B0604020202020204" pitchFamily="34" charset="0"/>
                <a:cs typeface="Arial" panose="020B0604020202020204" pitchFamily="34" charset="0"/>
              </a:rPr>
              <a:t>Việc hút thuốc là quyền tự do của mỗi người</a:t>
            </a:r>
            <a:endParaRPr lang="en-US" sz="3200">
              <a:solidFill>
                <a:schemeClr val="tx1"/>
              </a:solidFill>
              <a:latin typeface="Arial" panose="020B0604020202020204" pitchFamily="34" charset="0"/>
              <a:cs typeface="Arial" panose="020B0604020202020204" pitchFamily="34" charset="0"/>
            </a:endParaRPr>
          </a:p>
        </p:txBody>
      </p:sp>
      <p:sp>
        <p:nvSpPr>
          <p:cNvPr id="47" name="Plaque 46">
            <a:extLst>
              <a:ext uri="{FF2B5EF4-FFF2-40B4-BE49-F238E27FC236}">
                <a16:creationId xmlns:a16="http://schemas.microsoft.com/office/drawing/2014/main" id="{002BAA3F-E185-54EC-5029-D760862380AE}"/>
              </a:ext>
            </a:extLst>
          </p:cNvPr>
          <p:cNvSpPr/>
          <p:nvPr/>
        </p:nvSpPr>
        <p:spPr>
          <a:xfrm>
            <a:off x="1371600" y="6828228"/>
            <a:ext cx="7391400" cy="30396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C. </a:t>
            </a:r>
            <a:r>
              <a:rPr lang="en-US" sz="3200">
                <a:solidFill>
                  <a:schemeClr val="tx1"/>
                </a:solidFill>
                <a:latin typeface="Arial" panose="020B0604020202020204" pitchFamily="34" charset="0"/>
                <a:cs typeface="Arial" panose="020B0604020202020204" pitchFamily="34" charset="0"/>
              </a:rPr>
              <a:t>Khuyên chú ấy không được hút thuốc tại cây xăng vì rất nguy hiểm có thể gây ra cháy nổ nghiêm trọng, thiệt hại đến tài sản và tính mạng</a:t>
            </a:r>
            <a:endParaRPr lang="en-US" sz="3200">
              <a:solidFill>
                <a:schemeClr val="tx1"/>
              </a:solidFill>
              <a:latin typeface="Arial" panose="020B0604020202020204" pitchFamily="34" charset="0"/>
              <a:cs typeface="Arial" panose="020B0604020202020204" pitchFamily="34" charset="0"/>
            </a:endParaRPr>
          </a:p>
        </p:txBody>
      </p:sp>
      <p:sp>
        <p:nvSpPr>
          <p:cNvPr id="48" name="Plaque 47">
            <a:extLst>
              <a:ext uri="{FF2B5EF4-FFF2-40B4-BE49-F238E27FC236}">
                <a16:creationId xmlns:a16="http://schemas.microsoft.com/office/drawing/2014/main" id="{D616D4CC-126B-936C-3FBF-08CF8CA2AABB}"/>
              </a:ext>
            </a:extLst>
          </p:cNvPr>
          <p:cNvSpPr/>
          <p:nvPr/>
        </p:nvSpPr>
        <p:spPr>
          <a:xfrm>
            <a:off x="9677400" y="3467100"/>
            <a:ext cx="7391400" cy="2895600"/>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B. </a:t>
            </a:r>
            <a:r>
              <a:rPr lang="en-US" sz="3200">
                <a:solidFill>
                  <a:schemeClr val="tx1"/>
                </a:solidFill>
                <a:latin typeface="Arial" panose="020B0604020202020204" pitchFamily="34" charset="0"/>
                <a:cs typeface="Arial" panose="020B0604020202020204" pitchFamily="34" charset="0"/>
              </a:rPr>
              <a:t>Báo cho người quản lí tại đó biết được tình hình rồi phạt người đàn ông hút thuốc kia</a:t>
            </a:r>
            <a:endParaRPr lang="en-US" sz="3200">
              <a:solidFill>
                <a:schemeClr val="tx1"/>
              </a:solidFill>
              <a:latin typeface="Arial" panose="020B0604020202020204" pitchFamily="34" charset="0"/>
              <a:cs typeface="Arial" panose="020B0604020202020204" pitchFamily="34" charset="0"/>
            </a:endParaRPr>
          </a:p>
        </p:txBody>
      </p:sp>
      <p:sp>
        <p:nvSpPr>
          <p:cNvPr id="49" name="Plaque 48">
            <a:extLst>
              <a:ext uri="{FF2B5EF4-FFF2-40B4-BE49-F238E27FC236}">
                <a16:creationId xmlns:a16="http://schemas.microsoft.com/office/drawing/2014/main" id="{A1D6137F-74BA-A20E-0662-FB78F22223FE}"/>
              </a:ext>
            </a:extLst>
          </p:cNvPr>
          <p:cNvSpPr/>
          <p:nvPr/>
        </p:nvSpPr>
        <p:spPr>
          <a:xfrm>
            <a:off x="9677400" y="6828228"/>
            <a:ext cx="7391400" cy="3039672"/>
          </a:xfrm>
          <a:prstGeom prst="plaqu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D. </a:t>
            </a:r>
            <a:r>
              <a:rPr lang="en-US" sz="3200">
                <a:solidFill>
                  <a:schemeClr val="tx1"/>
                </a:solidFill>
                <a:latin typeface="Arial" panose="020B0604020202020204" pitchFamily="34" charset="0"/>
                <a:cs typeface="Arial" panose="020B0604020202020204" pitchFamily="34" charset="0"/>
              </a:rPr>
              <a:t>Mặc kệ chú ấy, chú ấy muốn hút thuốc ở đâu là việc của chú ấy</a:t>
            </a:r>
            <a:endParaRPr lang="en-US" sz="3200">
              <a:solidFill>
                <a:schemeClr val="tx1"/>
              </a:solidFill>
              <a:latin typeface="Arial" panose="020B0604020202020204" pitchFamily="34" charset="0"/>
              <a:cs typeface="Arial" panose="020B0604020202020204" pitchFamily="34" charset="0"/>
            </a:endParaRPr>
          </a:p>
        </p:txBody>
      </p:sp>
      <p:sp>
        <p:nvSpPr>
          <p:cNvPr id="50" name="Plaque 49">
            <a:extLst>
              <a:ext uri="{FF2B5EF4-FFF2-40B4-BE49-F238E27FC236}">
                <a16:creationId xmlns:a16="http://schemas.microsoft.com/office/drawing/2014/main" id="{4F3DA57B-A302-392E-7B36-AC7B6532BD2C}"/>
              </a:ext>
            </a:extLst>
          </p:cNvPr>
          <p:cNvSpPr/>
          <p:nvPr/>
        </p:nvSpPr>
        <p:spPr>
          <a:xfrm>
            <a:off x="1371600" y="6828228"/>
            <a:ext cx="7391399" cy="3039672"/>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bg1"/>
                </a:solidFill>
                <a:latin typeface="Arial" panose="020B0604020202020204" pitchFamily="34" charset="0"/>
                <a:cs typeface="Arial" panose="020B0604020202020204" pitchFamily="34" charset="0"/>
              </a:rPr>
              <a:t>C. </a:t>
            </a:r>
            <a:r>
              <a:rPr lang="en-US" sz="3200">
                <a:latin typeface="Arial" panose="020B0604020202020204" pitchFamily="34" charset="0"/>
                <a:cs typeface="Arial" panose="020B0604020202020204" pitchFamily="34" charset="0"/>
              </a:rPr>
              <a:t>Khuyên chú ấy không được hút thuốc tại cây xăng vì rất nguy hiểm có thể gây ra cháy nổ nghiêm trọng, thiệt hại đến tài sản và tính mạng</a:t>
            </a:r>
            <a:endParaRPr lang="en-US" sz="3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059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500"/>
                                        <p:tgtEl>
                                          <p:spTgt spid="4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500"/>
                                        <p:tgtEl>
                                          <p:spTgt spid="4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259300" y="6848217"/>
            <a:ext cx="3233554" cy="3839946"/>
          </a:xfrm>
          <a:custGeom>
            <a:avLst/>
            <a:gdLst/>
            <a:ahLst/>
            <a:cxnLst/>
            <a:rect l="l" t="t" r="r" b="b"/>
            <a:pathLst>
              <a:path w="3233554" h="3839946">
                <a:moveTo>
                  <a:pt x="0" y="0"/>
                </a:moveTo>
                <a:lnTo>
                  <a:pt x="3233554" y="0"/>
                </a:lnTo>
                <a:lnTo>
                  <a:pt x="3233554" y="3839945"/>
                </a:lnTo>
                <a:lnTo>
                  <a:pt x="0" y="38399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35847">
            <a:off x="3271512" y="817573"/>
            <a:ext cx="11895444" cy="12061287"/>
          </a:xfrm>
          <a:custGeom>
            <a:avLst/>
            <a:gdLst/>
            <a:ahLst/>
            <a:cxnLst/>
            <a:rect l="l" t="t" r="r" b="b"/>
            <a:pathLst>
              <a:path w="11895444" h="12061287">
                <a:moveTo>
                  <a:pt x="0" y="0"/>
                </a:moveTo>
                <a:lnTo>
                  <a:pt x="11895445" y="0"/>
                </a:lnTo>
                <a:lnTo>
                  <a:pt x="11895445" y="12061287"/>
                </a:lnTo>
                <a:lnTo>
                  <a:pt x="0" y="120612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887439" y="9288862"/>
            <a:ext cx="12513121" cy="2455700"/>
          </a:xfrm>
          <a:custGeom>
            <a:avLst/>
            <a:gdLst/>
            <a:ahLst/>
            <a:cxnLst/>
            <a:rect l="l" t="t" r="r" b="b"/>
            <a:pathLst>
              <a:path w="12513121" h="2455700">
                <a:moveTo>
                  <a:pt x="0" y="0"/>
                </a:moveTo>
                <a:lnTo>
                  <a:pt x="12513122" y="0"/>
                </a:lnTo>
                <a:lnTo>
                  <a:pt x="12513122" y="2455700"/>
                </a:lnTo>
                <a:lnTo>
                  <a:pt x="0" y="24557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449440">
            <a:off x="-626409" y="6774271"/>
            <a:ext cx="3564209" cy="1769144"/>
          </a:xfrm>
          <a:custGeom>
            <a:avLst/>
            <a:gdLst/>
            <a:ahLst/>
            <a:cxnLst/>
            <a:rect l="l" t="t" r="r" b="b"/>
            <a:pathLst>
              <a:path w="3564209" h="1769144">
                <a:moveTo>
                  <a:pt x="0" y="0"/>
                </a:moveTo>
                <a:lnTo>
                  <a:pt x="3564209" y="0"/>
                </a:lnTo>
                <a:lnTo>
                  <a:pt x="3564209" y="1769143"/>
                </a:lnTo>
                <a:lnTo>
                  <a:pt x="0" y="17691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5166907" y="1391937"/>
            <a:ext cx="4184786" cy="2328263"/>
          </a:xfrm>
          <a:custGeom>
            <a:avLst/>
            <a:gdLst/>
            <a:ahLst/>
            <a:cxnLst/>
            <a:rect l="l" t="t" r="r" b="b"/>
            <a:pathLst>
              <a:path w="4184786" h="2328263">
                <a:moveTo>
                  <a:pt x="0" y="0"/>
                </a:moveTo>
                <a:lnTo>
                  <a:pt x="4184786" y="0"/>
                </a:lnTo>
                <a:lnTo>
                  <a:pt x="4184786" y="2328263"/>
                </a:lnTo>
                <a:lnTo>
                  <a:pt x="0" y="23282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5491279">
            <a:off x="7633129" y="-1024920"/>
            <a:ext cx="2640743" cy="9000864"/>
          </a:xfrm>
          <a:custGeom>
            <a:avLst/>
            <a:gdLst/>
            <a:ahLst/>
            <a:cxnLst/>
            <a:rect l="l" t="t" r="r" b="b"/>
            <a:pathLst>
              <a:path w="1721614" h="4284560">
                <a:moveTo>
                  <a:pt x="0" y="0"/>
                </a:moveTo>
                <a:lnTo>
                  <a:pt x="1721615" y="0"/>
                </a:lnTo>
                <a:lnTo>
                  <a:pt x="1721615" y="4284560"/>
                </a:lnTo>
                <a:lnTo>
                  <a:pt x="0" y="42845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0">
            <a:extLst>
              <a:ext uri="{FF2B5EF4-FFF2-40B4-BE49-F238E27FC236}">
                <a16:creationId xmlns:a16="http://schemas.microsoft.com/office/drawing/2014/main" id="{E19B1F1F-6136-4AD1-8FAA-8BF99A8856B5}"/>
              </a:ext>
            </a:extLst>
          </p:cNvPr>
          <p:cNvSpPr txBox="1"/>
          <p:nvPr/>
        </p:nvSpPr>
        <p:spPr>
          <a:xfrm>
            <a:off x="5489769" y="2936903"/>
            <a:ext cx="6927461" cy="1092607"/>
          </a:xfrm>
          <a:prstGeom prst="rect">
            <a:avLst/>
          </a:prstGeom>
          <a:noFill/>
        </p:spPr>
        <p:txBody>
          <a:bodyPr wrap="square" rtlCol="0">
            <a:spAutoFit/>
          </a:bodyPr>
          <a:lstStyle/>
          <a:p>
            <a:pPr algn="ctr"/>
            <a:r>
              <a:rPr lang="en-US" sz="6500" b="1" dirty="0">
                <a:solidFill>
                  <a:srgbClr val="AF5632"/>
                </a:solidFill>
                <a:latin typeface="Arial" panose="020B0604020202020204" pitchFamily="34" charset="0"/>
                <a:cs typeface="Arial" panose="020B0604020202020204" pitchFamily="34" charset="0"/>
              </a:rPr>
              <a:t>LUYỆN TẬP</a:t>
            </a:r>
            <a:endParaRPr lang="en-US" sz="6500" dirty="0">
              <a:solidFill>
                <a:srgbClr val="AF5632"/>
              </a:solidFill>
              <a:latin typeface="Arial" panose="020B0604020202020204" pitchFamily="34" charset="0"/>
              <a:cs typeface="Arial" panose="020B0604020202020204" pitchFamily="34" charset="0"/>
            </a:endParaRPr>
          </a:p>
        </p:txBody>
      </p:sp>
      <p:sp>
        <p:nvSpPr>
          <p:cNvPr id="12" name="Rectangle 11"/>
          <p:cNvSpPr/>
          <p:nvPr/>
        </p:nvSpPr>
        <p:spPr>
          <a:xfrm>
            <a:off x="4297679" y="5529977"/>
            <a:ext cx="9846097" cy="2585323"/>
          </a:xfrm>
          <a:prstGeom prst="rect">
            <a:avLst/>
          </a:prstGeom>
        </p:spPr>
        <p:txBody>
          <a:bodyPr wrap="square">
            <a:spAutoFit/>
          </a:bodyPr>
          <a:lstStyle/>
          <a:p>
            <a:pPr algn="ctr">
              <a:lnSpc>
                <a:spcPct val="150000"/>
              </a:lnSpc>
              <a:spcBef>
                <a:spcPts val="100"/>
              </a:spcBef>
              <a:spcAft>
                <a:spcPts val="100"/>
              </a:spcAft>
            </a:pPr>
            <a:r>
              <a:rPr lang="en-US" sz="5400" b="1">
                <a:latin typeface="Arial" panose="020B0604020202020204" pitchFamily="34" charset="0"/>
                <a:ea typeface="Times New Roman" panose="02020603050405020304" pitchFamily="18" charset="0"/>
                <a:cs typeface="Arial" panose="020B0604020202020204" pitchFamily="34" charset="0"/>
              </a:rPr>
              <a:t>Hoạt động </a:t>
            </a:r>
            <a:r>
              <a:rPr lang="en-US" sz="5400" b="1" smtClean="0">
                <a:latin typeface="Arial" panose="020B0604020202020204" pitchFamily="34" charset="0"/>
                <a:ea typeface="Times New Roman" panose="02020603050405020304" pitchFamily="18" charset="0"/>
                <a:cs typeface="Arial" panose="020B0604020202020204" pitchFamily="34" charset="0"/>
              </a:rPr>
              <a:t>2: </a:t>
            </a:r>
            <a:r>
              <a:rPr lang="en-US" sz="5400" b="1">
                <a:latin typeface="Arial" panose="020B0604020202020204" pitchFamily="34" charset="0"/>
                <a:ea typeface="Times New Roman" panose="02020603050405020304" pitchFamily="18" charset="0"/>
                <a:cs typeface="Arial" panose="020B0604020202020204" pitchFamily="34" charset="0"/>
              </a:rPr>
              <a:t>Trả lời câu hỏi </a:t>
            </a:r>
            <a:r>
              <a:rPr lang="en-US" sz="5400" b="1" smtClean="0">
                <a:latin typeface="Arial" panose="020B0604020202020204" pitchFamily="34" charset="0"/>
                <a:ea typeface="Times New Roman" panose="02020603050405020304" pitchFamily="18" charset="0"/>
                <a:cs typeface="Arial" panose="020B0604020202020204" pitchFamily="34" charset="0"/>
              </a:rPr>
              <a:t>phần Luyện tập</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6548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vụ 1 – bài tập 1</a:t>
            </a:r>
          </a:p>
        </p:txBody>
      </p:sp>
      <p:sp>
        <p:nvSpPr>
          <p:cNvPr id="6" name="TextBox 5">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557780762"/>
              </p:ext>
            </p:extLst>
          </p:nvPr>
        </p:nvGraphicFramePr>
        <p:xfrm>
          <a:off x="760547" y="3731364"/>
          <a:ext cx="16756122" cy="6000569"/>
        </p:xfrm>
        <a:graphic>
          <a:graphicData uri="http://schemas.openxmlformats.org/drawingml/2006/table">
            <a:tbl>
              <a:tblPr firstRow="1" bandRow="1"/>
              <a:tblGrid>
                <a:gridCol w="5259253">
                  <a:extLst>
                    <a:ext uri="{9D8B030D-6E8A-4147-A177-3AD203B41FA5}">
                      <a16:colId xmlns:a16="http://schemas.microsoft.com/office/drawing/2014/main" val="2064203491"/>
                    </a:ext>
                  </a:extLst>
                </a:gridCol>
                <a:gridCol w="2590800">
                  <a:extLst>
                    <a:ext uri="{9D8B030D-6E8A-4147-A177-3AD203B41FA5}">
                      <a16:colId xmlns:a16="http://schemas.microsoft.com/office/drawing/2014/main" val="3569864924"/>
                    </a:ext>
                  </a:extLst>
                </a:gridCol>
                <a:gridCol w="2667001">
                  <a:extLst>
                    <a:ext uri="{9D8B030D-6E8A-4147-A177-3AD203B41FA5}">
                      <a16:colId xmlns:a16="http://schemas.microsoft.com/office/drawing/2014/main" val="2727004089"/>
                    </a:ext>
                  </a:extLst>
                </a:gridCol>
                <a:gridCol w="6239068">
                  <a:extLst>
                    <a:ext uri="{9D8B030D-6E8A-4147-A177-3AD203B41FA5}">
                      <a16:colId xmlns:a16="http://schemas.microsoft.com/office/drawing/2014/main" val="3215342670"/>
                    </a:ext>
                  </a:extLst>
                </a:gridCol>
              </a:tblGrid>
              <a:tr h="1488336">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10649">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8" name="TextBox 7">
            <a:extLst>
              <a:ext uri="{FF2B5EF4-FFF2-40B4-BE49-F238E27FC236}">
                <a16:creationId xmlns:a16="http://schemas.microsoft.com/office/drawing/2014/main" id="{29924107-2DF1-8BBE-7A30-F027E36C6BC3}"/>
              </a:ext>
            </a:extLst>
          </p:cNvPr>
          <p:cNvSpPr txBox="1"/>
          <p:nvPr/>
        </p:nvSpPr>
        <p:spPr>
          <a:xfrm>
            <a:off x="914400" y="5934312"/>
            <a:ext cx="5000158" cy="3231654"/>
          </a:xfrm>
          <a:prstGeom prst="rect">
            <a:avLst/>
          </a:prstGeom>
          <a:noFill/>
        </p:spPr>
        <p:txBody>
          <a:bodyPr wrap="square">
            <a:spAutoFit/>
          </a:bodyPr>
          <a:lstStyle/>
          <a:p>
            <a:pPr lvl="0" algn="just">
              <a:lnSpc>
                <a:spcPct val="150000"/>
              </a:lnSpc>
              <a:buClr>
                <a:srgbClr val="273135"/>
              </a:buClr>
            </a:pPr>
            <a:r>
              <a:rPr lang="vi-VN" sz="3400" dirty="0">
                <a:solidFill>
                  <a:srgbClr val="273135"/>
                </a:solidFill>
                <a:latin typeface="Arial" panose="020B0604020202020204" pitchFamily="34" charset="0"/>
                <a:ea typeface="Arial" panose="020B0604020202020204" pitchFamily="34" charset="0"/>
                <a:cs typeface="Arial" panose="020B0604020202020204" pitchFamily="34" charset="0"/>
              </a:rPr>
              <a:t>a</a:t>
            </a:r>
            <a:r>
              <a:rPr lang="vi-VN" sz="340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Chỉ có những người thiếu hiểu biết mới gặp phải tai nạn vũ khí, cháy, nổ và các chất độc hại.</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AD5577-499E-3E1F-D477-D6C44900E24C}"/>
              </a:ext>
            </a:extLst>
          </p:cNvPr>
          <p:cNvSpPr txBox="1"/>
          <p:nvPr/>
        </p:nvSpPr>
        <p:spPr>
          <a:xfrm>
            <a:off x="9540582" y="70485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7C1DC7-6F2A-910F-0D76-FE110CD2981D}"/>
              </a:ext>
            </a:extLst>
          </p:cNvPr>
          <p:cNvSpPr txBox="1"/>
          <p:nvPr/>
        </p:nvSpPr>
        <p:spPr>
          <a:xfrm>
            <a:off x="11430000" y="6326727"/>
            <a:ext cx="5935718"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Tai nạn vũ khí, cháy, nổ và các chất độc hại có thể xảy ra ở bất kì đâu, với bất kì ai.</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414595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3" name="Freeform 3"/>
          <p:cNvSpPr/>
          <p:nvPr/>
        </p:nvSpPr>
        <p:spPr>
          <a:xfrm rot="-3677179">
            <a:off x="14593765" y="-444088"/>
            <a:ext cx="3856035" cy="5264212"/>
          </a:xfrm>
          <a:custGeom>
            <a:avLst/>
            <a:gdLst/>
            <a:ahLst/>
            <a:cxnLst/>
            <a:rect l="l" t="t" r="r" b="b"/>
            <a:pathLst>
              <a:path w="3856035" h="5264212">
                <a:moveTo>
                  <a:pt x="0" y="0"/>
                </a:moveTo>
                <a:lnTo>
                  <a:pt x="3856035" y="0"/>
                </a:lnTo>
                <a:lnTo>
                  <a:pt x="3856035" y="5264212"/>
                </a:lnTo>
                <a:lnTo>
                  <a:pt x="0" y="5264212"/>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25268">
            <a:off x="12750156" y="924269"/>
            <a:ext cx="3738709" cy="1004778"/>
          </a:xfrm>
          <a:custGeom>
            <a:avLst/>
            <a:gdLst/>
            <a:ahLst/>
            <a:cxnLst/>
            <a:rect l="l" t="t" r="r" b="b"/>
            <a:pathLst>
              <a:path w="3738709" h="1004778">
                <a:moveTo>
                  <a:pt x="0" y="0"/>
                </a:moveTo>
                <a:lnTo>
                  <a:pt x="3738709" y="0"/>
                </a:lnTo>
                <a:lnTo>
                  <a:pt x="3738709" y="1004779"/>
                </a:lnTo>
                <a:lnTo>
                  <a:pt x="0" y="1004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205468" flipH="1">
            <a:off x="-1038632" y="7657090"/>
            <a:ext cx="3384944" cy="4019726"/>
          </a:xfrm>
          <a:custGeom>
            <a:avLst/>
            <a:gdLst/>
            <a:ahLst/>
            <a:cxnLst/>
            <a:rect l="l" t="t" r="r" b="b"/>
            <a:pathLst>
              <a:path w="3384944" h="4019726">
                <a:moveTo>
                  <a:pt x="3384944" y="0"/>
                </a:moveTo>
                <a:lnTo>
                  <a:pt x="0" y="0"/>
                </a:lnTo>
                <a:lnTo>
                  <a:pt x="0" y="4019726"/>
                </a:lnTo>
                <a:lnTo>
                  <a:pt x="3384944" y="4019726"/>
                </a:lnTo>
                <a:lnTo>
                  <a:pt x="338494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0658687">
            <a:off x="-2459997" y="7513957"/>
            <a:ext cx="3657600" cy="2034956"/>
          </a:xfrm>
          <a:custGeom>
            <a:avLst/>
            <a:gdLst/>
            <a:ahLst/>
            <a:cxnLst/>
            <a:rect l="l" t="t" r="r" b="b"/>
            <a:pathLst>
              <a:path w="3657600" h="2034956">
                <a:moveTo>
                  <a:pt x="0" y="0"/>
                </a:moveTo>
                <a:lnTo>
                  <a:pt x="3657600" y="0"/>
                </a:lnTo>
                <a:lnTo>
                  <a:pt x="3657600" y="2034956"/>
                </a:lnTo>
                <a:lnTo>
                  <a:pt x="0" y="20349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028700" y="-538483"/>
            <a:ext cx="3542168" cy="3930284"/>
          </a:xfrm>
          <a:custGeom>
            <a:avLst/>
            <a:gdLst/>
            <a:ahLst/>
            <a:cxnLst/>
            <a:rect l="l" t="t" r="r" b="b"/>
            <a:pathLst>
              <a:path w="3542168" h="3930284">
                <a:moveTo>
                  <a:pt x="0" y="0"/>
                </a:moveTo>
                <a:lnTo>
                  <a:pt x="3542168" y="0"/>
                </a:lnTo>
                <a:lnTo>
                  <a:pt x="3542168" y="3930283"/>
                </a:lnTo>
                <a:lnTo>
                  <a:pt x="0" y="393028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7">
            <a:extLst>
              <a:ext uri="{FF2B5EF4-FFF2-40B4-BE49-F238E27FC236}">
                <a16:creationId xmlns:a16="http://schemas.microsoft.com/office/drawing/2014/main" id="{F382605D-8CD3-44BE-AC1B-6FF362FEC183}"/>
              </a:ext>
            </a:extLst>
          </p:cNvPr>
          <p:cNvSpPr txBox="1"/>
          <p:nvPr/>
        </p:nvSpPr>
        <p:spPr>
          <a:xfrm>
            <a:off x="2166717" y="4629041"/>
            <a:ext cx="13958248" cy="3046988"/>
          </a:xfrm>
          <a:prstGeom prst="rect">
            <a:avLst/>
          </a:prstGeom>
        </p:spPr>
        <p:txBody>
          <a:bodyPr wrap="square" lIns="0" tIns="0" rIns="0" bIns="0" rtlCol="0" anchor="ctr">
            <a:spAutoFit/>
          </a:bodyPr>
          <a:lstStyle/>
          <a:p>
            <a:pPr algn="ctr">
              <a:lnSpc>
                <a:spcPct val="150000"/>
              </a:lnSpc>
            </a:pPr>
            <a:r>
              <a:rPr lang="en-US" sz="6600" b="1" smtClean="0">
                <a:latin typeface="Arial" panose="020B0604020202020204" pitchFamily="34" charset="0"/>
                <a:cs typeface="Arial" panose="020B0604020202020204" pitchFamily="34" charset="0"/>
              </a:rPr>
              <a:t>PHÒNG NGỪA TAI NẠN, VŨ KHÍ CHÁY, NỔ VÀ CÁC CHẤT ĐỘC HẠI</a:t>
            </a:r>
            <a:endParaRPr lang="en-US" sz="6600" b="1" dirty="0">
              <a:latin typeface="Arial" panose="020B0604020202020204" pitchFamily="34" charset="0"/>
              <a:cs typeface="Arial" panose="020B0604020202020204" pitchFamily="34" charset="0"/>
            </a:endParaRPr>
          </a:p>
        </p:txBody>
      </p:sp>
      <p:grpSp>
        <p:nvGrpSpPr>
          <p:cNvPr id="14" name="Group 13"/>
          <p:cNvGrpSpPr/>
          <p:nvPr/>
        </p:nvGrpSpPr>
        <p:grpSpPr>
          <a:xfrm>
            <a:off x="6419706" y="2247900"/>
            <a:ext cx="5448584" cy="1756176"/>
            <a:chOff x="6419706" y="2331959"/>
            <a:chExt cx="5448584" cy="1756176"/>
          </a:xfrm>
        </p:grpSpPr>
        <p:sp>
          <p:nvSpPr>
            <p:cNvPr id="8" name="Freeform 8"/>
            <p:cNvSpPr/>
            <p:nvPr/>
          </p:nvSpPr>
          <p:spPr>
            <a:xfrm rot="100047">
              <a:off x="6419706" y="2331959"/>
              <a:ext cx="5448584" cy="1756176"/>
            </a:xfrm>
            <a:custGeom>
              <a:avLst/>
              <a:gdLst/>
              <a:ahLst/>
              <a:cxnLst/>
              <a:rect l="l" t="t" r="r" b="b"/>
              <a:pathLst>
                <a:path w="10788371" h="2117218">
                  <a:moveTo>
                    <a:pt x="0" y="0"/>
                  </a:moveTo>
                  <a:lnTo>
                    <a:pt x="10788370" y="0"/>
                  </a:lnTo>
                  <a:lnTo>
                    <a:pt x="10788370" y="2117217"/>
                  </a:lnTo>
                  <a:lnTo>
                    <a:pt x="0" y="21172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Rectangle 12"/>
            <p:cNvSpPr/>
            <p:nvPr/>
          </p:nvSpPr>
          <p:spPr>
            <a:xfrm>
              <a:off x="7772400" y="2686408"/>
              <a:ext cx="2978700" cy="1169551"/>
            </a:xfrm>
            <a:prstGeom prst="rect">
              <a:avLst/>
            </a:prstGeom>
          </p:spPr>
          <p:txBody>
            <a:bodyPr wrap="none">
              <a:spAutoFit/>
            </a:bodyPr>
            <a:lstStyle/>
            <a:p>
              <a:pPr algn="ctr"/>
              <a:r>
                <a:rPr lang="en-US" sz="7000" b="1">
                  <a:latin typeface="Arial" panose="020B0604020202020204" pitchFamily="34" charset="0"/>
                  <a:cs typeface="Arial" panose="020B0604020202020204" pitchFamily="34" charset="0"/>
                </a:rPr>
                <a:t>BÀI </a:t>
              </a:r>
              <a:r>
                <a:rPr lang="en-US" sz="7000" b="1" smtClean="0">
                  <a:latin typeface="Arial" panose="020B0604020202020204" pitchFamily="34" charset="0"/>
                  <a:cs typeface="Arial" panose="020B0604020202020204" pitchFamily="34" charset="0"/>
                </a:rPr>
                <a:t>9. </a:t>
              </a:r>
              <a:endParaRPr lang="en-US" sz="7000" b="1">
                <a:latin typeface="Arial" panose="020B0604020202020204" pitchFamily="34" charset="0"/>
                <a:cs typeface="Arial" panose="020B0604020202020204" pitchFamily="34" charset="0"/>
              </a:endParaRPr>
            </a:p>
          </p:txBody>
        </p:sp>
      </p:grpSp>
      <p:grpSp>
        <p:nvGrpSpPr>
          <p:cNvPr id="2" name="Group 1"/>
          <p:cNvGrpSpPr/>
          <p:nvPr/>
        </p:nvGrpSpPr>
        <p:grpSpPr>
          <a:xfrm>
            <a:off x="15544800" y="7366084"/>
            <a:ext cx="2337900" cy="2639446"/>
            <a:chOff x="15416700" y="7355909"/>
            <a:chExt cx="2337900" cy="2639446"/>
          </a:xfrm>
        </p:grpSpPr>
        <p:pic>
          <p:nvPicPr>
            <p:cNvPr id="1026" name="Picture 2" descr="https://o.remove.bg/downloads/0820dfaf-badc-43c4-a6b8-9c7b558ce94b/image-removebg-preview.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16700" y="7964510"/>
              <a:ext cx="1416528" cy="1971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remove.bg/downloads/be79e046-ba3b-4dbc-92e7-efc195bed960/image-removebg-previe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1162" y="7355909"/>
              <a:ext cx="1243438" cy="263944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vụ 1 – bài tập 1</a:t>
            </a:r>
          </a:p>
        </p:txBody>
      </p:sp>
      <p:sp>
        <p:nvSpPr>
          <p:cNvPr id="6" name="TextBox 5">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4063605401"/>
              </p:ext>
            </p:extLst>
          </p:nvPr>
        </p:nvGraphicFramePr>
        <p:xfrm>
          <a:off x="760547" y="3731364"/>
          <a:ext cx="16756125" cy="6000569"/>
        </p:xfrm>
        <a:graphic>
          <a:graphicData uri="http://schemas.openxmlformats.org/drawingml/2006/table">
            <a:tbl>
              <a:tblPr firstRow="1" bandRow="1"/>
              <a:tblGrid>
                <a:gridCol w="5716453">
                  <a:extLst>
                    <a:ext uri="{9D8B030D-6E8A-4147-A177-3AD203B41FA5}">
                      <a16:colId xmlns:a16="http://schemas.microsoft.com/office/drawing/2014/main" val="2064203491"/>
                    </a:ext>
                  </a:extLst>
                </a:gridCol>
                <a:gridCol w="2743202">
                  <a:extLst>
                    <a:ext uri="{9D8B030D-6E8A-4147-A177-3AD203B41FA5}">
                      <a16:colId xmlns:a16="http://schemas.microsoft.com/office/drawing/2014/main" val="3569864924"/>
                    </a:ext>
                  </a:extLst>
                </a:gridCol>
                <a:gridCol w="2667001">
                  <a:extLst>
                    <a:ext uri="{9D8B030D-6E8A-4147-A177-3AD203B41FA5}">
                      <a16:colId xmlns:a16="http://schemas.microsoft.com/office/drawing/2014/main" val="2727004089"/>
                    </a:ext>
                  </a:extLst>
                </a:gridCol>
                <a:gridCol w="5629469">
                  <a:extLst>
                    <a:ext uri="{9D8B030D-6E8A-4147-A177-3AD203B41FA5}">
                      <a16:colId xmlns:a16="http://schemas.microsoft.com/office/drawing/2014/main" val="3215342670"/>
                    </a:ext>
                  </a:extLst>
                </a:gridCol>
              </a:tblGrid>
              <a:tr h="1640736">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10649">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8" name="TextBox 7">
            <a:extLst>
              <a:ext uri="{FF2B5EF4-FFF2-40B4-BE49-F238E27FC236}">
                <a16:creationId xmlns:a16="http://schemas.microsoft.com/office/drawing/2014/main" id="{29924107-2DF1-8BBE-7A30-F027E36C6BC3}"/>
              </a:ext>
            </a:extLst>
          </p:cNvPr>
          <p:cNvSpPr txBox="1"/>
          <p:nvPr/>
        </p:nvSpPr>
        <p:spPr>
          <a:xfrm>
            <a:off x="1066800" y="6278076"/>
            <a:ext cx="5120982" cy="2446824"/>
          </a:xfrm>
          <a:prstGeom prst="rect">
            <a:avLst/>
          </a:prstGeom>
          <a:noFill/>
        </p:spPr>
        <p:txBody>
          <a:bodyPr wrap="square">
            <a:spAutoFit/>
          </a:bodyPr>
          <a:lstStyle/>
          <a:p>
            <a:pPr lvl="0" algn="just">
              <a:lnSpc>
                <a:spcPct val="150000"/>
              </a:lnSpc>
              <a:buClr>
                <a:srgbClr val="273135"/>
              </a:buClr>
            </a:pPr>
            <a:r>
              <a:rPr lang="en-US" sz="3400">
                <a:solidFill>
                  <a:srgbClr val="273135"/>
                </a:solidFill>
                <a:latin typeface="Arial" panose="020B0604020202020204" pitchFamily="34" charset="0"/>
                <a:ea typeface="Arial" panose="020B0604020202020204" pitchFamily="34" charset="0"/>
                <a:cs typeface="Arial" panose="020B0604020202020204" pitchFamily="34" charset="0"/>
              </a:rPr>
              <a:t>b</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Phòng cháy, chữa cháy là trách nhiệm riêng của lực lượng cứu hỏa.</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AD5577-499E-3E1F-D477-D6C44900E24C}"/>
              </a:ext>
            </a:extLst>
          </p:cNvPr>
          <p:cNvSpPr txBox="1"/>
          <p:nvPr/>
        </p:nvSpPr>
        <p:spPr>
          <a:xfrm>
            <a:off x="10134600" y="7020099"/>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7C1DC7-6F2A-910F-0D76-FE110CD2981D}"/>
              </a:ext>
            </a:extLst>
          </p:cNvPr>
          <p:cNvSpPr txBox="1"/>
          <p:nvPr/>
        </p:nvSpPr>
        <p:spPr>
          <a:xfrm>
            <a:off x="12115800" y="6278076"/>
            <a:ext cx="5173718"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Phòng cháy, chữa cháy là trách nhiệm chung của toàn xã hội.</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1302969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vụ 1 – bài tập 1</a:t>
            </a:r>
          </a:p>
        </p:txBody>
      </p:sp>
      <p:sp>
        <p:nvSpPr>
          <p:cNvPr id="6" name="TextBox 5">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385726452"/>
              </p:ext>
            </p:extLst>
          </p:nvPr>
        </p:nvGraphicFramePr>
        <p:xfrm>
          <a:off x="381000" y="3731364"/>
          <a:ext cx="17526001" cy="5954849"/>
        </p:xfrm>
        <a:graphic>
          <a:graphicData uri="http://schemas.openxmlformats.org/drawingml/2006/table">
            <a:tbl>
              <a:tblPr firstRow="1" bandRow="1"/>
              <a:tblGrid>
                <a:gridCol w="48768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514600">
                  <a:extLst>
                    <a:ext uri="{9D8B030D-6E8A-4147-A177-3AD203B41FA5}">
                      <a16:colId xmlns:a16="http://schemas.microsoft.com/office/drawing/2014/main" val="2727004089"/>
                    </a:ext>
                  </a:extLst>
                </a:gridCol>
                <a:gridCol w="7772401">
                  <a:extLst>
                    <a:ext uri="{9D8B030D-6E8A-4147-A177-3AD203B41FA5}">
                      <a16:colId xmlns:a16="http://schemas.microsoft.com/office/drawing/2014/main" val="3215342670"/>
                    </a:ext>
                  </a:extLst>
                </a:gridCol>
              </a:tblGrid>
              <a:tr h="1564536">
                <a:tc>
                  <a:txBody>
                    <a:bodyPr/>
                    <a:lstStyle/>
                    <a:p>
                      <a:pPr algn="ctr">
                        <a:lnSpc>
                          <a:spcPct val="150000"/>
                        </a:lnSpc>
                      </a:pPr>
                      <a:r>
                        <a:rPr lang="en-VN" sz="3500" b="1">
                          <a:solidFill>
                            <a:srgbClr val="273135"/>
                          </a:solidFill>
                          <a:latin typeface="Arial" panose="020B0604020202020204" pitchFamily="34" charset="0"/>
                          <a:cs typeface="Arial" panose="020B0604020202020204" pitchFamily="34" charset="0"/>
                        </a:rPr>
                        <a:t>Quan </a:t>
                      </a:r>
                      <a:r>
                        <a:rPr lang="en-VN" sz="3500" b="1" smtClean="0">
                          <a:solidFill>
                            <a:srgbClr val="273135"/>
                          </a:solidFill>
                          <a:latin typeface="Arial" panose="020B0604020202020204" pitchFamily="34" charset="0"/>
                          <a:cs typeface="Arial" panose="020B0604020202020204" pitchFamily="34" charset="0"/>
                        </a:rPr>
                        <a:t>điểm</a:t>
                      </a:r>
                      <a:endParaRPr lang="en-US" sz="35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500" b="1" smtClean="0">
                          <a:solidFill>
                            <a:srgbClr val="273135"/>
                          </a:solidFill>
                          <a:latin typeface="Arial" panose="020B0604020202020204" pitchFamily="34" charset="0"/>
                          <a:cs typeface="Arial" panose="020B0604020202020204" pitchFamily="34" charset="0"/>
                        </a:rPr>
                        <a:t>Đồng</a:t>
                      </a:r>
                      <a:r>
                        <a:rPr lang="en-US" sz="3500" b="1" baseline="0" smtClean="0">
                          <a:solidFill>
                            <a:srgbClr val="273135"/>
                          </a:solidFill>
                          <a:latin typeface="Arial" panose="020B0604020202020204" pitchFamily="34" charset="0"/>
                          <a:cs typeface="Arial" panose="020B0604020202020204" pitchFamily="34" charset="0"/>
                        </a:rPr>
                        <a:t> tình</a:t>
                      </a:r>
                      <a:endParaRPr lang="en-VN" sz="35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500" b="1" smtClean="0">
                          <a:solidFill>
                            <a:srgbClr val="273135"/>
                          </a:solidFill>
                          <a:latin typeface="Arial" panose="020B0604020202020204" pitchFamily="34" charset="0"/>
                          <a:cs typeface="Arial" panose="020B0604020202020204" pitchFamily="34" charset="0"/>
                        </a:rPr>
                        <a:t>Không</a:t>
                      </a:r>
                      <a:r>
                        <a:rPr lang="en-US" sz="3500" b="1" baseline="0" smtClean="0">
                          <a:solidFill>
                            <a:srgbClr val="273135"/>
                          </a:solidFill>
                          <a:latin typeface="Arial" panose="020B0604020202020204" pitchFamily="34" charset="0"/>
                          <a:cs typeface="Arial" panose="020B0604020202020204" pitchFamily="34" charset="0"/>
                        </a:rPr>
                        <a:t> đồng tình</a:t>
                      </a:r>
                      <a:endParaRPr lang="en-VN" sz="35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5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10649">
                <a:tc>
                  <a:txBody>
                    <a:bodyPr/>
                    <a:lstStyle/>
                    <a:p>
                      <a:pPr>
                        <a:lnSpc>
                          <a:spcPct val="150000"/>
                        </a:lnSpc>
                      </a:pPr>
                      <a:endParaRPr lang="en-VN" sz="35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5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5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5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8" name="TextBox 7">
            <a:extLst>
              <a:ext uri="{FF2B5EF4-FFF2-40B4-BE49-F238E27FC236}">
                <a16:creationId xmlns:a16="http://schemas.microsoft.com/office/drawing/2014/main" id="{29924107-2DF1-8BBE-7A30-F027E36C6BC3}"/>
              </a:ext>
            </a:extLst>
          </p:cNvPr>
          <p:cNvSpPr txBox="1"/>
          <p:nvPr/>
        </p:nvSpPr>
        <p:spPr>
          <a:xfrm>
            <a:off x="489168" y="5787724"/>
            <a:ext cx="4648200"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c</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Các tai nạn hóa chất độc hại có thể để lại hậu quả xấu đối với những thế hệ sau này.</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AD5577-499E-3E1F-D477-D6C44900E24C}"/>
              </a:ext>
            </a:extLst>
          </p:cNvPr>
          <p:cNvSpPr txBox="1"/>
          <p:nvPr/>
        </p:nvSpPr>
        <p:spPr>
          <a:xfrm>
            <a:off x="6019800" y="6988052"/>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7C1DC7-6F2A-910F-0D76-FE110CD2981D}"/>
              </a:ext>
            </a:extLst>
          </p:cNvPr>
          <p:cNvSpPr txBox="1"/>
          <p:nvPr/>
        </p:nvSpPr>
        <p:spPr>
          <a:xfrm>
            <a:off x="10287000" y="5622816"/>
            <a:ext cx="7543800" cy="401648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Tai nạn vũ khí, cháy, nổ và các chất độc hại có thể gây nên những dị tật đối với </a:t>
            </a:r>
            <a:r>
              <a:rPr lang="en-US" sz="3400">
                <a:latin typeface="Arial" panose="020B0604020202020204" pitchFamily="34" charset="0"/>
                <a:cs typeface="Arial" panose="020B0604020202020204" pitchFamily="34" charset="0"/>
              </a:rPr>
              <a:t>thai </a:t>
            </a:r>
            <a:r>
              <a:rPr lang="en-US" sz="3400" smtClean="0">
                <a:latin typeface="Arial" panose="020B0604020202020204" pitchFamily="34" charset="0"/>
                <a:cs typeface="Arial" panose="020B0604020202020204" pitchFamily="34" charset="0"/>
              </a:rPr>
              <a:t>nhi, gây </a:t>
            </a:r>
            <a:r>
              <a:rPr lang="en-US" sz="3400">
                <a:latin typeface="Arial" panose="020B0604020202020204" pitchFamily="34" charset="0"/>
                <a:cs typeface="Arial" panose="020B0604020202020204" pitchFamily="34" charset="0"/>
              </a:rPr>
              <a:t>đột biến gen </a:t>
            </a:r>
            <a:r>
              <a:rPr lang="en-US" sz="3400">
                <a:latin typeface="Arial" panose="020B0604020202020204" pitchFamily="34" charset="0"/>
                <a:cs typeface="Arial" panose="020B0604020202020204" pitchFamily="34" charset="0"/>
              </a:rPr>
              <a:t>và </a:t>
            </a:r>
            <a:r>
              <a:rPr lang="en-US" sz="3400" smtClean="0">
                <a:latin typeface="Arial" panose="020B0604020202020204" pitchFamily="34" charset="0"/>
                <a:cs typeface="Arial" panose="020B0604020202020204" pitchFamily="34" charset="0"/>
              </a:rPr>
              <a:t>NST </a:t>
            </a:r>
            <a:r>
              <a:rPr lang="en-US" sz="3400" smtClean="0">
                <a:latin typeface="Arial" panose="020B0604020202020204" pitchFamily="34" charset="0"/>
                <a:cs typeface="Arial" panose="020B0604020202020204" pitchFamily="34" charset="0"/>
                <a:sym typeface="Symbol" panose="05050102010706020507" pitchFamily="18" charset="2"/>
              </a:rPr>
              <a:t> Dị </a:t>
            </a:r>
            <a:r>
              <a:rPr lang="en-US" sz="3400" smtClean="0">
                <a:latin typeface="Arial" panose="020B0604020202020204" pitchFamily="34" charset="0"/>
                <a:cs typeface="Arial" panose="020B0604020202020204" pitchFamily="34" charset="0"/>
              </a:rPr>
              <a:t>tật </a:t>
            </a:r>
            <a:r>
              <a:rPr lang="en-US" sz="3400">
                <a:latin typeface="Arial" panose="020B0604020202020204" pitchFamily="34" charset="0"/>
                <a:cs typeface="Arial" panose="020B0604020202020204" pitchFamily="34" charset="0"/>
              </a:rPr>
              <a:t>bẩm sinh, di truyền dị tật sang các </a:t>
            </a:r>
            <a:r>
              <a:rPr lang="en-US" sz="3400">
                <a:latin typeface="Arial" panose="020B0604020202020204" pitchFamily="34" charset="0"/>
                <a:cs typeface="Arial" panose="020B0604020202020204" pitchFamily="34" charset="0"/>
              </a:rPr>
              <a:t>đời </a:t>
            </a:r>
            <a:r>
              <a:rPr lang="en-US" sz="3400" smtClean="0">
                <a:latin typeface="Arial" panose="020B0604020202020204" pitchFamily="34" charset="0"/>
                <a:cs typeface="Arial" panose="020B0604020202020204" pitchFamily="34" charset="0"/>
              </a:rPr>
              <a:t>sau</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130573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vụ 1 – bài tập 1</a:t>
            </a:r>
          </a:p>
        </p:txBody>
      </p:sp>
      <p:sp>
        <p:nvSpPr>
          <p:cNvPr id="6" name="TextBox 5">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3843564486"/>
              </p:ext>
            </p:extLst>
          </p:nvPr>
        </p:nvGraphicFramePr>
        <p:xfrm>
          <a:off x="381000" y="3578964"/>
          <a:ext cx="17526001" cy="6396385"/>
        </p:xfrm>
        <a:graphic>
          <a:graphicData uri="http://schemas.openxmlformats.org/drawingml/2006/table">
            <a:tbl>
              <a:tblPr firstRow="1" bandRow="1"/>
              <a:tblGrid>
                <a:gridCol w="5257800">
                  <a:extLst>
                    <a:ext uri="{9D8B030D-6E8A-4147-A177-3AD203B41FA5}">
                      <a16:colId xmlns:a16="http://schemas.microsoft.com/office/drawing/2014/main" val="2064203491"/>
                    </a:ext>
                  </a:extLst>
                </a:gridCol>
                <a:gridCol w="2438400">
                  <a:extLst>
                    <a:ext uri="{9D8B030D-6E8A-4147-A177-3AD203B41FA5}">
                      <a16:colId xmlns:a16="http://schemas.microsoft.com/office/drawing/2014/main" val="3569864924"/>
                    </a:ext>
                  </a:extLst>
                </a:gridCol>
                <a:gridCol w="2514600">
                  <a:extLst>
                    <a:ext uri="{9D8B030D-6E8A-4147-A177-3AD203B41FA5}">
                      <a16:colId xmlns:a16="http://schemas.microsoft.com/office/drawing/2014/main" val="2727004089"/>
                    </a:ext>
                  </a:extLst>
                </a:gridCol>
                <a:gridCol w="7315201">
                  <a:extLst>
                    <a:ext uri="{9D8B030D-6E8A-4147-A177-3AD203B41FA5}">
                      <a16:colId xmlns:a16="http://schemas.microsoft.com/office/drawing/2014/main" val="3215342670"/>
                    </a:ext>
                  </a:extLst>
                </a:gridCol>
              </a:tblGrid>
              <a:tr h="1488336">
                <a:tc>
                  <a:txBody>
                    <a:bodyPr/>
                    <a:lstStyle/>
                    <a:p>
                      <a:pPr algn="ctr">
                        <a:lnSpc>
                          <a:spcPct val="150000"/>
                        </a:lnSpc>
                      </a:pPr>
                      <a:r>
                        <a:rPr lang="en-VN" sz="3500" b="1">
                          <a:solidFill>
                            <a:srgbClr val="273135"/>
                          </a:solidFill>
                          <a:latin typeface="Arial" panose="020B0604020202020204" pitchFamily="34" charset="0"/>
                          <a:cs typeface="Arial" panose="020B0604020202020204" pitchFamily="34" charset="0"/>
                        </a:rPr>
                        <a:t>Quan </a:t>
                      </a:r>
                      <a:r>
                        <a:rPr lang="en-VN" sz="3500" b="1" smtClean="0">
                          <a:solidFill>
                            <a:srgbClr val="273135"/>
                          </a:solidFill>
                          <a:latin typeface="Arial" panose="020B0604020202020204" pitchFamily="34" charset="0"/>
                          <a:cs typeface="Arial" panose="020B0604020202020204" pitchFamily="34" charset="0"/>
                        </a:rPr>
                        <a:t>điểm</a:t>
                      </a:r>
                      <a:endParaRPr lang="en-US" sz="35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500" b="1" smtClean="0">
                          <a:solidFill>
                            <a:srgbClr val="273135"/>
                          </a:solidFill>
                          <a:latin typeface="Arial" panose="020B0604020202020204" pitchFamily="34" charset="0"/>
                          <a:cs typeface="Arial" panose="020B0604020202020204" pitchFamily="34" charset="0"/>
                        </a:rPr>
                        <a:t>Đồng</a:t>
                      </a:r>
                      <a:r>
                        <a:rPr lang="en-US" sz="3500" b="1" baseline="0" smtClean="0">
                          <a:solidFill>
                            <a:srgbClr val="273135"/>
                          </a:solidFill>
                          <a:latin typeface="Arial" panose="020B0604020202020204" pitchFamily="34" charset="0"/>
                          <a:cs typeface="Arial" panose="020B0604020202020204" pitchFamily="34" charset="0"/>
                        </a:rPr>
                        <a:t> tình</a:t>
                      </a:r>
                      <a:endParaRPr lang="en-VN" sz="35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500" b="1" smtClean="0">
                          <a:solidFill>
                            <a:srgbClr val="273135"/>
                          </a:solidFill>
                          <a:latin typeface="Arial" panose="020B0604020202020204" pitchFamily="34" charset="0"/>
                          <a:cs typeface="Arial" panose="020B0604020202020204" pitchFamily="34" charset="0"/>
                        </a:rPr>
                        <a:t>Không</a:t>
                      </a:r>
                      <a:r>
                        <a:rPr lang="en-US" sz="3500" b="1" baseline="0" smtClean="0">
                          <a:solidFill>
                            <a:srgbClr val="273135"/>
                          </a:solidFill>
                          <a:latin typeface="Arial" panose="020B0604020202020204" pitchFamily="34" charset="0"/>
                          <a:cs typeface="Arial" panose="020B0604020202020204" pitchFamily="34" charset="0"/>
                        </a:rPr>
                        <a:t> đồng tình</a:t>
                      </a:r>
                      <a:endParaRPr lang="en-VN" sz="35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5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652185">
                <a:tc>
                  <a:txBody>
                    <a:bodyPr/>
                    <a:lstStyle/>
                    <a:p>
                      <a:pPr>
                        <a:lnSpc>
                          <a:spcPct val="150000"/>
                        </a:lnSpc>
                      </a:pPr>
                      <a:endParaRPr lang="en-VN" sz="35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5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5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5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8" name="TextBox 7">
            <a:extLst>
              <a:ext uri="{FF2B5EF4-FFF2-40B4-BE49-F238E27FC236}">
                <a16:creationId xmlns:a16="http://schemas.microsoft.com/office/drawing/2014/main" id="{29924107-2DF1-8BBE-7A30-F027E36C6BC3}"/>
              </a:ext>
            </a:extLst>
          </p:cNvPr>
          <p:cNvSpPr txBox="1"/>
          <p:nvPr/>
        </p:nvSpPr>
        <p:spPr>
          <a:xfrm>
            <a:off x="457200" y="5372100"/>
            <a:ext cx="5181600" cy="4524315"/>
          </a:xfrm>
          <a:prstGeom prst="rect">
            <a:avLst/>
          </a:prstGeom>
          <a:noFill/>
        </p:spPr>
        <p:txBody>
          <a:bodyPr wrap="square">
            <a:spAutoFit/>
          </a:bodyPr>
          <a:lstStyle/>
          <a:p>
            <a:pPr lvl="0" algn="just">
              <a:lnSpc>
                <a:spcPct val="150000"/>
              </a:lnSpc>
              <a:buClr>
                <a:srgbClr val="273135"/>
              </a:buClr>
            </a:pPr>
            <a:r>
              <a:rPr lang="en-US" sz="3200" smtClean="0">
                <a:solidFill>
                  <a:srgbClr val="273135"/>
                </a:solidFill>
                <a:latin typeface="Arial" panose="020B0604020202020204" pitchFamily="34" charset="0"/>
                <a:ea typeface="Arial" panose="020B0604020202020204" pitchFamily="34" charset="0"/>
                <a:cs typeface="Arial" panose="020B0604020202020204" pitchFamily="34" charset="0"/>
              </a:rPr>
              <a:t>d</a:t>
            </a:r>
            <a:r>
              <a:rPr lang="vi-VN" sz="32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Thực hiện tốt các quy định của pháp luật về phòng ngừa tai nạn vũ khí, cháy, nổ và các chất độc hại là góp phần bảo vệ và phát triển đất nước.</a:t>
            </a:r>
            <a:endParaRPr lang="vi-VN" sz="32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AD5577-499E-3E1F-D477-D6C44900E24C}"/>
              </a:ext>
            </a:extLst>
          </p:cNvPr>
          <p:cNvSpPr txBox="1"/>
          <p:nvPr/>
        </p:nvSpPr>
        <p:spPr>
          <a:xfrm>
            <a:off x="6400800" y="70485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7C1DC7-6F2A-910F-0D76-FE110CD2981D}"/>
              </a:ext>
            </a:extLst>
          </p:cNvPr>
          <p:cNvSpPr txBox="1"/>
          <p:nvPr/>
        </p:nvSpPr>
        <p:spPr>
          <a:xfrm>
            <a:off x="10668000" y="5372100"/>
            <a:ext cx="7239000" cy="4524315"/>
          </a:xfrm>
          <a:prstGeom prst="rect">
            <a:avLst/>
          </a:prstGeom>
          <a:noFill/>
        </p:spPr>
        <p:txBody>
          <a:bodyPr wrap="square">
            <a:spAutoFit/>
          </a:bodyPr>
          <a:lstStyle/>
          <a:p>
            <a:pPr algn="just">
              <a:lnSpc>
                <a:spcPct val="150000"/>
              </a:lnSpc>
            </a:pPr>
            <a:r>
              <a:rPr lang="en-US" sz="3200" smtClean="0">
                <a:latin typeface="Arial" panose="020B0604020202020204" pitchFamily="34" charset="0"/>
                <a:cs typeface="Arial" panose="020B0604020202020204" pitchFamily="34" charset="0"/>
              </a:rPr>
              <a:t>Tác dụng: giảm </a:t>
            </a:r>
            <a:r>
              <a:rPr lang="en-US" sz="3200">
                <a:latin typeface="Arial" panose="020B0604020202020204" pitchFamily="34" charset="0"/>
                <a:cs typeface="Arial" panose="020B0604020202020204" pitchFamily="34" charset="0"/>
              </a:rPr>
              <a:t>thiểu những hậu quả tiêu cực do các loại tai nạn này gây nên, ổn định trật tự xã hội, tiết kiệm chi phí y tế, đảm bảo sức khỏe cho người dân, tạo điều kiện để phát triển đất nước về mọi mặt.</a:t>
            </a:r>
            <a:endParaRPr lang="vi-VN" sz="32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1756760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a:t>
            </a:r>
            <a:r>
              <a:rPr lang="en-VN" sz="4400" b="1">
                <a:solidFill>
                  <a:srgbClr val="F2DBB8"/>
                </a:solidFill>
                <a:latin typeface="Arial" panose="020B0604020202020204" pitchFamily="34" charset="0"/>
                <a:cs typeface="Arial" panose="020B0604020202020204" pitchFamily="34" charset="0"/>
              </a:rPr>
              <a:t>vụ </a:t>
            </a:r>
            <a:r>
              <a:rPr lang="en-US" sz="4400" b="1" smtClean="0">
                <a:solidFill>
                  <a:srgbClr val="F2DBB8"/>
                </a:solidFill>
                <a:latin typeface="Arial" panose="020B0604020202020204" pitchFamily="34" charset="0"/>
                <a:cs typeface="Arial" panose="020B0604020202020204" pitchFamily="34" charset="0"/>
              </a:rPr>
              <a:t>2</a:t>
            </a:r>
            <a:r>
              <a:rPr lang="en-VN" sz="4400" b="1" smtClean="0">
                <a:solidFill>
                  <a:srgbClr val="F2DBB8"/>
                </a:solidFill>
                <a:latin typeface="Arial" panose="020B0604020202020204" pitchFamily="34" charset="0"/>
                <a:cs typeface="Arial" panose="020B0604020202020204" pitchFamily="34" charset="0"/>
              </a:rPr>
              <a:t> </a:t>
            </a:r>
            <a:r>
              <a:rPr lang="en-VN" sz="4400" b="1" dirty="0">
                <a:solidFill>
                  <a:srgbClr val="F2DBB8"/>
                </a:solidFill>
                <a:latin typeface="Arial" panose="020B0604020202020204" pitchFamily="34" charset="0"/>
                <a:cs typeface="Arial" panose="020B0604020202020204" pitchFamily="34" charset="0"/>
              </a:rPr>
              <a:t>– bài </a:t>
            </a:r>
            <a:r>
              <a:rPr lang="en-VN" sz="4400" b="1">
                <a:solidFill>
                  <a:srgbClr val="F2DBB8"/>
                </a:solidFill>
                <a:latin typeface="Arial" panose="020B0604020202020204" pitchFamily="34" charset="0"/>
                <a:cs typeface="Arial" panose="020B0604020202020204" pitchFamily="34" charset="0"/>
              </a:rPr>
              <a:t>tập </a:t>
            </a:r>
            <a:r>
              <a:rPr lang="en-US" sz="4400" b="1" smtClean="0">
                <a:solidFill>
                  <a:srgbClr val="F2DBB8"/>
                </a:solidFill>
                <a:latin typeface="Arial" panose="020B0604020202020204" pitchFamily="34" charset="0"/>
                <a:cs typeface="Arial" panose="020B0604020202020204" pitchFamily="34" charset="0"/>
              </a:rPr>
              <a:t>2</a:t>
            </a:r>
            <a:endParaRPr lang="en-VN" sz="4400" b="1" dirty="0">
              <a:solidFill>
                <a:srgbClr val="F2DBB8"/>
              </a:solidFill>
              <a:latin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11" name="Picture 11"/>
          <p:cNvPicPr>
            <a:picLocks noChangeAspect="1"/>
          </p:cNvPicPr>
          <p:nvPr/>
        </p:nvPicPr>
        <p:blipFill>
          <a:blip r:embed="rId8"/>
          <a:srcRect/>
          <a:stretch>
            <a:fillRect/>
          </a:stretch>
        </p:blipFill>
        <p:spPr>
          <a:xfrm>
            <a:off x="432688" y="3558213"/>
            <a:ext cx="5968112" cy="5334000"/>
          </a:xfrm>
          <a:prstGeom prst="rect">
            <a:avLst/>
          </a:prstGeom>
        </p:spPr>
      </p:pic>
      <p:sp>
        <p:nvSpPr>
          <p:cNvPr id="2" name="Rectangle 1"/>
          <p:cNvSpPr/>
          <p:nvPr/>
        </p:nvSpPr>
        <p:spPr>
          <a:xfrm>
            <a:off x="7028654" y="3039725"/>
            <a:ext cx="10668000" cy="6370975"/>
          </a:xfrm>
          <a:prstGeom prst="rect">
            <a:avLst/>
          </a:prstGeom>
        </p:spPr>
        <p:txBody>
          <a:bodyPr wrap="square">
            <a:spAutoFit/>
          </a:bodyPr>
          <a:lstStyle/>
          <a:p>
            <a:pPr algn="just">
              <a:lnSpc>
                <a:spcPct val="150000"/>
              </a:lnSpc>
            </a:pPr>
            <a:r>
              <a:rPr lang="en-US" sz="3400" b="1">
                <a:solidFill>
                  <a:schemeClr val="tx2"/>
                </a:solidFill>
                <a:latin typeface="Arial" panose="020B0604020202020204" pitchFamily="34" charset="0"/>
                <a:cs typeface="Arial" panose="020B0604020202020204" pitchFamily="34" charset="0"/>
              </a:rPr>
              <a:t>Theo em, các trường hợp sau tiềm ẩn nguy cơ dẫn đến tai nạn vũ khí, cháy, nổ và các chất độc hại như thế nào?</a:t>
            </a:r>
          </a:p>
          <a:p>
            <a:pPr algn="just">
              <a:lnSpc>
                <a:spcPct val="150000"/>
              </a:lnSpc>
            </a:pPr>
            <a:r>
              <a:rPr lang="en-US" sz="3400">
                <a:latin typeface="Arial" panose="020B0604020202020204" pitchFamily="34" charset="0"/>
                <a:cs typeface="Arial" panose="020B0604020202020204" pitchFamily="34" charset="0"/>
              </a:rPr>
              <a:t>a) Mọi người đều được phép tàng trữ, sử dụng vũ khí.</a:t>
            </a:r>
          </a:p>
          <a:p>
            <a:pPr algn="just">
              <a:lnSpc>
                <a:spcPct val="150000"/>
              </a:lnSpc>
            </a:pPr>
            <a:r>
              <a:rPr lang="en-US" sz="3400">
                <a:latin typeface="Arial" panose="020B0604020202020204" pitchFamily="34" charset="0"/>
                <a:cs typeface="Arial" panose="020B0604020202020204" pitchFamily="34" charset="0"/>
              </a:rPr>
              <a:t>b) Tàng trữ thuốc pháo, thuốc nổ trong nhà.</a:t>
            </a:r>
          </a:p>
          <a:p>
            <a:pPr algn="just">
              <a:lnSpc>
                <a:spcPct val="150000"/>
              </a:lnSpc>
            </a:pPr>
            <a:r>
              <a:rPr lang="en-US" sz="3400">
                <a:latin typeface="Arial" panose="020B0604020202020204" pitchFamily="34" charset="0"/>
                <a:cs typeface="Arial" panose="020B0604020202020204" pitchFamily="34" charset="0"/>
              </a:rPr>
              <a:t>c) Sử dụng mọi hóa chất trong sản xuất, chế biến, bảo quản thực phẩm.</a:t>
            </a:r>
          </a:p>
          <a:p>
            <a:pPr algn="just">
              <a:lnSpc>
                <a:spcPct val="150000"/>
              </a:lnSpc>
            </a:pPr>
            <a:r>
              <a:rPr lang="en-US" sz="3400">
                <a:latin typeface="Arial" panose="020B0604020202020204" pitchFamily="34" charset="0"/>
                <a:cs typeface="Arial" panose="020B0604020202020204" pitchFamily="34" charset="0"/>
              </a:rPr>
              <a:t>d) Không tắt quạt điện, ti vi khi ra khỏi nhà.</a:t>
            </a:r>
          </a:p>
        </p:txBody>
      </p:sp>
    </p:spTree>
    <p:extLst>
      <p:ext uri="{BB962C8B-B14F-4D97-AF65-F5344CB8AC3E}">
        <p14:creationId xmlns:p14="http://schemas.microsoft.com/office/powerpoint/2010/main" val="3302661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9" dur="500"/>
                                        <p:tgtEl>
                                          <p:spTgt spid="2">
                                            <p:txEl>
                                              <p:pRg st="0" end="0"/>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xEl>
                                              <p:charRg st="110" end="163"/>
                                            </p:txEl>
                                          </p:spTgt>
                                        </p:tgtEl>
                                        <p:attrNameLst>
                                          <p:attrName>style.visibility</p:attrName>
                                        </p:attrNameLst>
                                      </p:cBhvr>
                                      <p:to>
                                        <p:strVal val="visible"/>
                                      </p:to>
                                    </p:set>
                                    <p:animEffect transition="in" filter="fade">
                                      <p:cBhvr>
                                        <p:cTn id="23" dur="500"/>
                                        <p:tgtEl>
                                          <p:spTgt spid="2">
                                            <p:txEl>
                                              <p:charRg st="110" end="163"/>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
                                            <p:txEl>
                                              <p:charRg st="163" end="207"/>
                                            </p:txEl>
                                          </p:spTgt>
                                        </p:tgtEl>
                                        <p:attrNameLst>
                                          <p:attrName>style.visibility</p:attrName>
                                        </p:attrNameLst>
                                      </p:cBhvr>
                                      <p:to>
                                        <p:strVal val="visible"/>
                                      </p:to>
                                    </p:set>
                                    <p:animEffect transition="in" filter="fade">
                                      <p:cBhvr>
                                        <p:cTn id="27" dur="500"/>
                                        <p:tgtEl>
                                          <p:spTgt spid="2">
                                            <p:txEl>
                                              <p:charRg st="163" end="207"/>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
                                            <p:txEl>
                                              <p:charRg st="207" end="277"/>
                                            </p:txEl>
                                          </p:spTgt>
                                        </p:tgtEl>
                                        <p:attrNameLst>
                                          <p:attrName>style.visibility</p:attrName>
                                        </p:attrNameLst>
                                      </p:cBhvr>
                                      <p:to>
                                        <p:strVal val="visible"/>
                                      </p:to>
                                    </p:set>
                                    <p:animEffect transition="in" filter="fade">
                                      <p:cBhvr>
                                        <p:cTn id="31" dur="500"/>
                                        <p:tgtEl>
                                          <p:spTgt spid="2">
                                            <p:txEl>
                                              <p:charRg st="207" end="277"/>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
                                            <p:txEl>
                                              <p:charRg st="277" end="324"/>
                                            </p:txEl>
                                          </p:spTgt>
                                        </p:tgtEl>
                                        <p:attrNameLst>
                                          <p:attrName>style.visibility</p:attrName>
                                        </p:attrNameLst>
                                      </p:cBhvr>
                                      <p:to>
                                        <p:strVal val="visible"/>
                                      </p:to>
                                    </p:set>
                                    <p:animEffect transition="in" filter="fade">
                                      <p:cBhvr>
                                        <p:cTn id="35" dur="500"/>
                                        <p:tgtEl>
                                          <p:spTgt spid="2">
                                            <p:txEl>
                                              <p:charRg st="277" end="3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a:t>
            </a:r>
            <a:r>
              <a:rPr lang="en-VN" sz="4400" b="1">
                <a:solidFill>
                  <a:srgbClr val="F2DBB8"/>
                </a:solidFill>
                <a:latin typeface="Arial" panose="020B0604020202020204" pitchFamily="34" charset="0"/>
                <a:cs typeface="Arial" panose="020B0604020202020204" pitchFamily="34" charset="0"/>
              </a:rPr>
              <a:t>vụ </a:t>
            </a:r>
            <a:r>
              <a:rPr lang="en-US" sz="4400" b="1" smtClean="0">
                <a:solidFill>
                  <a:srgbClr val="F2DBB8"/>
                </a:solidFill>
                <a:latin typeface="Arial" panose="020B0604020202020204" pitchFamily="34" charset="0"/>
                <a:cs typeface="Arial" panose="020B0604020202020204" pitchFamily="34" charset="0"/>
              </a:rPr>
              <a:t>2</a:t>
            </a:r>
            <a:r>
              <a:rPr lang="en-VN" sz="4400" b="1" smtClean="0">
                <a:solidFill>
                  <a:srgbClr val="F2DBB8"/>
                </a:solidFill>
                <a:latin typeface="Arial" panose="020B0604020202020204" pitchFamily="34" charset="0"/>
                <a:cs typeface="Arial" panose="020B0604020202020204" pitchFamily="34" charset="0"/>
              </a:rPr>
              <a:t> </a:t>
            </a:r>
            <a:r>
              <a:rPr lang="en-VN" sz="4400" b="1" dirty="0">
                <a:solidFill>
                  <a:srgbClr val="F2DBB8"/>
                </a:solidFill>
                <a:latin typeface="Arial" panose="020B0604020202020204" pitchFamily="34" charset="0"/>
                <a:cs typeface="Arial" panose="020B0604020202020204" pitchFamily="34" charset="0"/>
              </a:rPr>
              <a:t>– bài </a:t>
            </a:r>
            <a:r>
              <a:rPr lang="en-VN" sz="4400" b="1">
                <a:solidFill>
                  <a:srgbClr val="F2DBB8"/>
                </a:solidFill>
                <a:latin typeface="Arial" panose="020B0604020202020204" pitchFamily="34" charset="0"/>
                <a:cs typeface="Arial" panose="020B0604020202020204" pitchFamily="34" charset="0"/>
              </a:rPr>
              <a:t>tập </a:t>
            </a:r>
            <a:r>
              <a:rPr lang="en-US" sz="4400" b="1" smtClean="0">
                <a:solidFill>
                  <a:srgbClr val="F2DBB8"/>
                </a:solidFill>
                <a:latin typeface="Arial" panose="020B0604020202020204" pitchFamily="34" charset="0"/>
                <a:cs typeface="Arial" panose="020B0604020202020204" pitchFamily="34" charset="0"/>
              </a:rPr>
              <a:t>2</a:t>
            </a:r>
            <a:endParaRPr lang="en-VN" sz="4400" b="1" dirty="0">
              <a:solidFill>
                <a:srgbClr val="F2DBB8"/>
              </a:solidFill>
              <a:latin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Rounded Rectangle 7"/>
          <p:cNvSpPr/>
          <p:nvPr/>
        </p:nvSpPr>
        <p:spPr>
          <a:xfrm>
            <a:off x="1066800" y="2435254"/>
            <a:ext cx="4191000" cy="1311964"/>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smtClean="0">
                <a:solidFill>
                  <a:srgbClr val="000000"/>
                </a:solidFill>
                <a:latin typeface="Arial" panose="020B0604020202020204" pitchFamily="34" charset="0"/>
                <a:cs typeface="Arial" panose="020B0604020202020204" pitchFamily="34" charset="0"/>
              </a:rPr>
              <a:t>Trường hợp a</a:t>
            </a:r>
            <a:endParaRPr lang="en-US" sz="3600" b="1">
              <a:latin typeface="Arial" panose="020B0604020202020204" pitchFamily="34" charset="0"/>
              <a:cs typeface="Arial" panose="020B0604020202020204" pitchFamily="34" charset="0"/>
            </a:endParaRPr>
          </a:p>
        </p:txBody>
      </p:sp>
      <p:pic>
        <p:nvPicPr>
          <p:cNvPr id="20482" name="Picture 2" descr="https://o.remove.bg/downloads/08f35915-a9de-4624-9d2f-b95d95ecec43/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076700"/>
            <a:ext cx="3686642" cy="6425292"/>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48;p2">
            <a:extLst>
              <a:ext uri="{FF2B5EF4-FFF2-40B4-BE49-F238E27FC236}">
                <a16:creationId xmlns:a16="http://schemas.microsoft.com/office/drawing/2014/main" id="{FFD9D2AF-AB57-F756-66BE-0F92B2377EE6}"/>
              </a:ext>
            </a:extLst>
          </p:cNvPr>
          <p:cNvSpPr/>
          <p:nvPr/>
        </p:nvSpPr>
        <p:spPr>
          <a:xfrm>
            <a:off x="7378598" y="2781300"/>
            <a:ext cx="9690201" cy="3657600"/>
          </a:xfrm>
          <a:prstGeom prst="wedgeRoundRectCallout">
            <a:avLst>
              <a:gd name="adj1" fmla="val -62234"/>
              <a:gd name="adj2" fmla="val 24539"/>
              <a:gd name="adj3" fmla="val 16667"/>
            </a:avLst>
          </a:prstGeom>
          <a:solidFill>
            <a:schemeClr val="bg1"/>
          </a:solidFill>
          <a:ln w="38100" cap="flat" cmpd="sng">
            <a:solidFill>
              <a:srgbClr val="AF5632"/>
            </a:solidFill>
            <a:prstDash val="dash"/>
            <a:round/>
            <a:headEnd type="none" w="sm" len="sm"/>
            <a:tailEnd type="none" w="sm" len="sm"/>
          </a:ln>
          <a:effectLst/>
        </p:spPr>
        <p:txBody>
          <a:bodyPr spcFirstLastPara="1" wrap="square" lIns="72000" tIns="36000" rIns="72000" bIns="72000" anchor="ctr" anchorCtr="0">
            <a:noAutofit/>
          </a:bodyPr>
          <a:lstStyle/>
          <a:p>
            <a:pPr lvl="0" algn="just">
              <a:lnSpc>
                <a:spcPct val="130000"/>
              </a:lnSpc>
            </a:pPr>
            <a:r>
              <a:rPr lang="en-US" sz="3600">
                <a:latin typeface="Arial" panose="020B0604020202020204" pitchFamily="34" charset="0"/>
                <a:cs typeface="Arial" panose="020B0604020202020204" pitchFamily="34" charset="0"/>
              </a:rPr>
              <a:t>Nếu tất cả mọi người đều được phép tàng trữ, sử dụng vũ khí thì các vụ bắn người, khủng bố, trả thù, phá hoại bằng bom, mình sẽ xảy ra thường xuyên</a:t>
            </a:r>
            <a:endParaRPr lang="en-US" sz="3600">
              <a:latin typeface="Arial" panose="020B0604020202020204" pitchFamily="34" charset="0"/>
              <a:cs typeface="Arial" panose="020B0604020202020204" pitchFamily="34" charset="0"/>
            </a:endParaRPr>
          </a:p>
        </p:txBody>
      </p:sp>
      <p:sp>
        <p:nvSpPr>
          <p:cNvPr id="13" name="Google Shape;48;p2">
            <a:extLst>
              <a:ext uri="{FF2B5EF4-FFF2-40B4-BE49-F238E27FC236}">
                <a16:creationId xmlns:a16="http://schemas.microsoft.com/office/drawing/2014/main" id="{FFD9D2AF-AB57-F756-66BE-0F92B2377EE6}"/>
              </a:ext>
            </a:extLst>
          </p:cNvPr>
          <p:cNvSpPr/>
          <p:nvPr/>
        </p:nvSpPr>
        <p:spPr>
          <a:xfrm>
            <a:off x="7378598" y="6965947"/>
            <a:ext cx="9690201" cy="2811780"/>
          </a:xfrm>
          <a:prstGeom prst="wedgeRoundRectCallout">
            <a:avLst>
              <a:gd name="adj1" fmla="val -62554"/>
              <a:gd name="adj2" fmla="val 8657"/>
              <a:gd name="adj3" fmla="val 16667"/>
            </a:avLst>
          </a:prstGeom>
          <a:solidFill>
            <a:schemeClr val="bg1"/>
          </a:solidFill>
          <a:ln w="38100" cap="flat" cmpd="sng">
            <a:solidFill>
              <a:srgbClr val="AF5632"/>
            </a:solidFill>
            <a:prstDash val="dash"/>
            <a:round/>
            <a:headEnd type="none" w="sm" len="sm"/>
            <a:tailEnd type="none" w="sm" len="sm"/>
          </a:ln>
          <a:effectLst/>
        </p:spPr>
        <p:txBody>
          <a:bodyPr spcFirstLastPara="1" wrap="square" lIns="72000" tIns="36000" rIns="72000" bIns="72000" anchor="ctr" anchorCtr="0">
            <a:noAutofit/>
          </a:bodyPr>
          <a:lstStyle/>
          <a:p>
            <a:pPr lvl="0" algn="just">
              <a:lnSpc>
                <a:spcPct val="130000"/>
              </a:lnSpc>
            </a:pPr>
            <a:r>
              <a:rPr lang="en-US" sz="3600" smtClean="0">
                <a:latin typeface="Arial" panose="020B0604020202020204" pitchFamily="34" charset="0"/>
                <a:cs typeface="Arial" panose="020B0604020202020204" pitchFamily="34" charset="0"/>
              </a:rPr>
              <a:t>Gây </a:t>
            </a:r>
            <a:r>
              <a:rPr lang="en-US" sz="3600">
                <a:latin typeface="Arial" panose="020B0604020202020204" pitchFamily="34" charset="0"/>
                <a:cs typeface="Arial" panose="020B0604020202020204" pitchFamily="34" charset="0"/>
              </a:rPr>
              <a:t>nên nhiều thiệt hại về sức khỏe, tính mạng và gây rối loạn an ninh, chính trị, xã hội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340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500"/>
                                        <p:tgtEl>
                                          <p:spTgt spid="2048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a:t>
            </a:r>
            <a:r>
              <a:rPr lang="en-VN" sz="4400" b="1">
                <a:solidFill>
                  <a:srgbClr val="F2DBB8"/>
                </a:solidFill>
                <a:latin typeface="Arial" panose="020B0604020202020204" pitchFamily="34" charset="0"/>
                <a:cs typeface="Arial" panose="020B0604020202020204" pitchFamily="34" charset="0"/>
              </a:rPr>
              <a:t>vụ </a:t>
            </a:r>
            <a:r>
              <a:rPr lang="en-US" sz="4400" b="1" smtClean="0">
                <a:solidFill>
                  <a:srgbClr val="F2DBB8"/>
                </a:solidFill>
                <a:latin typeface="Arial" panose="020B0604020202020204" pitchFamily="34" charset="0"/>
                <a:cs typeface="Arial" panose="020B0604020202020204" pitchFamily="34" charset="0"/>
              </a:rPr>
              <a:t>2</a:t>
            </a:r>
            <a:r>
              <a:rPr lang="en-VN" sz="4400" b="1" smtClean="0">
                <a:solidFill>
                  <a:srgbClr val="F2DBB8"/>
                </a:solidFill>
                <a:latin typeface="Arial" panose="020B0604020202020204" pitchFamily="34" charset="0"/>
                <a:cs typeface="Arial" panose="020B0604020202020204" pitchFamily="34" charset="0"/>
              </a:rPr>
              <a:t> </a:t>
            </a:r>
            <a:r>
              <a:rPr lang="en-VN" sz="4400" b="1" dirty="0">
                <a:solidFill>
                  <a:srgbClr val="F2DBB8"/>
                </a:solidFill>
                <a:latin typeface="Arial" panose="020B0604020202020204" pitchFamily="34" charset="0"/>
                <a:cs typeface="Arial" panose="020B0604020202020204" pitchFamily="34" charset="0"/>
              </a:rPr>
              <a:t>– bài </a:t>
            </a:r>
            <a:r>
              <a:rPr lang="en-VN" sz="4400" b="1">
                <a:solidFill>
                  <a:srgbClr val="F2DBB8"/>
                </a:solidFill>
                <a:latin typeface="Arial" panose="020B0604020202020204" pitchFamily="34" charset="0"/>
                <a:cs typeface="Arial" panose="020B0604020202020204" pitchFamily="34" charset="0"/>
              </a:rPr>
              <a:t>tập </a:t>
            </a:r>
            <a:r>
              <a:rPr lang="en-US" sz="4400" b="1" smtClean="0">
                <a:solidFill>
                  <a:srgbClr val="F2DBB8"/>
                </a:solidFill>
                <a:latin typeface="Arial" panose="020B0604020202020204" pitchFamily="34" charset="0"/>
                <a:cs typeface="Arial" panose="020B0604020202020204" pitchFamily="34" charset="0"/>
              </a:rPr>
              <a:t>2</a:t>
            </a:r>
            <a:endParaRPr lang="en-VN" sz="4400" b="1" dirty="0">
              <a:solidFill>
                <a:srgbClr val="F2DBB8"/>
              </a:solidFill>
              <a:latin typeface="Arial" panose="020B0604020202020204" pitchFamily="34" charset="0"/>
              <a:cs typeface="Arial" panose="020B0604020202020204" pitchFamily="34" charset="0"/>
            </a:endParaRP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Rounded Rectangle 7"/>
          <p:cNvSpPr/>
          <p:nvPr/>
        </p:nvSpPr>
        <p:spPr>
          <a:xfrm>
            <a:off x="685800" y="3002481"/>
            <a:ext cx="4191000" cy="1311964"/>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smtClean="0">
                <a:solidFill>
                  <a:srgbClr val="000000"/>
                </a:solidFill>
                <a:latin typeface="Arial" panose="020B0604020202020204" pitchFamily="34" charset="0"/>
                <a:cs typeface="Arial" panose="020B0604020202020204" pitchFamily="34" charset="0"/>
              </a:rPr>
              <a:t>Trường hợp b</a:t>
            </a:r>
            <a:endParaRPr lang="en-US" sz="3600" b="1">
              <a:latin typeface="Arial" panose="020B0604020202020204" pitchFamily="34" charset="0"/>
              <a:cs typeface="Arial" panose="020B0604020202020204" pitchFamily="34" charset="0"/>
            </a:endParaRPr>
          </a:p>
        </p:txBody>
      </p:sp>
      <p:sp>
        <p:nvSpPr>
          <p:cNvPr id="2" name="Rectangle 1"/>
          <p:cNvSpPr/>
          <p:nvPr/>
        </p:nvSpPr>
        <p:spPr>
          <a:xfrm>
            <a:off x="5334000" y="2781300"/>
            <a:ext cx="12268200" cy="1754326"/>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Nếu cất giữ nhiều thuốc pháo, thuốc nổ trong nhà thì sẽ có nguy cơ xảy ra cháy, nổ gây thiệt hại về người và tài sản.</a:t>
            </a:r>
            <a:endParaRPr lang="en-US" sz="3600">
              <a:latin typeface="Arial" panose="020B0604020202020204" pitchFamily="34" charset="0"/>
              <a:cs typeface="Arial" panose="020B0604020202020204" pitchFamily="34" charset="0"/>
            </a:endParaRPr>
          </a:p>
        </p:txBody>
      </p:sp>
      <p:sp>
        <p:nvSpPr>
          <p:cNvPr id="9" name="Rounded Rectangle 8"/>
          <p:cNvSpPr/>
          <p:nvPr/>
        </p:nvSpPr>
        <p:spPr>
          <a:xfrm>
            <a:off x="685800" y="5500252"/>
            <a:ext cx="4191000" cy="1311964"/>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smtClean="0">
                <a:solidFill>
                  <a:srgbClr val="000000"/>
                </a:solidFill>
                <a:latin typeface="Arial" panose="020B0604020202020204" pitchFamily="34" charset="0"/>
                <a:cs typeface="Arial" panose="020B0604020202020204" pitchFamily="34" charset="0"/>
              </a:rPr>
              <a:t>Trường hợp </a:t>
            </a:r>
            <a:r>
              <a:rPr lang="en-US" sz="3600" b="1">
                <a:solidFill>
                  <a:srgbClr val="000000"/>
                </a:solidFill>
                <a:latin typeface="Arial" panose="020B0604020202020204" pitchFamily="34" charset="0"/>
                <a:cs typeface="Arial" panose="020B0604020202020204" pitchFamily="34" charset="0"/>
              </a:rPr>
              <a:t>c</a:t>
            </a:r>
            <a:endParaRPr lang="en-US" sz="3600" b="1">
              <a:latin typeface="Arial" panose="020B0604020202020204" pitchFamily="34" charset="0"/>
              <a:cs typeface="Arial" panose="020B0604020202020204" pitchFamily="34" charset="0"/>
            </a:endParaRPr>
          </a:p>
        </p:txBody>
      </p:sp>
      <p:sp>
        <p:nvSpPr>
          <p:cNvPr id="10" name="Rectangle 9"/>
          <p:cNvSpPr/>
          <p:nvPr/>
        </p:nvSpPr>
        <p:spPr>
          <a:xfrm>
            <a:off x="5334000" y="4914900"/>
            <a:ext cx="12268200" cy="2482667"/>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Nếu sử dụng mọi hóa chất để sản xuất, chế biến, bảo quản thực phẩm thì các vụ ngộ độc thực phẩm sẽ gia tăng, đồng thời gây nên tình trạng ô nhiễm môi trường.</a:t>
            </a:r>
          </a:p>
        </p:txBody>
      </p:sp>
      <p:sp>
        <p:nvSpPr>
          <p:cNvPr id="11" name="Rounded Rectangle 10"/>
          <p:cNvSpPr/>
          <p:nvPr/>
        </p:nvSpPr>
        <p:spPr>
          <a:xfrm>
            <a:off x="685800" y="8084148"/>
            <a:ext cx="4191000" cy="1311964"/>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smtClean="0">
                <a:solidFill>
                  <a:srgbClr val="000000"/>
                </a:solidFill>
                <a:latin typeface="Arial" panose="020B0604020202020204" pitchFamily="34" charset="0"/>
                <a:cs typeface="Arial" panose="020B0604020202020204" pitchFamily="34" charset="0"/>
              </a:rPr>
              <a:t>Trường hợp </a:t>
            </a:r>
            <a:r>
              <a:rPr lang="en-US" sz="3600" b="1" smtClean="0">
                <a:solidFill>
                  <a:srgbClr val="000000"/>
                </a:solidFill>
                <a:latin typeface="Arial" panose="020B0604020202020204" pitchFamily="34" charset="0"/>
                <a:cs typeface="Arial" panose="020B0604020202020204" pitchFamily="34" charset="0"/>
              </a:rPr>
              <a:t>d</a:t>
            </a:r>
            <a:endParaRPr lang="en-US" sz="3600" b="1">
              <a:latin typeface="Arial" panose="020B0604020202020204" pitchFamily="34" charset="0"/>
              <a:cs typeface="Arial" panose="020B0604020202020204" pitchFamily="34" charset="0"/>
            </a:endParaRPr>
          </a:p>
        </p:txBody>
      </p:sp>
      <p:sp>
        <p:nvSpPr>
          <p:cNvPr id="12" name="Rectangle 11"/>
          <p:cNvSpPr/>
          <p:nvPr/>
        </p:nvSpPr>
        <p:spPr>
          <a:xfrm>
            <a:off x="5334000" y="7914295"/>
            <a:ext cx="12268200" cy="1651671"/>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Nếu không tắt quạt điện, ti vi khi ra khỏi nhà thì các thiết bị điện này có thể bị chập điện gây ra cháy nhà, nổ bình ga,...</a:t>
            </a:r>
          </a:p>
        </p:txBody>
      </p:sp>
    </p:spTree>
    <p:extLst>
      <p:ext uri="{BB962C8B-B14F-4D97-AF65-F5344CB8AC3E}">
        <p14:creationId xmlns:p14="http://schemas.microsoft.com/office/powerpoint/2010/main" val="970690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ppt_x</p:attrName>
                                        </p:attrNameLst>
                                      </p:cBhvr>
                                      <p:tavLst>
                                        <p:tav tm="0">
                                          <p:val>
                                            <p:strVal val="#ppt_x-#ppt_w*1.125000"/>
                                          </p:val>
                                        </p:tav>
                                        <p:tav tm="100000">
                                          <p:val>
                                            <p:strVal val="#ppt_x"/>
                                          </p:val>
                                        </p:tav>
                                      </p:tavLst>
                                    </p:anim>
                                    <p:animEffect transition="in" filter="wipe(right)">
                                      <p:cBhvr>
                                        <p:cTn id="18" dur="500"/>
                                        <p:tgtEl>
                                          <p:spTgt spid="9"/>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ppt_x</p:attrName>
                                        </p:attrNameLst>
                                      </p:cBhvr>
                                      <p:tavLst>
                                        <p:tav tm="0">
                                          <p:val>
                                            <p:strVal val="#ppt_x-#ppt_w*1.125000"/>
                                          </p:val>
                                        </p:tav>
                                        <p:tav tm="100000">
                                          <p:val>
                                            <p:strVal val="#ppt_x"/>
                                          </p:val>
                                        </p:tav>
                                      </p:tavLst>
                                    </p:anim>
                                    <p:animEffect transition="in" filter="wipe(right)">
                                      <p:cBhvr>
                                        <p:cTn id="28" dur="500"/>
                                        <p:tgtEl>
                                          <p:spTgt spid="11"/>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1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5"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rgbClr val="F2DBB8"/>
                </a:solidFill>
                <a:latin typeface="Arial" panose="020B0604020202020204" pitchFamily="34" charset="0"/>
                <a:cs typeface="Arial" panose="020B0604020202020204" pitchFamily="34" charset="0"/>
              </a:rPr>
              <a:t>Nhiệm </a:t>
            </a:r>
            <a:r>
              <a:rPr lang="en-VN" sz="4400" b="1">
                <a:solidFill>
                  <a:srgbClr val="F2DBB8"/>
                </a:solidFill>
                <a:latin typeface="Arial" panose="020B0604020202020204" pitchFamily="34" charset="0"/>
                <a:cs typeface="Arial" panose="020B0604020202020204" pitchFamily="34" charset="0"/>
              </a:rPr>
              <a:t>vụ </a:t>
            </a:r>
            <a:r>
              <a:rPr lang="en-US" sz="4400" b="1" smtClean="0">
                <a:solidFill>
                  <a:srgbClr val="F2DBB8"/>
                </a:solidFill>
                <a:latin typeface="Arial" panose="020B0604020202020204" pitchFamily="34" charset="0"/>
                <a:cs typeface="Arial" panose="020B0604020202020204" pitchFamily="34" charset="0"/>
              </a:rPr>
              <a:t>3</a:t>
            </a:r>
            <a:r>
              <a:rPr lang="en-VN" sz="4400" b="1" smtClean="0">
                <a:solidFill>
                  <a:srgbClr val="F2DBB8"/>
                </a:solidFill>
                <a:latin typeface="Arial" panose="020B0604020202020204" pitchFamily="34" charset="0"/>
                <a:cs typeface="Arial" panose="020B0604020202020204" pitchFamily="34" charset="0"/>
              </a:rPr>
              <a:t> </a:t>
            </a:r>
            <a:r>
              <a:rPr lang="en-VN" sz="4400" b="1" dirty="0">
                <a:solidFill>
                  <a:srgbClr val="F2DBB8"/>
                </a:solidFill>
                <a:latin typeface="Arial" panose="020B0604020202020204" pitchFamily="34" charset="0"/>
                <a:cs typeface="Arial" panose="020B0604020202020204" pitchFamily="34" charset="0"/>
              </a:rPr>
              <a:t>– bài </a:t>
            </a:r>
            <a:r>
              <a:rPr lang="en-VN" sz="4400" b="1">
                <a:solidFill>
                  <a:srgbClr val="F2DBB8"/>
                </a:solidFill>
                <a:latin typeface="Arial" panose="020B0604020202020204" pitchFamily="34" charset="0"/>
                <a:cs typeface="Arial" panose="020B0604020202020204" pitchFamily="34" charset="0"/>
              </a:rPr>
              <a:t>tập </a:t>
            </a:r>
            <a:r>
              <a:rPr lang="en-US" sz="4400" b="1" smtClean="0">
                <a:solidFill>
                  <a:srgbClr val="F2DBB8"/>
                </a:solidFill>
                <a:latin typeface="Arial" panose="020B0604020202020204" pitchFamily="34" charset="0"/>
                <a:cs typeface="Arial" panose="020B0604020202020204" pitchFamily="34" charset="0"/>
              </a:rPr>
              <a:t>3</a:t>
            </a:r>
            <a:endParaRPr lang="en-VN" sz="4400" b="1" dirty="0">
              <a:solidFill>
                <a:srgbClr val="F2DBB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35465D8-5896-D478-FAF1-14F25F34EE9C}"/>
              </a:ext>
            </a:extLst>
          </p:cNvPr>
          <p:cNvSpPr txBox="1"/>
          <p:nvPr/>
        </p:nvSpPr>
        <p:spPr>
          <a:xfrm>
            <a:off x="1145487" y="2729546"/>
            <a:ext cx="15986237" cy="699404"/>
          </a:xfrm>
          <a:prstGeom prst="rect">
            <a:avLst/>
          </a:prstGeom>
          <a:noFill/>
          <a:ln w="19050">
            <a:noFill/>
          </a:ln>
        </p:spPr>
        <p:txBody>
          <a:bodyPr wrap="square" lIns="144000" tIns="0" rIns="144000" bIns="144000" anchor="ctr">
            <a:spAutoFit/>
          </a:bodyPr>
          <a:lstStyle/>
          <a:p>
            <a:pPr algn="ctr"/>
            <a:r>
              <a:rPr lang="en-US" sz="3600" b="1">
                <a:solidFill>
                  <a:schemeClr val="tx2"/>
                </a:solidFill>
                <a:latin typeface="Arial" panose="020B0604020202020204" pitchFamily="34" charset="0"/>
                <a:cs typeface="Arial" panose="020B0604020202020204" pitchFamily="34" charset="0"/>
              </a:rPr>
              <a:t>Theo em, những hành vi dưới đây có thể dẫn đến những hậu quả gì?</a:t>
            </a:r>
          </a:p>
        </p:txBody>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Google Shape;48;p2">
            <a:extLst>
              <a:ext uri="{FF2B5EF4-FFF2-40B4-BE49-F238E27FC236}">
                <a16:creationId xmlns:a16="http://schemas.microsoft.com/office/drawing/2014/main" id="{5F46D10E-1F2F-3E75-0007-A6DA6E7A6318}"/>
              </a:ext>
            </a:extLst>
          </p:cNvPr>
          <p:cNvSpPr/>
          <p:nvPr/>
        </p:nvSpPr>
        <p:spPr>
          <a:xfrm>
            <a:off x="990600" y="4076700"/>
            <a:ext cx="7617513" cy="2596452"/>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600">
                <a:latin typeface="Arial" panose="020B0604020202020204" pitchFamily="34" charset="0"/>
                <a:cs typeface="Arial" panose="020B0604020202020204" pitchFamily="34" charset="0"/>
              </a:rPr>
              <a:t>a) Chị C gọi điện vào số điện thoại cứu hỏa để </a:t>
            </a:r>
            <a:r>
              <a:rPr lang="en-US" sz="3600">
                <a:latin typeface="Arial" panose="020B0604020202020204" pitchFamily="34" charset="0"/>
                <a:cs typeface="Arial" panose="020B0604020202020204" pitchFamily="34" charset="0"/>
              </a:rPr>
              <a:t>trêu </a:t>
            </a:r>
            <a:r>
              <a:rPr lang="en-US" sz="3600" smtClean="0">
                <a:latin typeface="Arial" panose="020B0604020202020204" pitchFamily="34" charset="0"/>
                <a:cs typeface="Arial" panose="020B0604020202020204" pitchFamily="34" charset="0"/>
              </a:rPr>
              <a:t>đùa</a:t>
            </a:r>
            <a:endParaRPr lang="en-US" sz="3600">
              <a:latin typeface="Arial" panose="020B0604020202020204" pitchFamily="34" charset="0"/>
              <a:cs typeface="Arial" panose="020B0604020202020204" pitchFamily="34" charset="0"/>
            </a:endParaRPr>
          </a:p>
        </p:txBody>
      </p:sp>
      <p:sp>
        <p:nvSpPr>
          <p:cNvPr id="17" name="Google Shape;48;p2">
            <a:extLst>
              <a:ext uri="{FF2B5EF4-FFF2-40B4-BE49-F238E27FC236}">
                <a16:creationId xmlns:a16="http://schemas.microsoft.com/office/drawing/2014/main" id="{5F46D10E-1F2F-3E75-0007-A6DA6E7A6318}"/>
              </a:ext>
            </a:extLst>
          </p:cNvPr>
          <p:cNvSpPr/>
          <p:nvPr/>
        </p:nvSpPr>
        <p:spPr>
          <a:xfrm>
            <a:off x="9522514" y="4076700"/>
            <a:ext cx="7617513" cy="2596452"/>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600">
                <a:latin typeface="Arial" panose="020B0604020202020204" pitchFamily="34" charset="0"/>
                <a:cs typeface="Arial" panose="020B0604020202020204" pitchFamily="34" charset="0"/>
              </a:rPr>
              <a:t>b) Bà Q hái nấm lạ trong rừng về nấu ăn.</a:t>
            </a:r>
          </a:p>
        </p:txBody>
      </p:sp>
      <p:sp>
        <p:nvSpPr>
          <p:cNvPr id="18" name="Google Shape;48;p2">
            <a:extLst>
              <a:ext uri="{FF2B5EF4-FFF2-40B4-BE49-F238E27FC236}">
                <a16:creationId xmlns:a16="http://schemas.microsoft.com/office/drawing/2014/main" id="{5F46D10E-1F2F-3E75-0007-A6DA6E7A6318}"/>
              </a:ext>
            </a:extLst>
          </p:cNvPr>
          <p:cNvSpPr/>
          <p:nvPr/>
        </p:nvSpPr>
        <p:spPr>
          <a:xfrm>
            <a:off x="982297" y="7168772"/>
            <a:ext cx="7617513" cy="2596452"/>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600">
                <a:latin typeface="Arial" panose="020B0604020202020204" pitchFamily="34" charset="0"/>
                <a:cs typeface="Arial" panose="020B0604020202020204" pitchFamily="34" charset="0"/>
              </a:rPr>
              <a:t>c) Nhặt được vật thể </a:t>
            </a:r>
            <a:r>
              <a:rPr lang="en-US" sz="3600">
                <a:latin typeface="Arial" panose="020B0604020202020204" pitchFamily="34" charset="0"/>
                <a:cs typeface="Arial" panose="020B0604020202020204" pitchFamily="34" charset="0"/>
              </a:rPr>
              <a:t>lạ </a:t>
            </a:r>
            <a:r>
              <a:rPr lang="en-US" sz="3600" smtClean="0">
                <a:latin typeface="Arial" panose="020B0604020202020204" pitchFamily="34" charset="0"/>
                <a:cs typeface="Arial" panose="020B0604020202020204" pitchFamily="34" charset="0"/>
              </a:rPr>
              <a:t>giống </a:t>
            </a:r>
            <a:r>
              <a:rPr lang="en-US" sz="3600">
                <a:latin typeface="Arial" panose="020B0604020202020204" pitchFamily="34" charset="0"/>
                <a:cs typeface="Arial" panose="020B0604020202020204" pitchFamily="34" charset="0"/>
              </a:rPr>
              <a:t>quả lựu đạn, anh D mang đi bán đồng nát.</a:t>
            </a:r>
          </a:p>
        </p:txBody>
      </p:sp>
      <p:sp>
        <p:nvSpPr>
          <p:cNvPr id="19" name="Google Shape;48;p2">
            <a:extLst>
              <a:ext uri="{FF2B5EF4-FFF2-40B4-BE49-F238E27FC236}">
                <a16:creationId xmlns:a16="http://schemas.microsoft.com/office/drawing/2014/main" id="{5F46D10E-1F2F-3E75-0007-A6DA6E7A6318}"/>
              </a:ext>
            </a:extLst>
          </p:cNvPr>
          <p:cNvSpPr/>
          <p:nvPr/>
        </p:nvSpPr>
        <p:spPr>
          <a:xfrm>
            <a:off x="9514211" y="7168772"/>
            <a:ext cx="7617513" cy="2596452"/>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600">
                <a:latin typeface="Arial" panose="020B0604020202020204" pitchFamily="34" charset="0"/>
                <a:cs typeface="Arial" panose="020B0604020202020204" pitchFamily="34" charset="0"/>
              </a:rPr>
              <a:t>d) Anh K mở bật lửa kiểm tra bình xăng xe </a:t>
            </a:r>
            <a:r>
              <a:rPr lang="en-US" sz="3600">
                <a:latin typeface="Arial" panose="020B0604020202020204" pitchFamily="34" charset="0"/>
                <a:cs typeface="Arial" panose="020B0604020202020204" pitchFamily="34" charset="0"/>
              </a:rPr>
              <a:t>máy</a:t>
            </a:r>
            <a:r>
              <a:rPr lang="en-US" sz="3600" smtClean="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809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8" presetClass="entr" presetSubtype="12" fill="hold" grpId="1"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childTnLst>
                          </p:cTn>
                        </p:par>
                        <p:par>
                          <p:cTn id="17" fill="hold">
                            <p:stCondLst>
                              <p:cond delay="1000"/>
                            </p:stCondLst>
                            <p:childTnLst>
                              <p:par>
                                <p:cTn id="18" presetID="18" presetClass="entr" presetSubtype="12" fill="hold" grpId="1"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Left)">
                                      <p:cBhvr>
                                        <p:cTn id="20" dur="500"/>
                                        <p:tgtEl>
                                          <p:spTgt spid="17"/>
                                        </p:tgtEl>
                                      </p:cBhvr>
                                    </p:animEffect>
                                  </p:childTnLst>
                                </p:cTn>
                              </p:par>
                            </p:childTnLst>
                          </p:cTn>
                        </p:par>
                        <p:par>
                          <p:cTn id="21" fill="hold">
                            <p:stCondLst>
                              <p:cond delay="1500"/>
                            </p:stCondLst>
                            <p:childTnLst>
                              <p:par>
                                <p:cTn id="22" presetID="18" presetClass="entr" presetSubtype="12" fill="hold" grpId="1"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Left)">
                                      <p:cBhvr>
                                        <p:cTn id="24" dur="500"/>
                                        <p:tgtEl>
                                          <p:spTgt spid="18"/>
                                        </p:tgtEl>
                                      </p:cBhvr>
                                    </p:animEffect>
                                  </p:childTnLst>
                                </p:cTn>
                              </p:par>
                            </p:childTnLst>
                          </p:cTn>
                        </p:par>
                        <p:par>
                          <p:cTn id="25" fill="hold">
                            <p:stCondLst>
                              <p:cond delay="2000"/>
                            </p:stCondLst>
                            <p:childTnLst>
                              <p:par>
                                <p:cTn id="26" presetID="18" presetClass="entr" presetSubtype="12" fill="hold" grpId="1"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1" animBg="1"/>
      <p:bldP spid="17" grpId="1" animBg="1"/>
      <p:bldP spid="18" grpId="1" animBg="1"/>
      <p:bldP spid="1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05"/>
        <p:cNvGrpSpPr/>
        <p:nvPr/>
      </p:nvGrpSpPr>
      <p:grpSpPr>
        <a:xfrm>
          <a:off x="0" y="0"/>
          <a:ext cx="0" cy="0"/>
          <a:chOff x="0" y="0"/>
          <a:chExt cx="0" cy="0"/>
        </a:xfrm>
      </p:grpSpPr>
      <p:sp>
        <p:nvSpPr>
          <p:cNvPr id="38" name="Freeform 3"/>
          <p:cNvSpPr/>
          <p:nvPr/>
        </p:nvSpPr>
        <p:spPr>
          <a:xfrm>
            <a:off x="-725735" y="9196325"/>
            <a:ext cx="2619031" cy="1749295"/>
          </a:xfrm>
          <a:custGeom>
            <a:avLst/>
            <a:gdLst/>
            <a:ahLst/>
            <a:cxnLst/>
            <a:rect l="l" t="t" r="r" b="b"/>
            <a:pathLst>
              <a:path w="2619031" h="1749295">
                <a:moveTo>
                  <a:pt x="0" y="0"/>
                </a:moveTo>
                <a:lnTo>
                  <a:pt x="2619031" y="0"/>
                </a:lnTo>
                <a:lnTo>
                  <a:pt x="2619031" y="1749295"/>
                </a:lnTo>
                <a:lnTo>
                  <a:pt x="0" y="1749295"/>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37" name="Freeform 2"/>
          <p:cNvSpPr/>
          <p:nvPr/>
        </p:nvSpPr>
        <p:spPr>
          <a:xfrm rot="-1647327">
            <a:off x="17347220" y="-728682"/>
            <a:ext cx="2923601" cy="2638550"/>
          </a:xfrm>
          <a:custGeom>
            <a:avLst/>
            <a:gdLst/>
            <a:ahLst/>
            <a:cxnLst/>
            <a:rect l="l" t="t" r="r" b="b"/>
            <a:pathLst>
              <a:path w="2923601" h="2638550">
                <a:moveTo>
                  <a:pt x="0" y="0"/>
                </a:moveTo>
                <a:lnTo>
                  <a:pt x="2923602" y="0"/>
                </a:lnTo>
                <a:lnTo>
                  <a:pt x="2923602" y="2638550"/>
                </a:lnTo>
                <a:lnTo>
                  <a:pt x="0" y="2638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2787105362"/>
              </p:ext>
            </p:extLst>
          </p:nvPr>
        </p:nvGraphicFramePr>
        <p:xfrm>
          <a:off x="381000" y="342900"/>
          <a:ext cx="17449800" cy="9677400"/>
        </p:xfrm>
        <a:graphic>
          <a:graphicData uri="http://schemas.openxmlformats.org/drawingml/2006/table">
            <a:tbl>
              <a:tblPr firstRow="1" bandRow="1">
                <a:tableStyleId>{5C22544A-7EE6-4342-B048-85BDC9FD1C3A}</a:tableStyleId>
              </a:tblPr>
              <a:tblGrid>
                <a:gridCol w="3228597">
                  <a:extLst>
                    <a:ext uri="{9D8B030D-6E8A-4147-A177-3AD203B41FA5}">
                      <a16:colId xmlns:a16="http://schemas.microsoft.com/office/drawing/2014/main" val="2162682221"/>
                    </a:ext>
                  </a:extLst>
                </a:gridCol>
                <a:gridCol w="14221203">
                  <a:extLst>
                    <a:ext uri="{9D8B030D-6E8A-4147-A177-3AD203B41FA5}">
                      <a16:colId xmlns:a16="http://schemas.microsoft.com/office/drawing/2014/main" val="691501072"/>
                    </a:ext>
                  </a:extLst>
                </a:gridCol>
              </a:tblGrid>
              <a:tr h="2419350">
                <a:tc>
                  <a:txBody>
                    <a:bodyPr/>
                    <a:lstStyle/>
                    <a:p>
                      <a:pPr algn="ctr"/>
                      <a:r>
                        <a:rPr lang="en-US" sz="3500" b="1" smtClean="0">
                          <a:solidFill>
                            <a:srgbClr val="FF0000"/>
                          </a:solidFill>
                          <a:latin typeface="Arial" panose="020B0604020202020204" pitchFamily="34" charset="0"/>
                          <a:cs typeface="Arial" panose="020B0604020202020204" pitchFamily="34" charset="0"/>
                        </a:rPr>
                        <a:t>Trường hợp</a:t>
                      </a:r>
                      <a:r>
                        <a:rPr lang="en-US" sz="3500" b="1" baseline="0" smtClean="0">
                          <a:solidFill>
                            <a:srgbClr val="FF0000"/>
                          </a:solidFill>
                          <a:latin typeface="Arial" panose="020B0604020202020204" pitchFamily="34" charset="0"/>
                          <a:cs typeface="Arial" panose="020B0604020202020204" pitchFamily="34" charset="0"/>
                        </a:rPr>
                        <a:t> a</a:t>
                      </a:r>
                      <a:endParaRPr lang="en-US" sz="35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4231158"/>
                  </a:ext>
                </a:extLst>
              </a:tr>
              <a:tr h="2419350">
                <a:tc>
                  <a:txBody>
                    <a:bodyPr/>
                    <a:lstStyle/>
                    <a:p>
                      <a:pPr algn="ctr"/>
                      <a:r>
                        <a:rPr lang="en-US" sz="3500" b="1" smtClean="0">
                          <a:solidFill>
                            <a:srgbClr val="FF0000"/>
                          </a:solidFill>
                          <a:latin typeface="Arial" panose="020B0604020202020204" pitchFamily="34" charset="0"/>
                          <a:cs typeface="Arial" panose="020B0604020202020204" pitchFamily="34" charset="0"/>
                        </a:rPr>
                        <a:t>Trườn</a:t>
                      </a:r>
                      <a:r>
                        <a:rPr lang="en-US" sz="3500" b="1" baseline="0" smtClean="0">
                          <a:solidFill>
                            <a:srgbClr val="FF0000"/>
                          </a:solidFill>
                          <a:latin typeface="Arial" panose="020B0604020202020204" pitchFamily="34" charset="0"/>
                          <a:cs typeface="Arial" panose="020B0604020202020204" pitchFamily="34" charset="0"/>
                        </a:rPr>
                        <a:t>g hợp b</a:t>
                      </a:r>
                      <a:endParaRPr lang="en-US" sz="35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947871"/>
                  </a:ext>
                </a:extLst>
              </a:tr>
              <a:tr h="2419350">
                <a:tc>
                  <a:txBody>
                    <a:bodyPr/>
                    <a:lstStyle/>
                    <a:p>
                      <a:pPr algn="ctr"/>
                      <a:r>
                        <a:rPr lang="en-US" sz="3500" b="1" smtClean="0">
                          <a:solidFill>
                            <a:srgbClr val="FF0000"/>
                          </a:solidFill>
                          <a:latin typeface="Arial" panose="020B0604020202020204" pitchFamily="34" charset="0"/>
                          <a:cs typeface="Arial" panose="020B0604020202020204" pitchFamily="34" charset="0"/>
                        </a:rPr>
                        <a:t>Trường</a:t>
                      </a:r>
                      <a:r>
                        <a:rPr lang="en-US" sz="3500" b="1" baseline="0" smtClean="0">
                          <a:solidFill>
                            <a:srgbClr val="FF0000"/>
                          </a:solidFill>
                          <a:latin typeface="Arial" panose="020B0604020202020204" pitchFamily="34" charset="0"/>
                          <a:cs typeface="Arial" panose="020B0604020202020204" pitchFamily="34" charset="0"/>
                        </a:rPr>
                        <a:t> hợp c</a:t>
                      </a:r>
                      <a:endParaRPr lang="en-US" sz="35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037541"/>
                  </a:ext>
                </a:extLst>
              </a:tr>
              <a:tr h="2419350">
                <a:tc>
                  <a:txBody>
                    <a:bodyPr/>
                    <a:lstStyle/>
                    <a:p>
                      <a:pPr algn="ctr"/>
                      <a:r>
                        <a:rPr lang="en-US" sz="3500" b="1" smtClean="0">
                          <a:solidFill>
                            <a:srgbClr val="FF0000"/>
                          </a:solidFill>
                          <a:latin typeface="Arial" panose="020B0604020202020204" pitchFamily="34" charset="0"/>
                          <a:cs typeface="Arial" panose="020B0604020202020204" pitchFamily="34" charset="0"/>
                        </a:rPr>
                        <a:t>Trường</a:t>
                      </a:r>
                      <a:r>
                        <a:rPr lang="en-US" sz="3500" b="1" baseline="0" smtClean="0">
                          <a:solidFill>
                            <a:srgbClr val="FF0000"/>
                          </a:solidFill>
                          <a:latin typeface="Arial" panose="020B0604020202020204" pitchFamily="34" charset="0"/>
                          <a:cs typeface="Arial" panose="020B0604020202020204" pitchFamily="34" charset="0"/>
                        </a:rPr>
                        <a:t> hợp d</a:t>
                      </a:r>
                      <a:endParaRPr lang="en-US" sz="35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983171"/>
                  </a:ext>
                </a:extLst>
              </a:tr>
            </a:tbl>
          </a:graphicData>
        </a:graphic>
      </p:graphicFrame>
      <p:sp>
        <p:nvSpPr>
          <p:cNvPr id="4" name="Rectangle 3"/>
          <p:cNvSpPr/>
          <p:nvPr/>
        </p:nvSpPr>
        <p:spPr>
          <a:xfrm>
            <a:off x="3625755" y="412781"/>
            <a:ext cx="14173200" cy="2216119"/>
          </a:xfrm>
          <a:prstGeom prst="rect">
            <a:avLst/>
          </a:prstGeom>
        </p:spPr>
        <p:txBody>
          <a:bodyPr wrap="square">
            <a:spAutoFit/>
          </a:bodyPr>
          <a:lstStyle/>
          <a:p>
            <a:pPr algn="just">
              <a:lnSpc>
                <a:spcPct val="150000"/>
              </a:lnSpc>
            </a:pPr>
            <a:r>
              <a:rPr lang="en-US" sz="3200">
                <a:latin typeface="Arial" panose="020B0604020202020204" pitchFamily="34" charset="0"/>
                <a:ea typeface="Times New Roman" panose="02020603050405020304" pitchFamily="18" charset="0"/>
                <a:cs typeface="Arial" panose="020B0604020202020204" pitchFamily="34" charset="0"/>
              </a:rPr>
              <a:t>Hành vi của chị C có thể gây ảnh hưởng xấu đến hoạt động của lực lượng </a:t>
            </a:r>
            <a:r>
              <a:rPr lang="en-US" sz="3200">
                <a:latin typeface="Arial" panose="020B0604020202020204" pitchFamily="34" charset="0"/>
                <a:ea typeface="Times New Roman" panose="02020603050405020304" pitchFamily="18" charset="0"/>
                <a:cs typeface="Arial" panose="020B0604020202020204" pitchFamily="34" charset="0"/>
              </a:rPr>
              <a:t>cứu </a:t>
            </a:r>
            <a:r>
              <a:rPr lang="en-US" sz="3200" smtClean="0">
                <a:latin typeface="Arial" panose="020B0604020202020204" pitchFamily="34" charset="0"/>
                <a:ea typeface="Times New Roman" panose="02020603050405020304" pitchFamily="18" charset="0"/>
                <a:cs typeface="Arial" panose="020B0604020202020204" pitchFamily="34" charset="0"/>
              </a:rPr>
              <a:t>hỏa, khiến </a:t>
            </a:r>
            <a:r>
              <a:rPr lang="en-US" sz="3200">
                <a:latin typeface="Arial" panose="020B0604020202020204" pitchFamily="34" charset="0"/>
                <a:ea typeface="Times New Roman" panose="02020603050405020304" pitchFamily="18" charset="0"/>
                <a:cs typeface="Arial" panose="020B0604020202020204" pitchFamily="34" charset="0"/>
              </a:rPr>
              <a:t>các cuộc gọi báo cháy thực sự bị chậm trễ dẫn đến việc chữa cháy không </a:t>
            </a:r>
            <a:r>
              <a:rPr lang="en-US" sz="3200">
                <a:latin typeface="Arial" panose="020B0604020202020204" pitchFamily="34" charset="0"/>
                <a:ea typeface="Times New Roman" panose="02020603050405020304" pitchFamily="18" charset="0"/>
                <a:cs typeface="Arial" panose="020B0604020202020204" pitchFamily="34" charset="0"/>
              </a:rPr>
              <a:t>kịp </a:t>
            </a:r>
            <a:r>
              <a:rPr lang="en-US" sz="3200" smtClean="0">
                <a:latin typeface="Arial" panose="020B0604020202020204" pitchFamily="34" charset="0"/>
                <a:ea typeface="Times New Roman" panose="02020603050405020304" pitchFamily="18" charset="0"/>
                <a:cs typeface="Arial" panose="020B0604020202020204" pitchFamily="34" charset="0"/>
              </a:rPr>
              <a:t>thời </a:t>
            </a:r>
            <a:r>
              <a:rPr lang="en-US" sz="3200" smtClean="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3200" smtClean="0">
                <a:latin typeface="Arial" panose="020B0604020202020204" pitchFamily="34" charset="0"/>
                <a:ea typeface="Times New Roman" panose="02020603050405020304" pitchFamily="18" charset="0"/>
                <a:cs typeface="Arial" panose="020B0604020202020204" pitchFamily="34" charset="0"/>
              </a:rPr>
              <a:t>có </a:t>
            </a:r>
            <a:r>
              <a:rPr lang="en-US" sz="3200">
                <a:latin typeface="Arial" panose="020B0604020202020204" pitchFamily="34" charset="0"/>
                <a:ea typeface="Times New Roman" panose="02020603050405020304" pitchFamily="18" charset="0"/>
                <a:cs typeface="Arial" panose="020B0604020202020204" pitchFamily="34" charset="0"/>
              </a:rPr>
              <a:t>thể bị xử lí theo quy định của pháp luật</a:t>
            </a:r>
            <a:endParaRPr lang="en-US" sz="3200">
              <a:latin typeface="Arial" panose="020B0604020202020204" pitchFamily="34" charset="0"/>
              <a:cs typeface="Arial" panose="020B0604020202020204" pitchFamily="34" charset="0"/>
            </a:endParaRPr>
          </a:p>
        </p:txBody>
      </p:sp>
      <p:sp>
        <p:nvSpPr>
          <p:cNvPr id="6" name="Rectangle 5"/>
          <p:cNvSpPr/>
          <p:nvPr/>
        </p:nvSpPr>
        <p:spPr>
          <a:xfrm>
            <a:off x="3625755" y="3162300"/>
            <a:ext cx="14173200" cy="1569660"/>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ea typeface="Times New Roman" panose="02020603050405020304" pitchFamily="18" charset="0"/>
                <a:cs typeface="Arial" panose="020B0604020202020204" pitchFamily="34" charset="0"/>
              </a:rPr>
              <a:t>Hành vi của bà Q có thể khiến bà và người thân bị ngộ độc nếu ăn phải nấm độc, gây ảnh hưởng xấu đến sức khỏe và tính mạng.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631442" y="5676900"/>
            <a:ext cx="14173200" cy="1569660"/>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Hành vi của anh D có thể gây nguy hiểm cho bản thân anh và những người khác nếu vật thể lạ đó là lựu đạn và phát nổ.</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24618" y="8058698"/>
            <a:ext cx="14173200" cy="1569660"/>
          </a:xfrm>
          <a:prstGeom prst="rect">
            <a:avLst/>
          </a:prstGeom>
        </p:spPr>
        <p:txBody>
          <a:bodyPr wrap="square">
            <a:spAutoFit/>
          </a:bodyPr>
          <a:lstStyle/>
          <a:p>
            <a:pPr algn="just">
              <a:lnSpc>
                <a:spcPct val="150000"/>
              </a:lnSpc>
            </a:pPr>
            <a:r>
              <a:rPr lang="en-US" sz="3200">
                <a:latin typeface="Arial" panose="020B0604020202020204" pitchFamily="34" charset="0"/>
                <a:cs typeface="Arial" panose="020B0604020202020204" pitchFamily="34" charset="0"/>
              </a:rPr>
              <a:t>Hành vi của anh K có thể khiến xăng trong bình bắt lửa gây cháy xe dẫn đến thiệt hại về sức khỏe cho anh K và thiệt hại về tài sản.</a:t>
            </a:r>
          </a:p>
        </p:txBody>
      </p:sp>
    </p:spTree>
    <p:extLst>
      <p:ext uri="{BB962C8B-B14F-4D97-AF65-F5344CB8AC3E}">
        <p14:creationId xmlns:p14="http://schemas.microsoft.com/office/powerpoint/2010/main" val="446023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250"/>
                            </p:stCondLst>
                            <p:childTnLst>
                              <p:par>
                                <p:cTn id="13" presetID="14" presetClass="entr" presetSubtype="10" fill="hold" grpId="0"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2000"/>
                            </p:stCondLst>
                            <p:childTnLst>
                              <p:par>
                                <p:cTn id="17" presetID="14" presetClass="entr" presetSubtype="1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259300" y="6848217"/>
            <a:ext cx="3233554" cy="3839946"/>
          </a:xfrm>
          <a:custGeom>
            <a:avLst/>
            <a:gdLst/>
            <a:ahLst/>
            <a:cxnLst/>
            <a:rect l="l" t="t" r="r" b="b"/>
            <a:pathLst>
              <a:path w="3233554" h="3839946">
                <a:moveTo>
                  <a:pt x="0" y="0"/>
                </a:moveTo>
                <a:lnTo>
                  <a:pt x="3233554" y="0"/>
                </a:lnTo>
                <a:lnTo>
                  <a:pt x="3233554" y="3839945"/>
                </a:lnTo>
                <a:lnTo>
                  <a:pt x="0" y="38399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35847">
            <a:off x="3271512" y="817573"/>
            <a:ext cx="11895444" cy="12061287"/>
          </a:xfrm>
          <a:custGeom>
            <a:avLst/>
            <a:gdLst/>
            <a:ahLst/>
            <a:cxnLst/>
            <a:rect l="l" t="t" r="r" b="b"/>
            <a:pathLst>
              <a:path w="11895444" h="12061287">
                <a:moveTo>
                  <a:pt x="0" y="0"/>
                </a:moveTo>
                <a:lnTo>
                  <a:pt x="11895445" y="0"/>
                </a:lnTo>
                <a:lnTo>
                  <a:pt x="11895445" y="12061287"/>
                </a:lnTo>
                <a:lnTo>
                  <a:pt x="0" y="120612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887439" y="9288862"/>
            <a:ext cx="12513121" cy="2455700"/>
          </a:xfrm>
          <a:custGeom>
            <a:avLst/>
            <a:gdLst/>
            <a:ahLst/>
            <a:cxnLst/>
            <a:rect l="l" t="t" r="r" b="b"/>
            <a:pathLst>
              <a:path w="12513121" h="2455700">
                <a:moveTo>
                  <a:pt x="0" y="0"/>
                </a:moveTo>
                <a:lnTo>
                  <a:pt x="12513122" y="0"/>
                </a:lnTo>
                <a:lnTo>
                  <a:pt x="12513122" y="2455700"/>
                </a:lnTo>
                <a:lnTo>
                  <a:pt x="0" y="24557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449440">
            <a:off x="-626409" y="6774271"/>
            <a:ext cx="3564209" cy="1769144"/>
          </a:xfrm>
          <a:custGeom>
            <a:avLst/>
            <a:gdLst/>
            <a:ahLst/>
            <a:cxnLst/>
            <a:rect l="l" t="t" r="r" b="b"/>
            <a:pathLst>
              <a:path w="3564209" h="1769144">
                <a:moveTo>
                  <a:pt x="0" y="0"/>
                </a:moveTo>
                <a:lnTo>
                  <a:pt x="3564209" y="0"/>
                </a:lnTo>
                <a:lnTo>
                  <a:pt x="3564209" y="1769143"/>
                </a:lnTo>
                <a:lnTo>
                  <a:pt x="0" y="17691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5166907" y="1391937"/>
            <a:ext cx="4184786" cy="2328263"/>
          </a:xfrm>
          <a:custGeom>
            <a:avLst/>
            <a:gdLst/>
            <a:ahLst/>
            <a:cxnLst/>
            <a:rect l="l" t="t" r="r" b="b"/>
            <a:pathLst>
              <a:path w="4184786" h="2328263">
                <a:moveTo>
                  <a:pt x="0" y="0"/>
                </a:moveTo>
                <a:lnTo>
                  <a:pt x="4184786" y="0"/>
                </a:lnTo>
                <a:lnTo>
                  <a:pt x="4184786" y="2328263"/>
                </a:lnTo>
                <a:lnTo>
                  <a:pt x="0" y="23282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8"/>
          <p:cNvGrpSpPr/>
          <p:nvPr/>
        </p:nvGrpSpPr>
        <p:grpSpPr>
          <a:xfrm>
            <a:off x="4453069" y="2002740"/>
            <a:ext cx="9000864" cy="2640743"/>
            <a:chOff x="4453069" y="2002740"/>
            <a:chExt cx="9000864" cy="2640743"/>
          </a:xfrm>
        </p:grpSpPr>
        <p:sp>
          <p:nvSpPr>
            <p:cNvPr id="8" name="Freeform 8"/>
            <p:cNvSpPr/>
            <p:nvPr/>
          </p:nvSpPr>
          <p:spPr>
            <a:xfrm rot="-5491279">
              <a:off x="7633129" y="-1177320"/>
              <a:ext cx="2640743" cy="9000864"/>
            </a:xfrm>
            <a:custGeom>
              <a:avLst/>
              <a:gdLst/>
              <a:ahLst/>
              <a:cxnLst/>
              <a:rect l="l" t="t" r="r" b="b"/>
              <a:pathLst>
                <a:path w="1721614" h="4284560">
                  <a:moveTo>
                    <a:pt x="0" y="0"/>
                  </a:moveTo>
                  <a:lnTo>
                    <a:pt x="1721615" y="0"/>
                  </a:lnTo>
                  <a:lnTo>
                    <a:pt x="1721615" y="4284560"/>
                  </a:lnTo>
                  <a:lnTo>
                    <a:pt x="0" y="42845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0">
              <a:extLst>
                <a:ext uri="{FF2B5EF4-FFF2-40B4-BE49-F238E27FC236}">
                  <a16:creationId xmlns:a16="http://schemas.microsoft.com/office/drawing/2014/main" id="{E19B1F1F-6136-4AD1-8FAA-8BF99A8856B5}"/>
                </a:ext>
              </a:extLst>
            </p:cNvPr>
            <p:cNvSpPr txBox="1"/>
            <p:nvPr/>
          </p:nvSpPr>
          <p:spPr>
            <a:xfrm>
              <a:off x="5489769" y="2784503"/>
              <a:ext cx="6927461" cy="1092607"/>
            </a:xfrm>
            <a:prstGeom prst="rect">
              <a:avLst/>
            </a:prstGeom>
            <a:noFill/>
          </p:spPr>
          <p:txBody>
            <a:bodyPr wrap="square" rtlCol="0">
              <a:spAutoFit/>
            </a:bodyPr>
            <a:lstStyle/>
            <a:p>
              <a:pPr algn="ctr"/>
              <a:r>
                <a:rPr lang="en-US" sz="6500" b="1" smtClean="0">
                  <a:solidFill>
                    <a:srgbClr val="AF5632"/>
                  </a:solidFill>
                  <a:latin typeface="Arial" panose="020B0604020202020204" pitchFamily="34" charset="0"/>
                  <a:cs typeface="Arial" panose="020B0604020202020204" pitchFamily="34" charset="0"/>
                </a:rPr>
                <a:t>VẬN DỤNG</a:t>
              </a:r>
              <a:endParaRPr lang="en-US" sz="6500" dirty="0">
                <a:solidFill>
                  <a:srgbClr val="AF5632"/>
                </a:solidFill>
                <a:latin typeface="Arial" panose="020B0604020202020204" pitchFamily="34" charset="0"/>
                <a:cs typeface="Arial" panose="020B0604020202020204" pitchFamily="34" charset="0"/>
              </a:endParaRPr>
            </a:p>
          </p:txBody>
        </p:sp>
      </p:grpSp>
      <p:sp>
        <p:nvSpPr>
          <p:cNvPr id="12" name="Rectangle 11"/>
          <p:cNvSpPr/>
          <p:nvPr/>
        </p:nvSpPr>
        <p:spPr>
          <a:xfrm>
            <a:off x="4129074" y="5308580"/>
            <a:ext cx="10180321" cy="3313664"/>
          </a:xfrm>
          <a:prstGeom prst="rect">
            <a:avLst/>
          </a:prstGeom>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Nhiệm vụ 1: </a:t>
            </a:r>
            <a:r>
              <a:rPr lang="en-US" sz="3600" b="1" smtClean="0">
                <a:latin typeface="Arial" panose="020B0604020202020204" pitchFamily="34" charset="0"/>
                <a:cs typeface="Arial" panose="020B0604020202020204" pitchFamily="34" charset="0"/>
              </a:rPr>
              <a:t>Viết </a:t>
            </a:r>
            <a:r>
              <a:rPr lang="en-US" sz="3600" b="1">
                <a:latin typeface="Arial" panose="020B0604020202020204" pitchFamily="34" charset="0"/>
                <a:cs typeface="Arial" panose="020B0604020202020204" pitchFamily="34" charset="0"/>
              </a:rPr>
              <a:t>một đoạn văn về tầm quan trọng của việc phòng ngừa tai nạn vũ khí, cháy, nổ, các chất độc hại và chia sẻ với các bạn </a:t>
            </a:r>
            <a:r>
              <a:rPr lang="en-US" sz="3600" b="1">
                <a:latin typeface="Arial" panose="020B0604020202020204" pitchFamily="34" charset="0"/>
                <a:cs typeface="Arial" panose="020B0604020202020204" pitchFamily="34" charset="0"/>
              </a:rPr>
              <a:t>trong </a:t>
            </a:r>
            <a:r>
              <a:rPr lang="en-US" sz="3600" b="1" smtClean="0">
                <a:latin typeface="Arial" panose="020B0604020202020204" pitchFamily="34" charset="0"/>
                <a:cs typeface="Arial" panose="020B0604020202020204" pitchFamily="34" charset="0"/>
              </a:rPr>
              <a:t>lớp</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758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4" name="Freeform 4"/>
          <p:cNvSpPr/>
          <p:nvPr/>
        </p:nvSpPr>
        <p:spPr>
          <a:xfrm rot="2058341">
            <a:off x="-1504865" y="1885040"/>
            <a:ext cx="3063654" cy="3399339"/>
          </a:xfrm>
          <a:custGeom>
            <a:avLst/>
            <a:gdLst/>
            <a:ahLst/>
            <a:cxnLst/>
            <a:rect l="l" t="t" r="r" b="b"/>
            <a:pathLst>
              <a:path w="3063654" h="3399339">
                <a:moveTo>
                  <a:pt x="0" y="0"/>
                </a:moveTo>
                <a:lnTo>
                  <a:pt x="3063654" y="0"/>
                </a:lnTo>
                <a:lnTo>
                  <a:pt x="3063654" y="3399339"/>
                </a:lnTo>
                <a:lnTo>
                  <a:pt x="0" y="3399339"/>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95766" y="5894714"/>
            <a:ext cx="1984469" cy="2709172"/>
          </a:xfrm>
          <a:custGeom>
            <a:avLst/>
            <a:gdLst/>
            <a:ahLst/>
            <a:cxnLst/>
            <a:rect l="l" t="t" r="r" b="b"/>
            <a:pathLst>
              <a:path w="1984469" h="2709172">
                <a:moveTo>
                  <a:pt x="0" y="0"/>
                </a:moveTo>
                <a:lnTo>
                  <a:pt x="1984468" y="0"/>
                </a:lnTo>
                <a:lnTo>
                  <a:pt x="1984468" y="2709173"/>
                </a:lnTo>
                <a:lnTo>
                  <a:pt x="0" y="27091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2" name="Freeform 32"/>
          <p:cNvSpPr/>
          <p:nvPr/>
        </p:nvSpPr>
        <p:spPr>
          <a:xfrm rot="251879" flipH="1">
            <a:off x="7055472" y="-200826"/>
            <a:ext cx="3445383" cy="925947"/>
          </a:xfrm>
          <a:custGeom>
            <a:avLst/>
            <a:gdLst/>
            <a:ahLst/>
            <a:cxnLst/>
            <a:rect l="l" t="t" r="r" b="b"/>
            <a:pathLst>
              <a:path w="3445383" h="925947">
                <a:moveTo>
                  <a:pt x="3445383" y="0"/>
                </a:moveTo>
                <a:lnTo>
                  <a:pt x="0" y="0"/>
                </a:lnTo>
                <a:lnTo>
                  <a:pt x="0" y="925946"/>
                </a:lnTo>
                <a:lnTo>
                  <a:pt x="3445383" y="925946"/>
                </a:lnTo>
                <a:lnTo>
                  <a:pt x="3445383" y="0"/>
                </a:lnTo>
                <a:close/>
              </a:path>
            </a:pathLst>
          </a:custGeom>
          <a:blipFill>
            <a:blip r:embed="rId10">
              <a:extLst>
                <a:ext uri="{96DAC541-7B7A-43D3-8B79-37D633B846F1}">
                  <asvg:svgBlip xmlns:asvg="http://schemas.microsoft.com/office/drawing/2016/SVG/main" xmlns="" r:embed="rId25"/>
                </a:ext>
              </a:extLst>
            </a:blip>
            <a:stretch>
              <a:fillRect/>
            </a:stretch>
          </a:blipFill>
        </p:spPr>
      </p:sp>
      <p:sp>
        <p:nvSpPr>
          <p:cNvPr id="34" name="Rectangle 33"/>
          <p:cNvSpPr/>
          <p:nvPr/>
        </p:nvSpPr>
        <p:spPr>
          <a:xfrm>
            <a:off x="2590800" y="723900"/>
            <a:ext cx="12954000" cy="1651671"/>
          </a:xfrm>
          <a:prstGeom prst="rect">
            <a:avLst/>
          </a:prstGeom>
        </p:spPr>
        <p:txBody>
          <a:bodyPr wrap="square">
            <a:spAutoFit/>
          </a:bodyPr>
          <a:lstStyle/>
          <a:p>
            <a:pPr algn="ctr">
              <a:lnSpc>
                <a:spcPct val="150000"/>
              </a:lnSpc>
            </a:pPr>
            <a:r>
              <a:rPr lang="en-US" sz="3600" b="1" smtClean="0">
                <a:solidFill>
                  <a:schemeClr val="tx2"/>
                </a:solidFill>
                <a:latin typeface="Arial" panose="020B0604020202020204" pitchFamily="34" charset="0"/>
                <a:cs typeface="Arial" panose="020B0604020202020204" pitchFamily="34" charset="0"/>
              </a:rPr>
              <a:t>Viết </a:t>
            </a:r>
            <a:r>
              <a:rPr lang="en-US" sz="3600" b="1">
                <a:solidFill>
                  <a:schemeClr val="tx2"/>
                </a:solidFill>
                <a:latin typeface="Arial" panose="020B0604020202020204" pitchFamily="34" charset="0"/>
                <a:cs typeface="Arial" panose="020B0604020202020204" pitchFamily="34" charset="0"/>
              </a:rPr>
              <a:t>một đoạn văn về tầm quan trọng của việc phòng ngừa tai nạn vũ khí, cháy, nổ, các chất </a:t>
            </a:r>
            <a:r>
              <a:rPr lang="en-US" sz="3600" b="1">
                <a:solidFill>
                  <a:schemeClr val="tx2"/>
                </a:solidFill>
                <a:latin typeface="Arial" panose="020B0604020202020204" pitchFamily="34" charset="0"/>
                <a:cs typeface="Arial" panose="020B0604020202020204" pitchFamily="34" charset="0"/>
              </a:rPr>
              <a:t>độc </a:t>
            </a:r>
            <a:r>
              <a:rPr lang="en-US" sz="3600" b="1" smtClean="0">
                <a:solidFill>
                  <a:schemeClr val="tx2"/>
                </a:solidFill>
                <a:latin typeface="Arial" panose="020B0604020202020204" pitchFamily="34" charset="0"/>
                <a:cs typeface="Arial" panose="020B0604020202020204" pitchFamily="34" charset="0"/>
              </a:rPr>
              <a:t>hại</a:t>
            </a:r>
            <a:endParaRPr lang="en-US" sz="3600" b="1">
              <a:solidFill>
                <a:schemeClr val="tx2"/>
              </a:solidFill>
              <a:latin typeface="Arial" panose="020B0604020202020204" pitchFamily="34" charset="0"/>
              <a:cs typeface="Arial" panose="020B0604020202020204" pitchFamily="34" charset="0"/>
            </a:endParaRPr>
          </a:p>
        </p:txBody>
      </p:sp>
      <p:pic>
        <p:nvPicPr>
          <p:cNvPr id="39938" name="Picture 2" descr="https://o.remove.bg/downloads/716377d2-7427-43e5-bcfa-140963ce9b7c/image-removebg-preview.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2000" y="2834438"/>
            <a:ext cx="6934200" cy="7056660"/>
          </a:xfrm>
          <a:prstGeom prst="rect">
            <a:avLst/>
          </a:prstGeom>
          <a:noFill/>
          <a:extLst>
            <a:ext uri="{909E8E84-426E-40DD-AFC4-6F175D3DCCD1}">
              <a14:hiddenFill xmlns:a14="http://schemas.microsoft.com/office/drawing/2010/main">
                <a:solidFill>
                  <a:srgbClr val="FFFFFF"/>
                </a:solidFill>
              </a14:hiddenFill>
            </a:ext>
          </a:extLst>
        </p:spPr>
      </p:pic>
      <p:sp>
        <p:nvSpPr>
          <p:cNvPr id="37" name="Google Shape;48;p2">
            <a:extLst>
              <a:ext uri="{FF2B5EF4-FFF2-40B4-BE49-F238E27FC236}">
                <a16:creationId xmlns:a16="http://schemas.microsoft.com/office/drawing/2014/main" id="{9DBD9659-E745-8D27-3620-40FE0A24A15C}"/>
              </a:ext>
            </a:extLst>
          </p:cNvPr>
          <p:cNvSpPr/>
          <p:nvPr/>
        </p:nvSpPr>
        <p:spPr>
          <a:xfrm>
            <a:off x="8092173" y="2834438"/>
            <a:ext cx="8976627" cy="2055538"/>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600">
                <a:latin typeface="Arial" panose="020B0604020202020204" pitchFamily="34" charset="0"/>
                <a:cs typeface="Arial" panose="020B0604020202020204" pitchFamily="34" charset="0"/>
              </a:rPr>
              <a:t>Nêu tình trạng tai nạn vũ khí, cháy, nổ và các chất độc hại hiện nay</a:t>
            </a:r>
            <a:endParaRPr lang="en-VN" sz="3600" dirty="0">
              <a:solidFill>
                <a:srgbClr val="273135"/>
              </a:solidFill>
              <a:latin typeface="Arial" panose="020B0604020202020204" pitchFamily="34" charset="0"/>
              <a:cs typeface="Arial" panose="020B0604020202020204" pitchFamily="34" charset="0"/>
            </a:endParaRPr>
          </a:p>
        </p:txBody>
      </p:sp>
      <p:sp>
        <p:nvSpPr>
          <p:cNvPr id="38" name="Google Shape;48;p2">
            <a:extLst>
              <a:ext uri="{FF2B5EF4-FFF2-40B4-BE49-F238E27FC236}">
                <a16:creationId xmlns:a16="http://schemas.microsoft.com/office/drawing/2014/main" id="{5F46D10E-1F2F-3E75-0007-A6DA6E7A6318}"/>
              </a:ext>
            </a:extLst>
          </p:cNvPr>
          <p:cNvSpPr/>
          <p:nvPr/>
        </p:nvSpPr>
        <p:spPr>
          <a:xfrm>
            <a:off x="8092172" y="5470435"/>
            <a:ext cx="8976628" cy="1835805"/>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600">
                <a:latin typeface="Arial" panose="020B0604020202020204" pitchFamily="34" charset="0"/>
                <a:cs typeface="Arial" panose="020B0604020202020204" pitchFamily="34" charset="0"/>
              </a:rPr>
              <a:t>Nêu nguyên nhân dẫn đến tình trạng đó?</a:t>
            </a:r>
          </a:p>
        </p:txBody>
      </p:sp>
      <p:cxnSp>
        <p:nvCxnSpPr>
          <p:cNvPr id="39" name="Straight Arrow Connector 38">
            <a:extLst>
              <a:ext uri="{FF2B5EF4-FFF2-40B4-BE49-F238E27FC236}">
                <a16:creationId xmlns:a16="http://schemas.microsoft.com/office/drawing/2014/main" id="{1F0273E0-7A82-4A05-213A-9E9D1C983AA0}"/>
              </a:ext>
            </a:extLst>
          </p:cNvPr>
          <p:cNvCxnSpPr>
            <a:cxnSpLocks/>
            <a:stCxn id="37" idx="2"/>
            <a:endCxn id="38" idx="0"/>
          </p:cNvCxnSpPr>
          <p:nvPr/>
        </p:nvCxnSpPr>
        <p:spPr>
          <a:xfrm flipH="1">
            <a:off x="12580486" y="4889976"/>
            <a:ext cx="1" cy="580459"/>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55" name="Google Shape;48;p2">
            <a:extLst>
              <a:ext uri="{FF2B5EF4-FFF2-40B4-BE49-F238E27FC236}">
                <a16:creationId xmlns:a16="http://schemas.microsoft.com/office/drawing/2014/main" id="{5F46D10E-1F2F-3E75-0007-A6DA6E7A6318}"/>
              </a:ext>
            </a:extLst>
          </p:cNvPr>
          <p:cNvSpPr/>
          <p:nvPr/>
        </p:nvSpPr>
        <p:spPr>
          <a:xfrm>
            <a:off x="8092172" y="7886700"/>
            <a:ext cx="8976628" cy="1988981"/>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600">
                <a:latin typeface="Arial" panose="020B0604020202020204" pitchFamily="34" charset="0"/>
                <a:cs typeface="Arial" panose="020B0604020202020204" pitchFamily="34" charset="0"/>
              </a:rPr>
              <a:t>Nêu giải pháp để phòng ngừa</a:t>
            </a:r>
            <a:r>
              <a:rPr lang="en-US" sz="3600">
                <a:latin typeface="Arial" panose="020B0604020202020204" pitchFamily="34" charset="0"/>
                <a:cs typeface="Arial" panose="020B0604020202020204" pitchFamily="34" charset="0"/>
              </a:rPr>
              <a:t>, </a:t>
            </a:r>
            <a:endParaRPr lang="en-US" sz="3600" smtClean="0">
              <a:latin typeface="Arial" panose="020B0604020202020204" pitchFamily="34" charset="0"/>
              <a:cs typeface="Arial" panose="020B0604020202020204" pitchFamily="34" charset="0"/>
            </a:endParaRPr>
          </a:p>
          <a:p>
            <a:pPr algn="ctr">
              <a:lnSpc>
                <a:spcPct val="150000"/>
              </a:lnSpc>
            </a:pPr>
            <a:r>
              <a:rPr lang="en-US" sz="3600" smtClean="0">
                <a:latin typeface="Arial" panose="020B0604020202020204" pitchFamily="34" charset="0"/>
                <a:cs typeface="Arial" panose="020B0604020202020204" pitchFamily="34" charset="0"/>
              </a:rPr>
              <a:t>khắc </a:t>
            </a:r>
            <a:r>
              <a:rPr lang="en-US" sz="3600">
                <a:latin typeface="Arial" panose="020B0604020202020204" pitchFamily="34" charset="0"/>
                <a:cs typeface="Arial" panose="020B0604020202020204" pitchFamily="34" charset="0"/>
              </a:rPr>
              <a:t>phục?</a:t>
            </a:r>
          </a:p>
        </p:txBody>
      </p:sp>
      <p:cxnSp>
        <p:nvCxnSpPr>
          <p:cNvPr id="56" name="Straight Arrow Connector 55">
            <a:extLst>
              <a:ext uri="{FF2B5EF4-FFF2-40B4-BE49-F238E27FC236}">
                <a16:creationId xmlns:a16="http://schemas.microsoft.com/office/drawing/2014/main" id="{1F0273E0-7A82-4A05-213A-9E9D1C983AA0}"/>
              </a:ext>
            </a:extLst>
          </p:cNvPr>
          <p:cNvCxnSpPr>
            <a:cxnSpLocks/>
            <a:stCxn id="38" idx="2"/>
            <a:endCxn id="55" idx="0"/>
          </p:cNvCxnSpPr>
          <p:nvPr/>
        </p:nvCxnSpPr>
        <p:spPr>
          <a:xfrm>
            <a:off x="12580486" y="7306240"/>
            <a:ext cx="0" cy="58046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6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9938"/>
                                        </p:tgtEl>
                                        <p:attrNameLst>
                                          <p:attrName>style.visibility</p:attrName>
                                        </p:attrNameLst>
                                      </p:cBhvr>
                                      <p:to>
                                        <p:strVal val="visible"/>
                                      </p:to>
                                    </p:set>
                                    <p:anim calcmode="lin" valueType="num">
                                      <p:cBhvr>
                                        <p:cTn id="14" dur="500" fill="hold"/>
                                        <p:tgtEl>
                                          <p:spTgt spid="39938"/>
                                        </p:tgtEl>
                                        <p:attrNameLst>
                                          <p:attrName>ppt_w</p:attrName>
                                        </p:attrNameLst>
                                      </p:cBhvr>
                                      <p:tavLst>
                                        <p:tav tm="0">
                                          <p:val>
                                            <p:fltVal val="0"/>
                                          </p:val>
                                        </p:tav>
                                        <p:tav tm="100000">
                                          <p:val>
                                            <p:strVal val="#ppt_w"/>
                                          </p:val>
                                        </p:tav>
                                      </p:tavLst>
                                    </p:anim>
                                    <p:anim calcmode="lin" valueType="num">
                                      <p:cBhvr>
                                        <p:cTn id="15" dur="500" fill="hold"/>
                                        <p:tgtEl>
                                          <p:spTgt spid="39938"/>
                                        </p:tgtEl>
                                        <p:attrNameLst>
                                          <p:attrName>ppt_h</p:attrName>
                                        </p:attrNameLst>
                                      </p:cBhvr>
                                      <p:tavLst>
                                        <p:tav tm="0">
                                          <p:val>
                                            <p:fltVal val="0"/>
                                          </p:val>
                                        </p:tav>
                                        <p:tav tm="100000">
                                          <p:val>
                                            <p:strVal val="#ppt_h"/>
                                          </p:val>
                                        </p:tav>
                                      </p:tavLst>
                                    </p:anim>
                                    <p:animEffect transition="in" filter="fade">
                                      <p:cBhvr>
                                        <p:cTn id="16" dur="500"/>
                                        <p:tgtEl>
                                          <p:spTgt spid="399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arn(inVertical)">
                                      <p:cBhvr>
                                        <p:cTn id="21" dur="500"/>
                                        <p:tgtEl>
                                          <p:spTgt spid="37"/>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par>
                          <p:cTn id="34" fill="hold">
                            <p:stCondLst>
                              <p:cond delay="2000"/>
                            </p:stCondLst>
                            <p:childTnLst>
                              <p:par>
                                <p:cTn id="35" presetID="16" presetClass="entr" presetSubtype="21"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arn(inVertical)">
                                      <p:cBhvr>
                                        <p:cTn id="3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8"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2" name="Freeform 2"/>
          <p:cNvSpPr/>
          <p:nvPr/>
        </p:nvSpPr>
        <p:spPr>
          <a:xfrm rot="896285" flipH="1">
            <a:off x="-1389734" y="-1633467"/>
            <a:ext cx="2779467" cy="3794494"/>
          </a:xfrm>
          <a:custGeom>
            <a:avLst/>
            <a:gdLst/>
            <a:ahLst/>
            <a:cxnLst/>
            <a:rect l="l" t="t" r="r" b="b"/>
            <a:pathLst>
              <a:path w="2779467" h="3794494">
                <a:moveTo>
                  <a:pt x="2779468" y="0"/>
                </a:moveTo>
                <a:lnTo>
                  <a:pt x="0" y="0"/>
                </a:lnTo>
                <a:lnTo>
                  <a:pt x="0" y="3794494"/>
                </a:lnTo>
                <a:lnTo>
                  <a:pt x="2779468" y="3794494"/>
                </a:lnTo>
                <a:lnTo>
                  <a:pt x="2779468"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457430">
            <a:off x="16501429" y="8433390"/>
            <a:ext cx="2361591" cy="2994093"/>
          </a:xfrm>
          <a:custGeom>
            <a:avLst/>
            <a:gdLst/>
            <a:ahLst/>
            <a:cxnLst/>
            <a:rect l="l" t="t" r="r" b="b"/>
            <a:pathLst>
              <a:path w="2361591" h="2994093">
                <a:moveTo>
                  <a:pt x="0" y="0"/>
                </a:moveTo>
                <a:lnTo>
                  <a:pt x="2361590" y="0"/>
                </a:lnTo>
                <a:lnTo>
                  <a:pt x="2361590" y="2994092"/>
                </a:lnTo>
                <a:lnTo>
                  <a:pt x="0" y="29940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20"/>
          <p:cNvSpPr/>
          <p:nvPr/>
        </p:nvSpPr>
        <p:spPr>
          <a:xfrm>
            <a:off x="16146016" y="-1272428"/>
            <a:ext cx="3072415" cy="3072415"/>
          </a:xfrm>
          <a:custGeom>
            <a:avLst/>
            <a:gdLst/>
            <a:ahLst/>
            <a:cxnLst/>
            <a:rect l="l" t="t" r="r" b="b"/>
            <a:pathLst>
              <a:path w="3072415" h="3072415">
                <a:moveTo>
                  <a:pt x="0" y="0"/>
                </a:moveTo>
                <a:lnTo>
                  <a:pt x="3072414" y="0"/>
                </a:lnTo>
                <a:lnTo>
                  <a:pt x="3072414" y="3072415"/>
                </a:lnTo>
                <a:lnTo>
                  <a:pt x="0" y="3072415"/>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23" name="TextBox 29"/>
          <p:cNvSpPr txBox="1"/>
          <p:nvPr/>
        </p:nvSpPr>
        <p:spPr>
          <a:xfrm>
            <a:off x="0" y="914346"/>
            <a:ext cx="18288000" cy="954107"/>
          </a:xfrm>
          <a:prstGeom prst="rect">
            <a:avLst/>
          </a:prstGeom>
        </p:spPr>
        <p:txBody>
          <a:bodyPr wrap="square" lIns="0" tIns="0" rIns="0" bIns="0" rtlCol="0" anchor="t">
            <a:spAutoFit/>
          </a:bodyPr>
          <a:lstStyle/>
          <a:p>
            <a:pPr marL="0" lvl="0" indent="0" algn="ctr">
              <a:spcBef>
                <a:spcPct val="0"/>
              </a:spcBef>
            </a:pPr>
            <a:r>
              <a:rPr lang="en-US" sz="6200" b="1"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200" b="1" dirty="0">
              <a:solidFill>
                <a:schemeClr val="accent2">
                  <a:lumMod val="75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388998" y="3199256"/>
            <a:ext cx="8450202" cy="2872268"/>
            <a:chOff x="388998" y="3199256"/>
            <a:chExt cx="8450202" cy="2872268"/>
          </a:xfrm>
        </p:grpSpPr>
        <p:grpSp>
          <p:nvGrpSpPr>
            <p:cNvPr id="19" name="Group 18"/>
            <p:cNvGrpSpPr/>
            <p:nvPr/>
          </p:nvGrpSpPr>
          <p:grpSpPr>
            <a:xfrm>
              <a:off x="688005" y="3199256"/>
              <a:ext cx="8151195" cy="2872268"/>
              <a:chOff x="916605" y="3334319"/>
              <a:chExt cx="8151195" cy="2872268"/>
            </a:xfrm>
          </p:grpSpPr>
          <p:sp>
            <p:nvSpPr>
              <p:cNvPr id="29" name="Rounded Rectangle 28"/>
              <p:cNvSpPr/>
              <p:nvPr/>
            </p:nvSpPr>
            <p:spPr>
              <a:xfrm>
                <a:off x="916605" y="3334319"/>
                <a:ext cx="8151195" cy="2872268"/>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1371600"/>
                <a:endParaRPr lang="en-US" sz="3500" b="1"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2060430" y="3512415"/>
                <a:ext cx="6470664" cy="2516073"/>
              </a:xfrm>
              <a:prstGeom prst="rect">
                <a:avLst/>
              </a:prstGeom>
            </p:spPr>
            <p:txBody>
              <a:bodyPr wrap="square">
                <a:spAutoFit/>
              </a:bodyPr>
              <a:lstStyle/>
              <a:p>
                <a:pPr algn="just">
                  <a:lnSpc>
                    <a:spcPct val="150000"/>
                  </a:lnSpc>
                </a:pPr>
                <a:r>
                  <a:rPr lang="en-US" sz="3500" b="1" smtClean="0">
                    <a:solidFill>
                      <a:srgbClr val="000000"/>
                    </a:solidFill>
                    <a:latin typeface="Arial" panose="020B0604020202020204" pitchFamily="34" charset="0"/>
                    <a:cs typeface="Arial" panose="020B0604020202020204" pitchFamily="34" charset="0"/>
                  </a:rPr>
                  <a:t>1. </a:t>
                </a:r>
                <a:r>
                  <a:rPr lang="en-US" sz="3500" b="1" smtClean="0">
                    <a:solidFill>
                      <a:srgbClr val="000000"/>
                    </a:solidFill>
                    <a:latin typeface="Arial" panose="020B0604020202020204" pitchFamily="34" charset="0"/>
                    <a:cs typeface="Arial" panose="020B0604020202020204" pitchFamily="34" charset="0"/>
                  </a:rPr>
                  <a:t>Các loại nguy cơ và hậu quả của tai nạn vũ khí, cháy, nổ và các chất độc hại</a:t>
                </a:r>
                <a:endParaRPr lang="en-US" sz="3500" b="1">
                  <a:latin typeface="Arial" panose="020B0604020202020204" pitchFamily="34" charset="0"/>
                  <a:cs typeface="Arial" panose="020B0604020202020204" pitchFamily="34" charset="0"/>
                </a:endParaRPr>
              </a:p>
            </p:txBody>
          </p:sp>
        </p:grpSp>
        <p:pic>
          <p:nvPicPr>
            <p:cNvPr id="3074" name="Picture 2" descr="https://o.remove.bg/downloads/5a5d4d62-8ed2-423a-9c79-ddf284d1b5bc/image-removebg-previe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998" y="3199256"/>
              <a:ext cx="1363602" cy="28722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9113398" y="3199256"/>
            <a:ext cx="8717402" cy="2872268"/>
            <a:chOff x="9037198" y="3199256"/>
            <a:chExt cx="8717402" cy="2872268"/>
          </a:xfrm>
        </p:grpSpPr>
        <p:grpSp>
          <p:nvGrpSpPr>
            <p:cNvPr id="32" name="Group 31"/>
            <p:cNvGrpSpPr/>
            <p:nvPr/>
          </p:nvGrpSpPr>
          <p:grpSpPr>
            <a:xfrm>
              <a:off x="9448801" y="3199256"/>
              <a:ext cx="8305799" cy="2872268"/>
              <a:chOff x="916605" y="3334319"/>
              <a:chExt cx="8305799" cy="2872268"/>
            </a:xfrm>
          </p:grpSpPr>
          <p:sp>
            <p:nvSpPr>
              <p:cNvPr id="34" name="Rounded Rectangle 33"/>
              <p:cNvSpPr/>
              <p:nvPr/>
            </p:nvSpPr>
            <p:spPr>
              <a:xfrm>
                <a:off x="916605" y="3334319"/>
                <a:ext cx="8305799" cy="2872268"/>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1371600"/>
                <a:endParaRPr lang="en-US" sz="3500" b="1" dirty="0">
                  <a:solidFill>
                    <a:schemeClr val="tx1"/>
                  </a:solidFill>
                  <a:latin typeface="Arial" panose="020B0604020202020204" pitchFamily="34" charset="0"/>
                  <a:cs typeface="Arial" panose="020B0604020202020204" pitchFamily="34" charset="0"/>
                </a:endParaRPr>
              </a:p>
            </p:txBody>
          </p:sp>
          <p:sp>
            <p:nvSpPr>
              <p:cNvPr id="35" name="Rectangle 34"/>
              <p:cNvSpPr/>
              <p:nvPr/>
            </p:nvSpPr>
            <p:spPr>
              <a:xfrm>
                <a:off x="1907205" y="3512414"/>
                <a:ext cx="7106910" cy="2516073"/>
              </a:xfrm>
              <a:prstGeom prst="rect">
                <a:avLst/>
              </a:prstGeom>
            </p:spPr>
            <p:txBody>
              <a:bodyPr wrap="square">
                <a:spAutoFit/>
              </a:bodyPr>
              <a:lstStyle/>
              <a:p>
                <a:pPr algn="just">
                  <a:lnSpc>
                    <a:spcPct val="150000"/>
                  </a:lnSpc>
                </a:pPr>
                <a:r>
                  <a:rPr lang="en-US" sz="3500" b="1" smtClean="0">
                    <a:latin typeface="Arial" panose="020B0604020202020204" pitchFamily="34" charset="0"/>
                    <a:cs typeface="Arial" panose="020B0604020202020204" pitchFamily="34" charset="0"/>
                  </a:rPr>
                  <a:t>2. </a:t>
                </a:r>
                <a:r>
                  <a:rPr lang="en-US" sz="3500" b="1" smtClean="0">
                    <a:latin typeface="Arial" panose="020B0604020202020204" pitchFamily="34" charset="0"/>
                    <a:cs typeface="Arial" panose="020B0604020202020204" pitchFamily="34" charset="0"/>
                  </a:rPr>
                  <a:t>Quy định cơ bản của pháp luật về phòng ngừa </a:t>
                </a:r>
                <a:r>
                  <a:rPr lang="en-US" sz="3500" b="1">
                    <a:solidFill>
                      <a:srgbClr val="000000"/>
                    </a:solidFill>
                    <a:latin typeface="Arial" panose="020B0604020202020204" pitchFamily="34" charset="0"/>
                    <a:cs typeface="Arial" panose="020B0604020202020204" pitchFamily="34" charset="0"/>
                  </a:rPr>
                  <a:t>tai nạn vũ khí, cháy, nổ và các chất </a:t>
                </a:r>
                <a:r>
                  <a:rPr lang="en-US" sz="3500" b="1">
                    <a:solidFill>
                      <a:srgbClr val="000000"/>
                    </a:solidFill>
                    <a:latin typeface="Arial" panose="020B0604020202020204" pitchFamily="34" charset="0"/>
                    <a:cs typeface="Arial" panose="020B0604020202020204" pitchFamily="34" charset="0"/>
                  </a:rPr>
                  <a:t>độc </a:t>
                </a:r>
                <a:r>
                  <a:rPr lang="en-US" sz="3500" b="1" smtClean="0">
                    <a:solidFill>
                      <a:srgbClr val="000000"/>
                    </a:solidFill>
                    <a:latin typeface="Arial" panose="020B0604020202020204" pitchFamily="34" charset="0"/>
                    <a:cs typeface="Arial" panose="020B0604020202020204" pitchFamily="34" charset="0"/>
                  </a:rPr>
                  <a:t>hại</a:t>
                </a:r>
                <a:endParaRPr lang="en-US" sz="3500" b="1">
                  <a:latin typeface="Arial" panose="020B0604020202020204" pitchFamily="34" charset="0"/>
                  <a:cs typeface="Arial" panose="020B0604020202020204" pitchFamily="34" charset="0"/>
                </a:endParaRPr>
              </a:p>
            </p:txBody>
          </p:sp>
        </p:grpSp>
        <p:pic>
          <p:nvPicPr>
            <p:cNvPr id="3076" name="Picture 4" descr="https://o.remove.bg/downloads/4eedf63a-097b-4a3a-84f4-ba96e3a46389/image-removebg-preview.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37198" y="3261648"/>
              <a:ext cx="1352550" cy="28098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505325" y="6868814"/>
            <a:ext cx="8972506" cy="2872268"/>
            <a:chOff x="4505325" y="6868814"/>
            <a:chExt cx="8972506" cy="2872268"/>
          </a:xfrm>
        </p:grpSpPr>
        <p:grpSp>
          <p:nvGrpSpPr>
            <p:cNvPr id="37" name="Group 36"/>
            <p:cNvGrpSpPr/>
            <p:nvPr/>
          </p:nvGrpSpPr>
          <p:grpSpPr>
            <a:xfrm>
              <a:off x="4983736" y="6868814"/>
              <a:ext cx="8494095" cy="2872268"/>
              <a:chOff x="916605" y="3334319"/>
              <a:chExt cx="8494095" cy="2872268"/>
            </a:xfrm>
          </p:grpSpPr>
          <p:sp>
            <p:nvSpPr>
              <p:cNvPr id="39" name="Rounded Rectangle 38"/>
              <p:cNvSpPr/>
              <p:nvPr/>
            </p:nvSpPr>
            <p:spPr>
              <a:xfrm>
                <a:off x="916605" y="3334319"/>
                <a:ext cx="8494095" cy="2872268"/>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1371600"/>
                <a:endParaRPr lang="en-US" sz="3500" b="1"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2028869" y="3512414"/>
                <a:ext cx="6994390" cy="2516073"/>
              </a:xfrm>
              <a:prstGeom prst="rect">
                <a:avLst/>
              </a:prstGeom>
            </p:spPr>
            <p:txBody>
              <a:bodyPr wrap="square">
                <a:spAutoFit/>
              </a:bodyPr>
              <a:lstStyle/>
              <a:p>
                <a:pPr algn="just">
                  <a:lnSpc>
                    <a:spcPct val="150000"/>
                  </a:lnSpc>
                </a:pPr>
                <a:r>
                  <a:rPr lang="en-US" sz="3500" b="1" smtClean="0">
                    <a:latin typeface="Arial" panose="020B0604020202020204" pitchFamily="34" charset="0"/>
                    <a:cs typeface="Arial" panose="020B0604020202020204" pitchFamily="34" charset="0"/>
                  </a:rPr>
                  <a:t>3. </a:t>
                </a:r>
                <a:r>
                  <a:rPr lang="en-US" sz="3500" b="1" smtClean="0">
                    <a:latin typeface="Arial" panose="020B0604020202020204" pitchFamily="34" charset="0"/>
                    <a:cs typeface="Arial" panose="020B0604020202020204" pitchFamily="34" charset="0"/>
                  </a:rPr>
                  <a:t>Trách nhiệm của công dân trong việc </a:t>
                </a:r>
                <a:r>
                  <a:rPr lang="en-US" sz="3500" b="1">
                    <a:solidFill>
                      <a:srgbClr val="000000"/>
                    </a:solidFill>
                    <a:latin typeface="Arial" panose="020B0604020202020204" pitchFamily="34" charset="0"/>
                    <a:cs typeface="Arial" panose="020B0604020202020204" pitchFamily="34" charset="0"/>
                  </a:rPr>
                  <a:t>tai nạn vũ khí, cháy, nổ và các chất </a:t>
                </a:r>
                <a:r>
                  <a:rPr lang="en-US" sz="3500" b="1">
                    <a:solidFill>
                      <a:srgbClr val="000000"/>
                    </a:solidFill>
                    <a:latin typeface="Arial" panose="020B0604020202020204" pitchFamily="34" charset="0"/>
                    <a:cs typeface="Arial" panose="020B0604020202020204" pitchFamily="34" charset="0"/>
                  </a:rPr>
                  <a:t>độc </a:t>
                </a:r>
                <a:r>
                  <a:rPr lang="en-US" sz="3500" b="1" smtClean="0">
                    <a:solidFill>
                      <a:srgbClr val="000000"/>
                    </a:solidFill>
                    <a:latin typeface="Arial" panose="020B0604020202020204" pitchFamily="34" charset="0"/>
                    <a:cs typeface="Arial" panose="020B0604020202020204" pitchFamily="34" charset="0"/>
                  </a:rPr>
                  <a:t>hại</a:t>
                </a:r>
                <a:endParaRPr lang="en-US" sz="3500" b="1">
                  <a:latin typeface="Arial" panose="020B0604020202020204" pitchFamily="34" charset="0"/>
                  <a:cs typeface="Arial" panose="020B0604020202020204" pitchFamily="34" charset="0"/>
                </a:endParaRPr>
              </a:p>
            </p:txBody>
          </p:sp>
        </p:grpSp>
        <p:pic>
          <p:nvPicPr>
            <p:cNvPr id="3078" name="Picture 6" descr="https://o.remove.bg/downloads/9f16519c-c967-42b3-85a5-b818f601ac9b/image-removebg-preview.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5325" y="6950257"/>
              <a:ext cx="1438275" cy="2790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577053" y="-450934"/>
            <a:ext cx="3934308" cy="3073678"/>
          </a:xfrm>
          <a:custGeom>
            <a:avLst/>
            <a:gdLst/>
            <a:ahLst/>
            <a:cxnLst/>
            <a:rect l="l" t="t" r="r" b="b"/>
            <a:pathLst>
              <a:path w="3934308" h="3073678">
                <a:moveTo>
                  <a:pt x="0" y="0"/>
                </a:moveTo>
                <a:lnTo>
                  <a:pt x="3934307" y="0"/>
                </a:lnTo>
                <a:lnTo>
                  <a:pt x="3934307" y="3073678"/>
                </a:lnTo>
                <a:lnTo>
                  <a:pt x="0" y="30736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259300" y="6848217"/>
            <a:ext cx="3233554" cy="3839946"/>
          </a:xfrm>
          <a:custGeom>
            <a:avLst/>
            <a:gdLst/>
            <a:ahLst/>
            <a:cxnLst/>
            <a:rect l="l" t="t" r="r" b="b"/>
            <a:pathLst>
              <a:path w="3233554" h="3839946">
                <a:moveTo>
                  <a:pt x="0" y="0"/>
                </a:moveTo>
                <a:lnTo>
                  <a:pt x="3233554" y="0"/>
                </a:lnTo>
                <a:lnTo>
                  <a:pt x="3233554" y="3839945"/>
                </a:lnTo>
                <a:lnTo>
                  <a:pt x="0" y="38399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35847">
            <a:off x="3271512" y="817573"/>
            <a:ext cx="11895444" cy="12061287"/>
          </a:xfrm>
          <a:custGeom>
            <a:avLst/>
            <a:gdLst/>
            <a:ahLst/>
            <a:cxnLst/>
            <a:rect l="l" t="t" r="r" b="b"/>
            <a:pathLst>
              <a:path w="11895444" h="12061287">
                <a:moveTo>
                  <a:pt x="0" y="0"/>
                </a:moveTo>
                <a:lnTo>
                  <a:pt x="11895445" y="0"/>
                </a:lnTo>
                <a:lnTo>
                  <a:pt x="11895445" y="12061287"/>
                </a:lnTo>
                <a:lnTo>
                  <a:pt x="0" y="120612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887439" y="9288862"/>
            <a:ext cx="12513121" cy="2455700"/>
          </a:xfrm>
          <a:custGeom>
            <a:avLst/>
            <a:gdLst/>
            <a:ahLst/>
            <a:cxnLst/>
            <a:rect l="l" t="t" r="r" b="b"/>
            <a:pathLst>
              <a:path w="12513121" h="2455700">
                <a:moveTo>
                  <a:pt x="0" y="0"/>
                </a:moveTo>
                <a:lnTo>
                  <a:pt x="12513122" y="0"/>
                </a:lnTo>
                <a:lnTo>
                  <a:pt x="12513122" y="2455700"/>
                </a:lnTo>
                <a:lnTo>
                  <a:pt x="0" y="24557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449440">
            <a:off x="-626409" y="6774271"/>
            <a:ext cx="3564209" cy="1769144"/>
          </a:xfrm>
          <a:custGeom>
            <a:avLst/>
            <a:gdLst/>
            <a:ahLst/>
            <a:cxnLst/>
            <a:rect l="l" t="t" r="r" b="b"/>
            <a:pathLst>
              <a:path w="3564209" h="1769144">
                <a:moveTo>
                  <a:pt x="0" y="0"/>
                </a:moveTo>
                <a:lnTo>
                  <a:pt x="3564209" y="0"/>
                </a:lnTo>
                <a:lnTo>
                  <a:pt x="3564209" y="1769143"/>
                </a:lnTo>
                <a:lnTo>
                  <a:pt x="0" y="17691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5166907" y="1391937"/>
            <a:ext cx="4184786" cy="2328263"/>
          </a:xfrm>
          <a:custGeom>
            <a:avLst/>
            <a:gdLst/>
            <a:ahLst/>
            <a:cxnLst/>
            <a:rect l="l" t="t" r="r" b="b"/>
            <a:pathLst>
              <a:path w="4184786" h="2328263">
                <a:moveTo>
                  <a:pt x="0" y="0"/>
                </a:moveTo>
                <a:lnTo>
                  <a:pt x="4184786" y="0"/>
                </a:lnTo>
                <a:lnTo>
                  <a:pt x="4184786" y="2328263"/>
                </a:lnTo>
                <a:lnTo>
                  <a:pt x="0" y="23282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5491279">
            <a:off x="7633129" y="-1177320"/>
            <a:ext cx="2640743" cy="9000864"/>
          </a:xfrm>
          <a:custGeom>
            <a:avLst/>
            <a:gdLst/>
            <a:ahLst/>
            <a:cxnLst/>
            <a:rect l="l" t="t" r="r" b="b"/>
            <a:pathLst>
              <a:path w="1721614" h="4284560">
                <a:moveTo>
                  <a:pt x="0" y="0"/>
                </a:moveTo>
                <a:lnTo>
                  <a:pt x="1721615" y="0"/>
                </a:lnTo>
                <a:lnTo>
                  <a:pt x="1721615" y="4284560"/>
                </a:lnTo>
                <a:lnTo>
                  <a:pt x="0" y="42845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0">
            <a:extLst>
              <a:ext uri="{FF2B5EF4-FFF2-40B4-BE49-F238E27FC236}">
                <a16:creationId xmlns:a16="http://schemas.microsoft.com/office/drawing/2014/main" id="{E19B1F1F-6136-4AD1-8FAA-8BF99A8856B5}"/>
              </a:ext>
            </a:extLst>
          </p:cNvPr>
          <p:cNvSpPr txBox="1"/>
          <p:nvPr/>
        </p:nvSpPr>
        <p:spPr>
          <a:xfrm>
            <a:off x="5489769" y="2784503"/>
            <a:ext cx="6927461" cy="1092607"/>
          </a:xfrm>
          <a:prstGeom prst="rect">
            <a:avLst/>
          </a:prstGeom>
          <a:noFill/>
        </p:spPr>
        <p:txBody>
          <a:bodyPr wrap="square" rtlCol="0">
            <a:spAutoFit/>
          </a:bodyPr>
          <a:lstStyle/>
          <a:p>
            <a:pPr algn="ctr"/>
            <a:r>
              <a:rPr lang="en-US" sz="6500" b="1" smtClean="0">
                <a:solidFill>
                  <a:srgbClr val="AF5632"/>
                </a:solidFill>
                <a:latin typeface="Arial" panose="020B0604020202020204" pitchFamily="34" charset="0"/>
                <a:cs typeface="Arial" panose="020B0604020202020204" pitchFamily="34" charset="0"/>
              </a:rPr>
              <a:t>VẬN DỤNG</a:t>
            </a:r>
            <a:endParaRPr lang="en-US" sz="6500" dirty="0">
              <a:solidFill>
                <a:srgbClr val="AF5632"/>
              </a:solidFill>
              <a:latin typeface="Arial" panose="020B0604020202020204" pitchFamily="34" charset="0"/>
              <a:cs typeface="Arial" panose="020B0604020202020204" pitchFamily="34" charset="0"/>
            </a:endParaRPr>
          </a:p>
        </p:txBody>
      </p:sp>
      <p:sp>
        <p:nvSpPr>
          <p:cNvPr id="12" name="Rectangle 11"/>
          <p:cNvSpPr/>
          <p:nvPr/>
        </p:nvSpPr>
        <p:spPr>
          <a:xfrm>
            <a:off x="4129074" y="5600700"/>
            <a:ext cx="10180321" cy="2416239"/>
          </a:xfrm>
          <a:prstGeom prst="rect">
            <a:avLst/>
          </a:prstGeom>
        </p:spPr>
        <p:txBody>
          <a:bodyPr wrap="square">
            <a:spAutoFit/>
          </a:bodyPr>
          <a:lstStyle/>
          <a:p>
            <a:pPr algn="just">
              <a:lnSpc>
                <a:spcPct val="150000"/>
              </a:lnSpc>
            </a:pPr>
            <a:r>
              <a:rPr lang="en-US" sz="3500" b="1">
                <a:latin typeface="Arial" panose="020B0604020202020204" pitchFamily="34" charset="0"/>
                <a:cs typeface="Arial" panose="020B0604020202020204" pitchFamily="34" charset="0"/>
              </a:rPr>
              <a:t>Nhiệm vụ </a:t>
            </a:r>
            <a:r>
              <a:rPr lang="en-US" sz="3500" b="1" smtClean="0">
                <a:latin typeface="Arial" panose="020B0604020202020204" pitchFamily="34" charset="0"/>
                <a:cs typeface="Arial" panose="020B0604020202020204" pitchFamily="34" charset="0"/>
              </a:rPr>
              <a:t>2: T</a:t>
            </a:r>
            <a:r>
              <a:rPr lang="en-US" sz="3500" b="1" smtClean="0">
                <a:latin typeface="Arial" panose="020B0604020202020204" pitchFamily="34" charset="0"/>
                <a:cs typeface="Arial" panose="020B0604020202020204" pitchFamily="34" charset="0"/>
              </a:rPr>
              <a:t>hiết </a:t>
            </a:r>
            <a:r>
              <a:rPr lang="en-US" sz="3500" b="1">
                <a:latin typeface="Arial" panose="020B0604020202020204" pitchFamily="34" charset="0"/>
                <a:cs typeface="Arial" panose="020B0604020202020204" pitchFamily="34" charset="0"/>
              </a:rPr>
              <a:t>kế một sản phẩm (tiểu phẩm, clip, tranh vẽ,...) tuyên truyền về phòng ngừa tai nạn </a:t>
            </a:r>
            <a:r>
              <a:rPr lang="en-US" sz="3500" b="1">
                <a:latin typeface="Arial" panose="020B0604020202020204" pitchFamily="34" charset="0"/>
                <a:cs typeface="Arial" panose="020B0604020202020204" pitchFamily="34" charset="0"/>
              </a:rPr>
              <a:t>vũ </a:t>
            </a:r>
            <a:r>
              <a:rPr lang="en-US" sz="3500" b="1" smtClean="0">
                <a:latin typeface="Arial" panose="020B0604020202020204" pitchFamily="34" charset="0"/>
                <a:cs typeface="Arial" panose="020B0604020202020204" pitchFamily="34" charset="0"/>
              </a:rPr>
              <a:t>khí, cháy, nổ, </a:t>
            </a:r>
            <a:r>
              <a:rPr lang="en-US" sz="3500" b="1">
                <a:latin typeface="Arial" panose="020B0604020202020204" pitchFamily="34" charset="0"/>
                <a:cs typeface="Arial" panose="020B0604020202020204" pitchFamily="34" charset="0"/>
              </a:rPr>
              <a:t>các chất độc hại</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832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4" name="Freeform 4"/>
          <p:cNvSpPr/>
          <p:nvPr/>
        </p:nvSpPr>
        <p:spPr>
          <a:xfrm rot="2058341">
            <a:off x="-1504865" y="1885040"/>
            <a:ext cx="3063654" cy="3399339"/>
          </a:xfrm>
          <a:custGeom>
            <a:avLst/>
            <a:gdLst/>
            <a:ahLst/>
            <a:cxnLst/>
            <a:rect l="l" t="t" r="r" b="b"/>
            <a:pathLst>
              <a:path w="3063654" h="3399339">
                <a:moveTo>
                  <a:pt x="0" y="0"/>
                </a:moveTo>
                <a:lnTo>
                  <a:pt x="3063654" y="0"/>
                </a:lnTo>
                <a:lnTo>
                  <a:pt x="3063654" y="3399339"/>
                </a:lnTo>
                <a:lnTo>
                  <a:pt x="0" y="3399339"/>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95766" y="5894714"/>
            <a:ext cx="1984469" cy="2709172"/>
          </a:xfrm>
          <a:custGeom>
            <a:avLst/>
            <a:gdLst/>
            <a:ahLst/>
            <a:cxnLst/>
            <a:rect l="l" t="t" r="r" b="b"/>
            <a:pathLst>
              <a:path w="1984469" h="2709172">
                <a:moveTo>
                  <a:pt x="0" y="0"/>
                </a:moveTo>
                <a:lnTo>
                  <a:pt x="1984468" y="0"/>
                </a:lnTo>
                <a:lnTo>
                  <a:pt x="1984468" y="2709173"/>
                </a:lnTo>
                <a:lnTo>
                  <a:pt x="0" y="27091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2" name="Freeform 32"/>
          <p:cNvSpPr/>
          <p:nvPr/>
        </p:nvSpPr>
        <p:spPr>
          <a:xfrm rot="251879" flipH="1">
            <a:off x="7055472" y="-200826"/>
            <a:ext cx="3445383" cy="925947"/>
          </a:xfrm>
          <a:custGeom>
            <a:avLst/>
            <a:gdLst/>
            <a:ahLst/>
            <a:cxnLst/>
            <a:rect l="l" t="t" r="r" b="b"/>
            <a:pathLst>
              <a:path w="3445383" h="925947">
                <a:moveTo>
                  <a:pt x="3445383" y="0"/>
                </a:moveTo>
                <a:lnTo>
                  <a:pt x="0" y="0"/>
                </a:lnTo>
                <a:lnTo>
                  <a:pt x="0" y="925946"/>
                </a:lnTo>
                <a:lnTo>
                  <a:pt x="3445383" y="925946"/>
                </a:lnTo>
                <a:lnTo>
                  <a:pt x="3445383" y="0"/>
                </a:lnTo>
                <a:close/>
              </a:path>
            </a:pathLst>
          </a:custGeom>
          <a:blipFill>
            <a:blip r:embed="rId10">
              <a:extLst>
                <a:ext uri="{96DAC541-7B7A-43D3-8B79-37D633B846F1}">
                  <asvg:svgBlip xmlns:asvg="http://schemas.microsoft.com/office/drawing/2016/SVG/main" xmlns="" r:embed="rId25"/>
                </a:ext>
              </a:extLst>
            </a:blip>
            <a:stretch>
              <a:fillRect/>
            </a:stretch>
          </a:blipFill>
        </p:spPr>
      </p:sp>
      <p:sp>
        <p:nvSpPr>
          <p:cNvPr id="12" name="TextBox 11">
            <a:extLst>
              <a:ext uri="{FF2B5EF4-FFF2-40B4-BE49-F238E27FC236}">
                <a16:creationId xmlns:a16="http://schemas.microsoft.com/office/drawing/2014/main" id="{E19B1F1F-6136-4AD1-8FAA-8BF99A8856B5}"/>
              </a:ext>
            </a:extLst>
          </p:cNvPr>
          <p:cNvSpPr txBox="1"/>
          <p:nvPr/>
        </p:nvSpPr>
        <p:spPr>
          <a:xfrm>
            <a:off x="514350" y="714970"/>
            <a:ext cx="17259300" cy="938719"/>
          </a:xfrm>
          <a:prstGeom prst="rect">
            <a:avLst/>
          </a:prstGeom>
          <a:noFill/>
        </p:spPr>
        <p:txBody>
          <a:bodyPr wrap="square" rtlCol="0">
            <a:spAutoFit/>
          </a:bodyPr>
          <a:lstStyle/>
          <a:p>
            <a:pPr algn="ctr"/>
            <a:r>
              <a:rPr lang="en-US" sz="5500" b="1" smtClean="0">
                <a:solidFill>
                  <a:schemeClr val="accent4">
                    <a:lumMod val="75000"/>
                  </a:schemeClr>
                </a:solidFill>
                <a:latin typeface="Arial" panose="020B0604020202020204" pitchFamily="34" charset="0"/>
                <a:cs typeface="Arial" panose="020B0604020202020204" pitchFamily="34" charset="0"/>
              </a:rPr>
              <a:t>Gợi ý</a:t>
            </a:r>
            <a:endParaRPr lang="en-US" sz="5500" dirty="0">
              <a:solidFill>
                <a:schemeClr val="accent4">
                  <a:lumMod val="75000"/>
                </a:schemeClr>
              </a:solidFill>
              <a:latin typeface="Arial" panose="020B0604020202020204" pitchFamily="34" charset="0"/>
              <a:cs typeface="Arial" panose="020B0604020202020204" pitchFamily="34" charset="0"/>
            </a:endParaRPr>
          </a:p>
        </p:txBody>
      </p:sp>
      <p:pic>
        <p:nvPicPr>
          <p:cNvPr id="16386" name="Picture 2" descr="Bài tuyên truyền về công tác Phòng cháy chữ cháy"/>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2925" y="2247900"/>
            <a:ext cx="8270955" cy="5486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388" name="Picture 4" descr="Khẩu hiệu tuyên truyền hưởng ứng “Ngày toàn dân phòng cháy, chữa cháy” 04/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372600" y="4305300"/>
            <a:ext cx="8270026" cy="5486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47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plus(in)">
                                      <p:cBhvr>
                                        <p:cTn id="12" dur="500"/>
                                        <p:tgtEl>
                                          <p:spTgt spid="16386"/>
                                        </p:tgtEl>
                                      </p:cBhvr>
                                    </p:animEffect>
                                  </p:childTnLst>
                                </p:cTn>
                              </p:par>
                            </p:childTnLst>
                          </p:cTn>
                        </p:par>
                        <p:par>
                          <p:cTn id="13" fill="hold">
                            <p:stCondLst>
                              <p:cond delay="500"/>
                            </p:stCondLst>
                            <p:childTnLst>
                              <p:par>
                                <p:cTn id="14" presetID="13" presetClass="entr" presetSubtype="16" fill="hold" nodeType="after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plus(in)">
                                      <p:cBhvr>
                                        <p:cTn id="16"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2" name="Freeform 2"/>
          <p:cNvSpPr/>
          <p:nvPr/>
        </p:nvSpPr>
        <p:spPr>
          <a:xfrm>
            <a:off x="11668358" y="7658100"/>
            <a:ext cx="5590942" cy="4747218"/>
          </a:xfrm>
          <a:custGeom>
            <a:avLst/>
            <a:gdLst/>
            <a:ahLst/>
            <a:cxnLst/>
            <a:rect l="l" t="t" r="r" b="b"/>
            <a:pathLst>
              <a:path w="5590942" h="4747218">
                <a:moveTo>
                  <a:pt x="0" y="0"/>
                </a:moveTo>
                <a:lnTo>
                  <a:pt x="5590942" y="0"/>
                </a:lnTo>
                <a:lnTo>
                  <a:pt x="5590942" y="4747218"/>
                </a:lnTo>
                <a:lnTo>
                  <a:pt x="0" y="4747218"/>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270086" y="-1136020"/>
            <a:ext cx="3287739" cy="3108408"/>
          </a:xfrm>
          <a:custGeom>
            <a:avLst/>
            <a:gdLst/>
            <a:ahLst/>
            <a:cxnLst/>
            <a:rect l="l" t="t" r="r" b="b"/>
            <a:pathLst>
              <a:path w="3287739" h="3108408">
                <a:moveTo>
                  <a:pt x="0" y="0"/>
                </a:moveTo>
                <a:lnTo>
                  <a:pt x="3287739" y="0"/>
                </a:lnTo>
                <a:lnTo>
                  <a:pt x="3287739" y="3108408"/>
                </a:lnTo>
                <a:lnTo>
                  <a:pt x="0" y="31084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1496870">
            <a:off x="14760838" y="128607"/>
            <a:ext cx="3588741" cy="1781320"/>
          </a:xfrm>
          <a:custGeom>
            <a:avLst/>
            <a:gdLst/>
            <a:ahLst/>
            <a:cxnLst/>
            <a:rect l="l" t="t" r="r" b="b"/>
            <a:pathLst>
              <a:path w="3588741" h="1781320">
                <a:moveTo>
                  <a:pt x="0" y="0"/>
                </a:moveTo>
                <a:lnTo>
                  <a:pt x="3588741" y="0"/>
                </a:lnTo>
                <a:lnTo>
                  <a:pt x="3588741" y="1781320"/>
                </a:lnTo>
                <a:lnTo>
                  <a:pt x="0" y="1781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95400" y="8019413"/>
            <a:ext cx="4024591" cy="4024591"/>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grpSp>
        <p:nvGrpSpPr>
          <p:cNvPr id="23" name="Group 22">
            <a:extLst>
              <a:ext uri="{FF2B5EF4-FFF2-40B4-BE49-F238E27FC236}">
                <a16:creationId xmlns:a16="http://schemas.microsoft.com/office/drawing/2014/main" id="{57166855-D008-4288-356B-A634DF69BF7F}"/>
              </a:ext>
            </a:extLst>
          </p:cNvPr>
          <p:cNvGrpSpPr/>
          <p:nvPr/>
        </p:nvGrpSpPr>
        <p:grpSpPr>
          <a:xfrm>
            <a:off x="4084903" y="906395"/>
            <a:ext cx="9982200" cy="1265305"/>
            <a:chOff x="3348711" y="300256"/>
            <a:chExt cx="2395088" cy="1265305"/>
          </a:xfrm>
        </p:grpSpPr>
        <p:sp>
          <p:nvSpPr>
            <p:cNvPr id="24" name="TextBox 23">
              <a:extLst>
                <a:ext uri="{FF2B5EF4-FFF2-40B4-BE49-F238E27FC236}">
                  <a16:creationId xmlns:a16="http://schemas.microsoft.com/office/drawing/2014/main" id="{4EF187E9-2E66-DBF3-728B-2F9577AC4803}"/>
                </a:ext>
              </a:extLst>
            </p:cNvPr>
            <p:cNvSpPr txBox="1"/>
            <p:nvPr/>
          </p:nvSpPr>
          <p:spPr>
            <a:xfrm>
              <a:off x="3348711" y="300256"/>
              <a:ext cx="2395088" cy="954107"/>
            </a:xfrm>
            <a:prstGeom prst="rect">
              <a:avLst/>
            </a:prstGeom>
          </p:spPr>
          <p:txBody>
            <a:bodyPr wrap="square" lIns="0" tIns="0" rIns="0" bIns="0" rtlCol="0" anchor="t">
              <a:spAutoFit/>
            </a:bodyPr>
            <a:lstStyle/>
            <a:p>
              <a:pPr algn="ctr"/>
              <a:r>
                <a:rPr lang="en-US" sz="6200" b="1" smtClean="0">
                  <a:solidFill>
                    <a:srgbClr val="9F0002"/>
                  </a:solidFill>
                  <a:latin typeface="Arial" panose="020B0604020202020204" pitchFamily="34" charset="0"/>
                  <a:cs typeface="Arial" panose="020B0604020202020204" pitchFamily="34" charset="0"/>
                </a:rPr>
                <a:t>HƯỚNG DẪN VỀ NHÀ</a:t>
              </a:r>
              <a:endParaRPr lang="en-US" sz="6200" b="1" dirty="0">
                <a:solidFill>
                  <a:srgbClr val="9F0002"/>
                </a:solidFill>
                <a:latin typeface="Arial" panose="020B0604020202020204" pitchFamily="34" charset="0"/>
                <a:cs typeface="Arial" panose="020B0604020202020204" pitchFamily="34" charset="0"/>
              </a:endParaRPr>
            </a:p>
          </p:txBody>
        </p:sp>
        <p:cxnSp>
          <p:nvCxnSpPr>
            <p:cNvPr id="25" name="Google Shape;558;p28">
              <a:extLst>
                <a:ext uri="{FF2B5EF4-FFF2-40B4-BE49-F238E27FC236}">
                  <a16:creationId xmlns:a16="http://schemas.microsoft.com/office/drawing/2014/main" id="{3FAE4933-6A13-AD52-FDE9-E7EB143A924C}"/>
                </a:ext>
              </a:extLst>
            </p:cNvPr>
            <p:cNvCxnSpPr>
              <a:cxnSpLocks/>
            </p:cNvCxnSpPr>
            <p:nvPr/>
          </p:nvCxnSpPr>
          <p:spPr>
            <a:xfrm>
              <a:off x="3678398" y="1565561"/>
              <a:ext cx="1735714" cy="0"/>
            </a:xfrm>
            <a:prstGeom prst="straightConnector1">
              <a:avLst/>
            </a:prstGeom>
            <a:noFill/>
            <a:ln w="57150" cap="flat" cmpd="sng">
              <a:solidFill>
                <a:srgbClr val="9F0002"/>
              </a:solidFill>
              <a:prstDash val="solid"/>
              <a:round/>
              <a:headEnd type="none" w="med" len="med"/>
              <a:tailEnd type="none" w="med" len="med"/>
            </a:ln>
          </p:spPr>
        </p:cxnSp>
      </p:grpSp>
      <p:grpSp>
        <p:nvGrpSpPr>
          <p:cNvPr id="13" name="Group 12"/>
          <p:cNvGrpSpPr/>
          <p:nvPr/>
        </p:nvGrpSpPr>
        <p:grpSpPr>
          <a:xfrm>
            <a:off x="2514600" y="2583675"/>
            <a:ext cx="6730061" cy="1600200"/>
            <a:chOff x="2286000" y="2614225"/>
            <a:chExt cx="6730061" cy="1600200"/>
          </a:xfrm>
        </p:grpSpPr>
        <p:pic>
          <p:nvPicPr>
            <p:cNvPr id="44034" name="Picture 2" descr="https://o.remove.bg/downloads/6ac21482-645e-4987-b68f-f7493e904673/image-removebg-preview.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0" y="2614225"/>
              <a:ext cx="1566369" cy="1600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084903" y="3091159"/>
              <a:ext cx="4931158" cy="646331"/>
            </a:xfrm>
            <a:prstGeom prst="rect">
              <a:avLst/>
            </a:prstGeom>
          </p:spPr>
          <p:txBody>
            <a:bodyPr wrap="none">
              <a:spAutoFit/>
            </a:bodyPr>
            <a:lstStyle/>
            <a:p>
              <a:r>
                <a:rPr lang="en-US" sz="3600">
                  <a:latin typeface="Arial" panose="020B0604020202020204" pitchFamily="34" charset="0"/>
                  <a:ea typeface="Times New Roman" panose="02020603050405020304" pitchFamily="18" charset="0"/>
                  <a:cs typeface="Arial" panose="020B0604020202020204" pitchFamily="34" charset="0"/>
                </a:rPr>
                <a:t>Ôn lại kiến thức đã học</a:t>
              </a:r>
              <a:endParaRPr lang="en-US" sz="3600"/>
            </a:p>
          </p:txBody>
        </p:sp>
      </p:grpSp>
      <p:grpSp>
        <p:nvGrpSpPr>
          <p:cNvPr id="22" name="Group 21"/>
          <p:cNvGrpSpPr/>
          <p:nvPr/>
        </p:nvGrpSpPr>
        <p:grpSpPr>
          <a:xfrm>
            <a:off x="2514599" y="4350950"/>
            <a:ext cx="13411200" cy="1754326"/>
            <a:chOff x="2286000" y="2537162"/>
            <a:chExt cx="13411200" cy="1754326"/>
          </a:xfrm>
        </p:grpSpPr>
        <p:pic>
          <p:nvPicPr>
            <p:cNvPr id="26" name="Picture 2" descr="https://o.remove.bg/downloads/6ac21482-645e-4987-b68f-f7493e904673/image-removebg-preview.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0" y="2614225"/>
              <a:ext cx="1566369" cy="16002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084903" y="2537162"/>
              <a:ext cx="11612297" cy="1754326"/>
            </a:xfrm>
            <a:prstGeom prst="rect">
              <a:avLst/>
            </a:prstGeom>
          </p:spPr>
          <p:txBody>
            <a:bodyPr wrap="square">
              <a:spAutoFit/>
            </a:bodyPr>
            <a:lstStyle/>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Trả lời câu hỏi bài tập </a:t>
              </a:r>
              <a:r>
                <a:rPr lang="en-US" sz="3600" smtClean="0">
                  <a:latin typeface="Arial" panose="020B0604020202020204" pitchFamily="34" charset="0"/>
                  <a:ea typeface="Times New Roman" panose="02020603050405020304" pitchFamily="18" charset="0"/>
                  <a:cs typeface="Arial" panose="020B0604020202020204" pitchFamily="34" charset="0"/>
                </a:rPr>
                <a:t>4, 5 </a:t>
              </a:r>
              <a:r>
                <a:rPr lang="en-US" sz="3600">
                  <a:latin typeface="Arial" panose="020B0604020202020204" pitchFamily="34" charset="0"/>
                  <a:ea typeface="Times New Roman" panose="02020603050405020304" pitchFamily="18" charset="0"/>
                  <a:cs typeface="Arial" panose="020B0604020202020204" pitchFamily="34" charset="0"/>
                </a:rPr>
                <a:t>(phần Luyện tập) và hoàn thành nhiệm vụ phần Vận dụng.</a:t>
              </a:r>
              <a:endParaRPr lang="en-US" sz="3600">
                <a:latin typeface="Arial" panose="020B0604020202020204" pitchFamily="34" charset="0"/>
                <a:ea typeface="Calibri" panose="020F0502020204030204" pitchFamily="34" charset="0"/>
                <a:cs typeface="Arial" panose="020B0604020202020204" pitchFamily="34" charset="0"/>
              </a:endParaRPr>
            </a:p>
          </p:txBody>
        </p:sp>
      </p:grpSp>
      <p:grpSp>
        <p:nvGrpSpPr>
          <p:cNvPr id="29" name="Group 28"/>
          <p:cNvGrpSpPr/>
          <p:nvPr/>
        </p:nvGrpSpPr>
        <p:grpSpPr>
          <a:xfrm>
            <a:off x="2514599" y="6267547"/>
            <a:ext cx="13411199" cy="1600200"/>
            <a:chOff x="2286000" y="2614225"/>
            <a:chExt cx="13411199" cy="1600200"/>
          </a:xfrm>
        </p:grpSpPr>
        <p:pic>
          <p:nvPicPr>
            <p:cNvPr id="30" name="Picture 2" descr="https://o.remove.bg/downloads/6ac21482-645e-4987-b68f-f7493e904673/image-removebg-preview.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0" y="2614225"/>
              <a:ext cx="1566369"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4084902" y="3091159"/>
              <a:ext cx="11612297" cy="646331"/>
            </a:xfrm>
            <a:prstGeom prst="rect">
              <a:avLst/>
            </a:prstGeom>
          </p:spPr>
          <p:txBody>
            <a:bodyPr wrap="square">
              <a:spAutoFit/>
            </a:bodyPr>
            <a:lstStyle/>
            <a:p>
              <a:pPr algn="just">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Làm Bài </a:t>
              </a:r>
              <a:r>
                <a:rPr lang="en-US" sz="3600" smtClean="0">
                  <a:latin typeface="Arial" panose="020B0604020202020204" pitchFamily="34" charset="0"/>
                  <a:ea typeface="Times New Roman" panose="02020603050405020304" pitchFamily="18" charset="0"/>
                  <a:cs typeface="Arial" panose="020B0604020202020204" pitchFamily="34" charset="0"/>
                </a:rPr>
                <a:t>9 </a:t>
              </a:r>
              <a:r>
                <a:rPr lang="en-US" sz="3600">
                  <a:latin typeface="Arial" panose="020B0604020202020204" pitchFamily="34" charset="0"/>
                  <a:ea typeface="Times New Roman" panose="02020603050405020304" pitchFamily="18" charset="0"/>
                  <a:cs typeface="Arial" panose="020B0604020202020204" pitchFamily="34" charset="0"/>
                </a:rPr>
                <a:t>– Sách bài tập Giáo dục công dân 8</a:t>
              </a:r>
              <a:r>
                <a:rPr lang="en-US" sz="3600" smtClean="0">
                  <a:latin typeface="Arial" panose="020B0604020202020204" pitchFamily="34" charset="0"/>
                  <a:ea typeface="Times New Roman" panose="02020603050405020304" pitchFamily="18" charset="0"/>
                  <a:cs typeface="Arial" panose="020B0604020202020204" pitchFamily="34" charset="0"/>
                </a:rPr>
                <a:t>.</a:t>
              </a:r>
              <a:endParaRPr lang="en-US" sz="3600">
                <a:latin typeface="Arial" panose="020B0604020202020204" pitchFamily="34" charset="0"/>
                <a:ea typeface="Calibri" panose="020F0502020204030204" pitchFamily="34" charset="0"/>
                <a:cs typeface="Arial" panose="020B0604020202020204" pitchFamily="34" charset="0"/>
              </a:endParaRPr>
            </a:p>
          </p:txBody>
        </p:sp>
      </p:grpSp>
      <p:grpSp>
        <p:nvGrpSpPr>
          <p:cNvPr id="32" name="Group 31"/>
          <p:cNvGrpSpPr/>
          <p:nvPr/>
        </p:nvGrpSpPr>
        <p:grpSpPr>
          <a:xfrm>
            <a:off x="2514598" y="8027830"/>
            <a:ext cx="13411200" cy="1754326"/>
            <a:chOff x="2286000" y="2537162"/>
            <a:chExt cx="13411200" cy="1754326"/>
          </a:xfrm>
        </p:grpSpPr>
        <p:pic>
          <p:nvPicPr>
            <p:cNvPr id="33" name="Picture 2" descr="https://o.remove.bg/downloads/6ac21482-645e-4987-b68f-f7493e904673/image-removebg-preview.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0" y="2614225"/>
              <a:ext cx="1566369" cy="16002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084903" y="2537162"/>
              <a:ext cx="11612297" cy="1754326"/>
            </a:xfrm>
            <a:prstGeom prst="rect">
              <a:avLst/>
            </a:prstGeom>
          </p:spPr>
          <p:txBody>
            <a:bodyPr wrap="square">
              <a:spAutoFit/>
            </a:bodyPr>
            <a:lstStyle/>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Đọc và tìm hiểu trước nội dung </a:t>
              </a:r>
              <a:r>
                <a:rPr lang="en-US" sz="3600" i="1">
                  <a:latin typeface="Arial" panose="020B0604020202020204" pitchFamily="34" charset="0"/>
                  <a:ea typeface="Times New Roman" panose="02020603050405020304" pitchFamily="18" charset="0"/>
                  <a:cs typeface="Arial" panose="020B0604020202020204" pitchFamily="34" charset="0"/>
                </a:rPr>
                <a:t>Bài </a:t>
              </a:r>
              <a:r>
                <a:rPr lang="en-US" sz="3600" i="1" smtClean="0">
                  <a:latin typeface="Arial" panose="020B0604020202020204" pitchFamily="34" charset="0"/>
                  <a:ea typeface="Times New Roman" panose="02020603050405020304" pitchFamily="18" charset="0"/>
                  <a:cs typeface="Arial" panose="020B0604020202020204" pitchFamily="34" charset="0"/>
                </a:rPr>
                <a:t>10 </a:t>
              </a:r>
              <a:r>
                <a:rPr lang="en-US" sz="3600" i="1">
                  <a:latin typeface="Arial" panose="020B0604020202020204" pitchFamily="34" charset="0"/>
                  <a:ea typeface="Times New Roman" panose="02020603050405020304" pitchFamily="18" charset="0"/>
                  <a:cs typeface="Arial" panose="020B0604020202020204" pitchFamily="34" charset="0"/>
                </a:rPr>
                <a:t>– </a:t>
              </a:r>
              <a:r>
                <a:rPr lang="en-US" sz="3600" i="1" smtClean="0">
                  <a:latin typeface="Arial" panose="020B0604020202020204" pitchFamily="34" charset="0"/>
                  <a:ea typeface="Times New Roman" panose="02020603050405020304" pitchFamily="18" charset="0"/>
                  <a:cs typeface="Arial" panose="020B0604020202020204" pitchFamily="34" charset="0"/>
                </a:rPr>
                <a:t>Quyền và nghĩa vụ lao động của công dân</a:t>
              </a:r>
              <a:endParaRPr lang="en-US" sz="360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1225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EEE7"/>
        </a:solidFill>
        <a:effectLst/>
      </p:bgPr>
    </p:bg>
    <p:spTree>
      <p:nvGrpSpPr>
        <p:cNvPr id="1" name=""/>
        <p:cNvGrpSpPr/>
        <p:nvPr/>
      </p:nvGrpSpPr>
      <p:grpSpPr>
        <a:xfrm>
          <a:off x="0" y="0"/>
          <a:ext cx="0" cy="0"/>
          <a:chOff x="0" y="0"/>
          <a:chExt cx="0" cy="0"/>
        </a:xfrm>
      </p:grpSpPr>
      <p:sp>
        <p:nvSpPr>
          <p:cNvPr id="2" name="Freeform 2"/>
          <p:cNvSpPr/>
          <p:nvPr/>
        </p:nvSpPr>
        <p:spPr>
          <a:xfrm>
            <a:off x="-255002" y="-1069862"/>
            <a:ext cx="4328578" cy="2891129"/>
          </a:xfrm>
          <a:custGeom>
            <a:avLst/>
            <a:gdLst/>
            <a:ahLst/>
            <a:cxnLst/>
            <a:rect l="l" t="t" r="r" b="b"/>
            <a:pathLst>
              <a:path w="4328578" h="2891129">
                <a:moveTo>
                  <a:pt x="0" y="0"/>
                </a:moveTo>
                <a:lnTo>
                  <a:pt x="4328578" y="0"/>
                </a:lnTo>
                <a:lnTo>
                  <a:pt x="4328578" y="2891129"/>
                </a:lnTo>
                <a:lnTo>
                  <a:pt x="0" y="28911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042667" flipH="1">
            <a:off x="15373092" y="8580248"/>
            <a:ext cx="2874456" cy="3413505"/>
          </a:xfrm>
          <a:custGeom>
            <a:avLst/>
            <a:gdLst/>
            <a:ahLst/>
            <a:cxnLst/>
            <a:rect l="l" t="t" r="r" b="b"/>
            <a:pathLst>
              <a:path w="2874456" h="3413505">
                <a:moveTo>
                  <a:pt x="2874456" y="0"/>
                </a:moveTo>
                <a:lnTo>
                  <a:pt x="0" y="0"/>
                </a:lnTo>
                <a:lnTo>
                  <a:pt x="0" y="3413504"/>
                </a:lnTo>
                <a:lnTo>
                  <a:pt x="2874456" y="3413504"/>
                </a:lnTo>
                <a:lnTo>
                  <a:pt x="28744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103589" y="612015"/>
            <a:ext cx="2590079" cy="2744455"/>
          </a:xfrm>
          <a:custGeom>
            <a:avLst/>
            <a:gdLst/>
            <a:ahLst/>
            <a:cxnLst/>
            <a:rect l="l" t="t" r="r" b="b"/>
            <a:pathLst>
              <a:path w="2590079" h="2744455">
                <a:moveTo>
                  <a:pt x="0" y="0"/>
                </a:moveTo>
                <a:lnTo>
                  <a:pt x="2590079" y="0"/>
                </a:lnTo>
                <a:lnTo>
                  <a:pt x="2590079" y="2744455"/>
                </a:lnTo>
                <a:lnTo>
                  <a:pt x="0" y="27444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692994" y="-745039"/>
            <a:ext cx="2714108" cy="2714108"/>
          </a:xfrm>
          <a:custGeom>
            <a:avLst/>
            <a:gdLst/>
            <a:ahLst/>
            <a:cxnLst/>
            <a:rect l="l" t="t" r="r" b="b"/>
            <a:pathLst>
              <a:path w="2714108" h="2714108">
                <a:moveTo>
                  <a:pt x="0" y="0"/>
                </a:moveTo>
                <a:lnTo>
                  <a:pt x="2714108" y="0"/>
                </a:lnTo>
                <a:lnTo>
                  <a:pt x="2714108" y="2714108"/>
                </a:lnTo>
                <a:lnTo>
                  <a:pt x="0" y="271410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246084" y="2755314"/>
            <a:ext cx="13795829" cy="4776371"/>
          </a:xfrm>
          <a:custGeom>
            <a:avLst/>
            <a:gdLst/>
            <a:ahLst/>
            <a:cxnLst/>
            <a:rect l="l" t="t" r="r" b="b"/>
            <a:pathLst>
              <a:path w="9373595" h="1857676">
                <a:moveTo>
                  <a:pt x="0" y="0"/>
                </a:moveTo>
                <a:lnTo>
                  <a:pt x="9373594" y="0"/>
                </a:lnTo>
                <a:lnTo>
                  <a:pt x="9373594" y="1857676"/>
                </a:lnTo>
                <a:lnTo>
                  <a:pt x="0" y="185767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673441" y="8577174"/>
            <a:ext cx="4020047" cy="2236608"/>
          </a:xfrm>
          <a:custGeom>
            <a:avLst/>
            <a:gdLst/>
            <a:ahLst/>
            <a:cxnLst/>
            <a:rect l="l" t="t" r="r" b="b"/>
            <a:pathLst>
              <a:path w="4020047" h="2236608">
                <a:moveTo>
                  <a:pt x="0" y="0"/>
                </a:moveTo>
                <a:lnTo>
                  <a:pt x="4020047" y="0"/>
                </a:lnTo>
                <a:lnTo>
                  <a:pt x="4020047" y="2236608"/>
                </a:lnTo>
                <a:lnTo>
                  <a:pt x="0" y="223660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4698681" y="7531685"/>
            <a:ext cx="3738709" cy="1004778"/>
          </a:xfrm>
          <a:custGeom>
            <a:avLst/>
            <a:gdLst/>
            <a:ahLst/>
            <a:cxnLst/>
            <a:rect l="l" t="t" r="r" b="b"/>
            <a:pathLst>
              <a:path w="3738709" h="1004778">
                <a:moveTo>
                  <a:pt x="0" y="0"/>
                </a:moveTo>
                <a:lnTo>
                  <a:pt x="3738710" y="0"/>
                </a:lnTo>
                <a:lnTo>
                  <a:pt x="3738710" y="1004779"/>
                </a:lnTo>
                <a:lnTo>
                  <a:pt x="0" y="10047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9519209">
            <a:off x="-480024" y="1047732"/>
            <a:ext cx="3583902" cy="1778919"/>
          </a:xfrm>
          <a:custGeom>
            <a:avLst/>
            <a:gdLst/>
            <a:ahLst/>
            <a:cxnLst/>
            <a:rect l="l" t="t" r="r" b="b"/>
            <a:pathLst>
              <a:path w="3583902" h="1778919">
                <a:moveTo>
                  <a:pt x="0" y="0"/>
                </a:moveTo>
                <a:lnTo>
                  <a:pt x="3583902" y="0"/>
                </a:lnTo>
                <a:lnTo>
                  <a:pt x="3583902" y="1778919"/>
                </a:lnTo>
                <a:lnTo>
                  <a:pt x="0" y="177891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TextBox 7">
            <a:extLst>
              <a:ext uri="{FF2B5EF4-FFF2-40B4-BE49-F238E27FC236}">
                <a16:creationId xmlns:a16="http://schemas.microsoft.com/office/drawing/2014/main" id="{F382605D-8CD3-44BE-AC1B-6FF362FEC183}"/>
              </a:ext>
            </a:extLst>
          </p:cNvPr>
          <p:cNvSpPr txBox="1"/>
          <p:nvPr/>
        </p:nvSpPr>
        <p:spPr>
          <a:xfrm>
            <a:off x="1544047" y="3343007"/>
            <a:ext cx="15199905" cy="3600986"/>
          </a:xfrm>
          <a:prstGeom prst="rect">
            <a:avLst/>
          </a:prstGeom>
        </p:spPr>
        <p:txBody>
          <a:bodyPr wrap="square" lIns="0" tIns="0" rIns="0" bIns="0" rtlCol="0" anchor="ctr">
            <a:spAutoFit/>
          </a:bodyPr>
          <a:lstStyle/>
          <a:p>
            <a:pPr algn="ctr">
              <a:lnSpc>
                <a:spcPct val="150000"/>
              </a:lnSpc>
            </a:pPr>
            <a:r>
              <a:rPr lang="en-US" sz="7800" b="1" smtClean="0">
                <a:latin typeface="Arial" panose="020B0604020202020204" pitchFamily="34" charset="0"/>
                <a:cs typeface="Arial" panose="020B0604020202020204" pitchFamily="34" charset="0"/>
              </a:rPr>
              <a:t>CẢM ƠN CÁC EM ĐÃ CHÚ Ý LẮNG NGHE BÀI GIẢNG!</a:t>
            </a:r>
            <a:endParaRPr lang="en-US" sz="7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037773"/>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35DE2D3-4BC8-4CAD-90AD-FE4642E5F077}"/>
              </a:ext>
            </a:extLst>
          </p:cNvPr>
          <p:cNvSpPr txBox="1"/>
          <p:nvPr/>
        </p:nvSpPr>
        <p:spPr>
          <a:xfrm>
            <a:off x="1948511" y="2874608"/>
            <a:ext cx="14370156" cy="2691250"/>
          </a:xfrm>
          <a:prstGeom prst="rect">
            <a:avLst/>
          </a:prstGeom>
          <a:noFill/>
        </p:spPr>
        <p:txBody>
          <a:bodyPr wrap="square">
            <a:spAutoFit/>
          </a:bodyPr>
          <a:lstStyle/>
          <a:p>
            <a:pPr lvl="0" algn="ctr">
              <a:lnSpc>
                <a:spcPct val="150000"/>
              </a:lnSpc>
            </a:pPr>
            <a:r>
              <a:rPr lang="en-US" sz="6000" b="1" smtClean="0">
                <a:latin typeface="Arial" panose="020B0604020202020204" pitchFamily="34" charset="0"/>
                <a:ea typeface="Arial" panose="020B0604020202020204" pitchFamily="34" charset="0"/>
                <a:cs typeface="Arial" panose="020B0604020202020204" pitchFamily="34" charset="0"/>
              </a:rPr>
              <a:t>Các nguy cơ và hậu quả của tai nạn </a:t>
            </a:r>
          </a:p>
          <a:p>
            <a:pPr lvl="0" algn="ctr">
              <a:lnSpc>
                <a:spcPct val="150000"/>
              </a:lnSpc>
            </a:pPr>
            <a:r>
              <a:rPr lang="en-US" sz="6000" b="1" smtClean="0">
                <a:latin typeface="Arial" panose="020B0604020202020204" pitchFamily="34" charset="0"/>
                <a:ea typeface="Arial" panose="020B0604020202020204" pitchFamily="34" charset="0"/>
                <a:cs typeface="Arial" panose="020B0604020202020204" pitchFamily="34" charset="0"/>
              </a:rPr>
              <a:t>vũ khí, cháy, nổ và các chất độc hại</a:t>
            </a:r>
            <a:endParaRPr lang="vi-VN" sz="6000" b="1" dirty="0">
              <a:ea typeface="Arial" panose="020B0604020202020204" pitchFamily="34" charset="0"/>
              <a:cs typeface="Arial" panose="020B0604020202020204" pitchFamily="34" charset="0"/>
            </a:endParaRPr>
          </a:p>
        </p:txBody>
      </p:sp>
      <p:grpSp>
        <p:nvGrpSpPr>
          <p:cNvPr id="23" name="Group 2"/>
          <p:cNvGrpSpPr/>
          <p:nvPr/>
        </p:nvGrpSpPr>
        <p:grpSpPr>
          <a:xfrm>
            <a:off x="595722" y="435402"/>
            <a:ext cx="17096555" cy="9422315"/>
            <a:chOff x="0" y="0"/>
            <a:chExt cx="6295575" cy="3469640"/>
          </a:xfrm>
          <a:solidFill>
            <a:srgbClr val="804E1C"/>
          </a:solidFill>
        </p:grpSpPr>
        <p:sp>
          <p:nvSpPr>
            <p:cNvPr id="24" name="Freeform 3"/>
            <p:cNvSpPr/>
            <p:nvPr/>
          </p:nvSpPr>
          <p:spPr>
            <a:xfrm>
              <a:off x="0" y="-2540"/>
              <a:ext cx="6295575" cy="3472180"/>
            </a:xfrm>
            <a:custGeom>
              <a:avLst/>
              <a:gdLst/>
              <a:ahLst/>
              <a:cxnLst/>
              <a:rect l="l" t="t" r="r" b="b"/>
              <a:pathLst>
                <a:path w="6295575" h="3472180">
                  <a:moveTo>
                    <a:pt x="6293035" y="1087120"/>
                  </a:moveTo>
                  <a:lnTo>
                    <a:pt x="6295575" y="1071880"/>
                  </a:lnTo>
                  <a:lnTo>
                    <a:pt x="6289225" y="1075690"/>
                  </a:lnTo>
                  <a:lnTo>
                    <a:pt x="6289225" y="1051560"/>
                  </a:lnTo>
                  <a:cubicBezTo>
                    <a:pt x="6289225" y="1050290"/>
                    <a:pt x="6287955" y="1046480"/>
                    <a:pt x="6286685" y="1041400"/>
                  </a:cubicBezTo>
                  <a:lnTo>
                    <a:pt x="6286685" y="1038860"/>
                  </a:lnTo>
                  <a:lnTo>
                    <a:pt x="6285415" y="1038860"/>
                  </a:lnTo>
                  <a:cubicBezTo>
                    <a:pt x="6284145" y="1033780"/>
                    <a:pt x="6280335" y="1033780"/>
                    <a:pt x="6279065" y="1033780"/>
                  </a:cubicBezTo>
                  <a:cubicBezTo>
                    <a:pt x="6279065" y="993140"/>
                    <a:pt x="6280335" y="951230"/>
                    <a:pt x="6281605" y="910590"/>
                  </a:cubicBezTo>
                  <a:cubicBezTo>
                    <a:pt x="6281605" y="899160"/>
                    <a:pt x="6282875" y="889000"/>
                    <a:pt x="6282875" y="877570"/>
                  </a:cubicBezTo>
                  <a:lnTo>
                    <a:pt x="6286685" y="877570"/>
                  </a:lnTo>
                  <a:lnTo>
                    <a:pt x="6286685" y="847090"/>
                  </a:lnTo>
                  <a:lnTo>
                    <a:pt x="6290495" y="847090"/>
                  </a:lnTo>
                  <a:lnTo>
                    <a:pt x="6290495" y="816610"/>
                  </a:lnTo>
                  <a:cubicBezTo>
                    <a:pt x="6293035" y="781050"/>
                    <a:pt x="6295575" y="726440"/>
                    <a:pt x="6293035" y="692150"/>
                  </a:cubicBezTo>
                  <a:cubicBezTo>
                    <a:pt x="6294305" y="674370"/>
                    <a:pt x="6291765" y="652780"/>
                    <a:pt x="6290495" y="641350"/>
                  </a:cubicBezTo>
                  <a:lnTo>
                    <a:pt x="6291765" y="641350"/>
                  </a:lnTo>
                  <a:lnTo>
                    <a:pt x="6287955" y="542290"/>
                  </a:lnTo>
                  <a:lnTo>
                    <a:pt x="6289225" y="541020"/>
                  </a:lnTo>
                  <a:lnTo>
                    <a:pt x="6289225" y="537210"/>
                  </a:lnTo>
                  <a:cubicBezTo>
                    <a:pt x="6289225" y="502920"/>
                    <a:pt x="6287955" y="468630"/>
                    <a:pt x="6287955" y="431800"/>
                  </a:cubicBezTo>
                  <a:cubicBezTo>
                    <a:pt x="6285415" y="361950"/>
                    <a:pt x="6284145" y="290830"/>
                    <a:pt x="6290495" y="213360"/>
                  </a:cubicBezTo>
                  <a:lnTo>
                    <a:pt x="6290495" y="207010"/>
                  </a:lnTo>
                  <a:cubicBezTo>
                    <a:pt x="6289225" y="191770"/>
                    <a:pt x="6289225" y="176530"/>
                    <a:pt x="6289225" y="158750"/>
                  </a:cubicBezTo>
                  <a:lnTo>
                    <a:pt x="6289225" y="80010"/>
                  </a:lnTo>
                  <a:lnTo>
                    <a:pt x="6294305" y="59690"/>
                  </a:lnTo>
                  <a:lnTo>
                    <a:pt x="6294305" y="8890"/>
                  </a:lnTo>
                  <a:lnTo>
                    <a:pt x="6287955" y="8890"/>
                  </a:lnTo>
                  <a:cubicBezTo>
                    <a:pt x="6249855" y="8890"/>
                    <a:pt x="6193975" y="7620"/>
                    <a:pt x="6178735" y="7620"/>
                  </a:cubicBezTo>
                  <a:cubicBezTo>
                    <a:pt x="6150795" y="7620"/>
                    <a:pt x="6135555" y="7620"/>
                    <a:pt x="6127935" y="8890"/>
                  </a:cubicBezTo>
                  <a:cubicBezTo>
                    <a:pt x="6094915" y="0"/>
                    <a:pt x="6016175" y="1270"/>
                    <a:pt x="5939975" y="3810"/>
                  </a:cubicBezTo>
                  <a:cubicBezTo>
                    <a:pt x="5901875" y="5080"/>
                    <a:pt x="5865045" y="5080"/>
                    <a:pt x="5839645" y="3810"/>
                  </a:cubicBezTo>
                  <a:lnTo>
                    <a:pt x="5835835" y="3810"/>
                  </a:lnTo>
                  <a:lnTo>
                    <a:pt x="5833295" y="10160"/>
                  </a:lnTo>
                  <a:cubicBezTo>
                    <a:pt x="5782495" y="10160"/>
                    <a:pt x="5732965" y="11430"/>
                    <a:pt x="5668195" y="13970"/>
                  </a:cubicBezTo>
                  <a:lnTo>
                    <a:pt x="5656765" y="13970"/>
                  </a:lnTo>
                  <a:lnTo>
                    <a:pt x="5658035" y="16510"/>
                  </a:lnTo>
                  <a:lnTo>
                    <a:pt x="5625015" y="16510"/>
                  </a:lnTo>
                  <a:lnTo>
                    <a:pt x="5625015" y="21590"/>
                  </a:lnTo>
                  <a:cubicBezTo>
                    <a:pt x="5602155" y="21590"/>
                    <a:pt x="5578025" y="20320"/>
                    <a:pt x="5551355" y="19050"/>
                  </a:cubicBezTo>
                  <a:cubicBezTo>
                    <a:pt x="5528495" y="17780"/>
                    <a:pt x="5505635" y="17780"/>
                    <a:pt x="5482775" y="16510"/>
                  </a:cubicBezTo>
                  <a:lnTo>
                    <a:pt x="5482775" y="15240"/>
                  </a:lnTo>
                  <a:cubicBezTo>
                    <a:pt x="5475155" y="13970"/>
                    <a:pt x="5466265" y="13970"/>
                    <a:pt x="5458645" y="12700"/>
                  </a:cubicBezTo>
                  <a:lnTo>
                    <a:pt x="5457375" y="44450"/>
                  </a:lnTo>
                  <a:lnTo>
                    <a:pt x="5453565" y="44450"/>
                  </a:lnTo>
                  <a:lnTo>
                    <a:pt x="5453565" y="13970"/>
                  </a:lnTo>
                  <a:cubicBezTo>
                    <a:pt x="5345548" y="10160"/>
                    <a:pt x="5209368" y="12700"/>
                    <a:pt x="5076510" y="15240"/>
                  </a:cubicBezTo>
                  <a:cubicBezTo>
                    <a:pt x="4940330" y="17780"/>
                    <a:pt x="4810793" y="20320"/>
                    <a:pt x="4691220" y="16510"/>
                  </a:cubicBezTo>
                  <a:cubicBezTo>
                    <a:pt x="4634755" y="17780"/>
                    <a:pt x="4591576" y="17780"/>
                    <a:pt x="4555040" y="16510"/>
                  </a:cubicBezTo>
                  <a:lnTo>
                    <a:pt x="4555040" y="15240"/>
                  </a:lnTo>
                  <a:lnTo>
                    <a:pt x="4442111" y="12700"/>
                  </a:lnTo>
                  <a:lnTo>
                    <a:pt x="4442111" y="16510"/>
                  </a:lnTo>
                  <a:cubicBezTo>
                    <a:pt x="4405574" y="16510"/>
                    <a:pt x="4365717" y="17780"/>
                    <a:pt x="4322538" y="17780"/>
                  </a:cubicBezTo>
                  <a:lnTo>
                    <a:pt x="4295966" y="12700"/>
                  </a:lnTo>
                  <a:lnTo>
                    <a:pt x="4279359" y="12700"/>
                  </a:lnTo>
                  <a:cubicBezTo>
                    <a:pt x="4236180" y="11430"/>
                    <a:pt x="4216252" y="11430"/>
                    <a:pt x="4209609" y="19050"/>
                  </a:cubicBezTo>
                  <a:lnTo>
                    <a:pt x="4209609" y="21590"/>
                  </a:lnTo>
                  <a:cubicBezTo>
                    <a:pt x="4193001" y="22860"/>
                    <a:pt x="4176394" y="22860"/>
                    <a:pt x="4163108" y="24130"/>
                  </a:cubicBezTo>
                  <a:cubicBezTo>
                    <a:pt x="4129893" y="19050"/>
                    <a:pt x="4086715" y="20320"/>
                    <a:pt x="4036893" y="20320"/>
                  </a:cubicBezTo>
                  <a:cubicBezTo>
                    <a:pt x="3987071" y="21590"/>
                    <a:pt x="3933927" y="21590"/>
                    <a:pt x="3897391" y="16510"/>
                  </a:cubicBezTo>
                  <a:lnTo>
                    <a:pt x="3894070" y="15240"/>
                  </a:lnTo>
                  <a:lnTo>
                    <a:pt x="3887427" y="15240"/>
                  </a:lnTo>
                  <a:cubicBezTo>
                    <a:pt x="3870820" y="16510"/>
                    <a:pt x="3804390" y="17780"/>
                    <a:pt x="3741282" y="19050"/>
                  </a:cubicBezTo>
                  <a:cubicBezTo>
                    <a:pt x="3681496" y="20320"/>
                    <a:pt x="3615067" y="21590"/>
                    <a:pt x="3561924" y="22860"/>
                  </a:cubicBezTo>
                  <a:cubicBezTo>
                    <a:pt x="3551960" y="20320"/>
                    <a:pt x="3532031" y="19050"/>
                    <a:pt x="3508780" y="19050"/>
                  </a:cubicBezTo>
                  <a:cubicBezTo>
                    <a:pt x="3432387" y="20320"/>
                    <a:pt x="3346029" y="21590"/>
                    <a:pt x="3239742" y="21590"/>
                  </a:cubicBezTo>
                  <a:lnTo>
                    <a:pt x="3236421" y="20320"/>
                  </a:lnTo>
                  <a:lnTo>
                    <a:pt x="3219813" y="21590"/>
                  </a:lnTo>
                  <a:cubicBezTo>
                    <a:pt x="3150063" y="21590"/>
                    <a:pt x="3080312" y="20320"/>
                    <a:pt x="3010561" y="20320"/>
                  </a:cubicBezTo>
                  <a:lnTo>
                    <a:pt x="3010561" y="17780"/>
                  </a:lnTo>
                  <a:cubicBezTo>
                    <a:pt x="2990633" y="19050"/>
                    <a:pt x="2970704" y="19050"/>
                    <a:pt x="2954097" y="20320"/>
                  </a:cubicBezTo>
                  <a:lnTo>
                    <a:pt x="2927525" y="20320"/>
                  </a:lnTo>
                  <a:cubicBezTo>
                    <a:pt x="2764773" y="19050"/>
                    <a:pt x="2595379" y="17780"/>
                    <a:pt x="2422663" y="17780"/>
                  </a:cubicBezTo>
                  <a:lnTo>
                    <a:pt x="2416020" y="17780"/>
                  </a:lnTo>
                  <a:lnTo>
                    <a:pt x="2406056" y="22860"/>
                  </a:lnTo>
                  <a:lnTo>
                    <a:pt x="2406056" y="27940"/>
                  </a:lnTo>
                  <a:lnTo>
                    <a:pt x="2399413" y="27940"/>
                  </a:lnTo>
                  <a:lnTo>
                    <a:pt x="2193482" y="16510"/>
                  </a:lnTo>
                  <a:cubicBezTo>
                    <a:pt x="2163589" y="16510"/>
                    <a:pt x="2146982" y="19050"/>
                    <a:pt x="2127053" y="20320"/>
                  </a:cubicBezTo>
                  <a:cubicBezTo>
                    <a:pt x="2097160" y="22860"/>
                    <a:pt x="2070588" y="26670"/>
                    <a:pt x="1984230" y="21590"/>
                  </a:cubicBezTo>
                  <a:lnTo>
                    <a:pt x="1984230" y="24130"/>
                  </a:lnTo>
                  <a:lnTo>
                    <a:pt x="1774978" y="24130"/>
                  </a:lnTo>
                  <a:cubicBezTo>
                    <a:pt x="1532512" y="24130"/>
                    <a:pt x="1253509" y="24130"/>
                    <a:pt x="1037614" y="19050"/>
                  </a:cubicBezTo>
                  <a:lnTo>
                    <a:pt x="947935" y="17780"/>
                  </a:lnTo>
                  <a:lnTo>
                    <a:pt x="984471" y="24130"/>
                  </a:lnTo>
                  <a:lnTo>
                    <a:pt x="964542" y="24130"/>
                  </a:lnTo>
                  <a:cubicBezTo>
                    <a:pt x="878184"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060"/>
                    <a:pt x="6350" y="873760"/>
                    <a:pt x="6350" y="929640"/>
                  </a:cubicBezTo>
                  <a:lnTo>
                    <a:pt x="10160" y="929640"/>
                  </a:lnTo>
                  <a:lnTo>
                    <a:pt x="10160" y="935990"/>
                  </a:lnTo>
                  <a:lnTo>
                    <a:pt x="19050" y="937260"/>
                  </a:lnTo>
                  <a:lnTo>
                    <a:pt x="19050" y="955040"/>
                  </a:lnTo>
                  <a:lnTo>
                    <a:pt x="12700" y="955040"/>
                  </a:lnTo>
                  <a:lnTo>
                    <a:pt x="16510" y="1005840"/>
                  </a:lnTo>
                  <a:lnTo>
                    <a:pt x="16510" y="1013460"/>
                  </a:lnTo>
                  <a:cubicBezTo>
                    <a:pt x="13970" y="1060450"/>
                    <a:pt x="10160" y="1108710"/>
                    <a:pt x="16510" y="1141730"/>
                  </a:cubicBezTo>
                  <a:cubicBezTo>
                    <a:pt x="16510" y="1144270"/>
                    <a:pt x="16510" y="1145540"/>
                    <a:pt x="15240" y="1146810"/>
                  </a:cubicBezTo>
                  <a:lnTo>
                    <a:pt x="12700" y="1148080"/>
                  </a:lnTo>
                  <a:lnTo>
                    <a:pt x="12700" y="1153160"/>
                  </a:lnTo>
                  <a:cubicBezTo>
                    <a:pt x="13970" y="1165860"/>
                    <a:pt x="13970" y="1184910"/>
                    <a:pt x="15240" y="1205230"/>
                  </a:cubicBezTo>
                  <a:cubicBezTo>
                    <a:pt x="16510" y="1245870"/>
                    <a:pt x="19050" y="1291590"/>
                    <a:pt x="21590" y="1313180"/>
                  </a:cubicBezTo>
                  <a:cubicBezTo>
                    <a:pt x="21590" y="1315720"/>
                    <a:pt x="20320" y="1318260"/>
                    <a:pt x="20320" y="1319530"/>
                  </a:cubicBezTo>
                  <a:cubicBezTo>
                    <a:pt x="20320" y="1320800"/>
                    <a:pt x="19050" y="1322070"/>
                    <a:pt x="19050" y="1323340"/>
                  </a:cubicBezTo>
                  <a:lnTo>
                    <a:pt x="21590" y="1323340"/>
                  </a:lnTo>
                  <a:lnTo>
                    <a:pt x="21590" y="1324610"/>
                  </a:lnTo>
                  <a:cubicBezTo>
                    <a:pt x="15240" y="1353820"/>
                    <a:pt x="17780" y="1414780"/>
                    <a:pt x="20320" y="1469390"/>
                  </a:cubicBezTo>
                  <a:cubicBezTo>
                    <a:pt x="21590" y="1510030"/>
                    <a:pt x="24130" y="1560830"/>
                    <a:pt x="20320" y="1570990"/>
                  </a:cubicBezTo>
                  <a:lnTo>
                    <a:pt x="16510" y="1570990"/>
                  </a:lnTo>
                  <a:lnTo>
                    <a:pt x="17780" y="1668780"/>
                  </a:lnTo>
                  <a:lnTo>
                    <a:pt x="11430" y="1668780"/>
                  </a:lnTo>
                  <a:cubicBezTo>
                    <a:pt x="11430" y="1680210"/>
                    <a:pt x="10160" y="1690370"/>
                    <a:pt x="10160" y="1700530"/>
                  </a:cubicBezTo>
                  <a:lnTo>
                    <a:pt x="8890" y="1699260"/>
                  </a:lnTo>
                  <a:lnTo>
                    <a:pt x="10160" y="1714500"/>
                  </a:lnTo>
                  <a:lnTo>
                    <a:pt x="10160" y="1718310"/>
                  </a:lnTo>
                  <a:lnTo>
                    <a:pt x="13970" y="1813560"/>
                  </a:lnTo>
                  <a:lnTo>
                    <a:pt x="21590" y="1813560"/>
                  </a:lnTo>
                  <a:cubicBezTo>
                    <a:pt x="22860" y="1819910"/>
                    <a:pt x="22860" y="1826260"/>
                    <a:pt x="24130" y="1831340"/>
                  </a:cubicBezTo>
                  <a:lnTo>
                    <a:pt x="22860" y="1830070"/>
                  </a:lnTo>
                  <a:lnTo>
                    <a:pt x="21590" y="1850390"/>
                  </a:lnTo>
                  <a:cubicBezTo>
                    <a:pt x="20320" y="1870710"/>
                    <a:pt x="20320" y="1887220"/>
                    <a:pt x="20320" y="1902460"/>
                  </a:cubicBezTo>
                  <a:cubicBezTo>
                    <a:pt x="17780" y="1910080"/>
                    <a:pt x="15240" y="1917700"/>
                    <a:pt x="13970" y="1926590"/>
                  </a:cubicBezTo>
                  <a:lnTo>
                    <a:pt x="12700" y="1930400"/>
                  </a:lnTo>
                  <a:lnTo>
                    <a:pt x="12700" y="1932940"/>
                  </a:lnTo>
                  <a:cubicBezTo>
                    <a:pt x="13970" y="1934210"/>
                    <a:pt x="15240" y="1939290"/>
                    <a:pt x="16510" y="1962150"/>
                  </a:cubicBezTo>
                  <a:cubicBezTo>
                    <a:pt x="16510" y="1992630"/>
                    <a:pt x="19050" y="2018030"/>
                    <a:pt x="22860" y="2057400"/>
                  </a:cubicBezTo>
                  <a:lnTo>
                    <a:pt x="12700" y="2094230"/>
                  </a:lnTo>
                  <a:cubicBezTo>
                    <a:pt x="8890" y="2108200"/>
                    <a:pt x="8890" y="2112010"/>
                    <a:pt x="8890" y="2118360"/>
                  </a:cubicBezTo>
                  <a:cubicBezTo>
                    <a:pt x="8890" y="2123440"/>
                    <a:pt x="8890" y="2131060"/>
                    <a:pt x="5080" y="2152650"/>
                  </a:cubicBezTo>
                  <a:lnTo>
                    <a:pt x="8890" y="2153920"/>
                  </a:lnTo>
                  <a:cubicBezTo>
                    <a:pt x="10160" y="2161540"/>
                    <a:pt x="10160" y="2190750"/>
                    <a:pt x="10160" y="2209800"/>
                  </a:cubicBezTo>
                  <a:cubicBezTo>
                    <a:pt x="10160" y="2247900"/>
                    <a:pt x="10160" y="2261870"/>
                    <a:pt x="12700" y="2265680"/>
                  </a:cubicBezTo>
                  <a:cubicBezTo>
                    <a:pt x="10160" y="2283460"/>
                    <a:pt x="8890" y="2299970"/>
                    <a:pt x="8890" y="2317750"/>
                  </a:cubicBezTo>
                  <a:cubicBezTo>
                    <a:pt x="7620" y="2338070"/>
                    <a:pt x="7620" y="2359660"/>
                    <a:pt x="2540" y="2386330"/>
                  </a:cubicBezTo>
                  <a:lnTo>
                    <a:pt x="0" y="2401570"/>
                  </a:lnTo>
                  <a:lnTo>
                    <a:pt x="6350" y="2397760"/>
                  </a:lnTo>
                  <a:lnTo>
                    <a:pt x="6350" y="2421890"/>
                  </a:lnTo>
                  <a:cubicBezTo>
                    <a:pt x="6350" y="2423160"/>
                    <a:pt x="7620" y="2426970"/>
                    <a:pt x="8890" y="2432050"/>
                  </a:cubicBezTo>
                  <a:lnTo>
                    <a:pt x="8890" y="2434590"/>
                  </a:lnTo>
                  <a:lnTo>
                    <a:pt x="10160" y="2434590"/>
                  </a:lnTo>
                  <a:cubicBezTo>
                    <a:pt x="11430" y="2439670"/>
                    <a:pt x="15240" y="2439670"/>
                    <a:pt x="16510" y="2439670"/>
                  </a:cubicBezTo>
                  <a:cubicBezTo>
                    <a:pt x="16510" y="2480310"/>
                    <a:pt x="15240" y="2522220"/>
                    <a:pt x="13970" y="2562860"/>
                  </a:cubicBezTo>
                  <a:cubicBezTo>
                    <a:pt x="13970" y="2574290"/>
                    <a:pt x="12700" y="2584450"/>
                    <a:pt x="12700" y="2595880"/>
                  </a:cubicBezTo>
                  <a:lnTo>
                    <a:pt x="8890" y="2595880"/>
                  </a:lnTo>
                  <a:lnTo>
                    <a:pt x="8890" y="2625090"/>
                  </a:lnTo>
                  <a:lnTo>
                    <a:pt x="6350" y="2625090"/>
                  </a:lnTo>
                  <a:lnTo>
                    <a:pt x="6350" y="2655570"/>
                  </a:lnTo>
                  <a:cubicBezTo>
                    <a:pt x="3810" y="2691130"/>
                    <a:pt x="1270" y="2745740"/>
                    <a:pt x="3810" y="2780030"/>
                  </a:cubicBezTo>
                  <a:cubicBezTo>
                    <a:pt x="2540" y="2797810"/>
                    <a:pt x="5080" y="2819400"/>
                    <a:pt x="6350" y="2830830"/>
                  </a:cubicBezTo>
                  <a:lnTo>
                    <a:pt x="5080" y="2830830"/>
                  </a:lnTo>
                  <a:lnTo>
                    <a:pt x="8890" y="2929890"/>
                  </a:lnTo>
                  <a:lnTo>
                    <a:pt x="7620" y="2931160"/>
                  </a:lnTo>
                  <a:lnTo>
                    <a:pt x="7620" y="2934970"/>
                  </a:lnTo>
                  <a:cubicBezTo>
                    <a:pt x="7620" y="2969260"/>
                    <a:pt x="8890" y="3003550"/>
                    <a:pt x="8890" y="3040380"/>
                  </a:cubicBezTo>
                  <a:cubicBezTo>
                    <a:pt x="11430" y="3110230"/>
                    <a:pt x="12700" y="3181350"/>
                    <a:pt x="6350" y="3258820"/>
                  </a:cubicBezTo>
                  <a:lnTo>
                    <a:pt x="6350" y="3265170"/>
                  </a:lnTo>
                  <a:cubicBezTo>
                    <a:pt x="7620" y="3280410"/>
                    <a:pt x="7620" y="3295650"/>
                    <a:pt x="7620" y="3313430"/>
                  </a:cubicBezTo>
                  <a:lnTo>
                    <a:pt x="7620" y="3392170"/>
                  </a:lnTo>
                  <a:lnTo>
                    <a:pt x="2540" y="3412490"/>
                  </a:lnTo>
                  <a:lnTo>
                    <a:pt x="2540" y="3463290"/>
                  </a:lnTo>
                  <a:lnTo>
                    <a:pt x="8890" y="3463290"/>
                  </a:lnTo>
                  <a:cubicBezTo>
                    <a:pt x="46990" y="3463290"/>
                    <a:pt x="102870" y="3464560"/>
                    <a:pt x="118110" y="3464560"/>
                  </a:cubicBezTo>
                  <a:cubicBezTo>
                    <a:pt x="146050" y="3464560"/>
                    <a:pt x="161290" y="3464560"/>
                    <a:pt x="168910" y="3463290"/>
                  </a:cubicBezTo>
                  <a:cubicBezTo>
                    <a:pt x="189230" y="3468370"/>
                    <a:pt x="227330" y="3469640"/>
                    <a:pt x="271780" y="3469640"/>
                  </a:cubicBezTo>
                  <a:cubicBezTo>
                    <a:pt x="298450" y="3469640"/>
                    <a:pt x="327660" y="3469640"/>
                    <a:pt x="356870" y="3468370"/>
                  </a:cubicBezTo>
                  <a:cubicBezTo>
                    <a:pt x="394970" y="3467100"/>
                    <a:pt x="431800" y="3467100"/>
                    <a:pt x="457200" y="3468370"/>
                  </a:cubicBezTo>
                  <a:lnTo>
                    <a:pt x="461010" y="3468370"/>
                  </a:lnTo>
                  <a:lnTo>
                    <a:pt x="463550" y="3462020"/>
                  </a:lnTo>
                  <a:cubicBezTo>
                    <a:pt x="514350" y="3462020"/>
                    <a:pt x="563880" y="3460750"/>
                    <a:pt x="628650" y="3458210"/>
                  </a:cubicBezTo>
                  <a:lnTo>
                    <a:pt x="640080" y="3458210"/>
                  </a:lnTo>
                  <a:lnTo>
                    <a:pt x="638810" y="3455670"/>
                  </a:lnTo>
                  <a:lnTo>
                    <a:pt x="671830" y="3455670"/>
                  </a:lnTo>
                  <a:lnTo>
                    <a:pt x="671830" y="3450590"/>
                  </a:lnTo>
                  <a:cubicBezTo>
                    <a:pt x="694690" y="3450590"/>
                    <a:pt x="718820" y="3451860"/>
                    <a:pt x="745490" y="3453130"/>
                  </a:cubicBezTo>
                  <a:cubicBezTo>
                    <a:pt x="763270" y="3454400"/>
                    <a:pt x="781050" y="3454400"/>
                    <a:pt x="798830" y="3455670"/>
                  </a:cubicBezTo>
                  <a:lnTo>
                    <a:pt x="798830" y="3467100"/>
                  </a:lnTo>
                  <a:lnTo>
                    <a:pt x="1030971" y="3467100"/>
                  </a:lnTo>
                  <a:cubicBezTo>
                    <a:pt x="1094079" y="3467100"/>
                    <a:pt x="1153865" y="3465830"/>
                    <a:pt x="1216973" y="3464560"/>
                  </a:cubicBezTo>
                  <a:cubicBezTo>
                    <a:pt x="1353153" y="3462020"/>
                    <a:pt x="1482690" y="3459480"/>
                    <a:pt x="1602262" y="3463290"/>
                  </a:cubicBezTo>
                  <a:cubicBezTo>
                    <a:pt x="1658727" y="3462020"/>
                    <a:pt x="1701906" y="3462020"/>
                    <a:pt x="1738442" y="3463290"/>
                  </a:cubicBezTo>
                  <a:lnTo>
                    <a:pt x="1738442" y="3464560"/>
                  </a:lnTo>
                  <a:lnTo>
                    <a:pt x="1761692" y="3464560"/>
                  </a:lnTo>
                  <a:lnTo>
                    <a:pt x="1848050" y="3467100"/>
                  </a:lnTo>
                  <a:lnTo>
                    <a:pt x="1848050" y="3463290"/>
                  </a:lnTo>
                  <a:cubicBezTo>
                    <a:pt x="1884586" y="3463290"/>
                    <a:pt x="1924444" y="3462020"/>
                    <a:pt x="1967623" y="3462020"/>
                  </a:cubicBezTo>
                  <a:lnTo>
                    <a:pt x="1997516" y="3468370"/>
                  </a:lnTo>
                  <a:lnTo>
                    <a:pt x="2017445" y="3468370"/>
                  </a:lnTo>
                  <a:cubicBezTo>
                    <a:pt x="2060624" y="3469640"/>
                    <a:pt x="2080552" y="3469640"/>
                    <a:pt x="2087195" y="3462020"/>
                  </a:cubicBezTo>
                  <a:lnTo>
                    <a:pt x="2087195" y="3459480"/>
                  </a:lnTo>
                  <a:cubicBezTo>
                    <a:pt x="2103803" y="3458210"/>
                    <a:pt x="2120410" y="3458210"/>
                    <a:pt x="2133696" y="3456940"/>
                  </a:cubicBezTo>
                  <a:cubicBezTo>
                    <a:pt x="2166910" y="3462020"/>
                    <a:pt x="2210089" y="3460750"/>
                    <a:pt x="2259911" y="3460750"/>
                  </a:cubicBezTo>
                  <a:cubicBezTo>
                    <a:pt x="2309733" y="3459480"/>
                    <a:pt x="2362877" y="3459480"/>
                    <a:pt x="2399413" y="3464560"/>
                  </a:cubicBezTo>
                  <a:lnTo>
                    <a:pt x="2402734" y="3465830"/>
                  </a:lnTo>
                  <a:lnTo>
                    <a:pt x="2409377" y="3465830"/>
                  </a:lnTo>
                  <a:cubicBezTo>
                    <a:pt x="2425984" y="3464560"/>
                    <a:pt x="2492414" y="3463290"/>
                    <a:pt x="2555521" y="3462020"/>
                  </a:cubicBezTo>
                  <a:cubicBezTo>
                    <a:pt x="2615308" y="3460750"/>
                    <a:pt x="2681737" y="3459480"/>
                    <a:pt x="2734880" y="3458210"/>
                  </a:cubicBezTo>
                  <a:cubicBezTo>
                    <a:pt x="2744844" y="3460750"/>
                    <a:pt x="2768095" y="3462020"/>
                    <a:pt x="2788023" y="3462020"/>
                  </a:cubicBezTo>
                  <a:cubicBezTo>
                    <a:pt x="2864417" y="3460750"/>
                    <a:pt x="2950775" y="3459480"/>
                    <a:pt x="3057062" y="3459480"/>
                  </a:cubicBezTo>
                  <a:lnTo>
                    <a:pt x="3060383" y="3460750"/>
                  </a:lnTo>
                  <a:lnTo>
                    <a:pt x="3076990" y="3459480"/>
                  </a:lnTo>
                  <a:cubicBezTo>
                    <a:pt x="3146741" y="3459480"/>
                    <a:pt x="3216492" y="3460750"/>
                    <a:pt x="3286242" y="3460750"/>
                  </a:cubicBezTo>
                  <a:lnTo>
                    <a:pt x="3286242" y="3463290"/>
                  </a:lnTo>
                  <a:lnTo>
                    <a:pt x="3342707" y="3460750"/>
                  </a:lnTo>
                  <a:lnTo>
                    <a:pt x="3369279" y="3460750"/>
                  </a:lnTo>
                  <a:cubicBezTo>
                    <a:pt x="3532031" y="3462020"/>
                    <a:pt x="3701425" y="3463290"/>
                    <a:pt x="3874141" y="3463290"/>
                  </a:cubicBezTo>
                  <a:lnTo>
                    <a:pt x="3880784" y="3463290"/>
                  </a:lnTo>
                  <a:lnTo>
                    <a:pt x="3890748" y="3458210"/>
                  </a:lnTo>
                  <a:lnTo>
                    <a:pt x="3890748" y="3453130"/>
                  </a:lnTo>
                  <a:lnTo>
                    <a:pt x="3897391" y="3453130"/>
                  </a:lnTo>
                  <a:lnTo>
                    <a:pt x="4103322" y="3464560"/>
                  </a:lnTo>
                  <a:cubicBezTo>
                    <a:pt x="4133215" y="3464560"/>
                    <a:pt x="4149822" y="3462020"/>
                    <a:pt x="4169751" y="3460750"/>
                  </a:cubicBezTo>
                  <a:cubicBezTo>
                    <a:pt x="4199644" y="3458210"/>
                    <a:pt x="4226216" y="3454400"/>
                    <a:pt x="4312574" y="3459480"/>
                  </a:cubicBezTo>
                  <a:lnTo>
                    <a:pt x="4312574" y="3456940"/>
                  </a:lnTo>
                  <a:lnTo>
                    <a:pt x="4518504" y="3456940"/>
                  </a:lnTo>
                  <a:cubicBezTo>
                    <a:pt x="4760971" y="3456940"/>
                    <a:pt x="5039973" y="3456940"/>
                    <a:pt x="5255868" y="3462020"/>
                  </a:cubicBezTo>
                  <a:lnTo>
                    <a:pt x="5345548" y="3463290"/>
                  </a:lnTo>
                  <a:lnTo>
                    <a:pt x="5309012" y="3456940"/>
                  </a:lnTo>
                  <a:lnTo>
                    <a:pt x="5328941" y="3456940"/>
                  </a:lnTo>
                  <a:cubicBezTo>
                    <a:pt x="5411977" y="3459480"/>
                    <a:pt x="5445945" y="3460750"/>
                    <a:pt x="5453565" y="3456940"/>
                  </a:cubicBezTo>
                  <a:lnTo>
                    <a:pt x="5453565" y="3458210"/>
                  </a:lnTo>
                  <a:cubicBezTo>
                    <a:pt x="5454835" y="3458210"/>
                    <a:pt x="5454835" y="3458210"/>
                    <a:pt x="5456105" y="3456940"/>
                  </a:cubicBezTo>
                  <a:cubicBezTo>
                    <a:pt x="5457375" y="3456940"/>
                    <a:pt x="5458645" y="3458210"/>
                    <a:pt x="5461185" y="3458210"/>
                  </a:cubicBezTo>
                  <a:lnTo>
                    <a:pt x="5461185" y="3464560"/>
                  </a:lnTo>
                  <a:cubicBezTo>
                    <a:pt x="5496745" y="3463290"/>
                    <a:pt x="5525955" y="3463290"/>
                    <a:pt x="5551355" y="3464560"/>
                  </a:cubicBezTo>
                  <a:cubicBezTo>
                    <a:pt x="5580565" y="3465830"/>
                    <a:pt x="5607235" y="3465830"/>
                    <a:pt x="5635175" y="3463290"/>
                  </a:cubicBezTo>
                  <a:cubicBezTo>
                    <a:pt x="5636445" y="3464560"/>
                    <a:pt x="5637715" y="3467100"/>
                    <a:pt x="5641525" y="3468370"/>
                  </a:cubicBezTo>
                  <a:lnTo>
                    <a:pt x="5644065" y="3468370"/>
                  </a:lnTo>
                  <a:cubicBezTo>
                    <a:pt x="5647875" y="3468370"/>
                    <a:pt x="5650415" y="3467100"/>
                    <a:pt x="5652955" y="3467100"/>
                  </a:cubicBezTo>
                  <a:lnTo>
                    <a:pt x="5652955" y="3472180"/>
                  </a:lnTo>
                  <a:cubicBezTo>
                    <a:pt x="5721535" y="3472180"/>
                    <a:pt x="5743125" y="3464560"/>
                    <a:pt x="5753285" y="3458210"/>
                  </a:cubicBezTo>
                  <a:cubicBezTo>
                    <a:pt x="5807895" y="3459480"/>
                    <a:pt x="5856155" y="3462020"/>
                    <a:pt x="5903145" y="3465830"/>
                  </a:cubicBezTo>
                  <a:lnTo>
                    <a:pt x="5903145" y="3460750"/>
                  </a:lnTo>
                  <a:lnTo>
                    <a:pt x="5920925" y="3460750"/>
                  </a:lnTo>
                  <a:lnTo>
                    <a:pt x="5920925" y="3456940"/>
                  </a:lnTo>
                  <a:lnTo>
                    <a:pt x="5995855" y="3456940"/>
                  </a:lnTo>
                  <a:lnTo>
                    <a:pt x="6042845" y="3459480"/>
                  </a:lnTo>
                  <a:lnTo>
                    <a:pt x="6044115" y="3459480"/>
                  </a:lnTo>
                  <a:cubicBezTo>
                    <a:pt x="6054275" y="3455670"/>
                    <a:pt x="6088565" y="3455670"/>
                    <a:pt x="6120315" y="3455670"/>
                  </a:cubicBezTo>
                  <a:cubicBezTo>
                    <a:pt x="6148255" y="3455670"/>
                    <a:pt x="6173655" y="3455670"/>
                    <a:pt x="6185085" y="3453130"/>
                  </a:cubicBezTo>
                  <a:lnTo>
                    <a:pt x="6248585" y="3453130"/>
                  </a:lnTo>
                  <a:lnTo>
                    <a:pt x="6248585" y="3446780"/>
                  </a:lnTo>
                  <a:lnTo>
                    <a:pt x="6265095" y="3446780"/>
                  </a:lnTo>
                  <a:lnTo>
                    <a:pt x="6265095" y="3440430"/>
                  </a:lnTo>
                  <a:cubicBezTo>
                    <a:pt x="6265095" y="3430270"/>
                    <a:pt x="6265095" y="3418840"/>
                    <a:pt x="6266365" y="3406140"/>
                  </a:cubicBezTo>
                  <a:lnTo>
                    <a:pt x="6266365" y="3393440"/>
                  </a:lnTo>
                  <a:cubicBezTo>
                    <a:pt x="6266365" y="3383280"/>
                    <a:pt x="6266365" y="3375660"/>
                    <a:pt x="6267635" y="3366770"/>
                  </a:cubicBezTo>
                  <a:lnTo>
                    <a:pt x="6268905" y="3350260"/>
                  </a:lnTo>
                  <a:cubicBezTo>
                    <a:pt x="6272715" y="3286760"/>
                    <a:pt x="6271445" y="3272790"/>
                    <a:pt x="6271445" y="3258820"/>
                  </a:cubicBezTo>
                  <a:cubicBezTo>
                    <a:pt x="6270175" y="3244850"/>
                    <a:pt x="6270175" y="3232150"/>
                    <a:pt x="6273985" y="3169920"/>
                  </a:cubicBezTo>
                  <a:lnTo>
                    <a:pt x="6275255" y="3152140"/>
                  </a:lnTo>
                  <a:lnTo>
                    <a:pt x="6263825" y="3164840"/>
                  </a:lnTo>
                  <a:cubicBezTo>
                    <a:pt x="6262555" y="3152140"/>
                    <a:pt x="6265095" y="3124200"/>
                    <a:pt x="6266365" y="3102610"/>
                  </a:cubicBezTo>
                  <a:cubicBezTo>
                    <a:pt x="6268905" y="3069590"/>
                    <a:pt x="6272715" y="3031490"/>
                    <a:pt x="6270175" y="2997200"/>
                  </a:cubicBezTo>
                  <a:lnTo>
                    <a:pt x="6279065" y="3025140"/>
                  </a:lnTo>
                  <a:lnTo>
                    <a:pt x="6277795" y="2978150"/>
                  </a:lnTo>
                  <a:cubicBezTo>
                    <a:pt x="6277795" y="2962910"/>
                    <a:pt x="6276525" y="2946400"/>
                    <a:pt x="6276525" y="2929890"/>
                  </a:cubicBezTo>
                  <a:cubicBezTo>
                    <a:pt x="6279065" y="2917190"/>
                    <a:pt x="6281605" y="2904490"/>
                    <a:pt x="6282875" y="2894330"/>
                  </a:cubicBezTo>
                  <a:lnTo>
                    <a:pt x="6287955" y="2894330"/>
                  </a:lnTo>
                  <a:cubicBezTo>
                    <a:pt x="6291765" y="2842260"/>
                    <a:pt x="6290495" y="2838450"/>
                    <a:pt x="6286685" y="2834640"/>
                  </a:cubicBezTo>
                  <a:cubicBezTo>
                    <a:pt x="6285415" y="2833370"/>
                    <a:pt x="6282875" y="2832100"/>
                    <a:pt x="6281605" y="2832100"/>
                  </a:cubicBezTo>
                  <a:cubicBezTo>
                    <a:pt x="6280335" y="2829560"/>
                    <a:pt x="6279065" y="2823210"/>
                    <a:pt x="6279065" y="2806700"/>
                  </a:cubicBezTo>
                  <a:cubicBezTo>
                    <a:pt x="6280335" y="2806700"/>
                    <a:pt x="6281605" y="2806700"/>
                    <a:pt x="6284145" y="2805430"/>
                  </a:cubicBezTo>
                  <a:cubicBezTo>
                    <a:pt x="6289225" y="2802890"/>
                    <a:pt x="6290495" y="2796540"/>
                    <a:pt x="6290495" y="2769870"/>
                  </a:cubicBezTo>
                  <a:cubicBezTo>
                    <a:pt x="6291765" y="2759710"/>
                    <a:pt x="6290495" y="2734310"/>
                    <a:pt x="6287955" y="2702560"/>
                  </a:cubicBezTo>
                  <a:cubicBezTo>
                    <a:pt x="6286685" y="2682240"/>
                    <a:pt x="6285415" y="2659380"/>
                    <a:pt x="6284145" y="2636520"/>
                  </a:cubicBezTo>
                  <a:lnTo>
                    <a:pt x="6284145" y="2613660"/>
                  </a:lnTo>
                  <a:cubicBezTo>
                    <a:pt x="6289225" y="2608580"/>
                    <a:pt x="6290495" y="2592070"/>
                    <a:pt x="6289225" y="2543810"/>
                  </a:cubicBezTo>
                  <a:lnTo>
                    <a:pt x="6285415" y="2543810"/>
                  </a:lnTo>
                  <a:lnTo>
                    <a:pt x="6285415" y="2537460"/>
                  </a:lnTo>
                  <a:lnTo>
                    <a:pt x="6276525" y="2536190"/>
                  </a:lnTo>
                  <a:lnTo>
                    <a:pt x="6276525" y="2518410"/>
                  </a:lnTo>
                  <a:lnTo>
                    <a:pt x="6282875" y="2518410"/>
                  </a:lnTo>
                  <a:lnTo>
                    <a:pt x="6279065" y="2467610"/>
                  </a:lnTo>
                  <a:lnTo>
                    <a:pt x="6279065" y="2459990"/>
                  </a:lnTo>
                  <a:cubicBezTo>
                    <a:pt x="6281605" y="2413000"/>
                    <a:pt x="6285415" y="2364740"/>
                    <a:pt x="6279065" y="2331720"/>
                  </a:cubicBezTo>
                  <a:cubicBezTo>
                    <a:pt x="6279065" y="2329180"/>
                    <a:pt x="6279065" y="2327910"/>
                    <a:pt x="6280335" y="2326640"/>
                  </a:cubicBezTo>
                  <a:lnTo>
                    <a:pt x="6282875" y="2325370"/>
                  </a:lnTo>
                  <a:lnTo>
                    <a:pt x="6282875" y="2320290"/>
                  </a:lnTo>
                  <a:cubicBezTo>
                    <a:pt x="6281605" y="2307590"/>
                    <a:pt x="6281605" y="2288540"/>
                    <a:pt x="6280335" y="2268220"/>
                  </a:cubicBezTo>
                  <a:cubicBezTo>
                    <a:pt x="6279065" y="2227580"/>
                    <a:pt x="6276525" y="2181860"/>
                    <a:pt x="6273985" y="2160270"/>
                  </a:cubicBezTo>
                  <a:cubicBezTo>
                    <a:pt x="6273985" y="2157730"/>
                    <a:pt x="6275255" y="2155190"/>
                    <a:pt x="6275255" y="2153920"/>
                  </a:cubicBezTo>
                  <a:cubicBezTo>
                    <a:pt x="6275255" y="2152650"/>
                    <a:pt x="6275255" y="2151380"/>
                    <a:pt x="6276525" y="2151380"/>
                  </a:cubicBezTo>
                  <a:lnTo>
                    <a:pt x="6271445" y="2148840"/>
                  </a:lnTo>
                  <a:lnTo>
                    <a:pt x="6277795" y="2150110"/>
                  </a:lnTo>
                  <a:lnTo>
                    <a:pt x="6279065" y="2148840"/>
                  </a:lnTo>
                  <a:lnTo>
                    <a:pt x="6279065" y="2147570"/>
                  </a:lnTo>
                  <a:cubicBezTo>
                    <a:pt x="6285415" y="2118360"/>
                    <a:pt x="6282875" y="2057400"/>
                    <a:pt x="6280335" y="2002790"/>
                  </a:cubicBezTo>
                  <a:cubicBezTo>
                    <a:pt x="6279065" y="1962150"/>
                    <a:pt x="6276525" y="1911350"/>
                    <a:pt x="6280335" y="1901190"/>
                  </a:cubicBezTo>
                  <a:lnTo>
                    <a:pt x="6284145" y="1901190"/>
                  </a:lnTo>
                  <a:lnTo>
                    <a:pt x="6282875" y="1803400"/>
                  </a:lnTo>
                  <a:lnTo>
                    <a:pt x="6289225" y="1803400"/>
                  </a:lnTo>
                  <a:cubicBezTo>
                    <a:pt x="6289225" y="1793240"/>
                    <a:pt x="6290495" y="1781810"/>
                    <a:pt x="6290495" y="1771650"/>
                  </a:cubicBezTo>
                  <a:lnTo>
                    <a:pt x="6291765" y="1774190"/>
                  </a:lnTo>
                  <a:lnTo>
                    <a:pt x="6290495" y="1757680"/>
                  </a:lnTo>
                  <a:lnTo>
                    <a:pt x="6290495" y="1755140"/>
                  </a:lnTo>
                  <a:lnTo>
                    <a:pt x="6286685" y="1659890"/>
                  </a:lnTo>
                  <a:lnTo>
                    <a:pt x="6279065" y="1659890"/>
                  </a:lnTo>
                  <a:cubicBezTo>
                    <a:pt x="6277795" y="1653540"/>
                    <a:pt x="6277795" y="1647190"/>
                    <a:pt x="6276525" y="1642110"/>
                  </a:cubicBezTo>
                  <a:lnTo>
                    <a:pt x="6277795" y="1643380"/>
                  </a:lnTo>
                  <a:lnTo>
                    <a:pt x="6279065" y="1623060"/>
                  </a:lnTo>
                  <a:cubicBezTo>
                    <a:pt x="6280335" y="1602740"/>
                    <a:pt x="6280335" y="1586230"/>
                    <a:pt x="6280335" y="1570990"/>
                  </a:cubicBezTo>
                  <a:cubicBezTo>
                    <a:pt x="6282875" y="1563370"/>
                    <a:pt x="6285415" y="1555750"/>
                    <a:pt x="6286685" y="1546860"/>
                  </a:cubicBezTo>
                  <a:lnTo>
                    <a:pt x="6287955" y="1543050"/>
                  </a:lnTo>
                  <a:lnTo>
                    <a:pt x="6284145" y="1540510"/>
                  </a:lnTo>
                  <a:cubicBezTo>
                    <a:pt x="6284145" y="1539240"/>
                    <a:pt x="6281605" y="1534160"/>
                    <a:pt x="6280335" y="1511300"/>
                  </a:cubicBezTo>
                  <a:cubicBezTo>
                    <a:pt x="6280335" y="1480820"/>
                    <a:pt x="6277795" y="1456690"/>
                    <a:pt x="6273985" y="1416050"/>
                  </a:cubicBezTo>
                  <a:lnTo>
                    <a:pt x="6284145" y="1379220"/>
                  </a:lnTo>
                  <a:cubicBezTo>
                    <a:pt x="6287955" y="1365250"/>
                    <a:pt x="6287955" y="1361440"/>
                    <a:pt x="6287955" y="1355090"/>
                  </a:cubicBezTo>
                  <a:cubicBezTo>
                    <a:pt x="6287955" y="1350010"/>
                    <a:pt x="6287955" y="1342390"/>
                    <a:pt x="6291765" y="1320800"/>
                  </a:cubicBezTo>
                  <a:lnTo>
                    <a:pt x="6287955" y="1319530"/>
                  </a:lnTo>
                  <a:cubicBezTo>
                    <a:pt x="6286685" y="1311910"/>
                    <a:pt x="6286685" y="1282700"/>
                    <a:pt x="6286685" y="1263650"/>
                  </a:cubicBezTo>
                  <a:cubicBezTo>
                    <a:pt x="6286685" y="1225550"/>
                    <a:pt x="6286685" y="1211580"/>
                    <a:pt x="6284145" y="1207770"/>
                  </a:cubicBezTo>
                  <a:cubicBezTo>
                    <a:pt x="6286685" y="1189990"/>
                    <a:pt x="6287955" y="1173480"/>
                    <a:pt x="6287955" y="1155700"/>
                  </a:cubicBezTo>
                  <a:cubicBezTo>
                    <a:pt x="6287955" y="1135380"/>
                    <a:pt x="6287955" y="1113790"/>
                    <a:pt x="6293035" y="1087120"/>
                  </a:cubicBezTo>
                  <a:close/>
                  <a:moveTo>
                    <a:pt x="27940" y="495300"/>
                  </a:moveTo>
                  <a:lnTo>
                    <a:pt x="27940" y="488950"/>
                  </a:lnTo>
                  <a:lnTo>
                    <a:pt x="29210" y="488950"/>
                  </a:lnTo>
                  <a:cubicBezTo>
                    <a:pt x="27940" y="491490"/>
                    <a:pt x="27940" y="492760"/>
                    <a:pt x="27940" y="495300"/>
                  </a:cubicBezTo>
                  <a:close/>
                  <a:moveTo>
                    <a:pt x="38100" y="2854960"/>
                  </a:moveTo>
                  <a:cubicBezTo>
                    <a:pt x="38100" y="2851150"/>
                    <a:pt x="36830" y="2848610"/>
                    <a:pt x="36830" y="2846070"/>
                  </a:cubicBezTo>
                  <a:lnTo>
                    <a:pt x="38100" y="2846070"/>
                  </a:lnTo>
                  <a:lnTo>
                    <a:pt x="38100" y="2854960"/>
                  </a:lnTo>
                  <a:close/>
                  <a:moveTo>
                    <a:pt x="6218105" y="546100"/>
                  </a:moveTo>
                  <a:lnTo>
                    <a:pt x="6219375" y="577850"/>
                  </a:lnTo>
                  <a:lnTo>
                    <a:pt x="6210485" y="563880"/>
                  </a:lnTo>
                  <a:lnTo>
                    <a:pt x="6213025" y="591820"/>
                  </a:lnTo>
                  <a:cubicBezTo>
                    <a:pt x="6218105" y="647700"/>
                    <a:pt x="6216835" y="669290"/>
                    <a:pt x="6215565" y="718820"/>
                  </a:cubicBezTo>
                  <a:lnTo>
                    <a:pt x="6214295" y="741680"/>
                  </a:lnTo>
                  <a:lnTo>
                    <a:pt x="6211755" y="762000"/>
                  </a:lnTo>
                  <a:cubicBezTo>
                    <a:pt x="6209215" y="786130"/>
                    <a:pt x="6209215" y="817880"/>
                    <a:pt x="6210485" y="843280"/>
                  </a:cubicBezTo>
                  <a:lnTo>
                    <a:pt x="6206675" y="843280"/>
                  </a:lnTo>
                  <a:lnTo>
                    <a:pt x="6206675" y="885190"/>
                  </a:lnTo>
                  <a:lnTo>
                    <a:pt x="6210485" y="885190"/>
                  </a:lnTo>
                  <a:lnTo>
                    <a:pt x="6215565" y="956310"/>
                  </a:lnTo>
                  <a:lnTo>
                    <a:pt x="6210485" y="956310"/>
                  </a:lnTo>
                  <a:cubicBezTo>
                    <a:pt x="6210485" y="962660"/>
                    <a:pt x="6210485" y="967740"/>
                    <a:pt x="6211755" y="974090"/>
                  </a:cubicBezTo>
                  <a:lnTo>
                    <a:pt x="6202865" y="974090"/>
                  </a:lnTo>
                  <a:lnTo>
                    <a:pt x="6202865" y="976630"/>
                  </a:lnTo>
                  <a:lnTo>
                    <a:pt x="6207945" y="1078230"/>
                  </a:lnTo>
                  <a:cubicBezTo>
                    <a:pt x="6206675" y="1082040"/>
                    <a:pt x="6206675" y="1088390"/>
                    <a:pt x="6205405" y="1097280"/>
                  </a:cubicBezTo>
                  <a:cubicBezTo>
                    <a:pt x="6204135" y="1104900"/>
                    <a:pt x="6202865" y="1116330"/>
                    <a:pt x="6201595" y="1118870"/>
                  </a:cubicBezTo>
                  <a:lnTo>
                    <a:pt x="6200325" y="1118870"/>
                  </a:lnTo>
                  <a:cubicBezTo>
                    <a:pt x="6199055" y="1146810"/>
                    <a:pt x="6200325" y="1179830"/>
                    <a:pt x="6202865" y="1215390"/>
                  </a:cubicBezTo>
                  <a:cubicBezTo>
                    <a:pt x="6205405" y="1256030"/>
                    <a:pt x="6207945" y="1299210"/>
                    <a:pt x="6205405" y="1339850"/>
                  </a:cubicBezTo>
                  <a:lnTo>
                    <a:pt x="6205405" y="1342390"/>
                  </a:lnTo>
                  <a:cubicBezTo>
                    <a:pt x="6206675" y="1346200"/>
                    <a:pt x="6206675" y="1356360"/>
                    <a:pt x="6207945" y="1369060"/>
                  </a:cubicBezTo>
                  <a:cubicBezTo>
                    <a:pt x="6207945" y="1389380"/>
                    <a:pt x="6206675" y="1408430"/>
                    <a:pt x="6206675" y="1428750"/>
                  </a:cubicBezTo>
                  <a:cubicBezTo>
                    <a:pt x="6205405" y="1478280"/>
                    <a:pt x="6202865" y="1530350"/>
                    <a:pt x="6207945" y="1592580"/>
                  </a:cubicBezTo>
                  <a:lnTo>
                    <a:pt x="6199055" y="1642110"/>
                  </a:lnTo>
                  <a:lnTo>
                    <a:pt x="6199055" y="1643380"/>
                  </a:lnTo>
                  <a:cubicBezTo>
                    <a:pt x="6199055" y="1662430"/>
                    <a:pt x="6200325" y="1668780"/>
                    <a:pt x="6206675" y="1670050"/>
                  </a:cubicBezTo>
                  <a:cubicBezTo>
                    <a:pt x="6209215" y="1670050"/>
                    <a:pt x="6210485" y="1670050"/>
                    <a:pt x="6213025" y="1667510"/>
                  </a:cubicBezTo>
                  <a:cubicBezTo>
                    <a:pt x="6213025" y="1673860"/>
                    <a:pt x="6213025" y="1680210"/>
                    <a:pt x="6214295" y="1690370"/>
                  </a:cubicBezTo>
                  <a:cubicBezTo>
                    <a:pt x="6215565" y="1717040"/>
                    <a:pt x="6214295" y="1727200"/>
                    <a:pt x="6214295" y="1732280"/>
                  </a:cubicBezTo>
                  <a:cubicBezTo>
                    <a:pt x="6213025" y="1732280"/>
                    <a:pt x="6211755" y="1732280"/>
                    <a:pt x="6209215" y="1733550"/>
                  </a:cubicBezTo>
                  <a:cubicBezTo>
                    <a:pt x="6205405" y="1736090"/>
                    <a:pt x="6204135" y="1741170"/>
                    <a:pt x="6204135" y="1747520"/>
                  </a:cubicBezTo>
                  <a:lnTo>
                    <a:pt x="6205405" y="1756410"/>
                  </a:lnTo>
                  <a:cubicBezTo>
                    <a:pt x="6209215" y="1784350"/>
                    <a:pt x="6213025" y="1821180"/>
                    <a:pt x="6213025" y="1863090"/>
                  </a:cubicBezTo>
                  <a:lnTo>
                    <a:pt x="6211755" y="1863090"/>
                  </a:lnTo>
                  <a:lnTo>
                    <a:pt x="6211755" y="1856740"/>
                  </a:lnTo>
                  <a:cubicBezTo>
                    <a:pt x="6210485" y="1830070"/>
                    <a:pt x="6209215" y="1827530"/>
                    <a:pt x="6202865" y="1827530"/>
                  </a:cubicBezTo>
                  <a:cubicBezTo>
                    <a:pt x="6195245" y="1827530"/>
                    <a:pt x="6195245" y="1832610"/>
                    <a:pt x="6192705" y="1855470"/>
                  </a:cubicBezTo>
                  <a:lnTo>
                    <a:pt x="6191435" y="1859280"/>
                  </a:lnTo>
                  <a:lnTo>
                    <a:pt x="6195245" y="1861820"/>
                  </a:lnTo>
                  <a:cubicBezTo>
                    <a:pt x="6201595" y="1869440"/>
                    <a:pt x="6201595" y="1926590"/>
                    <a:pt x="6201595" y="1969770"/>
                  </a:cubicBezTo>
                  <a:cubicBezTo>
                    <a:pt x="6201595" y="2044700"/>
                    <a:pt x="6204135" y="2075180"/>
                    <a:pt x="6210485" y="2084070"/>
                  </a:cubicBezTo>
                  <a:lnTo>
                    <a:pt x="6209215" y="2095500"/>
                  </a:lnTo>
                  <a:lnTo>
                    <a:pt x="6206675" y="2095500"/>
                  </a:lnTo>
                  <a:cubicBezTo>
                    <a:pt x="6202865" y="2132330"/>
                    <a:pt x="6205405" y="2146300"/>
                    <a:pt x="6209215" y="2162810"/>
                  </a:cubicBezTo>
                  <a:cubicBezTo>
                    <a:pt x="6213025" y="2178050"/>
                    <a:pt x="6216835" y="2195830"/>
                    <a:pt x="6215565" y="2241550"/>
                  </a:cubicBezTo>
                  <a:cubicBezTo>
                    <a:pt x="6214295" y="2258060"/>
                    <a:pt x="6214295" y="2269490"/>
                    <a:pt x="6213025" y="2274570"/>
                  </a:cubicBezTo>
                  <a:lnTo>
                    <a:pt x="6209215" y="2274570"/>
                  </a:lnTo>
                  <a:lnTo>
                    <a:pt x="6213025" y="2345690"/>
                  </a:lnTo>
                  <a:lnTo>
                    <a:pt x="6213025" y="2349500"/>
                  </a:lnTo>
                  <a:lnTo>
                    <a:pt x="6210485" y="2349500"/>
                  </a:lnTo>
                  <a:lnTo>
                    <a:pt x="6211755" y="2426970"/>
                  </a:lnTo>
                  <a:lnTo>
                    <a:pt x="6206675" y="2418080"/>
                  </a:lnTo>
                  <a:lnTo>
                    <a:pt x="6211755" y="2449830"/>
                  </a:lnTo>
                  <a:cubicBezTo>
                    <a:pt x="6213025" y="2458720"/>
                    <a:pt x="6215565" y="2473960"/>
                    <a:pt x="6216835" y="2487930"/>
                  </a:cubicBezTo>
                  <a:lnTo>
                    <a:pt x="6213025" y="2501900"/>
                  </a:lnTo>
                  <a:cubicBezTo>
                    <a:pt x="6204135" y="2531110"/>
                    <a:pt x="6205405" y="2545080"/>
                    <a:pt x="6206675" y="2566670"/>
                  </a:cubicBezTo>
                  <a:cubicBezTo>
                    <a:pt x="6207945" y="2575560"/>
                    <a:pt x="6207945" y="2585720"/>
                    <a:pt x="6209215" y="2599690"/>
                  </a:cubicBezTo>
                  <a:lnTo>
                    <a:pt x="6204135" y="2616200"/>
                  </a:lnTo>
                  <a:cubicBezTo>
                    <a:pt x="6202865" y="2620010"/>
                    <a:pt x="6202865" y="2622550"/>
                    <a:pt x="6201595" y="2626360"/>
                  </a:cubicBezTo>
                  <a:lnTo>
                    <a:pt x="6209215" y="2626360"/>
                  </a:lnTo>
                  <a:lnTo>
                    <a:pt x="6209215" y="2636520"/>
                  </a:lnTo>
                  <a:lnTo>
                    <a:pt x="6204135" y="2636520"/>
                  </a:lnTo>
                  <a:cubicBezTo>
                    <a:pt x="6201595" y="2649220"/>
                    <a:pt x="6200325" y="2670810"/>
                    <a:pt x="6199055" y="2698750"/>
                  </a:cubicBezTo>
                  <a:cubicBezTo>
                    <a:pt x="6197785" y="2719070"/>
                    <a:pt x="6197785" y="2740660"/>
                    <a:pt x="6195245" y="2766060"/>
                  </a:cubicBezTo>
                  <a:lnTo>
                    <a:pt x="6207945" y="2767330"/>
                  </a:lnTo>
                  <a:cubicBezTo>
                    <a:pt x="6209215" y="2764790"/>
                    <a:pt x="6209215" y="2758440"/>
                    <a:pt x="6210485" y="2752090"/>
                  </a:cubicBezTo>
                  <a:lnTo>
                    <a:pt x="6214295" y="2752090"/>
                  </a:lnTo>
                  <a:cubicBezTo>
                    <a:pt x="6214295" y="2759710"/>
                    <a:pt x="6215565" y="2768600"/>
                    <a:pt x="6216835" y="2777490"/>
                  </a:cubicBezTo>
                  <a:cubicBezTo>
                    <a:pt x="6211755" y="2783840"/>
                    <a:pt x="6211755" y="2801620"/>
                    <a:pt x="6213025" y="2839720"/>
                  </a:cubicBezTo>
                  <a:lnTo>
                    <a:pt x="6213025" y="2849880"/>
                  </a:lnTo>
                  <a:lnTo>
                    <a:pt x="6204135" y="2847340"/>
                  </a:lnTo>
                  <a:lnTo>
                    <a:pt x="6204135" y="2857500"/>
                  </a:lnTo>
                  <a:cubicBezTo>
                    <a:pt x="6205405" y="2887980"/>
                    <a:pt x="6207945" y="2896870"/>
                    <a:pt x="6210485" y="2908300"/>
                  </a:cubicBezTo>
                  <a:cubicBezTo>
                    <a:pt x="6211755" y="2913380"/>
                    <a:pt x="6213025" y="2919730"/>
                    <a:pt x="6214295" y="2928620"/>
                  </a:cubicBezTo>
                  <a:cubicBezTo>
                    <a:pt x="6213025" y="2975610"/>
                    <a:pt x="6207945" y="2988310"/>
                    <a:pt x="6202865" y="2998470"/>
                  </a:cubicBezTo>
                  <a:lnTo>
                    <a:pt x="6201595" y="3001010"/>
                  </a:lnTo>
                  <a:lnTo>
                    <a:pt x="6201595" y="3003550"/>
                  </a:lnTo>
                  <a:cubicBezTo>
                    <a:pt x="6201595" y="3032760"/>
                    <a:pt x="6201595" y="3036570"/>
                    <a:pt x="6207945" y="3037840"/>
                  </a:cubicBezTo>
                  <a:cubicBezTo>
                    <a:pt x="6210485" y="3037840"/>
                    <a:pt x="6211755" y="3037840"/>
                    <a:pt x="6213025" y="3036570"/>
                  </a:cubicBezTo>
                  <a:lnTo>
                    <a:pt x="6213025" y="3044190"/>
                  </a:lnTo>
                  <a:cubicBezTo>
                    <a:pt x="6210485" y="3110230"/>
                    <a:pt x="6213025" y="3158490"/>
                    <a:pt x="6216835" y="3232150"/>
                  </a:cubicBezTo>
                  <a:lnTo>
                    <a:pt x="6218105" y="3244850"/>
                  </a:lnTo>
                  <a:cubicBezTo>
                    <a:pt x="6211755" y="3244850"/>
                    <a:pt x="6211755" y="3251200"/>
                    <a:pt x="6210485" y="3253740"/>
                  </a:cubicBezTo>
                  <a:lnTo>
                    <a:pt x="6210485" y="3255010"/>
                  </a:lnTo>
                  <a:lnTo>
                    <a:pt x="6214295" y="3280410"/>
                  </a:lnTo>
                  <a:lnTo>
                    <a:pt x="6211755" y="3276600"/>
                  </a:lnTo>
                  <a:lnTo>
                    <a:pt x="6213025" y="3304540"/>
                  </a:lnTo>
                  <a:cubicBezTo>
                    <a:pt x="6214295" y="3321050"/>
                    <a:pt x="6215565" y="3324860"/>
                    <a:pt x="6218105" y="3328670"/>
                  </a:cubicBezTo>
                  <a:cubicBezTo>
                    <a:pt x="6219375" y="3331210"/>
                    <a:pt x="6221915" y="3333750"/>
                    <a:pt x="6223185" y="3364230"/>
                  </a:cubicBezTo>
                  <a:lnTo>
                    <a:pt x="6223185" y="3366770"/>
                  </a:lnTo>
                  <a:cubicBezTo>
                    <a:pt x="6225725" y="3373120"/>
                    <a:pt x="6224455" y="3388360"/>
                    <a:pt x="6223185" y="3398520"/>
                  </a:cubicBezTo>
                  <a:lnTo>
                    <a:pt x="6209215" y="3397250"/>
                  </a:lnTo>
                  <a:lnTo>
                    <a:pt x="6183815" y="3394710"/>
                  </a:lnTo>
                  <a:cubicBezTo>
                    <a:pt x="6163495" y="3393440"/>
                    <a:pt x="6144445" y="3394710"/>
                    <a:pt x="6129205" y="3395980"/>
                  </a:cubicBezTo>
                  <a:lnTo>
                    <a:pt x="6129205" y="3392170"/>
                  </a:lnTo>
                  <a:lnTo>
                    <a:pt x="6124125" y="3389630"/>
                  </a:lnTo>
                  <a:lnTo>
                    <a:pt x="6077135" y="3393440"/>
                  </a:lnTo>
                  <a:cubicBezTo>
                    <a:pt x="6032685" y="3395980"/>
                    <a:pt x="6025065" y="3397250"/>
                    <a:pt x="5979345" y="3402330"/>
                  </a:cubicBezTo>
                  <a:cubicBezTo>
                    <a:pt x="5952675" y="3399790"/>
                    <a:pt x="5926005" y="3398520"/>
                    <a:pt x="5899335" y="3398520"/>
                  </a:cubicBezTo>
                  <a:lnTo>
                    <a:pt x="5885365" y="3398520"/>
                  </a:lnTo>
                  <a:cubicBezTo>
                    <a:pt x="5875205" y="3397250"/>
                    <a:pt x="5862505" y="3395980"/>
                    <a:pt x="5845995" y="3395980"/>
                  </a:cubicBezTo>
                  <a:lnTo>
                    <a:pt x="5845995" y="3398520"/>
                  </a:lnTo>
                  <a:lnTo>
                    <a:pt x="5843455" y="3398520"/>
                  </a:lnTo>
                  <a:cubicBezTo>
                    <a:pt x="5842185" y="3397250"/>
                    <a:pt x="5840915" y="3397250"/>
                    <a:pt x="5839645" y="3395980"/>
                  </a:cubicBezTo>
                  <a:lnTo>
                    <a:pt x="5837105" y="3395980"/>
                  </a:lnTo>
                  <a:cubicBezTo>
                    <a:pt x="5825675" y="3398520"/>
                    <a:pt x="5812975" y="3399790"/>
                    <a:pt x="5797735" y="3401060"/>
                  </a:cubicBezTo>
                  <a:lnTo>
                    <a:pt x="5779955" y="3393440"/>
                  </a:lnTo>
                  <a:lnTo>
                    <a:pt x="5773605" y="3398520"/>
                  </a:lnTo>
                  <a:lnTo>
                    <a:pt x="5658035" y="3393440"/>
                  </a:lnTo>
                  <a:cubicBezTo>
                    <a:pt x="5640255" y="3395980"/>
                    <a:pt x="5622475" y="3397250"/>
                    <a:pt x="5605965" y="3399790"/>
                  </a:cubicBezTo>
                  <a:cubicBezTo>
                    <a:pt x="5580565" y="3399790"/>
                    <a:pt x="5556435" y="3398520"/>
                    <a:pt x="5531035" y="3398520"/>
                  </a:cubicBezTo>
                  <a:lnTo>
                    <a:pt x="5531035" y="3393440"/>
                  </a:lnTo>
                  <a:lnTo>
                    <a:pt x="5480235" y="3397250"/>
                  </a:lnTo>
                  <a:cubicBezTo>
                    <a:pt x="5471345" y="3397250"/>
                    <a:pt x="5463725" y="3397250"/>
                    <a:pt x="5453565" y="3395980"/>
                  </a:cubicBezTo>
                  <a:lnTo>
                    <a:pt x="5453565" y="3394710"/>
                  </a:lnTo>
                  <a:cubicBezTo>
                    <a:pt x="5395370" y="3390900"/>
                    <a:pt x="5302369" y="3389630"/>
                    <a:pt x="5192761" y="3389630"/>
                  </a:cubicBezTo>
                  <a:lnTo>
                    <a:pt x="5116368" y="3389630"/>
                  </a:lnTo>
                  <a:lnTo>
                    <a:pt x="5146261" y="3394710"/>
                  </a:lnTo>
                  <a:cubicBezTo>
                    <a:pt x="5126332" y="3394710"/>
                    <a:pt x="5113046" y="3393440"/>
                    <a:pt x="5096439" y="3393440"/>
                  </a:cubicBezTo>
                  <a:cubicBezTo>
                    <a:pt x="5086474" y="3393440"/>
                    <a:pt x="5076510" y="3392170"/>
                    <a:pt x="5066546" y="3392170"/>
                  </a:cubicBezTo>
                  <a:lnTo>
                    <a:pt x="5059903" y="3392170"/>
                  </a:lnTo>
                  <a:cubicBezTo>
                    <a:pt x="5049938" y="3393440"/>
                    <a:pt x="5036653" y="3394710"/>
                    <a:pt x="5030010" y="3397250"/>
                  </a:cubicBezTo>
                  <a:lnTo>
                    <a:pt x="5030010" y="3395980"/>
                  </a:lnTo>
                  <a:cubicBezTo>
                    <a:pt x="4953616" y="3392170"/>
                    <a:pt x="4900473" y="3393440"/>
                    <a:pt x="4857294" y="3397250"/>
                  </a:cubicBezTo>
                  <a:lnTo>
                    <a:pt x="4850651" y="3397250"/>
                  </a:lnTo>
                  <a:cubicBezTo>
                    <a:pt x="4691221" y="3397250"/>
                    <a:pt x="4511862" y="3397250"/>
                    <a:pt x="4472004" y="3389630"/>
                  </a:cubicBezTo>
                  <a:lnTo>
                    <a:pt x="4465362" y="3389630"/>
                  </a:lnTo>
                  <a:cubicBezTo>
                    <a:pt x="4408896" y="3389630"/>
                    <a:pt x="4392289" y="3389630"/>
                    <a:pt x="4388968" y="3395980"/>
                  </a:cubicBezTo>
                  <a:lnTo>
                    <a:pt x="4362396" y="3395980"/>
                  </a:lnTo>
                  <a:lnTo>
                    <a:pt x="4319217" y="3392170"/>
                  </a:lnTo>
                  <a:lnTo>
                    <a:pt x="4279360" y="3397250"/>
                  </a:lnTo>
                  <a:cubicBezTo>
                    <a:pt x="4259431" y="3397250"/>
                    <a:pt x="4239502" y="3397250"/>
                    <a:pt x="4226216" y="3395980"/>
                  </a:cubicBezTo>
                  <a:lnTo>
                    <a:pt x="4226216" y="3387090"/>
                  </a:lnTo>
                  <a:cubicBezTo>
                    <a:pt x="4143180" y="3384550"/>
                    <a:pt x="4020286" y="3385820"/>
                    <a:pt x="3930606" y="3387090"/>
                  </a:cubicBezTo>
                  <a:cubicBezTo>
                    <a:pt x="3890749" y="3387090"/>
                    <a:pt x="3854213" y="3388360"/>
                    <a:pt x="3834284" y="3388360"/>
                  </a:cubicBezTo>
                  <a:lnTo>
                    <a:pt x="3834284" y="3390900"/>
                  </a:lnTo>
                  <a:lnTo>
                    <a:pt x="3561924" y="3390900"/>
                  </a:lnTo>
                  <a:lnTo>
                    <a:pt x="3561924" y="3388360"/>
                  </a:lnTo>
                  <a:cubicBezTo>
                    <a:pt x="3551960" y="3389630"/>
                    <a:pt x="3541995" y="3389630"/>
                    <a:pt x="3535352" y="3390900"/>
                  </a:cubicBezTo>
                  <a:lnTo>
                    <a:pt x="3445673" y="3390900"/>
                  </a:lnTo>
                  <a:cubicBezTo>
                    <a:pt x="3209849" y="3390900"/>
                    <a:pt x="2964061" y="3390900"/>
                    <a:pt x="2748167" y="3394710"/>
                  </a:cubicBezTo>
                  <a:lnTo>
                    <a:pt x="2734881" y="3394710"/>
                  </a:lnTo>
                  <a:cubicBezTo>
                    <a:pt x="2711630" y="3394710"/>
                    <a:pt x="2691702" y="3395980"/>
                    <a:pt x="2668451" y="3395980"/>
                  </a:cubicBezTo>
                  <a:lnTo>
                    <a:pt x="2555522" y="3398520"/>
                  </a:lnTo>
                  <a:lnTo>
                    <a:pt x="2578772" y="3401060"/>
                  </a:lnTo>
                  <a:lnTo>
                    <a:pt x="2528950" y="3401060"/>
                  </a:lnTo>
                  <a:cubicBezTo>
                    <a:pt x="2512343" y="3397250"/>
                    <a:pt x="2482450" y="3394710"/>
                    <a:pt x="2462521" y="3392170"/>
                  </a:cubicBezTo>
                  <a:lnTo>
                    <a:pt x="2459200" y="3398520"/>
                  </a:lnTo>
                  <a:lnTo>
                    <a:pt x="2455878" y="3393440"/>
                  </a:lnTo>
                  <a:cubicBezTo>
                    <a:pt x="2445914" y="3394710"/>
                    <a:pt x="2382806" y="3393440"/>
                    <a:pt x="2329662" y="3393440"/>
                  </a:cubicBezTo>
                  <a:lnTo>
                    <a:pt x="2176875" y="3393440"/>
                  </a:lnTo>
                  <a:lnTo>
                    <a:pt x="2176875" y="3397250"/>
                  </a:lnTo>
                  <a:cubicBezTo>
                    <a:pt x="2163589" y="3397250"/>
                    <a:pt x="2153625" y="3397250"/>
                    <a:pt x="2140339" y="3398520"/>
                  </a:cubicBezTo>
                  <a:lnTo>
                    <a:pt x="2137018" y="3398520"/>
                  </a:lnTo>
                  <a:cubicBezTo>
                    <a:pt x="2100482" y="3399790"/>
                    <a:pt x="2060624" y="3401060"/>
                    <a:pt x="2014124" y="3402330"/>
                  </a:cubicBezTo>
                  <a:cubicBezTo>
                    <a:pt x="2017445" y="3401060"/>
                    <a:pt x="2017445" y="3399790"/>
                    <a:pt x="2020767" y="3398520"/>
                  </a:cubicBezTo>
                  <a:cubicBezTo>
                    <a:pt x="2024088" y="3392170"/>
                    <a:pt x="2004159" y="3388360"/>
                    <a:pt x="1994195" y="3387090"/>
                  </a:cubicBezTo>
                  <a:lnTo>
                    <a:pt x="1987552" y="3387090"/>
                  </a:lnTo>
                  <a:cubicBezTo>
                    <a:pt x="1897873" y="3385820"/>
                    <a:pt x="1881265" y="3387090"/>
                    <a:pt x="1867980" y="3390900"/>
                  </a:cubicBezTo>
                  <a:cubicBezTo>
                    <a:pt x="1864658" y="3392170"/>
                    <a:pt x="1854694" y="3393440"/>
                    <a:pt x="1781622" y="3392170"/>
                  </a:cubicBezTo>
                  <a:lnTo>
                    <a:pt x="1774979" y="3392170"/>
                  </a:lnTo>
                  <a:cubicBezTo>
                    <a:pt x="1765014" y="3393440"/>
                    <a:pt x="1758371" y="3394710"/>
                    <a:pt x="1755050" y="3395980"/>
                  </a:cubicBezTo>
                  <a:cubicBezTo>
                    <a:pt x="1668692" y="3397250"/>
                    <a:pt x="1638799" y="3398520"/>
                    <a:pt x="1615549" y="3399790"/>
                  </a:cubicBezTo>
                  <a:lnTo>
                    <a:pt x="1532512" y="3397250"/>
                  </a:lnTo>
                  <a:cubicBezTo>
                    <a:pt x="1502619" y="3395980"/>
                    <a:pt x="1486012" y="3395980"/>
                    <a:pt x="1476047" y="3394710"/>
                  </a:cubicBezTo>
                  <a:lnTo>
                    <a:pt x="1476047" y="3385820"/>
                  </a:lnTo>
                  <a:lnTo>
                    <a:pt x="1080794" y="3383280"/>
                  </a:lnTo>
                  <a:lnTo>
                    <a:pt x="1090758" y="3388360"/>
                  </a:lnTo>
                  <a:cubicBezTo>
                    <a:pt x="1064186" y="3389630"/>
                    <a:pt x="1011043" y="3392170"/>
                    <a:pt x="974507" y="3392170"/>
                  </a:cubicBezTo>
                  <a:cubicBezTo>
                    <a:pt x="957899" y="3392170"/>
                    <a:pt x="941292" y="3393440"/>
                    <a:pt x="928006" y="3393440"/>
                  </a:cubicBezTo>
                  <a:lnTo>
                    <a:pt x="840740" y="3393440"/>
                  </a:lnTo>
                  <a:lnTo>
                    <a:pt x="840740" y="3389630"/>
                  </a:lnTo>
                  <a:lnTo>
                    <a:pt x="836930" y="3390900"/>
                  </a:lnTo>
                  <a:cubicBezTo>
                    <a:pt x="830580" y="3392170"/>
                    <a:pt x="805180" y="3393440"/>
                    <a:pt x="778510" y="3394710"/>
                  </a:cubicBezTo>
                  <a:lnTo>
                    <a:pt x="778510" y="3389630"/>
                  </a:lnTo>
                  <a:cubicBezTo>
                    <a:pt x="754380" y="3388360"/>
                    <a:pt x="734060" y="3389630"/>
                    <a:pt x="713740" y="3392170"/>
                  </a:cubicBezTo>
                  <a:cubicBezTo>
                    <a:pt x="687070" y="3394710"/>
                    <a:pt x="660400" y="3397250"/>
                    <a:pt x="623570" y="3392170"/>
                  </a:cubicBezTo>
                  <a:cubicBezTo>
                    <a:pt x="614680" y="3392170"/>
                    <a:pt x="601980" y="3389630"/>
                    <a:pt x="589280" y="3388360"/>
                  </a:cubicBezTo>
                  <a:cubicBezTo>
                    <a:pt x="561340" y="3384550"/>
                    <a:pt x="551180" y="3383280"/>
                    <a:pt x="546100" y="3388360"/>
                  </a:cubicBezTo>
                  <a:lnTo>
                    <a:pt x="544830" y="3389630"/>
                  </a:lnTo>
                  <a:cubicBezTo>
                    <a:pt x="537210" y="3389630"/>
                    <a:pt x="529590" y="3389630"/>
                    <a:pt x="520700" y="3390900"/>
                  </a:cubicBezTo>
                  <a:cubicBezTo>
                    <a:pt x="497840" y="3392170"/>
                    <a:pt x="474980" y="3393440"/>
                    <a:pt x="448310" y="3389630"/>
                  </a:cubicBezTo>
                  <a:lnTo>
                    <a:pt x="445770" y="3389630"/>
                  </a:lnTo>
                  <a:cubicBezTo>
                    <a:pt x="444500" y="3389630"/>
                    <a:pt x="443230" y="3389630"/>
                    <a:pt x="443230" y="3390900"/>
                  </a:cubicBezTo>
                  <a:lnTo>
                    <a:pt x="429260" y="3388360"/>
                  </a:lnTo>
                  <a:cubicBezTo>
                    <a:pt x="416560" y="3385820"/>
                    <a:pt x="393700" y="3387090"/>
                    <a:pt x="373380" y="3388360"/>
                  </a:cubicBezTo>
                  <a:cubicBezTo>
                    <a:pt x="363220" y="3388360"/>
                    <a:pt x="351790" y="3389630"/>
                    <a:pt x="346710" y="3389630"/>
                  </a:cubicBezTo>
                  <a:lnTo>
                    <a:pt x="345440" y="3384550"/>
                  </a:lnTo>
                  <a:cubicBezTo>
                    <a:pt x="323850" y="3390900"/>
                    <a:pt x="297180" y="3390900"/>
                    <a:pt x="266700" y="3389630"/>
                  </a:cubicBezTo>
                  <a:cubicBezTo>
                    <a:pt x="242570" y="3388360"/>
                    <a:pt x="214630" y="3388360"/>
                    <a:pt x="185420" y="3390900"/>
                  </a:cubicBezTo>
                  <a:lnTo>
                    <a:pt x="189230" y="3385820"/>
                  </a:lnTo>
                  <a:lnTo>
                    <a:pt x="166370" y="3388360"/>
                  </a:lnTo>
                  <a:cubicBezTo>
                    <a:pt x="163830" y="3388360"/>
                    <a:pt x="161290" y="3388360"/>
                    <a:pt x="157480" y="3389630"/>
                  </a:cubicBezTo>
                  <a:lnTo>
                    <a:pt x="156210" y="3383280"/>
                  </a:lnTo>
                  <a:cubicBezTo>
                    <a:pt x="139700" y="3384550"/>
                    <a:pt x="123190" y="3385820"/>
                    <a:pt x="101600" y="3384550"/>
                  </a:cubicBezTo>
                  <a:lnTo>
                    <a:pt x="97790" y="3384550"/>
                  </a:lnTo>
                  <a:lnTo>
                    <a:pt x="87630" y="3383280"/>
                  </a:lnTo>
                  <a:lnTo>
                    <a:pt x="87630" y="3362960"/>
                  </a:lnTo>
                  <a:lnTo>
                    <a:pt x="74930" y="3362960"/>
                  </a:lnTo>
                  <a:lnTo>
                    <a:pt x="74930" y="3356610"/>
                  </a:lnTo>
                  <a:cubicBezTo>
                    <a:pt x="76200" y="3342640"/>
                    <a:pt x="77470" y="3333750"/>
                    <a:pt x="80010" y="3323590"/>
                  </a:cubicBezTo>
                  <a:lnTo>
                    <a:pt x="80010" y="3321050"/>
                  </a:lnTo>
                  <a:cubicBezTo>
                    <a:pt x="85090" y="3296920"/>
                    <a:pt x="88900" y="3270250"/>
                    <a:pt x="87630" y="3200400"/>
                  </a:cubicBezTo>
                  <a:lnTo>
                    <a:pt x="83820" y="3200400"/>
                  </a:lnTo>
                  <a:cubicBezTo>
                    <a:pt x="85090" y="3178810"/>
                    <a:pt x="86360" y="3161030"/>
                    <a:pt x="88900" y="3150870"/>
                  </a:cubicBezTo>
                  <a:cubicBezTo>
                    <a:pt x="88900" y="3102610"/>
                    <a:pt x="87630" y="3100070"/>
                    <a:pt x="81280" y="3100070"/>
                  </a:cubicBezTo>
                  <a:cubicBezTo>
                    <a:pt x="81280" y="3087370"/>
                    <a:pt x="80010" y="3077210"/>
                    <a:pt x="77470" y="3064510"/>
                  </a:cubicBezTo>
                  <a:cubicBezTo>
                    <a:pt x="76200" y="3054350"/>
                    <a:pt x="73660" y="3042920"/>
                    <a:pt x="73660" y="3028950"/>
                  </a:cubicBezTo>
                  <a:lnTo>
                    <a:pt x="78740" y="3028950"/>
                  </a:lnTo>
                  <a:lnTo>
                    <a:pt x="78740" y="3022600"/>
                  </a:lnTo>
                  <a:cubicBezTo>
                    <a:pt x="81280" y="2959100"/>
                    <a:pt x="77470" y="2951480"/>
                    <a:pt x="73660" y="2943860"/>
                  </a:cubicBezTo>
                  <a:cubicBezTo>
                    <a:pt x="72390" y="2941320"/>
                    <a:pt x="71120" y="2937510"/>
                    <a:pt x="69850" y="2927350"/>
                  </a:cubicBezTo>
                  <a:lnTo>
                    <a:pt x="78740" y="2926080"/>
                  </a:lnTo>
                  <a:lnTo>
                    <a:pt x="77470" y="2894330"/>
                  </a:lnTo>
                  <a:lnTo>
                    <a:pt x="86360" y="2908300"/>
                  </a:lnTo>
                  <a:lnTo>
                    <a:pt x="83820" y="2880360"/>
                  </a:lnTo>
                  <a:cubicBezTo>
                    <a:pt x="78740" y="2824480"/>
                    <a:pt x="80010" y="2802890"/>
                    <a:pt x="81280" y="2753360"/>
                  </a:cubicBezTo>
                  <a:lnTo>
                    <a:pt x="82550" y="2730500"/>
                  </a:lnTo>
                  <a:lnTo>
                    <a:pt x="85090" y="2710180"/>
                  </a:lnTo>
                  <a:cubicBezTo>
                    <a:pt x="87630" y="2686050"/>
                    <a:pt x="87630" y="2655570"/>
                    <a:pt x="86360" y="2630170"/>
                  </a:cubicBezTo>
                  <a:lnTo>
                    <a:pt x="88900" y="2630170"/>
                  </a:lnTo>
                  <a:cubicBezTo>
                    <a:pt x="87630" y="2623820"/>
                    <a:pt x="87630" y="2618740"/>
                    <a:pt x="87630" y="2613660"/>
                  </a:cubicBezTo>
                  <a:lnTo>
                    <a:pt x="87630" y="2586990"/>
                  </a:lnTo>
                  <a:lnTo>
                    <a:pt x="83820" y="2586990"/>
                  </a:lnTo>
                  <a:lnTo>
                    <a:pt x="78740" y="2515870"/>
                  </a:lnTo>
                  <a:lnTo>
                    <a:pt x="83820" y="2515870"/>
                  </a:lnTo>
                  <a:cubicBezTo>
                    <a:pt x="83820" y="2509520"/>
                    <a:pt x="83820" y="2504440"/>
                    <a:pt x="82550" y="2498090"/>
                  </a:cubicBezTo>
                  <a:lnTo>
                    <a:pt x="91440" y="2498090"/>
                  </a:lnTo>
                  <a:lnTo>
                    <a:pt x="91440" y="2495550"/>
                  </a:lnTo>
                  <a:lnTo>
                    <a:pt x="86360" y="2393950"/>
                  </a:lnTo>
                  <a:cubicBezTo>
                    <a:pt x="87630" y="2390140"/>
                    <a:pt x="87630" y="2383790"/>
                    <a:pt x="88900" y="2374900"/>
                  </a:cubicBezTo>
                  <a:cubicBezTo>
                    <a:pt x="90170" y="2367280"/>
                    <a:pt x="91440" y="2355850"/>
                    <a:pt x="92710" y="2353310"/>
                  </a:cubicBezTo>
                  <a:lnTo>
                    <a:pt x="93980" y="2353310"/>
                  </a:lnTo>
                  <a:cubicBezTo>
                    <a:pt x="95250" y="2325370"/>
                    <a:pt x="92710" y="2292350"/>
                    <a:pt x="91440" y="2256790"/>
                  </a:cubicBezTo>
                  <a:cubicBezTo>
                    <a:pt x="88900" y="2216150"/>
                    <a:pt x="86360" y="2172970"/>
                    <a:pt x="88900" y="2131060"/>
                  </a:cubicBezTo>
                  <a:lnTo>
                    <a:pt x="88900" y="2128520"/>
                  </a:lnTo>
                  <a:cubicBezTo>
                    <a:pt x="87630" y="2124710"/>
                    <a:pt x="87630" y="2114550"/>
                    <a:pt x="86360" y="2101850"/>
                  </a:cubicBezTo>
                  <a:cubicBezTo>
                    <a:pt x="86360" y="2081530"/>
                    <a:pt x="87630" y="2062480"/>
                    <a:pt x="87630" y="2042160"/>
                  </a:cubicBezTo>
                  <a:cubicBezTo>
                    <a:pt x="88900" y="1992630"/>
                    <a:pt x="91440" y="1940560"/>
                    <a:pt x="86360" y="1877060"/>
                  </a:cubicBezTo>
                  <a:lnTo>
                    <a:pt x="95250" y="1827530"/>
                  </a:lnTo>
                  <a:lnTo>
                    <a:pt x="95250" y="1826260"/>
                  </a:lnTo>
                  <a:cubicBezTo>
                    <a:pt x="95250" y="1807210"/>
                    <a:pt x="93980" y="1800860"/>
                    <a:pt x="87630" y="1799590"/>
                  </a:cubicBezTo>
                  <a:cubicBezTo>
                    <a:pt x="85090" y="1799590"/>
                    <a:pt x="83820" y="1799590"/>
                    <a:pt x="81280" y="1802130"/>
                  </a:cubicBezTo>
                  <a:cubicBezTo>
                    <a:pt x="81280" y="1795780"/>
                    <a:pt x="81280" y="1789430"/>
                    <a:pt x="80010" y="1779270"/>
                  </a:cubicBezTo>
                  <a:cubicBezTo>
                    <a:pt x="78740" y="1752600"/>
                    <a:pt x="80010" y="1742440"/>
                    <a:pt x="80010" y="1737360"/>
                  </a:cubicBezTo>
                  <a:cubicBezTo>
                    <a:pt x="81280" y="1737360"/>
                    <a:pt x="82550" y="1737360"/>
                    <a:pt x="85090" y="1736090"/>
                  </a:cubicBezTo>
                  <a:cubicBezTo>
                    <a:pt x="88900" y="1733550"/>
                    <a:pt x="90170" y="1728470"/>
                    <a:pt x="90170" y="1722120"/>
                  </a:cubicBezTo>
                  <a:lnTo>
                    <a:pt x="90170" y="1720850"/>
                  </a:lnTo>
                  <a:lnTo>
                    <a:pt x="88900" y="1714500"/>
                  </a:lnTo>
                  <a:cubicBezTo>
                    <a:pt x="85090" y="1686560"/>
                    <a:pt x="81280" y="1649730"/>
                    <a:pt x="81280" y="1607820"/>
                  </a:cubicBezTo>
                  <a:lnTo>
                    <a:pt x="82550" y="1607820"/>
                  </a:lnTo>
                  <a:lnTo>
                    <a:pt x="82550" y="1614170"/>
                  </a:lnTo>
                  <a:cubicBezTo>
                    <a:pt x="83820" y="1640840"/>
                    <a:pt x="85090" y="1643380"/>
                    <a:pt x="91440" y="1643380"/>
                  </a:cubicBezTo>
                  <a:cubicBezTo>
                    <a:pt x="99060" y="1643380"/>
                    <a:pt x="99060" y="1638300"/>
                    <a:pt x="101600" y="1615440"/>
                  </a:cubicBezTo>
                  <a:lnTo>
                    <a:pt x="102870" y="1611630"/>
                  </a:lnTo>
                  <a:lnTo>
                    <a:pt x="99060" y="1609090"/>
                  </a:lnTo>
                  <a:cubicBezTo>
                    <a:pt x="92710" y="1601470"/>
                    <a:pt x="92710" y="1544320"/>
                    <a:pt x="92710" y="1501140"/>
                  </a:cubicBezTo>
                  <a:cubicBezTo>
                    <a:pt x="92710" y="1426210"/>
                    <a:pt x="90170" y="1395730"/>
                    <a:pt x="83820" y="1386840"/>
                  </a:cubicBezTo>
                  <a:lnTo>
                    <a:pt x="85090" y="1375410"/>
                  </a:lnTo>
                  <a:lnTo>
                    <a:pt x="87630" y="1375410"/>
                  </a:lnTo>
                  <a:cubicBezTo>
                    <a:pt x="91440" y="1338580"/>
                    <a:pt x="88900" y="1324610"/>
                    <a:pt x="85090" y="1308100"/>
                  </a:cubicBezTo>
                  <a:cubicBezTo>
                    <a:pt x="81280" y="1292860"/>
                    <a:pt x="77470" y="1275080"/>
                    <a:pt x="78740" y="1229360"/>
                  </a:cubicBezTo>
                  <a:cubicBezTo>
                    <a:pt x="80010" y="1212850"/>
                    <a:pt x="80010" y="1201420"/>
                    <a:pt x="81280" y="1196340"/>
                  </a:cubicBezTo>
                  <a:lnTo>
                    <a:pt x="85090" y="1196340"/>
                  </a:lnTo>
                  <a:lnTo>
                    <a:pt x="81280" y="1125220"/>
                  </a:lnTo>
                  <a:lnTo>
                    <a:pt x="81280" y="1121410"/>
                  </a:lnTo>
                  <a:lnTo>
                    <a:pt x="83820" y="1121410"/>
                  </a:lnTo>
                  <a:lnTo>
                    <a:pt x="82550" y="1043940"/>
                  </a:lnTo>
                  <a:lnTo>
                    <a:pt x="87630" y="1052830"/>
                  </a:lnTo>
                  <a:lnTo>
                    <a:pt x="82550" y="1021080"/>
                  </a:lnTo>
                  <a:cubicBezTo>
                    <a:pt x="81280" y="1012190"/>
                    <a:pt x="78740" y="998220"/>
                    <a:pt x="77470" y="982980"/>
                  </a:cubicBezTo>
                  <a:lnTo>
                    <a:pt x="81280" y="969010"/>
                  </a:lnTo>
                  <a:cubicBezTo>
                    <a:pt x="90170" y="939800"/>
                    <a:pt x="88900" y="925830"/>
                    <a:pt x="87630" y="904240"/>
                  </a:cubicBezTo>
                  <a:cubicBezTo>
                    <a:pt x="86360" y="895350"/>
                    <a:pt x="86360" y="885190"/>
                    <a:pt x="85090" y="871220"/>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898113" y="83820"/>
                    <a:pt x="991114" y="85090"/>
                    <a:pt x="1100722" y="85090"/>
                  </a:cubicBezTo>
                  <a:lnTo>
                    <a:pt x="1177115" y="85090"/>
                  </a:lnTo>
                  <a:lnTo>
                    <a:pt x="1147222" y="80010"/>
                  </a:lnTo>
                  <a:cubicBezTo>
                    <a:pt x="1167151" y="80010"/>
                    <a:pt x="1180437" y="81280"/>
                    <a:pt x="1197044" y="81280"/>
                  </a:cubicBezTo>
                  <a:cubicBezTo>
                    <a:pt x="1207009" y="81280"/>
                    <a:pt x="1216973" y="82550"/>
                    <a:pt x="1226937" y="82550"/>
                  </a:cubicBezTo>
                  <a:lnTo>
                    <a:pt x="1233580" y="82550"/>
                  </a:lnTo>
                  <a:cubicBezTo>
                    <a:pt x="1243545" y="81280"/>
                    <a:pt x="1256830" y="80010"/>
                    <a:pt x="1263473" y="77470"/>
                  </a:cubicBezTo>
                  <a:lnTo>
                    <a:pt x="1263473" y="78740"/>
                  </a:lnTo>
                  <a:cubicBezTo>
                    <a:pt x="1339867" y="83820"/>
                    <a:pt x="1393010" y="82550"/>
                    <a:pt x="1436189" y="78740"/>
                  </a:cubicBezTo>
                  <a:lnTo>
                    <a:pt x="1442832" y="78740"/>
                  </a:lnTo>
                  <a:cubicBezTo>
                    <a:pt x="1602262" y="78740"/>
                    <a:pt x="1781621" y="78740"/>
                    <a:pt x="1821479" y="86360"/>
                  </a:cubicBezTo>
                  <a:lnTo>
                    <a:pt x="1828122" y="86360"/>
                  </a:lnTo>
                  <a:cubicBezTo>
                    <a:pt x="1887908" y="86360"/>
                    <a:pt x="1901194" y="86360"/>
                    <a:pt x="1904515" y="80010"/>
                  </a:cubicBezTo>
                  <a:lnTo>
                    <a:pt x="1931087" y="80010"/>
                  </a:lnTo>
                  <a:lnTo>
                    <a:pt x="1974266" y="83820"/>
                  </a:lnTo>
                  <a:lnTo>
                    <a:pt x="2014123" y="78740"/>
                  </a:lnTo>
                  <a:cubicBezTo>
                    <a:pt x="2034052" y="78740"/>
                    <a:pt x="2053981" y="78740"/>
                    <a:pt x="2067267" y="80010"/>
                  </a:cubicBezTo>
                  <a:lnTo>
                    <a:pt x="2067267" y="88900"/>
                  </a:lnTo>
                  <a:cubicBezTo>
                    <a:pt x="2150303" y="91440"/>
                    <a:pt x="2273197" y="90170"/>
                    <a:pt x="2362877" y="88900"/>
                  </a:cubicBezTo>
                  <a:cubicBezTo>
                    <a:pt x="2402734" y="88900"/>
                    <a:pt x="2439270" y="87630"/>
                    <a:pt x="2459199" y="87630"/>
                  </a:cubicBezTo>
                  <a:lnTo>
                    <a:pt x="2459199" y="85090"/>
                  </a:lnTo>
                  <a:lnTo>
                    <a:pt x="2731559" y="85090"/>
                  </a:lnTo>
                  <a:lnTo>
                    <a:pt x="2731559" y="87630"/>
                  </a:lnTo>
                  <a:cubicBezTo>
                    <a:pt x="2741523" y="86360"/>
                    <a:pt x="2751487" y="86360"/>
                    <a:pt x="2758130" y="85090"/>
                  </a:cubicBezTo>
                  <a:lnTo>
                    <a:pt x="2847810" y="85090"/>
                  </a:lnTo>
                  <a:cubicBezTo>
                    <a:pt x="3083633" y="85090"/>
                    <a:pt x="3329422" y="85090"/>
                    <a:pt x="3545317" y="81280"/>
                  </a:cubicBezTo>
                  <a:lnTo>
                    <a:pt x="3558602" y="81280"/>
                  </a:lnTo>
                  <a:cubicBezTo>
                    <a:pt x="3581853" y="81280"/>
                    <a:pt x="3601781" y="80010"/>
                    <a:pt x="3625031" y="80010"/>
                  </a:cubicBezTo>
                  <a:lnTo>
                    <a:pt x="3737961" y="77470"/>
                  </a:lnTo>
                  <a:lnTo>
                    <a:pt x="3714711" y="74930"/>
                  </a:lnTo>
                  <a:lnTo>
                    <a:pt x="3764533" y="74930"/>
                  </a:lnTo>
                  <a:cubicBezTo>
                    <a:pt x="3781140" y="78740"/>
                    <a:pt x="3811033" y="81280"/>
                    <a:pt x="3830962" y="83820"/>
                  </a:cubicBezTo>
                  <a:lnTo>
                    <a:pt x="3834283" y="77470"/>
                  </a:lnTo>
                  <a:lnTo>
                    <a:pt x="3837605" y="82550"/>
                  </a:lnTo>
                  <a:cubicBezTo>
                    <a:pt x="3847569" y="81280"/>
                    <a:pt x="3910677" y="82550"/>
                    <a:pt x="3963820" y="82550"/>
                  </a:cubicBezTo>
                  <a:lnTo>
                    <a:pt x="4116608" y="82550"/>
                  </a:lnTo>
                  <a:lnTo>
                    <a:pt x="4116608" y="78740"/>
                  </a:lnTo>
                  <a:cubicBezTo>
                    <a:pt x="4129894" y="78740"/>
                    <a:pt x="4139858" y="78740"/>
                    <a:pt x="4153144" y="77470"/>
                  </a:cubicBezTo>
                  <a:lnTo>
                    <a:pt x="4156465" y="77470"/>
                  </a:lnTo>
                  <a:cubicBezTo>
                    <a:pt x="4193001" y="76200"/>
                    <a:pt x="4232859" y="74930"/>
                    <a:pt x="4279359" y="73660"/>
                  </a:cubicBezTo>
                  <a:cubicBezTo>
                    <a:pt x="4276038" y="74930"/>
                    <a:pt x="4276038" y="76200"/>
                    <a:pt x="4272716" y="77470"/>
                  </a:cubicBezTo>
                  <a:cubicBezTo>
                    <a:pt x="4269395" y="83820"/>
                    <a:pt x="4289323" y="87630"/>
                    <a:pt x="4299288" y="88900"/>
                  </a:cubicBezTo>
                  <a:lnTo>
                    <a:pt x="4305931" y="88900"/>
                  </a:lnTo>
                  <a:cubicBezTo>
                    <a:pt x="4395610" y="90170"/>
                    <a:pt x="4412218" y="88900"/>
                    <a:pt x="4425504" y="85090"/>
                  </a:cubicBezTo>
                  <a:cubicBezTo>
                    <a:pt x="4428825" y="83820"/>
                    <a:pt x="4435468" y="82550"/>
                    <a:pt x="4511861" y="83820"/>
                  </a:cubicBezTo>
                  <a:lnTo>
                    <a:pt x="4518504" y="83820"/>
                  </a:lnTo>
                  <a:cubicBezTo>
                    <a:pt x="4528469" y="82550"/>
                    <a:pt x="4535112" y="81280"/>
                    <a:pt x="4538433" y="80010"/>
                  </a:cubicBezTo>
                  <a:cubicBezTo>
                    <a:pt x="4624791" y="78740"/>
                    <a:pt x="4654684" y="77470"/>
                    <a:pt x="4677934" y="76200"/>
                  </a:cubicBezTo>
                  <a:lnTo>
                    <a:pt x="4760971" y="78740"/>
                  </a:lnTo>
                  <a:cubicBezTo>
                    <a:pt x="4790864" y="80010"/>
                    <a:pt x="4807471" y="80010"/>
                    <a:pt x="4817436" y="81280"/>
                  </a:cubicBezTo>
                  <a:lnTo>
                    <a:pt x="4817436" y="90170"/>
                  </a:lnTo>
                  <a:lnTo>
                    <a:pt x="5212690" y="92710"/>
                  </a:lnTo>
                  <a:lnTo>
                    <a:pt x="5199404" y="91440"/>
                  </a:lnTo>
                  <a:cubicBezTo>
                    <a:pt x="5225975" y="90170"/>
                    <a:pt x="5279119" y="87630"/>
                    <a:pt x="5315655" y="87630"/>
                  </a:cubicBezTo>
                  <a:cubicBezTo>
                    <a:pt x="5395370" y="85090"/>
                    <a:pt x="5428585" y="83820"/>
                    <a:pt x="5440865" y="81280"/>
                  </a:cubicBezTo>
                  <a:lnTo>
                    <a:pt x="5451025" y="81280"/>
                  </a:lnTo>
                  <a:lnTo>
                    <a:pt x="5453565" y="85090"/>
                  </a:lnTo>
                  <a:lnTo>
                    <a:pt x="5453565" y="63500"/>
                  </a:lnTo>
                  <a:lnTo>
                    <a:pt x="5456105" y="63500"/>
                  </a:lnTo>
                  <a:lnTo>
                    <a:pt x="5454835" y="85090"/>
                  </a:lnTo>
                  <a:lnTo>
                    <a:pt x="5458645" y="83820"/>
                  </a:lnTo>
                  <a:cubicBezTo>
                    <a:pt x="5464995" y="82550"/>
                    <a:pt x="5490395" y="81280"/>
                    <a:pt x="5517065" y="80010"/>
                  </a:cubicBezTo>
                  <a:lnTo>
                    <a:pt x="5517065" y="85090"/>
                  </a:lnTo>
                  <a:cubicBezTo>
                    <a:pt x="5541195" y="86360"/>
                    <a:pt x="5561515" y="85090"/>
                    <a:pt x="5581835" y="82550"/>
                  </a:cubicBezTo>
                  <a:cubicBezTo>
                    <a:pt x="5608505" y="80010"/>
                    <a:pt x="5635175" y="77470"/>
                    <a:pt x="5672005" y="82550"/>
                  </a:cubicBezTo>
                  <a:cubicBezTo>
                    <a:pt x="5680895" y="82550"/>
                    <a:pt x="5693595" y="85090"/>
                    <a:pt x="5706295" y="86360"/>
                  </a:cubicBezTo>
                  <a:cubicBezTo>
                    <a:pt x="5734235" y="90170"/>
                    <a:pt x="5744395" y="91440"/>
                    <a:pt x="5749475" y="86360"/>
                  </a:cubicBezTo>
                  <a:lnTo>
                    <a:pt x="5750745" y="85090"/>
                  </a:lnTo>
                  <a:cubicBezTo>
                    <a:pt x="5758365" y="85090"/>
                    <a:pt x="5765985" y="85090"/>
                    <a:pt x="5774875" y="83820"/>
                  </a:cubicBezTo>
                  <a:cubicBezTo>
                    <a:pt x="5797735" y="82550"/>
                    <a:pt x="5820595" y="81280"/>
                    <a:pt x="5847265" y="85090"/>
                  </a:cubicBezTo>
                  <a:lnTo>
                    <a:pt x="5849805" y="85090"/>
                  </a:lnTo>
                  <a:cubicBezTo>
                    <a:pt x="5851075" y="85090"/>
                    <a:pt x="5852345" y="85090"/>
                    <a:pt x="5852345" y="83820"/>
                  </a:cubicBezTo>
                  <a:lnTo>
                    <a:pt x="5866315" y="86360"/>
                  </a:lnTo>
                  <a:cubicBezTo>
                    <a:pt x="5879015" y="88900"/>
                    <a:pt x="5901875" y="87630"/>
                    <a:pt x="5922195" y="86360"/>
                  </a:cubicBezTo>
                  <a:cubicBezTo>
                    <a:pt x="5932355" y="86360"/>
                    <a:pt x="5943785" y="85090"/>
                    <a:pt x="5950135" y="85090"/>
                  </a:cubicBezTo>
                  <a:lnTo>
                    <a:pt x="5951405" y="90170"/>
                  </a:lnTo>
                  <a:cubicBezTo>
                    <a:pt x="5972995" y="83820"/>
                    <a:pt x="5999665" y="83820"/>
                    <a:pt x="6030145" y="85090"/>
                  </a:cubicBezTo>
                  <a:cubicBezTo>
                    <a:pt x="6054275" y="86360"/>
                    <a:pt x="6082215" y="86360"/>
                    <a:pt x="6111425" y="83820"/>
                  </a:cubicBezTo>
                  <a:lnTo>
                    <a:pt x="6107615" y="87630"/>
                  </a:lnTo>
                  <a:lnTo>
                    <a:pt x="6130475" y="85090"/>
                  </a:lnTo>
                  <a:cubicBezTo>
                    <a:pt x="6133015" y="85090"/>
                    <a:pt x="6135555" y="85090"/>
                    <a:pt x="6139365" y="83820"/>
                  </a:cubicBezTo>
                  <a:lnTo>
                    <a:pt x="6140635" y="90170"/>
                  </a:lnTo>
                  <a:cubicBezTo>
                    <a:pt x="6157145" y="88900"/>
                    <a:pt x="6173655" y="87630"/>
                    <a:pt x="6195245" y="88900"/>
                  </a:cubicBezTo>
                  <a:lnTo>
                    <a:pt x="6199055" y="88900"/>
                  </a:lnTo>
                  <a:lnTo>
                    <a:pt x="6209215" y="90170"/>
                  </a:lnTo>
                  <a:lnTo>
                    <a:pt x="6209215" y="109220"/>
                  </a:lnTo>
                  <a:lnTo>
                    <a:pt x="6221915" y="109220"/>
                  </a:lnTo>
                  <a:lnTo>
                    <a:pt x="6221915" y="115570"/>
                  </a:lnTo>
                  <a:cubicBezTo>
                    <a:pt x="6220645" y="129540"/>
                    <a:pt x="6219375" y="138430"/>
                    <a:pt x="6216835" y="148590"/>
                  </a:cubicBezTo>
                  <a:lnTo>
                    <a:pt x="6216835" y="151130"/>
                  </a:lnTo>
                  <a:cubicBezTo>
                    <a:pt x="6211755" y="176530"/>
                    <a:pt x="6207945" y="201930"/>
                    <a:pt x="6209215" y="271780"/>
                  </a:cubicBezTo>
                  <a:lnTo>
                    <a:pt x="6213025" y="271780"/>
                  </a:lnTo>
                  <a:cubicBezTo>
                    <a:pt x="6211755" y="293370"/>
                    <a:pt x="6210485" y="311150"/>
                    <a:pt x="6207945" y="321310"/>
                  </a:cubicBezTo>
                  <a:cubicBezTo>
                    <a:pt x="6207945" y="369570"/>
                    <a:pt x="6209215" y="372110"/>
                    <a:pt x="6215565" y="372110"/>
                  </a:cubicBezTo>
                  <a:cubicBezTo>
                    <a:pt x="6215565" y="384810"/>
                    <a:pt x="6216835" y="394970"/>
                    <a:pt x="6219375" y="407670"/>
                  </a:cubicBezTo>
                  <a:cubicBezTo>
                    <a:pt x="6220645" y="417830"/>
                    <a:pt x="6223185" y="429260"/>
                    <a:pt x="6223185" y="443230"/>
                  </a:cubicBezTo>
                  <a:lnTo>
                    <a:pt x="6218105" y="443230"/>
                  </a:lnTo>
                  <a:lnTo>
                    <a:pt x="6218105" y="449580"/>
                  </a:lnTo>
                  <a:cubicBezTo>
                    <a:pt x="6215565" y="513080"/>
                    <a:pt x="6219375" y="520700"/>
                    <a:pt x="6223185" y="528320"/>
                  </a:cubicBezTo>
                  <a:cubicBezTo>
                    <a:pt x="6224455" y="530860"/>
                    <a:pt x="6225725" y="534670"/>
                    <a:pt x="6226995" y="544830"/>
                  </a:cubicBezTo>
                  <a:lnTo>
                    <a:pt x="6218105" y="546100"/>
                  </a:lnTo>
                  <a:close/>
                  <a:moveTo>
                    <a:pt x="6221915" y="756920"/>
                  </a:moveTo>
                  <a:lnTo>
                    <a:pt x="6219375" y="751840"/>
                  </a:lnTo>
                  <a:lnTo>
                    <a:pt x="6220645" y="745490"/>
                  </a:lnTo>
                  <a:cubicBezTo>
                    <a:pt x="6221915" y="750570"/>
                    <a:pt x="6221915" y="754380"/>
                    <a:pt x="6221915" y="756920"/>
                  </a:cubicBezTo>
                  <a:close/>
                  <a:moveTo>
                    <a:pt x="73660" y="2716530"/>
                  </a:moveTo>
                  <a:lnTo>
                    <a:pt x="76200" y="2721610"/>
                  </a:lnTo>
                  <a:lnTo>
                    <a:pt x="74930" y="2727960"/>
                  </a:lnTo>
                  <a:cubicBezTo>
                    <a:pt x="73660" y="2724150"/>
                    <a:pt x="73660" y="2720340"/>
                    <a:pt x="73660" y="2716530"/>
                  </a:cubicBezTo>
                  <a:close/>
                  <a:moveTo>
                    <a:pt x="6257475" y="628650"/>
                  </a:moveTo>
                  <a:lnTo>
                    <a:pt x="6257475" y="619760"/>
                  </a:lnTo>
                  <a:cubicBezTo>
                    <a:pt x="6257475" y="623570"/>
                    <a:pt x="6258745" y="626110"/>
                    <a:pt x="6258745" y="628650"/>
                  </a:cubicBezTo>
                  <a:lnTo>
                    <a:pt x="6257475" y="628650"/>
                  </a:lnTo>
                  <a:close/>
                  <a:moveTo>
                    <a:pt x="6286685" y="1320800"/>
                  </a:moveTo>
                  <a:lnTo>
                    <a:pt x="6282875" y="1319530"/>
                  </a:lnTo>
                  <a:cubicBezTo>
                    <a:pt x="6284145" y="1319530"/>
                    <a:pt x="6285415" y="1320800"/>
                    <a:pt x="6286685" y="1320800"/>
                  </a:cubicBezTo>
                  <a:close/>
                </a:path>
              </a:pathLst>
            </a:custGeom>
            <a:grpFill/>
          </p:spPr>
        </p:sp>
      </p:grpSp>
      <p:sp>
        <p:nvSpPr>
          <p:cNvPr id="2" name="Freeform 2"/>
          <p:cNvSpPr/>
          <p:nvPr/>
        </p:nvSpPr>
        <p:spPr>
          <a:xfrm>
            <a:off x="16041226" y="-979173"/>
            <a:ext cx="3205162" cy="2140781"/>
          </a:xfrm>
          <a:custGeom>
            <a:avLst/>
            <a:gdLst/>
            <a:ahLst/>
            <a:cxnLst/>
            <a:rect l="l" t="t" r="r" b="b"/>
            <a:pathLst>
              <a:path w="3205162" h="2140781">
                <a:moveTo>
                  <a:pt x="0" y="0"/>
                </a:moveTo>
                <a:lnTo>
                  <a:pt x="3205162" y="0"/>
                </a:lnTo>
                <a:lnTo>
                  <a:pt x="3205162" y="2140781"/>
                </a:lnTo>
                <a:lnTo>
                  <a:pt x="0" y="21407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28600" y="8433262"/>
            <a:ext cx="3472974" cy="1897112"/>
          </a:xfrm>
          <a:custGeom>
            <a:avLst/>
            <a:gdLst/>
            <a:ahLst/>
            <a:cxnLst/>
            <a:rect l="l" t="t" r="r" b="b"/>
            <a:pathLst>
              <a:path w="3472974" h="1897112">
                <a:moveTo>
                  <a:pt x="0" y="0"/>
                </a:moveTo>
                <a:lnTo>
                  <a:pt x="3472975" y="0"/>
                </a:lnTo>
                <a:lnTo>
                  <a:pt x="3472975" y="1897112"/>
                </a:lnTo>
                <a:lnTo>
                  <a:pt x="0" y="189711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grpSp>
        <p:nvGrpSpPr>
          <p:cNvPr id="9" name="Google Shape;1939;p37"/>
          <p:cNvGrpSpPr/>
          <p:nvPr/>
        </p:nvGrpSpPr>
        <p:grpSpPr>
          <a:xfrm>
            <a:off x="7354532" y="1115967"/>
            <a:ext cx="3578931" cy="1589133"/>
            <a:chOff x="2615750" y="3504375"/>
            <a:chExt cx="4334750" cy="661150"/>
          </a:xfrm>
        </p:grpSpPr>
        <p:grpSp>
          <p:nvGrpSpPr>
            <p:cNvPr id="10" name="Google Shape;1940;p37"/>
            <p:cNvGrpSpPr/>
            <p:nvPr/>
          </p:nvGrpSpPr>
          <p:grpSpPr>
            <a:xfrm>
              <a:off x="2615750" y="3504375"/>
              <a:ext cx="4334750" cy="609475"/>
              <a:chOff x="2615750" y="3504375"/>
              <a:chExt cx="4334750" cy="609475"/>
            </a:xfrm>
          </p:grpSpPr>
          <p:sp>
            <p:nvSpPr>
              <p:cNvPr id="15" name="Google Shape;1941;p37"/>
              <p:cNvSpPr/>
              <p:nvPr/>
            </p:nvSpPr>
            <p:spPr>
              <a:xfrm>
                <a:off x="2641600" y="3578850"/>
                <a:ext cx="4269357" cy="510675"/>
              </a:xfrm>
              <a:custGeom>
                <a:avLst/>
                <a:gdLst/>
                <a:ahLst/>
                <a:cxnLst/>
                <a:rect l="l" t="t" r="r" b="b"/>
                <a:pathLst>
                  <a:path w="100155" h="20427" extrusionOk="0">
                    <a:moveTo>
                      <a:pt x="0" y="1"/>
                    </a:moveTo>
                    <a:lnTo>
                      <a:pt x="0" y="20427"/>
                    </a:lnTo>
                    <a:lnTo>
                      <a:pt x="100154" y="20427"/>
                    </a:lnTo>
                    <a:lnTo>
                      <a:pt x="10015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6" name="Google Shape;1942;p37"/>
              <p:cNvSpPr/>
              <p:nvPr/>
            </p:nvSpPr>
            <p:spPr>
              <a:xfrm>
                <a:off x="2642350" y="3596325"/>
                <a:ext cx="4256337" cy="474975"/>
              </a:xfrm>
              <a:custGeom>
                <a:avLst/>
                <a:gdLst/>
                <a:ahLst/>
                <a:cxnLst/>
                <a:rect l="l" t="t" r="r" b="b"/>
                <a:pathLst>
                  <a:path w="100155" h="18999" extrusionOk="0">
                    <a:moveTo>
                      <a:pt x="1" y="1"/>
                    </a:moveTo>
                    <a:lnTo>
                      <a:pt x="1" y="18998"/>
                    </a:lnTo>
                    <a:lnTo>
                      <a:pt x="100155" y="18998"/>
                    </a:lnTo>
                    <a:lnTo>
                      <a:pt x="100155" y="1"/>
                    </a:ln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b="1" smtClean="0">
                    <a:solidFill>
                      <a:srgbClr val="FFFFFF"/>
                    </a:solidFill>
                    <a:latin typeface="Arial" panose="020B0604020202020204" pitchFamily="34" charset="0"/>
                    <a:cs typeface="Arial" panose="020B0604020202020204" pitchFamily="34" charset="0"/>
                  </a:rPr>
                  <a:t>Phần 1</a:t>
                </a:r>
                <a:endParaRPr sz="5500" b="1" dirty="0">
                  <a:solidFill>
                    <a:srgbClr val="FFFFFF"/>
                  </a:solidFill>
                  <a:latin typeface="Arial" panose="020B0604020202020204" pitchFamily="34" charset="0"/>
                  <a:cs typeface="Arial" panose="020B0604020202020204" pitchFamily="34" charset="0"/>
                </a:endParaRPr>
              </a:p>
            </p:txBody>
          </p:sp>
          <p:sp>
            <p:nvSpPr>
              <p:cNvPr id="17" name="Google Shape;1943;p37"/>
              <p:cNvSpPr/>
              <p:nvPr/>
            </p:nvSpPr>
            <p:spPr>
              <a:xfrm>
                <a:off x="6898800" y="3553775"/>
                <a:ext cx="51700" cy="560075"/>
              </a:xfrm>
              <a:custGeom>
                <a:avLst/>
                <a:gdLst/>
                <a:ahLst/>
                <a:cxnLst/>
                <a:rect l="l" t="t" r="r" b="b"/>
                <a:pathLst>
                  <a:path w="2068" h="22403" extrusionOk="0">
                    <a:moveTo>
                      <a:pt x="1" y="1"/>
                    </a:moveTo>
                    <a:lnTo>
                      <a:pt x="1" y="22402"/>
                    </a:lnTo>
                    <a:lnTo>
                      <a:pt x="2067" y="22402"/>
                    </a:lnTo>
                    <a:lnTo>
                      <a:pt x="2067"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8" name="Google Shape;1944;p37"/>
              <p:cNvSpPr/>
              <p:nvPr/>
            </p:nvSpPr>
            <p:spPr>
              <a:xfrm>
                <a:off x="6898800" y="3504375"/>
                <a:ext cx="50950" cy="24350"/>
              </a:xfrm>
              <a:custGeom>
                <a:avLst/>
                <a:gdLst/>
                <a:ahLst/>
                <a:cxnLst/>
                <a:rect l="l" t="t" r="r" b="b"/>
                <a:pathLst>
                  <a:path w="2038" h="974" extrusionOk="0">
                    <a:moveTo>
                      <a:pt x="517" y="1"/>
                    </a:moveTo>
                    <a:cubicBezTo>
                      <a:pt x="244" y="1"/>
                      <a:pt x="1" y="214"/>
                      <a:pt x="1" y="487"/>
                    </a:cubicBezTo>
                    <a:cubicBezTo>
                      <a:pt x="1" y="761"/>
                      <a:pt x="244" y="974"/>
                      <a:pt x="517" y="974"/>
                    </a:cubicBezTo>
                    <a:lnTo>
                      <a:pt x="1520" y="974"/>
                    </a:lnTo>
                    <a:cubicBezTo>
                      <a:pt x="1794" y="974"/>
                      <a:pt x="2037" y="761"/>
                      <a:pt x="2037" y="487"/>
                    </a:cubicBezTo>
                    <a:cubicBezTo>
                      <a:pt x="2037" y="214"/>
                      <a:pt x="179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9" name="Google Shape;1945;p37"/>
              <p:cNvSpPr/>
              <p:nvPr/>
            </p:nvSpPr>
            <p:spPr>
              <a:xfrm>
                <a:off x="6910950" y="3528700"/>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0" name="Google Shape;1946;p37"/>
              <p:cNvSpPr/>
              <p:nvPr/>
            </p:nvSpPr>
            <p:spPr>
              <a:xfrm>
                <a:off x="2615750" y="3553775"/>
                <a:ext cx="51700" cy="560075"/>
              </a:xfrm>
              <a:custGeom>
                <a:avLst/>
                <a:gdLst/>
                <a:ahLst/>
                <a:cxnLst/>
                <a:rect l="l" t="t" r="r" b="b"/>
                <a:pathLst>
                  <a:path w="2068" h="22403" extrusionOk="0">
                    <a:moveTo>
                      <a:pt x="1" y="1"/>
                    </a:moveTo>
                    <a:lnTo>
                      <a:pt x="1" y="22402"/>
                    </a:lnTo>
                    <a:lnTo>
                      <a:pt x="2068" y="22402"/>
                    </a:lnTo>
                    <a:lnTo>
                      <a:pt x="2068"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2" name="Google Shape;1947;p37"/>
              <p:cNvSpPr/>
              <p:nvPr/>
            </p:nvSpPr>
            <p:spPr>
              <a:xfrm>
                <a:off x="2617275" y="3504375"/>
                <a:ext cx="50175" cy="24350"/>
              </a:xfrm>
              <a:custGeom>
                <a:avLst/>
                <a:gdLst/>
                <a:ahLst/>
                <a:cxnLst/>
                <a:rect l="l" t="t" r="r" b="b"/>
                <a:pathLst>
                  <a:path w="2007" h="974" extrusionOk="0">
                    <a:moveTo>
                      <a:pt x="487" y="1"/>
                    </a:moveTo>
                    <a:cubicBezTo>
                      <a:pt x="213" y="1"/>
                      <a:pt x="1" y="214"/>
                      <a:pt x="1" y="487"/>
                    </a:cubicBezTo>
                    <a:cubicBezTo>
                      <a:pt x="1" y="761"/>
                      <a:pt x="213" y="974"/>
                      <a:pt x="487" y="974"/>
                    </a:cubicBezTo>
                    <a:lnTo>
                      <a:pt x="1520" y="974"/>
                    </a:lnTo>
                    <a:cubicBezTo>
                      <a:pt x="1764" y="974"/>
                      <a:pt x="2007" y="761"/>
                      <a:pt x="2007" y="487"/>
                    </a:cubicBezTo>
                    <a:cubicBezTo>
                      <a:pt x="2007" y="214"/>
                      <a:pt x="176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5" name="Google Shape;1948;p37"/>
              <p:cNvSpPr/>
              <p:nvPr/>
            </p:nvSpPr>
            <p:spPr>
              <a:xfrm>
                <a:off x="2629425" y="3528700"/>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27" name="Google Shape;1949;p37"/>
              <p:cNvSpPr/>
              <p:nvPr/>
            </p:nvSpPr>
            <p:spPr>
              <a:xfrm>
                <a:off x="3248750" y="3957275"/>
                <a:ext cx="25" cy="25"/>
              </a:xfrm>
              <a:custGeom>
                <a:avLst/>
                <a:gdLst/>
                <a:ahLst/>
                <a:cxnLst/>
                <a:rect l="l" t="t" r="r" b="b"/>
                <a:pathLst>
                  <a:path w="1" h="1" extrusionOk="0">
                    <a:moveTo>
                      <a:pt x="0" y="1"/>
                    </a:moveTo>
                    <a:close/>
                  </a:path>
                </a:pathLst>
              </a:custGeom>
              <a:solidFill>
                <a:srgbClr val="9F010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grpSp>
        <p:sp>
          <p:nvSpPr>
            <p:cNvPr id="11" name="Google Shape;1950;p37"/>
            <p:cNvSpPr/>
            <p:nvPr/>
          </p:nvSpPr>
          <p:spPr>
            <a:xfrm>
              <a:off x="6910950" y="4114575"/>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2" name="Google Shape;1951;p37"/>
            <p:cNvSpPr/>
            <p:nvPr/>
          </p:nvSpPr>
          <p:spPr>
            <a:xfrm>
              <a:off x="6898800" y="4140425"/>
              <a:ext cx="50950" cy="25100"/>
            </a:xfrm>
            <a:custGeom>
              <a:avLst/>
              <a:gdLst/>
              <a:ahLst/>
              <a:cxnLst/>
              <a:rect l="l" t="t" r="r" b="b"/>
              <a:pathLst>
                <a:path w="2038" h="1004" extrusionOk="0">
                  <a:moveTo>
                    <a:pt x="517" y="0"/>
                  </a:moveTo>
                  <a:cubicBezTo>
                    <a:pt x="244" y="0"/>
                    <a:pt x="1" y="243"/>
                    <a:pt x="1" y="517"/>
                  </a:cubicBezTo>
                  <a:cubicBezTo>
                    <a:pt x="1" y="760"/>
                    <a:pt x="244" y="1003"/>
                    <a:pt x="517" y="1003"/>
                  </a:cubicBezTo>
                  <a:lnTo>
                    <a:pt x="1520" y="1003"/>
                  </a:lnTo>
                  <a:cubicBezTo>
                    <a:pt x="1794" y="1003"/>
                    <a:pt x="2037" y="760"/>
                    <a:pt x="2037" y="517"/>
                  </a:cubicBezTo>
                  <a:cubicBezTo>
                    <a:pt x="2037" y="243"/>
                    <a:pt x="179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3" name="Google Shape;1952;p37"/>
            <p:cNvSpPr/>
            <p:nvPr/>
          </p:nvSpPr>
          <p:spPr>
            <a:xfrm>
              <a:off x="2629425" y="4114575"/>
              <a:ext cx="25875" cy="25875"/>
            </a:xfrm>
            <a:custGeom>
              <a:avLst/>
              <a:gdLst/>
              <a:ahLst/>
              <a:cxnLst/>
              <a:rect l="l" t="t" r="r" b="b"/>
              <a:pathLst>
                <a:path w="1035" h="1035" extrusionOk="0">
                  <a:moveTo>
                    <a:pt x="1" y="1"/>
                  </a:moveTo>
                  <a:lnTo>
                    <a:pt x="1" y="1034"/>
                  </a:lnTo>
                  <a:lnTo>
                    <a:pt x="1034" y="1034"/>
                  </a:lnTo>
                  <a:lnTo>
                    <a:pt x="103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sp>
          <p:nvSpPr>
            <p:cNvPr id="14" name="Google Shape;1953;p37"/>
            <p:cNvSpPr/>
            <p:nvPr/>
          </p:nvSpPr>
          <p:spPr>
            <a:xfrm>
              <a:off x="2617275" y="4140425"/>
              <a:ext cx="50175" cy="25100"/>
            </a:xfrm>
            <a:custGeom>
              <a:avLst/>
              <a:gdLst/>
              <a:ahLst/>
              <a:cxnLst/>
              <a:rect l="l" t="t" r="r" b="b"/>
              <a:pathLst>
                <a:path w="2007" h="1004" extrusionOk="0">
                  <a:moveTo>
                    <a:pt x="487" y="0"/>
                  </a:moveTo>
                  <a:cubicBezTo>
                    <a:pt x="213" y="0"/>
                    <a:pt x="1" y="243"/>
                    <a:pt x="1" y="517"/>
                  </a:cubicBezTo>
                  <a:cubicBezTo>
                    <a:pt x="1" y="760"/>
                    <a:pt x="213" y="1003"/>
                    <a:pt x="487" y="1003"/>
                  </a:cubicBezTo>
                  <a:lnTo>
                    <a:pt x="1520" y="1003"/>
                  </a:lnTo>
                  <a:cubicBezTo>
                    <a:pt x="1764" y="1003"/>
                    <a:pt x="2007" y="760"/>
                    <a:pt x="2007" y="517"/>
                  </a:cubicBezTo>
                  <a:cubicBezTo>
                    <a:pt x="2007" y="243"/>
                    <a:pt x="176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500">
                <a:solidFill>
                  <a:srgbClr val="FFFFFF"/>
                </a:solidFill>
                <a:latin typeface="Arial" panose="020B0604020202020204" pitchFamily="34" charset="0"/>
                <a:cs typeface="Arial" panose="020B0604020202020204" pitchFamily="34" charset="0"/>
              </a:endParaRPr>
            </a:p>
          </p:txBody>
        </p:sp>
      </p:grpSp>
      <p:pic>
        <p:nvPicPr>
          <p:cNvPr id="4098" name="Picture 2" descr="https://o.remove.bg/downloads/9c4f4421-5246-43b5-85c8-ccbd7f6a6cd4/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424" y="6066767"/>
            <a:ext cx="3867150" cy="379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4" name="Freeform 4"/>
          <p:cNvSpPr/>
          <p:nvPr/>
        </p:nvSpPr>
        <p:spPr>
          <a:xfrm rot="2058341">
            <a:off x="-1504865" y="910580"/>
            <a:ext cx="3063654" cy="3399339"/>
          </a:xfrm>
          <a:custGeom>
            <a:avLst/>
            <a:gdLst/>
            <a:ahLst/>
            <a:cxnLst/>
            <a:rect l="l" t="t" r="r" b="b"/>
            <a:pathLst>
              <a:path w="3063654" h="3399339">
                <a:moveTo>
                  <a:pt x="0" y="0"/>
                </a:moveTo>
                <a:lnTo>
                  <a:pt x="3063654" y="0"/>
                </a:lnTo>
                <a:lnTo>
                  <a:pt x="3063654" y="3399339"/>
                </a:lnTo>
                <a:lnTo>
                  <a:pt x="0" y="3399339"/>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32" name="Freeform 32"/>
          <p:cNvSpPr/>
          <p:nvPr/>
        </p:nvSpPr>
        <p:spPr>
          <a:xfrm rot="251879" flipH="1">
            <a:off x="13745270" y="-120073"/>
            <a:ext cx="3445383" cy="925947"/>
          </a:xfrm>
          <a:custGeom>
            <a:avLst/>
            <a:gdLst/>
            <a:ahLst/>
            <a:cxnLst/>
            <a:rect l="l" t="t" r="r" b="b"/>
            <a:pathLst>
              <a:path w="3445383" h="925947">
                <a:moveTo>
                  <a:pt x="3445383" y="0"/>
                </a:moveTo>
                <a:lnTo>
                  <a:pt x="0" y="0"/>
                </a:lnTo>
                <a:lnTo>
                  <a:pt x="0" y="925946"/>
                </a:lnTo>
                <a:lnTo>
                  <a:pt x="3445383" y="925946"/>
                </a:lnTo>
                <a:lnTo>
                  <a:pt x="3445383" y="0"/>
                </a:lnTo>
                <a:close/>
              </a:path>
            </a:pathLst>
          </a:custGeom>
          <a:blipFill>
            <a:blip r:embed="rId8">
              <a:extLst>
                <a:ext uri="{96DAC541-7B7A-43D3-8B79-37D633B846F1}">
                  <asvg:svgBlip xmlns:asvg="http://schemas.microsoft.com/office/drawing/2016/SVG/main" xmlns="" r:embed="rId25"/>
                </a:ext>
              </a:extLst>
            </a:blip>
            <a:stretch>
              <a:fillRect/>
            </a:stretch>
          </a:blipFill>
        </p:spPr>
      </p:sp>
      <p:grpSp>
        <p:nvGrpSpPr>
          <p:cNvPr id="34" name="Group 33">
            <a:extLst>
              <a:ext uri="{FF2B5EF4-FFF2-40B4-BE49-F238E27FC236}">
                <a16:creationId xmlns:a16="http://schemas.microsoft.com/office/drawing/2014/main" id="{51C0AED5-154D-4C69-BCB6-C7F9D75594A3}"/>
              </a:ext>
            </a:extLst>
          </p:cNvPr>
          <p:cNvGrpSpPr/>
          <p:nvPr/>
        </p:nvGrpSpPr>
        <p:grpSpPr>
          <a:xfrm>
            <a:off x="2880063" y="-44823"/>
            <a:ext cx="10440166" cy="2064123"/>
            <a:chOff x="-461900" y="-115755"/>
            <a:chExt cx="10440166" cy="2064123"/>
          </a:xfrm>
        </p:grpSpPr>
        <p:pic>
          <p:nvPicPr>
            <p:cNvPr id="35" name="Picture 6">
              <a:extLst>
                <a:ext uri="{FF2B5EF4-FFF2-40B4-BE49-F238E27FC236}">
                  <a16:creationId xmlns:a16="http://schemas.microsoft.com/office/drawing/2014/main" id="{792ED86C-90AE-06F5-E77A-47BC068A18BB}"/>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3472488">
              <a:off x="-296422" y="-281233"/>
              <a:ext cx="2064123" cy="2395079"/>
            </a:xfrm>
            <a:prstGeom prst="rect">
              <a:avLst/>
            </a:prstGeom>
          </p:spPr>
        </p:pic>
        <p:sp>
          <p:nvSpPr>
            <p:cNvPr id="36" name="TextBox 11">
              <a:extLst>
                <a:ext uri="{FF2B5EF4-FFF2-40B4-BE49-F238E27FC236}">
                  <a16:creationId xmlns:a16="http://schemas.microsoft.com/office/drawing/2014/main" id="{B7593787-C92D-29B0-4B7C-4DC27855D366}"/>
                </a:ext>
              </a:extLst>
            </p:cNvPr>
            <p:cNvSpPr txBox="1"/>
            <p:nvPr/>
          </p:nvSpPr>
          <p:spPr>
            <a:xfrm>
              <a:off x="2220637" y="723900"/>
              <a:ext cx="7757629" cy="830997"/>
            </a:xfrm>
            <a:prstGeom prst="rect">
              <a:avLst/>
            </a:prstGeom>
          </p:spPr>
          <p:txBody>
            <a:bodyPr wrap="square" lIns="0" tIns="0" rIns="0" bIns="0" rtlCol="0" anchor="t">
              <a:spAutoFit/>
            </a:bodyPr>
            <a:lstStyle/>
            <a:p>
              <a:pPr algn="ctr">
                <a:spcBef>
                  <a:spcPct val="0"/>
                </a:spcBef>
              </a:pPr>
              <a:r>
                <a:rPr lang="en-US" sz="5400" b="1">
                  <a:solidFill>
                    <a:srgbClr val="473D2D"/>
                  </a:solidFill>
                  <a:latin typeface="Arial" panose="020B0604020202020204" pitchFamily="34" charset="0"/>
                  <a:cs typeface="Arial" panose="020B0604020202020204" pitchFamily="34" charset="0"/>
                </a:rPr>
                <a:t>HOẠT ĐỘNG NHÓM</a:t>
              </a:r>
              <a:endParaRPr lang="en-US" sz="5400" b="1" dirty="0">
                <a:solidFill>
                  <a:srgbClr val="473D2D"/>
                </a:solidFill>
                <a:latin typeface="Arial" panose="020B0604020202020204" pitchFamily="34" charset="0"/>
                <a:cs typeface="Arial" panose="020B0604020202020204" pitchFamily="34" charset="0"/>
              </a:endParaRPr>
            </a:p>
          </p:txBody>
        </p:sp>
      </p:grpSp>
      <p:sp>
        <p:nvSpPr>
          <p:cNvPr id="30" name="Rectangle 29"/>
          <p:cNvSpPr/>
          <p:nvPr/>
        </p:nvSpPr>
        <p:spPr>
          <a:xfrm>
            <a:off x="2426094" y="2010901"/>
            <a:ext cx="14030640" cy="923330"/>
          </a:xfrm>
          <a:prstGeom prst="rect">
            <a:avLst/>
          </a:prstGeom>
        </p:spPr>
        <p:txBody>
          <a:bodyPr wrap="square">
            <a:spAutoFit/>
          </a:bodyPr>
          <a:lstStyle/>
          <a:p>
            <a:pPr algn="ctr">
              <a:lnSpc>
                <a:spcPct val="150000"/>
              </a:lnSpc>
              <a:spcBef>
                <a:spcPts val="100"/>
              </a:spcBef>
              <a:spcAft>
                <a:spcPts val="100"/>
              </a:spcAft>
            </a:pPr>
            <a:r>
              <a:rPr lang="en-US" sz="3600" smtClean="0">
                <a:latin typeface="Arial" panose="020B0604020202020204" pitchFamily="34" charset="0"/>
                <a:cs typeface="Arial" panose="020B0604020202020204" pitchFamily="34" charset="0"/>
              </a:rPr>
              <a:t>Đọc thông tin các mục 1, 2, 3 (SGK </a:t>
            </a:r>
            <a:r>
              <a:rPr lang="en-US" sz="3600" smtClean="0">
                <a:latin typeface="Arial" panose="020B0604020202020204" pitchFamily="34" charset="0"/>
                <a:cs typeface="Arial" panose="020B0604020202020204" pitchFamily="34" charset="0"/>
              </a:rPr>
              <a:t>tr.52, 53) </a:t>
            </a:r>
            <a:r>
              <a:rPr lang="en-US" sz="3600" smtClean="0">
                <a:latin typeface="Arial" panose="020B0604020202020204" pitchFamily="34" charset="0"/>
                <a:cs typeface="Arial" panose="020B0604020202020204" pitchFamily="34" charset="0"/>
              </a:rPr>
              <a:t>và </a:t>
            </a:r>
            <a:r>
              <a:rPr lang="en-US" sz="3600" smtClean="0">
                <a:latin typeface="Arial" panose="020B0604020202020204" pitchFamily="34" charset="0"/>
                <a:cs typeface="Arial" panose="020B0604020202020204" pitchFamily="34" charset="0"/>
              </a:rPr>
              <a:t>trả lời câu hỏi:</a:t>
            </a:r>
            <a:endPar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3" name="Rounded Rectangle 62"/>
          <p:cNvSpPr/>
          <p:nvPr/>
        </p:nvSpPr>
        <p:spPr>
          <a:xfrm>
            <a:off x="381000" y="3390900"/>
            <a:ext cx="5410200" cy="6417364"/>
          </a:xfrm>
          <a:prstGeom prst="roundRect">
            <a:avLst/>
          </a:prstGeom>
          <a:solidFill>
            <a:srgbClr val="FACAAC"/>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1, 2: </a:t>
            </a:r>
            <a:r>
              <a:rPr lang="en-US" sz="3200">
                <a:latin typeface="Arial" panose="020B0604020202020204" pitchFamily="34" charset="0"/>
                <a:cs typeface="Arial" panose="020B0604020202020204" pitchFamily="34" charset="0"/>
              </a:rPr>
              <a:t>Các thông tin, trường hợp trên đề cập đến những loại tai nạn nào? Theo em, còn có những loại tai nạn vũ khí, cháy, nổ và các chất độc hại nào khác?</a:t>
            </a:r>
            <a:endParaRPr lang="en-US" sz="3200">
              <a:latin typeface="Arial" panose="020B0604020202020204" pitchFamily="34" charset="0"/>
              <a:cs typeface="Arial" panose="020B0604020202020204" pitchFamily="34" charset="0"/>
            </a:endParaRPr>
          </a:p>
        </p:txBody>
      </p:sp>
      <p:sp>
        <p:nvSpPr>
          <p:cNvPr id="67" name="Rounded Rectangle 66"/>
          <p:cNvSpPr/>
          <p:nvPr/>
        </p:nvSpPr>
        <p:spPr>
          <a:xfrm>
            <a:off x="6172200" y="3390900"/>
            <a:ext cx="5410200" cy="6417364"/>
          </a:xfrm>
          <a:prstGeom prst="roundRect">
            <a:avLst/>
          </a:prstGeom>
          <a:solidFill>
            <a:srgbClr val="FACAAC"/>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3, 4: </a:t>
            </a:r>
            <a:r>
              <a:rPr lang="en-US" sz="3200">
                <a:latin typeface="Arial" panose="020B0604020202020204" pitchFamily="34" charset="0"/>
                <a:cs typeface="Arial" panose="020B0604020202020204" pitchFamily="34" charset="0"/>
              </a:rPr>
              <a:t>Hành vi của một số nhân vật trong các bức tranh trên có nguy cơ dẫn đến những tai nạn gì? Hãy kể thêm một số nguy cơ khác mà em biết.</a:t>
            </a:r>
          </a:p>
        </p:txBody>
      </p:sp>
      <p:sp>
        <p:nvSpPr>
          <p:cNvPr id="69" name="Rounded Rectangle 68"/>
          <p:cNvSpPr/>
          <p:nvPr/>
        </p:nvSpPr>
        <p:spPr>
          <a:xfrm>
            <a:off x="11963400" y="3390900"/>
            <a:ext cx="5867400" cy="6417364"/>
          </a:xfrm>
          <a:prstGeom prst="roundRect">
            <a:avLst/>
          </a:prstGeom>
          <a:solidFill>
            <a:srgbClr val="FACAAC"/>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5, 6: </a:t>
            </a:r>
            <a:r>
              <a:rPr lang="en-US" sz="3200">
                <a:latin typeface="Arial" panose="020B0604020202020204" pitchFamily="34" charset="0"/>
                <a:cs typeface="Arial" panose="020B0604020202020204" pitchFamily="34" charset="0"/>
              </a:rPr>
              <a:t>Trong các thông tin, trường hợp trên, tai nạn vũ khí, cháy, nổ và các chất độc hại đã gây ra những hậu quả gì? Hãy kể thêm một số hậu quả khác do tai nạn vũ khí, cháy, nổ và các chất độc hại gây ra?</a:t>
            </a:r>
            <a:endParaRPr lang="en-US" sz="32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edge">
                                      <p:cBhvr>
                                        <p:cTn id="16" dur="500"/>
                                        <p:tgtEl>
                                          <p:spTgt spid="63"/>
                                        </p:tgtEl>
                                      </p:cBhvr>
                                    </p:animEffect>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edge">
                                      <p:cBhvr>
                                        <p:cTn id="20" dur="500"/>
                                        <p:tgtEl>
                                          <p:spTgt spid="67"/>
                                        </p:tgtEl>
                                      </p:cBhvr>
                                    </p:animEffect>
                                  </p:childTnLst>
                                </p:cTn>
                              </p:par>
                            </p:childTnLst>
                          </p:cTn>
                        </p:par>
                        <p:par>
                          <p:cTn id="21" fill="hold">
                            <p:stCondLst>
                              <p:cond delay="1500"/>
                            </p:stCondLst>
                            <p:childTnLst>
                              <p:par>
                                <p:cTn id="22" presetID="20" presetClass="entr" presetSubtype="0"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edge">
                                      <p:cBhvr>
                                        <p:cTn id="2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3" grpId="0" animBg="1"/>
      <p:bldP spid="67"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3" name="Freeform 3"/>
          <p:cNvSpPr/>
          <p:nvPr/>
        </p:nvSpPr>
        <p:spPr>
          <a:xfrm rot="2802059" flipH="1">
            <a:off x="-808607" y="-916996"/>
            <a:ext cx="2471183" cy="2934606"/>
          </a:xfrm>
          <a:custGeom>
            <a:avLst/>
            <a:gdLst/>
            <a:ahLst/>
            <a:cxnLst/>
            <a:rect l="l" t="t" r="r" b="b"/>
            <a:pathLst>
              <a:path w="2471183" h="2934606">
                <a:moveTo>
                  <a:pt x="2471183" y="0"/>
                </a:moveTo>
                <a:lnTo>
                  <a:pt x="0" y="0"/>
                </a:lnTo>
                <a:lnTo>
                  <a:pt x="0" y="2934606"/>
                </a:lnTo>
                <a:lnTo>
                  <a:pt x="2471183" y="2934606"/>
                </a:lnTo>
                <a:lnTo>
                  <a:pt x="247118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64591" y="7878081"/>
            <a:ext cx="3103109" cy="2933849"/>
          </a:xfrm>
          <a:custGeom>
            <a:avLst/>
            <a:gdLst/>
            <a:ahLst/>
            <a:cxnLst/>
            <a:rect l="l" t="t" r="r" b="b"/>
            <a:pathLst>
              <a:path w="3103109" h="2933849">
                <a:moveTo>
                  <a:pt x="0" y="0"/>
                </a:moveTo>
                <a:lnTo>
                  <a:pt x="3103109" y="0"/>
                </a:lnTo>
                <a:lnTo>
                  <a:pt x="3103109" y="2933849"/>
                </a:lnTo>
                <a:lnTo>
                  <a:pt x="0" y="2933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12870380">
            <a:off x="-733543" y="8456240"/>
            <a:ext cx="3667543" cy="1777529"/>
          </a:xfrm>
          <a:custGeom>
            <a:avLst/>
            <a:gdLst/>
            <a:ahLst/>
            <a:cxnLst/>
            <a:rect l="l" t="t" r="r" b="b"/>
            <a:pathLst>
              <a:path w="3097630" h="1537551">
                <a:moveTo>
                  <a:pt x="0" y="0"/>
                </a:moveTo>
                <a:lnTo>
                  <a:pt x="3097630" y="0"/>
                </a:lnTo>
                <a:lnTo>
                  <a:pt x="3097630" y="1537551"/>
                </a:lnTo>
                <a:lnTo>
                  <a:pt x="0" y="1537551"/>
                </a:lnTo>
                <a:lnTo>
                  <a:pt x="0" y="0"/>
                </a:lnTo>
                <a:close/>
              </a:path>
            </a:pathLst>
          </a:custGeom>
          <a:blipFill>
            <a:blip r:embed="rId8">
              <a:extLst>
                <a:ext uri="{96DAC541-7B7A-43D3-8B79-37D633B846F1}">
                  <asvg:svgBlip xmlns:asvg="http://schemas.microsoft.com/office/drawing/2016/SVG/main" xmlns="" r:embed="rId21"/>
                </a:ext>
              </a:extLst>
            </a:blip>
            <a:stretch>
              <a:fillRect/>
            </a:stretch>
          </a:blipFill>
        </p:spPr>
      </p:sp>
      <p:grpSp>
        <p:nvGrpSpPr>
          <p:cNvPr id="33" name="Group 3"/>
          <p:cNvGrpSpPr/>
          <p:nvPr/>
        </p:nvGrpSpPr>
        <p:grpSpPr>
          <a:xfrm>
            <a:off x="514350" y="461010"/>
            <a:ext cx="17259300" cy="9364980"/>
            <a:chOff x="0" y="0"/>
            <a:chExt cx="5490351" cy="2783840"/>
          </a:xfrm>
        </p:grpSpPr>
        <p:sp>
          <p:nvSpPr>
            <p:cNvPr id="3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8" name="AutoShape 2" descr="vang mãi chân lý ''không có gì quý hơn độc lập, tự do'' - bài 2: hun đúc  khát vọng cống h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990600" y="1866900"/>
            <a:ext cx="10585668" cy="6550511"/>
          </a:xfrm>
          <a:prstGeom prst="rect">
            <a:avLst/>
          </a:prstGeom>
        </p:spPr>
        <p:txBody>
          <a:bodyPr wrap="square">
            <a:spAutoFit/>
          </a:bodyPr>
          <a:lstStyle/>
          <a:p>
            <a:pPr marL="457200" lvl="0" indent="-457200" algn="just">
              <a:lnSpc>
                <a:spcPct val="150000"/>
              </a:lnSpc>
              <a:spcBef>
                <a:spcPts val="100"/>
              </a:spcBef>
              <a:spcAft>
                <a:spcPts val="1000"/>
              </a:spcAft>
              <a:buClr>
                <a:schemeClr val="tx1"/>
              </a:buClr>
              <a:buFont typeface="Wingdings" panose="05000000000000000000" pitchFamily="2" charset="2"/>
              <a:buChar char="§"/>
            </a:pPr>
            <a:r>
              <a:rPr lang="en-US" sz="3400" b="1" smtClean="0">
                <a:solidFill>
                  <a:schemeClr val="tx2"/>
                </a:solidFill>
                <a:latin typeface="Arial" panose="020B0604020202020204" pitchFamily="34" charset="0"/>
                <a:ea typeface="Times New Roman" panose="02020603050405020304" pitchFamily="18" charset="0"/>
                <a:cs typeface="Arial" panose="020B0604020202020204" pitchFamily="34" charset="0"/>
              </a:rPr>
              <a:t>Câu hỏi a: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đề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cập đến tai nạn cháy nhà</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nổ bom và ngộ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độc thực phẩm. </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Ngoài các loại trên, còn có các tai nạn vũ khí, cháy, nổ và các chất độc khác như</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ai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nạn súng, mìn, đạn</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pháo</a:t>
            </a: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ai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nạn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cháy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rừng, cháy xe, cháy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nhà máy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hóa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chất</a:t>
            </a: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ai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nạn nổ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bình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ga, ngộ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độc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khí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ga</a:t>
            </a: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ai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nạn ngộ độc thuốc trừ sâu, thuốc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diệt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chuột,...</a:t>
            </a:r>
            <a:endParaRPr lang="en-US" sz="3400">
              <a:effectLst/>
              <a:latin typeface="Arial" panose="020B0604020202020204" pitchFamily="34" charset="0"/>
              <a:ea typeface="Noto Sans Symbols"/>
              <a:cs typeface="Arial" panose="020B0604020202020204" pitchFamily="34" charset="0"/>
            </a:endParaRPr>
          </a:p>
        </p:txBody>
      </p:sp>
      <p:pic>
        <p:nvPicPr>
          <p:cNvPr id="5122" name="Picture 2" descr="Hiện trường vụ cháy lớn căn nhà ở phố cổ Hà Nội"/>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006371" y="1372455"/>
            <a:ext cx="5337175" cy="35525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Dấu hiệu nhận biết ngộ độc thực phẩm và cách sơ cứu - Bệnh viện Đa khoa  tỉnh Thái Bình"/>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006371" y="5524500"/>
            <a:ext cx="5337175" cy="34423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84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down)">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circle(in)">
                                      <p:cBhvr>
                                        <p:cTn id="33" dur="500"/>
                                        <p:tgtEl>
                                          <p:spTgt spid="5122"/>
                                        </p:tgtEl>
                                      </p:cBhvr>
                                    </p:animEffect>
                                  </p:childTnLst>
                                </p:cTn>
                              </p:par>
                              <p:par>
                                <p:cTn id="34" presetID="6" presetClass="entr" presetSubtype="16" fill="hold" nodeType="with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circle(in)">
                                      <p:cBhvr>
                                        <p:cTn id="3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3" name="Freeform 3"/>
          <p:cNvSpPr/>
          <p:nvPr/>
        </p:nvSpPr>
        <p:spPr>
          <a:xfrm rot="2802059" flipH="1">
            <a:off x="-808607" y="-916996"/>
            <a:ext cx="2471183" cy="2934606"/>
          </a:xfrm>
          <a:custGeom>
            <a:avLst/>
            <a:gdLst/>
            <a:ahLst/>
            <a:cxnLst/>
            <a:rect l="l" t="t" r="r" b="b"/>
            <a:pathLst>
              <a:path w="2471183" h="2934606">
                <a:moveTo>
                  <a:pt x="2471183" y="0"/>
                </a:moveTo>
                <a:lnTo>
                  <a:pt x="0" y="0"/>
                </a:lnTo>
                <a:lnTo>
                  <a:pt x="0" y="2934606"/>
                </a:lnTo>
                <a:lnTo>
                  <a:pt x="2471183" y="2934606"/>
                </a:lnTo>
                <a:lnTo>
                  <a:pt x="247118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64591" y="7878081"/>
            <a:ext cx="3103109" cy="2933849"/>
          </a:xfrm>
          <a:custGeom>
            <a:avLst/>
            <a:gdLst/>
            <a:ahLst/>
            <a:cxnLst/>
            <a:rect l="l" t="t" r="r" b="b"/>
            <a:pathLst>
              <a:path w="3103109" h="2933849">
                <a:moveTo>
                  <a:pt x="0" y="0"/>
                </a:moveTo>
                <a:lnTo>
                  <a:pt x="3103109" y="0"/>
                </a:lnTo>
                <a:lnTo>
                  <a:pt x="3103109" y="2933849"/>
                </a:lnTo>
                <a:lnTo>
                  <a:pt x="0" y="2933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12870380">
            <a:off x="-733543" y="8456240"/>
            <a:ext cx="3667543" cy="1777529"/>
          </a:xfrm>
          <a:custGeom>
            <a:avLst/>
            <a:gdLst/>
            <a:ahLst/>
            <a:cxnLst/>
            <a:rect l="l" t="t" r="r" b="b"/>
            <a:pathLst>
              <a:path w="3097630" h="1537551">
                <a:moveTo>
                  <a:pt x="0" y="0"/>
                </a:moveTo>
                <a:lnTo>
                  <a:pt x="3097630" y="0"/>
                </a:lnTo>
                <a:lnTo>
                  <a:pt x="3097630" y="1537551"/>
                </a:lnTo>
                <a:lnTo>
                  <a:pt x="0" y="1537551"/>
                </a:lnTo>
                <a:lnTo>
                  <a:pt x="0" y="0"/>
                </a:lnTo>
                <a:close/>
              </a:path>
            </a:pathLst>
          </a:custGeom>
          <a:blipFill>
            <a:blip r:embed="rId8">
              <a:extLst>
                <a:ext uri="{96DAC541-7B7A-43D3-8B79-37D633B846F1}">
                  <asvg:svgBlip xmlns:asvg="http://schemas.microsoft.com/office/drawing/2016/SVG/main" xmlns="" r:embed="rId21"/>
                </a:ext>
              </a:extLst>
            </a:blip>
            <a:stretch>
              <a:fillRect/>
            </a:stretch>
          </a:blipFill>
        </p:spPr>
      </p:sp>
      <p:grpSp>
        <p:nvGrpSpPr>
          <p:cNvPr id="33" name="Group 3"/>
          <p:cNvGrpSpPr/>
          <p:nvPr/>
        </p:nvGrpSpPr>
        <p:grpSpPr>
          <a:xfrm>
            <a:off x="514350" y="461010"/>
            <a:ext cx="17259300" cy="9364980"/>
            <a:chOff x="0" y="0"/>
            <a:chExt cx="5490351" cy="2783840"/>
          </a:xfrm>
        </p:grpSpPr>
        <p:sp>
          <p:nvSpPr>
            <p:cNvPr id="3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8" name="AutoShape 2" descr="vang mãi chân lý ''không có gì quý hơn độc lập, tự do'' - bài 2: hun đúc  khát vọng cống h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7239000" y="780767"/>
            <a:ext cx="10058856" cy="8725466"/>
          </a:xfrm>
          <a:prstGeom prst="rect">
            <a:avLst/>
          </a:prstGeom>
        </p:spPr>
        <p:txBody>
          <a:bodyPr wrap="square">
            <a:spAutoFit/>
          </a:bodyPr>
          <a:lstStyle/>
          <a:p>
            <a:pPr algn="just">
              <a:lnSpc>
                <a:spcPct val="150000"/>
              </a:lnSpc>
            </a:pP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Câu hỏi b: </a:t>
            </a:r>
            <a:endParaRPr lang="en-US" sz="34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ức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tranh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1: Hành vi dẫn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đến nguy cơ cháy, nổ ở cây xăng</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50000"/>
              </a:lnSpc>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Bức tranh 2: Hành vi dẫn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đến nguy cơ bắn nhầm người khác hoặc phát súng nổ khiến hai bạn bị thương, thậm chí nguy hiểm đến tính mạng.</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Một số nguy cơ gây tai nạn vũ khí, cháy, nổ và các chất độc hại</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50000"/>
              </a:lnSpc>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hiết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bị điện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quá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tải, kém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chất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p>
          <a:p>
            <a:pPr marL="457200" lvl="0" indent="-457200" algn="just">
              <a:lnSpc>
                <a:spcPct val="150000"/>
              </a:lnSpc>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ò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rỉ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khí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ga</a:t>
            </a:r>
          </a:p>
          <a:p>
            <a:pPr marL="457200" lvl="0" indent="-457200" algn="just">
              <a:lnSpc>
                <a:spcPct val="150000"/>
              </a:lnSpc>
              <a:buFont typeface="Wingdings" panose="05000000000000000000" pitchFamily="2" charset="2"/>
              <a:buChar char="ü"/>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Vật liệu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xây dựng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dễ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cháy do nắng nóng,…</a:t>
            </a:r>
            <a:endParaRPr lang="en-US" sz="3400">
              <a:effectLst/>
              <a:latin typeface="Arial" panose="020B0604020202020204" pitchFamily="34" charset="0"/>
              <a:ea typeface="Noto Sans Symbols"/>
              <a:cs typeface="Arial" panose="020B0604020202020204" pitchFamily="34" charset="0"/>
            </a:endParaRPr>
          </a:p>
        </p:txBody>
      </p:sp>
      <p:pic>
        <p:nvPicPr>
          <p:cNvPr id="5" name="Picture 4"/>
          <p:cNvPicPr>
            <a:picLocks noChangeAspect="1"/>
          </p:cNvPicPr>
          <p:nvPr/>
        </p:nvPicPr>
        <p:blipFill>
          <a:blip r:embed="rId22"/>
          <a:stretch>
            <a:fillRect/>
          </a:stretch>
        </p:blipFill>
        <p:spPr>
          <a:xfrm>
            <a:off x="945870" y="780767"/>
            <a:ext cx="3844750" cy="447686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23"/>
          <a:stretch>
            <a:fillRect/>
          </a:stretch>
        </p:blipFill>
        <p:spPr>
          <a:xfrm>
            <a:off x="2918456" y="4569483"/>
            <a:ext cx="3844750" cy="49367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8101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6BF"/>
        </a:solidFill>
        <a:effectLst/>
      </p:bgPr>
    </p:bg>
    <p:spTree>
      <p:nvGrpSpPr>
        <p:cNvPr id="1" name=""/>
        <p:cNvGrpSpPr/>
        <p:nvPr/>
      </p:nvGrpSpPr>
      <p:grpSpPr>
        <a:xfrm>
          <a:off x="0" y="0"/>
          <a:ext cx="0" cy="0"/>
          <a:chOff x="0" y="0"/>
          <a:chExt cx="0" cy="0"/>
        </a:xfrm>
      </p:grpSpPr>
      <p:sp>
        <p:nvSpPr>
          <p:cNvPr id="3" name="Freeform 3"/>
          <p:cNvSpPr/>
          <p:nvPr/>
        </p:nvSpPr>
        <p:spPr>
          <a:xfrm rot="2802059" flipH="1">
            <a:off x="-808607" y="-916996"/>
            <a:ext cx="2471183" cy="2934606"/>
          </a:xfrm>
          <a:custGeom>
            <a:avLst/>
            <a:gdLst/>
            <a:ahLst/>
            <a:cxnLst/>
            <a:rect l="l" t="t" r="r" b="b"/>
            <a:pathLst>
              <a:path w="2471183" h="2934606">
                <a:moveTo>
                  <a:pt x="2471183" y="0"/>
                </a:moveTo>
                <a:lnTo>
                  <a:pt x="0" y="0"/>
                </a:lnTo>
                <a:lnTo>
                  <a:pt x="0" y="2934606"/>
                </a:lnTo>
                <a:lnTo>
                  <a:pt x="2471183" y="2934606"/>
                </a:lnTo>
                <a:lnTo>
                  <a:pt x="247118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64591" y="7878081"/>
            <a:ext cx="3103109" cy="2933849"/>
          </a:xfrm>
          <a:custGeom>
            <a:avLst/>
            <a:gdLst/>
            <a:ahLst/>
            <a:cxnLst/>
            <a:rect l="l" t="t" r="r" b="b"/>
            <a:pathLst>
              <a:path w="3103109" h="2933849">
                <a:moveTo>
                  <a:pt x="0" y="0"/>
                </a:moveTo>
                <a:lnTo>
                  <a:pt x="3103109" y="0"/>
                </a:lnTo>
                <a:lnTo>
                  <a:pt x="3103109" y="2933849"/>
                </a:lnTo>
                <a:lnTo>
                  <a:pt x="0" y="2933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12870380">
            <a:off x="-733543" y="8456240"/>
            <a:ext cx="3667543" cy="1777529"/>
          </a:xfrm>
          <a:custGeom>
            <a:avLst/>
            <a:gdLst/>
            <a:ahLst/>
            <a:cxnLst/>
            <a:rect l="l" t="t" r="r" b="b"/>
            <a:pathLst>
              <a:path w="3097630" h="1537551">
                <a:moveTo>
                  <a:pt x="0" y="0"/>
                </a:moveTo>
                <a:lnTo>
                  <a:pt x="3097630" y="0"/>
                </a:lnTo>
                <a:lnTo>
                  <a:pt x="3097630" y="1537551"/>
                </a:lnTo>
                <a:lnTo>
                  <a:pt x="0" y="1537551"/>
                </a:lnTo>
                <a:lnTo>
                  <a:pt x="0" y="0"/>
                </a:lnTo>
                <a:close/>
              </a:path>
            </a:pathLst>
          </a:custGeom>
          <a:blipFill>
            <a:blip r:embed="rId8">
              <a:extLst>
                <a:ext uri="{96DAC541-7B7A-43D3-8B79-37D633B846F1}">
                  <asvg:svgBlip xmlns:asvg="http://schemas.microsoft.com/office/drawing/2016/SVG/main" xmlns="" r:embed="rId21"/>
                </a:ext>
              </a:extLst>
            </a:blip>
            <a:stretch>
              <a:fillRect/>
            </a:stretch>
          </a:blipFill>
        </p:spPr>
      </p:sp>
      <p:grpSp>
        <p:nvGrpSpPr>
          <p:cNvPr id="33" name="Group 3"/>
          <p:cNvGrpSpPr/>
          <p:nvPr/>
        </p:nvGrpSpPr>
        <p:grpSpPr>
          <a:xfrm>
            <a:off x="514350" y="461010"/>
            <a:ext cx="17259300" cy="9364980"/>
            <a:chOff x="0" y="0"/>
            <a:chExt cx="5490351" cy="2783840"/>
          </a:xfrm>
        </p:grpSpPr>
        <p:sp>
          <p:nvSpPr>
            <p:cNvPr id="3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8" name="AutoShape 2" descr="vang mãi chân lý ''không có gì quý hơn độc lập, tự do'' - bài 2: hun đúc  khát vọng cống h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371600" y="1181100"/>
            <a:ext cx="3244635" cy="615553"/>
          </a:xfrm>
          <a:prstGeom prst="rect">
            <a:avLst/>
          </a:prstGeom>
        </p:spPr>
        <p:txBody>
          <a:bodyPr wrap="square">
            <a:spAutoFit/>
          </a:bodyPr>
          <a:lstStyle/>
          <a:p>
            <a:pPr algn="just"/>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Câu hỏi </a:t>
            </a: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400">
              <a:latin typeface="Arial" panose="020B0604020202020204" pitchFamily="34" charset="0"/>
              <a:ea typeface="Calibri" panose="020F0502020204030204" pitchFamily="34" charset="0"/>
              <a:cs typeface="Arial" panose="020B0604020202020204" pitchFamily="34" charset="0"/>
            </a:endParaRPr>
          </a:p>
        </p:txBody>
      </p:sp>
      <p:grpSp>
        <p:nvGrpSpPr>
          <p:cNvPr id="10" name="Group 9"/>
          <p:cNvGrpSpPr/>
          <p:nvPr/>
        </p:nvGrpSpPr>
        <p:grpSpPr>
          <a:xfrm>
            <a:off x="1604507" y="2247900"/>
            <a:ext cx="15078985" cy="1914525"/>
            <a:chOff x="1800225" y="2357545"/>
            <a:chExt cx="15078985" cy="1914525"/>
          </a:xfrm>
        </p:grpSpPr>
        <p:pic>
          <p:nvPicPr>
            <p:cNvPr id="7170" name="Picture 2" descr="https://o.remove.bg/downloads/acb3f843-c218-4ba2-aec4-b61da5de6ce3/image-removebg-preview.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00225" y="2357545"/>
              <a:ext cx="1781175" cy="1914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33800" y="2483810"/>
              <a:ext cx="13145410" cy="1661993"/>
            </a:xfrm>
            <a:prstGeom prst="rect">
              <a:avLst/>
            </a:prstGeom>
          </p:spPr>
          <p:txBody>
            <a:bodyPr wrap="square">
              <a:spAutoFit/>
            </a:bodyPr>
            <a:lstStyle/>
            <a:p>
              <a:pPr lvl="0" algn="just">
                <a:lnSpc>
                  <a:spcPct val="150000"/>
                </a:lnSpc>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hợp 1: Tai nạn cháy nhà đã khiến M rất sợ hãi, bị ngạt khói và bỏng 30% cơ thể, đồng thời thiêu rụi nhiều tài sản có giá trị.</a:t>
              </a:r>
              <a:endParaRPr lang="en-US" sz="3400">
                <a:latin typeface="Arial" panose="020B0604020202020204" pitchFamily="34" charset="0"/>
                <a:ea typeface="Noto Sans Symbols"/>
                <a:cs typeface="Arial" panose="020B0604020202020204" pitchFamily="34" charset="0"/>
              </a:endParaRPr>
            </a:p>
          </p:txBody>
        </p:sp>
      </p:grpSp>
      <p:grpSp>
        <p:nvGrpSpPr>
          <p:cNvPr id="11" name="Group 10"/>
          <p:cNvGrpSpPr/>
          <p:nvPr/>
        </p:nvGrpSpPr>
        <p:grpSpPr>
          <a:xfrm>
            <a:off x="1411194" y="4533900"/>
            <a:ext cx="15272298" cy="2023363"/>
            <a:chOff x="1411194" y="4832962"/>
            <a:chExt cx="15272298" cy="2023363"/>
          </a:xfrm>
        </p:grpSpPr>
        <p:sp>
          <p:nvSpPr>
            <p:cNvPr id="20" name="Rectangle 19"/>
            <p:cNvSpPr/>
            <p:nvPr/>
          </p:nvSpPr>
          <p:spPr>
            <a:xfrm>
              <a:off x="3538082" y="5017497"/>
              <a:ext cx="13145410" cy="1565044"/>
            </a:xfrm>
            <a:prstGeom prst="rect">
              <a:avLst/>
            </a:prstGeom>
          </p:spPr>
          <p:txBody>
            <a:bodyPr wrap="square">
              <a:spAutoFit/>
            </a:bodyPr>
            <a:lstStyle/>
            <a:p>
              <a:pPr lvl="0" algn="just">
                <a:lnSpc>
                  <a:spcPct val="150000"/>
                </a:lnSpc>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hợp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Tai nạn nổ bom đã khiến một cháu bé và con trai ông C tử vong, ông C bị thương nặng.</a:t>
              </a:r>
              <a:endParaRPr lang="en-US" sz="3400">
                <a:latin typeface="Arial" panose="020B0604020202020204" pitchFamily="34" charset="0"/>
                <a:ea typeface="Noto Sans Symbols"/>
                <a:cs typeface="Arial" panose="020B0604020202020204" pitchFamily="34" charset="0"/>
              </a:endParaRPr>
            </a:p>
          </p:txBody>
        </p:sp>
        <p:pic>
          <p:nvPicPr>
            <p:cNvPr id="23" name="Picture 4" descr="https://o.remove.bg/downloads/9b996f4f-b900-418d-a295-c2e9237736a4/image-removebg-preview.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flipH="1">
              <a:off x="1411194" y="4832962"/>
              <a:ext cx="1974488" cy="2023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447800" y="6943236"/>
            <a:ext cx="15235692" cy="2446824"/>
            <a:chOff x="1447800" y="6943236"/>
            <a:chExt cx="15235692" cy="2446824"/>
          </a:xfrm>
        </p:grpSpPr>
        <p:sp>
          <p:nvSpPr>
            <p:cNvPr id="26" name="Rectangle 25"/>
            <p:cNvSpPr/>
            <p:nvPr/>
          </p:nvSpPr>
          <p:spPr>
            <a:xfrm>
              <a:off x="3522160" y="6943236"/>
              <a:ext cx="13161332" cy="2446824"/>
            </a:xfrm>
            <a:prstGeom prst="rect">
              <a:avLst/>
            </a:prstGeom>
          </p:spPr>
          <p:txBody>
            <a:bodyPr wrap="square">
              <a:spAutoFit/>
            </a:bodyPr>
            <a:lstStyle/>
            <a:p>
              <a:pPr lvl="0" algn="just">
                <a:lnSpc>
                  <a:spcPct val="150000"/>
                </a:lnSpc>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ngày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18/6 – 17/7/2022</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cả nước có 85 người ngộ độc thực phẩm; trong 7 tháng đầu năm 2022, cả nước có 357 người ngộ độc, trong đó có 2 người tử vong.</a:t>
              </a:r>
              <a:endParaRPr lang="en-US" sz="3400">
                <a:latin typeface="Arial" panose="020B0604020202020204" pitchFamily="34" charset="0"/>
                <a:ea typeface="Noto Sans Symbols"/>
                <a:cs typeface="Arial" panose="020B0604020202020204" pitchFamily="34" charset="0"/>
              </a:endParaRPr>
            </a:p>
          </p:txBody>
        </p:sp>
        <p:pic>
          <p:nvPicPr>
            <p:cNvPr id="7174" name="Picture 6" descr="https://o.remove.bg/downloads/b714f8ca-9406-4dcc-81c8-158f1cdc0ef8/image-removebg-preview.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7800" y="6986373"/>
              <a:ext cx="2015533" cy="2263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2191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3133</TotalTime>
  <Words>3513</Words>
  <Application>Microsoft Office PowerPoint</Application>
  <PresentationFormat>Custom</PresentationFormat>
  <Paragraphs>206</Paragraphs>
  <Slides>43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Wingdings</vt:lpstr>
      <vt:lpstr>Calibri</vt:lpstr>
      <vt:lpstr>Times New Roman</vt:lpstr>
      <vt:lpstr>Noto Sans Symbols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146</cp:revision>
  <dcterms:created xsi:type="dcterms:W3CDTF">2006-08-16T00:00:00Z</dcterms:created>
  <dcterms:modified xsi:type="dcterms:W3CDTF">2023-06-28T00:32:06Z</dcterms:modified>
  <dc:identifier>DAFbXp4ivnI</dc:identifier>
</cp:coreProperties>
</file>