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68" r:id="rId2"/>
    <p:sldId id="573" r:id="rId3"/>
    <p:sldId id="616" r:id="rId4"/>
    <p:sldId id="618" r:id="rId5"/>
    <p:sldId id="578" r:id="rId6"/>
    <p:sldId id="621" r:id="rId7"/>
    <p:sldId id="579" r:id="rId8"/>
    <p:sldId id="381" r:id="rId9"/>
    <p:sldId id="38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I HIEP" initials="TTH" lastIdx="5" clrIdx="0">
    <p:extLst>
      <p:ext uri="{19B8F6BF-5375-455C-9EA6-DF929625EA0E}">
        <p15:presenceInfo xmlns:p15="http://schemas.microsoft.com/office/powerpoint/2012/main" userId="TRAN THI HIEP" providerId="None"/>
      </p:ext>
    </p:extLst>
  </p:cmAuthor>
  <p:cmAuthor id="2" name="FIREFLY" initials="F" lastIdx="10" clrIdx="1">
    <p:extLst>
      <p:ext uri="{19B8F6BF-5375-455C-9EA6-DF929625EA0E}">
        <p15:presenceInfo xmlns:p15="http://schemas.microsoft.com/office/powerpoint/2012/main" userId="e627aed3215be245" providerId="Windows Live"/>
      </p:ext>
    </p:extLst>
  </p:cmAuthor>
  <p:cmAuthor id="3" name="Administrator" initials="A" lastIdx="1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3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3" y="623016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210" y="1675915"/>
            <a:ext cx="165362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45" y="3304480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356700" y="1127010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589717" y="1790486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F7FE35-2FD5-49B8-9E8C-C19451E5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8" y="272935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30745-BCE8-45D3-8773-A60569A9B2A6}"/>
              </a:ext>
            </a:extLst>
          </p:cNvPr>
          <p:cNvSpPr/>
          <p:nvPr/>
        </p:nvSpPr>
        <p:spPr>
          <a:xfrm>
            <a:off x="589717" y="1912296"/>
            <a:ext cx="925001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GIẢI HỆ PHƯƠNG TRÌNH BẰNG PHƯƠNG PHÁP THẾ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97C72-8F53-484F-9E74-C19E12C71940}"/>
              </a:ext>
            </a:extLst>
          </p:cNvPr>
          <p:cNvSpPr/>
          <p:nvPr/>
        </p:nvSpPr>
        <p:spPr>
          <a:xfrm>
            <a:off x="765632" y="3022522"/>
            <a:ext cx="6550996" cy="24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Hs vận dụng được quy tắc thế để giải một số bài tập cụ thể</a:t>
            </a:r>
            <a:endParaRPr lang="en-US" sz="3200" dirty="0">
              <a:solidFill>
                <a:schemeClr val="bg1"/>
              </a:solidFill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6065" y="181571"/>
                <a:ext cx="11624930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(SGK –20):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65" y="181571"/>
                <a:ext cx="11624930" cy="1053494"/>
              </a:xfrm>
              <a:prstGeom prst="rect">
                <a:avLst/>
              </a:prstGeom>
              <a:blipFill>
                <a:blip r:embed="rId2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95107" y="1033252"/>
            <a:ext cx="84189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phương trình (2), ta có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(3)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  <a:blipFill>
                <a:blip r:embed="rId3"/>
                <a:stretch>
                  <a:fillRect l="-1063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 vào phương trình (1) ta được: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(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  <a:blipFill>
                <a:blip r:embed="rId4"/>
                <a:stretch>
                  <a:fillRect l="-1019"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6841" y="2507591"/>
                <a:ext cx="10882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(4):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1" y="2507591"/>
                <a:ext cx="10882805" cy="523220"/>
              </a:xfrm>
              <a:prstGeom prst="rect">
                <a:avLst/>
              </a:prstGeom>
              <a:blipFill>
                <a:blip r:embed="rId5"/>
                <a:stretch>
                  <a:fillRect l="-117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76135" y="3138187"/>
                <a:ext cx="34615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35" y="3138187"/>
                <a:ext cx="346152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78243" y="3616835"/>
                <a:ext cx="18827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43" y="3616835"/>
                <a:ext cx="18827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36841" y="4166340"/>
            <a:ext cx="1114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phương trình (4) vô nghiệm. Vậy hệ phương trình đã cho vô nghiệm.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2148" y="266632"/>
                <a:ext cx="11646195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(SGK –20):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              (1)  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8" y="266632"/>
                <a:ext cx="11646195" cy="1053494"/>
              </a:xfrm>
              <a:prstGeom prst="rect">
                <a:avLst/>
              </a:prstGeom>
              <a:blipFill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95107" y="1033252"/>
            <a:ext cx="84189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phương trình (2), ta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(3)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  <a:blipFill>
                <a:blip r:embed="rId3"/>
                <a:stretch>
                  <a:fillRect l="-1063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 vào phương trình (1) ta được: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   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  <a:blipFill>
                <a:blip r:embed="rId4"/>
                <a:stretch>
                  <a:fillRect l="-1019"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(4):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  <a:blipFill>
                <a:blip r:embed="rId5"/>
                <a:stretch>
                  <a:fillRect l="-112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1260" y="4247431"/>
            <a:ext cx="1114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phương trình (4) vô nghiệm. Vậy hệ phương trình đã cho vô nghiệm.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0672" y="3184029"/>
                <a:ext cx="30639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+2+4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72" y="3184029"/>
                <a:ext cx="30639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54096" y="3715730"/>
                <a:ext cx="1416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096" y="3715730"/>
                <a:ext cx="14162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7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1E4CF5-2987-48F2-BC99-086B5A2EF03E}"/>
              </a:ext>
            </a:extLst>
          </p:cNvPr>
          <p:cNvSpPr txBox="1">
            <a:spLocks/>
          </p:cNvSpPr>
          <p:nvPr/>
        </p:nvSpPr>
        <p:spPr>
          <a:xfrm>
            <a:off x="-235507" y="0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1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1D73F-6BF4-4E75-8583-CDFAAABEDE9C}"/>
              </a:ext>
            </a:extLst>
          </p:cNvPr>
          <p:cNvSpPr/>
          <p:nvPr/>
        </p:nvSpPr>
        <p:spPr>
          <a:xfrm>
            <a:off x="682485" y="3167390"/>
            <a:ext cx="4684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(SGK – Trang 20)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34734"/>
                <a:ext cx="11972260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 Luyện tập</a:t>
                </a:r>
                <a:r>
                  <a:rPr lang="en-US" sz="28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(SGK –20):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hệ phương trình: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           (1) 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=−8     (2)  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734"/>
                <a:ext cx="11972260" cy="1053494"/>
              </a:xfrm>
              <a:prstGeom prst="rect">
                <a:avLst/>
              </a:prstGeo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95107" y="1033252"/>
            <a:ext cx="84189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phương trình (1), ta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=4+3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(3)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1" y="1418613"/>
                <a:ext cx="12043764" cy="523220"/>
              </a:xfrm>
              <a:prstGeom prst="rect">
                <a:avLst/>
              </a:prstGeom>
              <a:blipFill>
                <a:blip r:embed="rId3"/>
                <a:stretch>
                  <a:fillRect l="-1063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 vào phương trình (2) ta được: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4+3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=−8         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1924687"/>
                <a:ext cx="11954540" cy="587853"/>
              </a:xfrm>
              <a:prstGeom prst="rect">
                <a:avLst/>
              </a:prstGeom>
              <a:blipFill>
                <a:blip r:embed="rId4"/>
                <a:stretch>
                  <a:fillRect l="-1019"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(4):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4+3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=−8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0" y="2575278"/>
                <a:ext cx="10882805" cy="523220"/>
              </a:xfrm>
              <a:prstGeom prst="rect">
                <a:avLst/>
              </a:prstGeom>
              <a:blipFill>
                <a:blip r:embed="rId5"/>
                <a:stretch>
                  <a:fillRect l="-112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48930" y="3094472"/>
                <a:ext cx="3488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−8−6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30" y="3094472"/>
                <a:ext cx="34887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34492" y="3523547"/>
                <a:ext cx="1337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92" y="3523547"/>
                <a:ext cx="13377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1259" y="3912206"/>
                <a:ext cx="12119345" cy="148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đó, phương trình (4) có vô số nghiệm. 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hệ phương trình đã cho có vô số nghiệm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=4+3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9" y="3912206"/>
                <a:ext cx="12119345" cy="1484381"/>
              </a:xfrm>
              <a:prstGeom prst="rect">
                <a:avLst/>
              </a:prstGeom>
              <a:blipFill>
                <a:blip r:embed="rId8"/>
                <a:stretch>
                  <a:fillRect l="-1006" t="-4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490845E-89D7-4726-9026-622CAD22BF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9204" y="5057775"/>
            <a:ext cx="1992796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2" y="2185554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5065455" cy="15415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805CE3-AD53-4F79-BC9E-FBB6DC8659C2}"/>
              </a:ext>
            </a:extLst>
          </p:cNvPr>
          <p:cNvSpPr txBox="1">
            <a:spLocks/>
          </p:cNvSpPr>
          <p:nvPr/>
        </p:nvSpPr>
        <p:spPr>
          <a:xfrm>
            <a:off x="88502" y="79513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1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EDA37-07CF-4698-8860-6A8D14CB1ED7}"/>
              </a:ext>
            </a:extLst>
          </p:cNvPr>
          <p:cNvSpPr/>
          <p:nvPr/>
        </p:nvSpPr>
        <p:spPr>
          <a:xfrm>
            <a:off x="198782" y="3750245"/>
            <a:ext cx="8728907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10299</TotalTime>
  <Words>490</Words>
  <Application>Microsoft Office PowerPoint</Application>
  <PresentationFormat>Widescreen</PresentationFormat>
  <Paragraphs>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1_Office Theme</vt:lpstr>
      <vt:lpstr> Bài 3: GIẢI HỆ PHƯƠNG TRÌNH BẬC NHẤT HAI ẨN </vt:lpstr>
      <vt:lpstr> Bài 3: GIẢI HỆ PHƯƠNG TRÌNH BẬC NHẤT HAI ẨN </vt:lpstr>
      <vt:lpstr>PowerPoint Presentation</vt:lpstr>
      <vt:lpstr>PowerPoint Presentation</vt:lpstr>
      <vt:lpstr> LUYỆN TẬP</vt:lpstr>
      <vt:lpstr>PowerPoint Presentation</vt:lpstr>
      <vt:lpstr>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Van Anh Nguyen</cp:lastModifiedBy>
  <cp:revision>519</cp:revision>
  <dcterms:created xsi:type="dcterms:W3CDTF">2022-08-03T11:07:12Z</dcterms:created>
  <dcterms:modified xsi:type="dcterms:W3CDTF">2026-04-02T01:49:05Z</dcterms:modified>
</cp:coreProperties>
</file>