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8" r:id="rId2"/>
    <p:sldId id="573" r:id="rId3"/>
    <p:sldId id="593" r:id="rId4"/>
    <p:sldId id="602" r:id="rId5"/>
    <p:sldId id="597" r:id="rId6"/>
    <p:sldId id="578" r:id="rId7"/>
    <p:sldId id="594" r:id="rId8"/>
    <p:sldId id="599" r:id="rId9"/>
    <p:sldId id="579" r:id="rId10"/>
    <p:sldId id="600" r:id="rId11"/>
    <p:sldId id="595" r:id="rId12"/>
    <p:sldId id="381" r:id="rId13"/>
    <p:sldId id="38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𝑦=5−2</a:t>
                </a:r>
                <a:r>
                  <a:rPr lang="en-US" sz="1200" b="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(3)  "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vào phương trình (2)  ta đượ" 𝑐:</a:t>
                </a:r>
                <a:endParaRPr lang="en-US" sz="12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/>
                  <a:t>Nên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Xuống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dòng</a:t>
                </a:r>
                <a:r>
                  <a:rPr lang="en-US" baseline="0" dirty="0" smtClean="0"/>
                  <a:t> : </a:t>
                </a:r>
                <a:r>
                  <a:rPr lang="en-US" baseline="0" dirty="0" err="1" smtClean="0"/>
                  <a:t>Thay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vào</a:t>
                </a:r>
                <a:r>
                  <a:rPr lang="en-US" baseline="0" dirty="0" smtClean="0"/>
                  <a:t> …</a:t>
                </a:r>
                <a:endParaRPr lang="vi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623779"/>
            <a:ext cx="4566300" cy="3170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5380383" y="1478005"/>
            <a:ext cx="6096000" cy="4520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204533" y="384441"/>
            <a:ext cx="41231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/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188 000 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+28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=188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198−33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(thỏa điều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blipFill>
                <a:blip r:embed="rId3"/>
                <a:stretch>
                  <a:fillRect l="-1062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3" y="3750245"/>
            <a:ext cx="6096000" cy="242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(SGK/20)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27" y="342900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68573" y="1207267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5" y="1996986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" y="261135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513362" y="2105552"/>
            <a:ext cx="914196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597C72-8F53-484F-9E74-C19E12C71940}"/>
              </a:ext>
            </a:extLst>
          </p:cNvPr>
          <p:cNvSpPr/>
          <p:nvPr/>
        </p:nvSpPr>
        <p:spPr>
          <a:xfrm>
            <a:off x="513362" y="2982895"/>
            <a:ext cx="6096000" cy="2424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nắm được quy tắc thế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387241" y="1156726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  <a:blipFill>
                <a:blip r:embed="rId3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8C7692-AF0B-499F-8E30-5259907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371440"/>
            <a:ext cx="10002129" cy="785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I.GIẢI HỆ PHƯƠNG TRÌNH BẰNG PHƯƠNG PHÁP THẾ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7122" y="2443660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256307" y="0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  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/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(2)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 (4)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=1+3=4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)=(1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blipFill>
                <a:blip r:embed="rId4"/>
                <a:stretch>
                  <a:fillRect l="-1146" t="-1524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1EC868-7284-457D-9A57-1381CAD80E04}"/>
              </a:ext>
            </a:extLst>
          </p:cNvPr>
          <p:cNvSpPr txBox="1"/>
          <p:nvPr/>
        </p:nvSpPr>
        <p:spPr>
          <a:xfrm>
            <a:off x="548640" y="1364497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834887" y="490330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3007983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89" y="150817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1E4CF5-2987-48F2-BC99-086B5A2EF03E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1D73F-6BF4-4E75-8583-CDFAAABEDE9C}"/>
              </a:ext>
            </a:extLst>
          </p:cNvPr>
          <p:cNvSpPr/>
          <p:nvPr/>
        </p:nvSpPr>
        <p:spPr>
          <a:xfrm>
            <a:off x="682485" y="3167390"/>
            <a:ext cx="664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(SGK – Trang 20)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     (1)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 dirty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.(−5)=−13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−13 ; 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2" y="218555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065455" cy="1541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805CE3-AD53-4F79-BC9E-FBB6DC8659C2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1138</Words>
  <Application>Microsoft Office PowerPoint</Application>
  <PresentationFormat>Widescreen</PresentationFormat>
  <Paragraphs>88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1_Office Theme</vt:lpstr>
      <vt:lpstr> Bài 3: GIẢI HỆ PHƯƠNG TRÌNH BẬC NHẤT HAI ẨN </vt:lpstr>
      <vt:lpstr> Bài 3: GIẢI HỆ PHƯƠNG TRÌNH BẬC NHẤT HAI ẨN </vt:lpstr>
      <vt:lpstr>I.GIẢI HỆ PHƯƠNG TRÌNH BẰNG PHƯƠNG PHÁP THẾ</vt:lpstr>
      <vt:lpstr>PowerPoint Presentation</vt:lpstr>
      <vt:lpstr>PowerPoint Presentation</vt:lpstr>
      <vt:lpstr> LUYỆN TẬP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488</cp:revision>
  <dcterms:created xsi:type="dcterms:W3CDTF">2022-08-03T11:07:12Z</dcterms:created>
  <dcterms:modified xsi:type="dcterms:W3CDTF">2026-04-02T01:47:33Z</dcterms:modified>
</cp:coreProperties>
</file>