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68" r:id="rId2"/>
    <p:sldId id="573" r:id="rId3"/>
    <p:sldId id="612" r:id="rId4"/>
    <p:sldId id="593" r:id="rId5"/>
    <p:sldId id="611" r:id="rId6"/>
    <p:sldId id="613" r:id="rId7"/>
    <p:sldId id="614" r:id="rId8"/>
    <p:sldId id="616" r:id="rId9"/>
    <p:sldId id="615" r:id="rId10"/>
    <p:sldId id="617" r:id="rId11"/>
    <p:sldId id="618" r:id="rId12"/>
    <p:sldId id="619" r:id="rId13"/>
    <p:sldId id="578" r:id="rId14"/>
    <p:sldId id="594" r:id="rId15"/>
    <p:sldId id="620" r:id="rId16"/>
    <p:sldId id="579" r:id="rId17"/>
    <p:sldId id="595" r:id="rId18"/>
    <p:sldId id="381" r:id="rId19"/>
    <p:sldId id="382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  <p188:author id="{CE43127B-8C87-2F51-D46B-C4F326A373CD}" name="quyenham123a@outlook.com" initials="" userId="faca4e9bdadaf46b" providerId="Windows Live"/>
  <p188:author id="{5B4456A7-1B76-E44E-BD62-6EDFB9A47A2D}" name="Hiền Lê" initials="HL" userId="567e70196aafd8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4FFF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37" autoAdjust="0"/>
  </p:normalViewPr>
  <p:slideViewPr>
    <p:cSldViewPr snapToGrid="0">
      <p:cViewPr varScale="1">
        <p:scale>
          <a:sx n="88" d="100"/>
          <a:sy n="88" d="100"/>
        </p:scale>
        <p:origin x="33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6T15:13:32.686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0 219,'16'-1,"1"-2,-1 0,0-1,-1 0,1-1,24-12,-16 7,-5 1,-1 0,25-17,16-9,-9 9,-33 16,-1 1,2 0,-1 2,1 0,0 1,0 0,35-4,200 8,-122 4,-53-3,93 3,-149 1,0 1,-1 2,0 0,30 12,27 9,-51-18,-1 1,0 2,-1 0,38 26,-29-17,47 21,2 2,-23-18,-39-16,1 0,0-2,0 0,1-2,0 0,31 3,246-7,-148-4,-9-4,-123 3,1 0,-1-1,0-2,34-12,-25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6T15:13:37.013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0 146,'1'-1,"-1"0,0 0,1-1,-1 1,1 0,0 1,-1-1,1 0,0 0,-1 0,1 0,0 0,0 1,0-1,0 0,0 1,0-1,-1 0,2 1,-1 0,0-1,0 1,0-1,0 1,0 0,0 0,2 0,36-5,-34 5,298-3,-157 5,-139-2,82 1,0-4,108-18,-172 17,268-42,-86 25,-96 9,78-2,358 15,-522-1,0 2,0 0,0 2,0 1,0 1,-1 1,0 1,-1 1,35 18,-34-14,1-2,0-1,40 10,-33-10,0 1,-1 1,36 20,-37-14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6T15:13:43.674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 0,'-1'0,"0"1,0-1,0 1,0-1,0 1,0-1,0 1,0 0,0 0,0-1,0 1,0 0,1 0,-1 0,0 0,1 0,-1 0,0 0,1 0,-1 0,1 0,0 0,-1 0,1 1,0-1,0 0,-1 0,1 0,0 0,1 2,-1 37,2-29,1-1,0 0,0 0,1 0,1 0,0-1,0 1,0-1,1-1,10 12,10 9,44 37,-56-53,1 0,0-1,0 0,2-1,-1 0,1-2,1 0,0-1,0 0,1-2,-1 0,24 3,184 16,-190-20,65 15,8 2,-70-16,137 12,-142-17,1 1,-1 1,45 11,-57-9,31 10,1-3,88 8,-82-14,105 25,-100-17,93 7,-150-20,-1 0,1 0,-1 1,1 0,-1 0,0 0,0 1,0 1,0-1,0 1,-1 0,1 0,-1 1,0 0,-1 0,1 0,4 7,-4-3,0 0,-1 0,0 0,0 1,-1-1,0 1,-1 1,0-1,-1 0,0 1,1 18,-3 68,-2-70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6T15:13:48.235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1,'86'-1,"98"3,-172 0,0 0,1 1,-1 1,0 0,-1 0,1 2,12 6,24 10,1 0,-1 3,68 45,-35-19,-52-36,1-1,63 19,-20-7,-27-11,1-1,1-2,0-2,0-2,1-3,90-1,-112-4,-2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3 (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,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customXml" Target="../ink/ink2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5.png"/><Relationship Id="rId4" Type="http://schemas.openxmlformats.org/officeDocument/2006/relationships/image" Target="../media/image14.png"/><Relationship Id="rId9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NHẤT HAI ẨN.</a:t>
            </a: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BẬC NHẤT HAI 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C6A98-4895-92DF-AB46-AEA9AED6A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597" y="272716"/>
                <a:ext cx="11935326" cy="59042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=5;</m:t>
                      </m:r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−2+3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=−11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 ;−3)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 ;−3)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 . 1 −3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=5;</m:t>
                      </m:r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=−2≠−11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 ;−1)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là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;−1)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là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C6A98-4895-92DF-AB46-AEA9AED6A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597" y="272716"/>
                <a:ext cx="11935326" cy="5904247"/>
              </a:xfrm>
              <a:blipFill>
                <a:blip r:embed="rId2"/>
                <a:stretch>
                  <a:fillRect l="-132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4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15AF377-9BC7-19A8-2B48-872958DEFE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4181" y="365125"/>
                <a:ext cx="11111345" cy="346259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17)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 ;3)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		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 ;2)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15AF377-9BC7-19A8-2B48-872958DEF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4181" y="365125"/>
                <a:ext cx="11111345" cy="3462596"/>
              </a:xfrm>
              <a:blipFill>
                <a:blip r:embed="rId2"/>
                <a:stretch>
                  <a:fillRect l="-1426" b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4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C99CF-E30E-33B2-BF7E-243E6BC3C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05" y="368968"/>
                <a:ext cx="11694695" cy="5807995"/>
              </a:xfrm>
            </p:spPr>
            <p:txBody>
              <a:bodyPr>
                <a:no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Thay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=3;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=−9≠−2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=4;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=−2</m:t>
                      </m:r>
                    </m:oMath>
                  </m:oMathPara>
                </a14:m>
                <a:br>
                  <a:rPr lang="en-US" sz="3200" i="1" dirty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4+2=6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C99CF-E30E-33B2-BF7E-243E6BC3C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05" y="368968"/>
                <a:ext cx="11694695" cy="5807995"/>
              </a:xfrm>
              <a:blipFill>
                <a:blip r:embed="rId2"/>
                <a:stretch>
                  <a:fillRect l="-1356" t="-2311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2" y="1095399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70121" y="3676955"/>
            <a:ext cx="11802139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392562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3F9969-5637-80F7-1FC6-F9B3A2024646}"/>
                  </a:ext>
                </a:extLst>
              </p:cNvPr>
              <p:cNvSpPr txBox="1"/>
              <p:nvPr/>
            </p:nvSpPr>
            <p:spPr>
              <a:xfrm>
                <a:off x="112295" y="338220"/>
                <a:ext cx="11887200" cy="473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 1.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1.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=4−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+2=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3F9969-5637-80F7-1FC6-F9B3A2024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5" y="338220"/>
                <a:ext cx="11887200" cy="4732770"/>
              </a:xfrm>
              <a:prstGeom prst="rect">
                <a:avLst/>
              </a:prstGeom>
              <a:blipFill>
                <a:blip r:embed="rId2"/>
                <a:stretch>
                  <a:fillRect l="-1282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C1759886-A5F3-0AAD-42EA-6571F3D9E8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2" y="4136064"/>
            <a:ext cx="748207" cy="748207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C5BF4DB6-1947-E5D8-20A4-8800096E7F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296632"/>
            <a:ext cx="750259" cy="7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B9BFB6-6EB3-ECD7-F9BF-8951676EC010}"/>
              </a:ext>
            </a:extLst>
          </p:cNvPr>
          <p:cNvSpPr txBox="1"/>
          <p:nvPr/>
        </p:nvSpPr>
        <p:spPr>
          <a:xfrm>
            <a:off x="288758" y="160421"/>
            <a:ext cx="1100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2.Nhận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B95778-5765-C34B-D867-B45B3CA09EE6}"/>
                  </a:ext>
                </a:extLst>
              </p:cNvPr>
              <p:cNvSpPr txBox="1"/>
              <p:nvPr/>
            </p:nvSpPr>
            <p:spPr>
              <a:xfrm>
                <a:off x="9095874" y="978568"/>
                <a:ext cx="3096126" cy="2265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 ;1)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 ;−3)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;−2)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 ;1)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B95778-5765-C34B-D867-B45B3CA0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874" y="978568"/>
                <a:ext cx="3096126" cy="2265044"/>
              </a:xfrm>
              <a:prstGeom prst="rect">
                <a:avLst/>
              </a:prstGeom>
              <a:blipFill>
                <a:blip r:embed="rId3"/>
                <a:stretch>
                  <a:fillRect l="-4921" t="-3774" b="-7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6271607-F4B3-9B63-7BD6-95033B14A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5917"/>
            <a:ext cx="9117666" cy="60820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34A7E0-B735-7FE1-DE58-C1E5445CB7A6}"/>
                  </a:ext>
                </a:extLst>
              </p14:cNvPr>
              <p14:cNvContentPartPr/>
              <p14:nvPr/>
            </p14:nvContentPartPr>
            <p14:xfrm>
              <a:off x="1992797" y="4303270"/>
              <a:ext cx="987480" cy="122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34A7E0-B735-7FE1-DE58-C1E5445CB7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0797" y="4159630"/>
                <a:ext cx="1131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3E95E9-007B-3A93-D968-CFDA82D5CD19}"/>
                  </a:ext>
                </a:extLst>
              </p14:cNvPr>
              <p14:cNvContentPartPr/>
              <p14:nvPr/>
            </p14:nvContentPartPr>
            <p14:xfrm>
              <a:off x="4071797" y="4286710"/>
              <a:ext cx="1037520" cy="75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3E95E9-007B-3A93-D968-CFDA82D5CD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9797" y="4143070"/>
                <a:ext cx="11811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531A26C-AC8A-0F72-4193-BDB7F6C1CA9C}"/>
                  </a:ext>
                </a:extLst>
              </p14:cNvPr>
              <p14:cNvContentPartPr/>
              <p14:nvPr/>
            </p14:nvContentPartPr>
            <p14:xfrm>
              <a:off x="5798357" y="4830670"/>
              <a:ext cx="777240" cy="350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531A26C-AC8A-0F72-4193-BDB7F6C1CA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26357" y="4686670"/>
                <a:ext cx="92088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41BB16-D807-D17E-579B-D0FB43D86DCF}"/>
                  </a:ext>
                </a:extLst>
              </p14:cNvPr>
              <p14:cNvContentPartPr/>
              <p14:nvPr/>
            </p14:nvContentPartPr>
            <p14:xfrm>
              <a:off x="7297757" y="6322870"/>
              <a:ext cx="5122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41BB16-D807-D17E-579B-D0FB43D86D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25757" y="6178870"/>
                <a:ext cx="655920" cy="4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CỦNG CỐ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3" y="3242445"/>
            <a:ext cx="4795911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-154236" y="445284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F3FC01-6607-5EEB-1CFA-34A35BD77923}"/>
                  </a:ext>
                </a:extLst>
              </p:cNvPr>
              <p:cNvSpPr txBox="1"/>
              <p:nvPr/>
            </p:nvSpPr>
            <p:spPr>
              <a:xfrm>
                <a:off x="208547" y="0"/>
                <a:ext cx="11486147" cy="6640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toán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cổ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“Tang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tảng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lúc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trời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mới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rạng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đông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Rủ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hái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mấy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thừa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sáu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Hỏi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bao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bao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lập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toán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F3FC01-6607-5EEB-1CFA-34A35BD77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" y="0"/>
                <a:ext cx="11486147" cy="6640729"/>
              </a:xfrm>
              <a:prstGeom prst="rect">
                <a:avLst/>
              </a:prstGeom>
              <a:blipFill>
                <a:blip r:embed="rId2"/>
                <a:stretch>
                  <a:fillRect l="-1592" r="-1645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5AD330D-AA28-571F-8B37-043BF120B01E}"/>
              </a:ext>
            </a:extLst>
          </p:cNvPr>
          <p:cNvSpPr/>
          <p:nvPr/>
        </p:nvSpPr>
        <p:spPr>
          <a:xfrm>
            <a:off x="2614863" y="2546684"/>
            <a:ext cx="39624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C811E7-05F8-9B95-7D84-A6DAB5567AF8}"/>
                  </a:ext>
                </a:extLst>
              </p:cNvPr>
              <p:cNvSpPr txBox="1"/>
              <p:nvPr/>
            </p:nvSpPr>
            <p:spPr>
              <a:xfrm>
                <a:off x="1700463" y="2534652"/>
                <a:ext cx="10106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4F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800" b="0" i="1" smtClean="0">
                          <a:solidFill>
                            <a:srgbClr val="FF4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solidFill>
                    <a:srgbClr val="FF4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C811E7-05F8-9B95-7D84-A6DAB5567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63" y="2534652"/>
                <a:ext cx="101065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2AA84EF-59B0-365D-2114-F157F62B41B1}"/>
              </a:ext>
            </a:extLst>
          </p:cNvPr>
          <p:cNvSpPr txBox="1"/>
          <p:nvPr/>
        </p:nvSpPr>
        <p:spPr>
          <a:xfrm>
            <a:off x="9496927" y="2544269"/>
            <a:ext cx="1363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4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A6E92-CA4D-7B2F-E59E-06AF112C886C}"/>
              </a:ext>
            </a:extLst>
          </p:cNvPr>
          <p:cNvSpPr/>
          <p:nvPr/>
        </p:nvSpPr>
        <p:spPr>
          <a:xfrm>
            <a:off x="6472989" y="2584374"/>
            <a:ext cx="3023938" cy="81495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EE2417-1C3F-9D8F-B000-92918E3C68DA}"/>
              </a:ext>
            </a:extLst>
          </p:cNvPr>
          <p:cNvSpPr/>
          <p:nvPr/>
        </p:nvSpPr>
        <p:spPr>
          <a:xfrm>
            <a:off x="2294022" y="3399329"/>
            <a:ext cx="739541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097F73-C216-300E-D43D-D82655C7EB23}"/>
                  </a:ext>
                </a:extLst>
              </p:cNvPr>
              <p:cNvSpPr txBox="1"/>
              <p:nvPr/>
            </p:nvSpPr>
            <p:spPr>
              <a:xfrm>
                <a:off x="9496927" y="3331969"/>
                <a:ext cx="28394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4FFF"/>
                          </a:solidFill>
                          <a:latin typeface="Cambria Math" panose="02040503050406030204" pitchFamily="18" charset="0"/>
                        </a:rPr>
                        <m:t>6(</m:t>
                      </m:r>
                      <m:r>
                        <a:rPr lang="en-US" sz="4800" b="0" i="1" smtClean="0">
                          <a:solidFill>
                            <a:srgbClr val="FF4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FF4FFF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4800" dirty="0">
                  <a:solidFill>
                    <a:srgbClr val="FF4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097F73-C216-300E-D43D-D82655C7E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927" y="3331969"/>
                <a:ext cx="283945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145394" y="979112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145394" y="2337173"/>
            <a:ext cx="10778731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lại các nội dung về hệ hai phương trình bậc nhất hai ẩn.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bài tập 2 sgk/ trang 17.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11123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NHẤT HAI ẨN.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7335082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II. HỆ PHƯƠNG TRÌNH BẬC NHẤT HAI ẨN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37E414-0770-A5B6-367D-D6A326D09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39" y="-259688"/>
            <a:ext cx="2153961" cy="2153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CA4C19-EFA0-0A05-208D-4C759D604DD2}"/>
                  </a:ext>
                </a:extLst>
              </p:cNvPr>
              <p:cNvSpPr txBox="1"/>
              <p:nvPr/>
            </p:nvSpPr>
            <p:spPr>
              <a:xfrm>
                <a:off x="182276" y="1679205"/>
                <a:ext cx="1189631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16)</a:t>
                </a:r>
              </a:p>
              <a:p>
                <a:pPr algn="just"/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Dũng, Huy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ủng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vùng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Dũng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39 000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Huy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42 000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CA4C19-EFA0-0A05-208D-4C759D604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76" y="1679205"/>
                <a:ext cx="11896310" cy="3046988"/>
              </a:xfrm>
              <a:prstGeom prst="rect">
                <a:avLst/>
              </a:prstGeom>
              <a:blipFill>
                <a:blip r:embed="rId3"/>
                <a:stretch>
                  <a:fillRect l="-1333" t="-2800" r="-1281" b="-5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4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09B1D-57BA-D99D-2915-A74BEABA99AE}"/>
                  </a:ext>
                </a:extLst>
              </p:cNvPr>
              <p:cNvSpPr txBox="1"/>
              <p:nvPr/>
            </p:nvSpPr>
            <p:spPr>
              <a:xfrm>
                <a:off x="153332" y="798331"/>
                <a:ext cx="1178908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</a:t>
                </a:r>
              </a:p>
              <a:p>
                <a:pPr algn="just"/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HS1: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Dũng,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6000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;3000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/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HS2: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Huy,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6000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;3000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09B1D-57BA-D99D-2915-A74BEABA9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2" y="798331"/>
                <a:ext cx="11789082" cy="3046988"/>
              </a:xfrm>
              <a:prstGeom prst="rect">
                <a:avLst/>
              </a:prstGeom>
              <a:blipFill>
                <a:blip r:embed="rId4"/>
                <a:stretch>
                  <a:fillRect l="-1293" t="-2800" r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DE9BA9-1464-08DD-FCCA-1C2A8898CDD6}"/>
                  </a:ext>
                </a:extLst>
              </p:cNvPr>
              <p:cNvSpPr txBox="1"/>
              <p:nvPr/>
            </p:nvSpPr>
            <p:spPr>
              <a:xfrm>
                <a:off x="153332" y="3845319"/>
                <a:ext cx="117890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2:</a:t>
                </a: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6000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;3000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DE9BA9-1464-08DD-FCCA-1C2A8898C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2" y="3845319"/>
                <a:ext cx="11789082" cy="1569660"/>
              </a:xfrm>
              <a:prstGeom prst="rect">
                <a:avLst/>
              </a:prstGeom>
              <a:blipFill>
                <a:blip r:embed="rId5"/>
                <a:stretch>
                  <a:fillRect l="-1293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3DF65F-170A-9580-C922-4FF2A02949DC}"/>
                  </a:ext>
                </a:extLst>
              </p:cNvPr>
              <p:cNvSpPr txBox="1"/>
              <p:nvPr/>
            </p:nvSpPr>
            <p:spPr>
              <a:xfrm>
                <a:off x="289214" y="382012"/>
                <a:ext cx="11706270" cy="430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Số tiền phải trả của Dũng: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=39000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(1)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Huy: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=42000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=6000;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=3000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(2)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6000+3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3000=30000+9000=39000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6000+2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3000=36000+6000=42000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6000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;3000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phương trình (1), (2)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3DF65F-170A-9580-C922-4FF2A0294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4" y="382012"/>
                <a:ext cx="11706270" cy="4308872"/>
              </a:xfrm>
              <a:prstGeom prst="rect">
                <a:avLst/>
              </a:prstGeom>
              <a:blipFill>
                <a:blip r:embed="rId2"/>
                <a:stretch>
                  <a:fillRect l="-1301" t="-1980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2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F52D3-61AF-E5E4-38A0-4DDD9AE26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4" y="625475"/>
                <a:ext cx="11477625" cy="4510051"/>
              </a:xfrm>
            </p:spPr>
            <p:txBody>
              <a:bodyPr>
                <a:noAutofit/>
              </a:bodyPr>
              <a:lstStyle/>
              <a:p>
                <a:pPr marL="0"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𝑎𝑥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𝑏𝑦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F52D3-61AF-E5E4-38A0-4DDD9AE26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" y="625475"/>
                <a:ext cx="11477625" cy="4510051"/>
              </a:xfrm>
              <a:blipFill>
                <a:blip r:embed="rId2"/>
                <a:stretch>
                  <a:fillRect l="-1382" t="-1894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2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6648EB-AFE0-269D-4E4D-A8456CD499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37924"/>
                <a:ext cx="10515600" cy="55876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16)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=−27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=121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6648EB-AFE0-269D-4E4D-A8456CD49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37924"/>
                <a:ext cx="10515600" cy="5587619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E21FE107-4806-8D51-27EF-273C2D2BAF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8764" y="2656334"/>
            <a:ext cx="914400" cy="914400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BDB248E0-96E0-F18E-22F8-44C908F787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7464" y="2578617"/>
            <a:ext cx="914400" cy="91440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8B97EEC-4F0A-187E-2A69-E78D11FD19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8764" y="383237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35DCDB-65A6-1702-779A-3B61B00A2C6F}"/>
                  </a:ext>
                </a:extLst>
              </p:cNvPr>
              <p:cNvSpPr txBox="1"/>
              <p:nvPr/>
            </p:nvSpPr>
            <p:spPr>
              <a:xfrm>
                <a:off x="710184" y="5401816"/>
                <a:ext cx="1099413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d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=121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35DCDB-65A6-1702-779A-3B61B00A2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" y="5401816"/>
                <a:ext cx="10994136" cy="1077218"/>
              </a:xfrm>
              <a:prstGeom prst="rect">
                <a:avLst/>
              </a:prstGeom>
              <a:blipFill>
                <a:blip r:embed="rId6"/>
                <a:stretch>
                  <a:fillRect l="-1442" t="-7910" r="-1276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7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933287-16D3-AE6C-AE11-6947DDBC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1" y="365125"/>
            <a:ext cx="11111345" cy="2606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DAEF2A-94D6-CD86-6E67-9BFCE638A645}"/>
                  </a:ext>
                </a:extLst>
              </p:cNvPr>
              <p:cNvSpPr txBox="1"/>
              <p:nvPr/>
            </p:nvSpPr>
            <p:spPr>
              <a:xfrm>
                <a:off x="554181" y="2095707"/>
                <a:ext cx="6094476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=7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&amp;4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DAEF2A-94D6-CD86-6E67-9BFCE638A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1" y="2095707"/>
                <a:ext cx="6094476" cy="1190839"/>
              </a:xfrm>
              <a:prstGeom prst="rect">
                <a:avLst/>
              </a:prstGeom>
              <a:blipFill>
                <a:blip r:embed="rId2"/>
                <a:stretch>
                  <a:fillRect l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0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F23AE4E6-4CE7-50C2-9910-FDF2F637F9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383473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16, 17)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 ;−3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;−1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F23AE4E6-4CE7-50C2-9910-FDF2F637F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3834735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4484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5737</TotalTime>
  <Words>1293</Words>
  <Application>Microsoft Office PowerPoint</Application>
  <PresentationFormat>Widescreen</PresentationFormat>
  <Paragraphs>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1_Office Theme</vt:lpstr>
      <vt:lpstr>BÀI 2. PHƯƠNG TRÌNH BẬC NHẤT HAI ẨN. HỆ PHƯƠNG TRÌNH BẬC NHẤT HAI ẨN</vt:lpstr>
      <vt:lpstr>BÀI 2. PHƯƠNG TRÌNH BẬC NHẤT HAI ẨN. HỆ PHƯƠNG TRÌNH BẬC NHẤT HAI ẨN</vt:lpstr>
      <vt:lpstr>PowerPoint Presentation</vt:lpstr>
      <vt:lpstr>PowerPoint Presentation</vt:lpstr>
      <vt:lpstr>PowerPoint Presentation</vt:lpstr>
      <vt:lpstr>PowerPoint Presentation</vt:lpstr>
      <vt:lpstr>Ví dụ 7 (sgk/ trang 16) Trong những trường hợp sau, hãy chỉ ra các hệ hai phương trình bậc nhất hai ẩn: a) {█(2x-3y=5@x+3y=-11)┤  b) {█(2x-3y=5@3x=-6)┤ c) {█(9y=-27@x+3y=-11)┤  d) {█(x^2+y^2=121@x+3y=-11)┤ </vt:lpstr>
      <vt:lpstr>Luyện tập 3 (sgk/ trang 16) Cho ví dụ về hệ hai phương trình bậc nhất hai ẩn </vt:lpstr>
      <vt:lpstr>Ví dụ 8 (sgk/ trang 16, 17) Cho hệ phương trình {█(2x-3y=5@x+3y=-11)┤ Trong các cặp số sau, cặp số nào là nghiệm của hệ phương trình đã cho? a) (-2 ;-3)    b) (1 ;-1)</vt:lpstr>
      <vt:lpstr>PowerPoint Presentation</vt:lpstr>
      <vt:lpstr>Luyện tập 4 (sgk/ trang 17) Cho hệ phương trình: {█(&amp;2x-5y=-2@&amp;x+y=6)┤ Kiểm tra xem cặp số nào sau đây là nghiệm của hệ phương trình đã cho: a) (3 ;3);    b) (4 ;2).</vt:lpstr>
      <vt:lpstr>PowerPoint Presentation</vt:lpstr>
      <vt:lpstr> LUYỆN TẬP</vt:lpstr>
      <vt:lpstr>PowerPoint Presentation</vt:lpstr>
      <vt:lpstr>PowerPoint Presentation</vt:lpstr>
      <vt:lpstr> CỦNG CỐ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Van Anh Nguyen</cp:lastModifiedBy>
  <cp:revision>460</cp:revision>
  <dcterms:created xsi:type="dcterms:W3CDTF">2022-08-03T11:07:12Z</dcterms:created>
  <dcterms:modified xsi:type="dcterms:W3CDTF">2026-04-02T01:27:32Z</dcterms:modified>
</cp:coreProperties>
</file>