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2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67" r:id="rId12"/>
    <p:sldId id="290" r:id="rId13"/>
    <p:sldId id="291" r:id="rId14"/>
    <p:sldId id="269" r:id="rId15"/>
    <p:sldId id="292" r:id="rId16"/>
    <p:sldId id="293" r:id="rId17"/>
    <p:sldId id="270" r:id="rId18"/>
    <p:sldId id="274" r:id="rId19"/>
    <p:sldId id="294" r:id="rId20"/>
    <p:sldId id="295" r:id="rId21"/>
  </p:sldIdLst>
  <p:sldSz cx="9144000" cy="5143500" type="screen16x9"/>
  <p:notesSz cx="6858000" cy="9144000"/>
  <p:embeddedFontLst>
    <p:embeddedFont>
      <p:font typeface="Bebas Neue" panose="020B0604020202020204" charset="0"/>
      <p:regular r:id="rId23"/>
    </p:embeddedFont>
    <p:embeddedFont>
      <p:font typeface="Cambria Math" panose="02040503050406030204" pitchFamily="18" charset="0"/>
      <p:regular r:id="rId24"/>
    </p:embeddedFont>
    <p:embeddedFont>
      <p:font typeface="Karla" pitchFamily="2" charset="0"/>
      <p:regular r:id="rId25"/>
      <p:bold r:id="rId26"/>
      <p:italic r:id="rId27"/>
      <p:boldItalic r:id="rId28"/>
    </p:embeddedFont>
    <p:embeddedFont>
      <p:font typeface="Love Ya Like A Sister" panose="020B0604020202020204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5025" autoAdjust="0"/>
  </p:normalViewPr>
  <p:slideViewPr>
    <p:cSldViewPr snapToGrid="0">
      <p:cViewPr varScale="1">
        <p:scale>
          <a:sx n="75" d="100"/>
          <a:sy n="75" d="100"/>
        </p:scale>
        <p:origin x="54" y="1080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c45de99c7e_0_17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c45de99c7e_0_17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2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TITLE_AND_BODY_1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ONE_COLUMN_TEXT_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323625" y="1179750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0054DD-7356-4D48-A516-DAD520F826C2}"/>
              </a:ext>
            </a:extLst>
          </p:cNvPr>
          <p:cNvSpPr/>
          <p:nvPr/>
        </p:nvSpPr>
        <p:spPr>
          <a:xfrm>
            <a:off x="1009650" y="393700"/>
            <a:ext cx="7124700" cy="520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so </a:t>
            </a:r>
            <a:r>
              <a:rPr lang="en-US" sz="2000" i="1" dirty="0" err="1">
                <a:solidFill>
                  <a:srgbClr val="0070C0"/>
                </a:solidFill>
              </a:rPr>
              <a:t>sánh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A9F87-1125-4ADE-8997-E70BE0B28A5B}"/>
              </a:ext>
            </a:extLst>
          </p:cNvPr>
          <p:cNvSpPr txBox="1"/>
          <p:nvPr/>
        </p:nvSpPr>
        <p:spPr>
          <a:xfrm>
            <a:off x="850900" y="1353229"/>
            <a:ext cx="7886700" cy="3109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34323" y="661067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372256" y="1425422"/>
            <a:ext cx="8399487" cy="103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Sắp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xếp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-120,34; 36,1; -120,341; 36,095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theo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thứ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giảm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dần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    </a:t>
            </a:r>
            <a:endParaRPr lang="en-US" sz="24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098549" y="3566626"/>
            <a:ext cx="6946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</a:rPr>
              <a:t>36,1 &gt; 36,095 &gt; -120,34 &gt; -120,341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469900" y="2496024"/>
            <a:ext cx="165100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4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+mn-lt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+mn-lt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-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8021886" y="4304549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8359621" y="4536887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1375699" y="39589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1377847" y="45370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8359374" y="7898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8361522" y="13679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7381993" y="383214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7357905" y="1036041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783138" y="34405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2120873" y="576396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2161648" y="5053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1493000" y="156434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2105008" y="161871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1506887" y="255400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2118895" y="260837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1518065" y="360962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2130073" y="366399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1606475" y="1978225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1606475" y="2795338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1606475" y="3612463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90800" y="188380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1682354" y="2054146"/>
            <a:ext cx="373178" cy="373193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1682391" y="2871263"/>
            <a:ext cx="373209" cy="373178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1682358" y="3688363"/>
            <a:ext cx="373193" cy="373178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239741" y="3134543"/>
            <a:ext cx="2336400" cy="104931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541" name="Google Shape;541;p32"/>
          <p:cNvSpPr/>
          <p:nvPr/>
        </p:nvSpPr>
        <p:spPr>
          <a:xfrm flipH="1">
            <a:off x="5468821" y="2960862"/>
            <a:ext cx="3009230" cy="132817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244782" y="468735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GB" sz="4400" b="1" kern="0" cap="all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4400" b="1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231690" y="2960861"/>
            <a:ext cx="2336400" cy="1406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5395285" y="3058983"/>
            <a:ext cx="3177215" cy="1698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4178929" y="3190318"/>
            <a:ext cx="679052" cy="937767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/>
                        </m:ctrlPr>
                      </m:fPr>
                      <m:num>
                        <m:r>
                          <a:rPr lang="en-US" sz="2000" i="1"/>
                          <m:t>−335</m:t>
                        </m:r>
                      </m:num>
                      <m:den>
                        <m:r>
                          <a:rPr lang="en-US" sz="2000" i="1"/>
                          <m:t>100</m:t>
                        </m:r>
                      </m:den>
                    </m:f>
                    <m:r>
                      <a:rPr lang="en-US" sz="2000" i="1"/>
                      <m:t>=</m:t>
                    </m:r>
                    <m:r>
                      <a:rPr lang="en-US" sz="2000" b="1" i="1"/>
                      <m:t>−</m:t>
                    </m:r>
                    <m:r>
                      <a:rPr lang="en-US" sz="2000" b="1" i="1"/>
                      <m:t>𝟑</m:t>
                    </m:r>
                    <m:r>
                      <a:rPr lang="en-US" sz="2000" b="1" i="1"/>
                      <m:t>,</m:t>
                    </m:r>
                    <m:r>
                      <a:rPr lang="en-US" sz="2000" b="1" i="1"/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-0,125; -0,012; -4,005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/>
      <p:bldP spid="5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2400" b="1" u="sng" dirty="0" smtClean="0">
            <a:solidFill>
              <a:srgbClr val="0070C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0" marR="0" algn="just">
          <a:lnSpc>
            <a:spcPct val="135000"/>
          </a:lnSpc>
          <a:spcBef>
            <a:spcPts val="600"/>
          </a:spcBef>
          <a:spcAft>
            <a:spcPts val="600"/>
          </a:spcAft>
          <a:defRPr sz="2000" i="1" dirty="0" smtClean="0">
            <a:solidFill>
              <a:srgbClr val="000000"/>
            </a:solidFill>
            <a:effectLst/>
            <a:latin typeface="+mn-lt"/>
            <a:ea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1225</Words>
  <PresentationFormat>On-screen Show (16:9)</PresentationFormat>
  <Paragraphs>117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Love Ya Like A Sister</vt:lpstr>
      <vt:lpstr>Bebas Neue</vt:lpstr>
      <vt:lpstr>Karla</vt:lpstr>
      <vt:lpstr>Arial</vt:lpstr>
      <vt:lpstr>Wingdings</vt:lpstr>
      <vt:lpstr>Cambria Math</vt:lpstr>
      <vt:lpstr>Printable Number Sense Activities for Pre-K by Slidesgo</vt:lpstr>
      <vt:lpstr>CHÀO MỪNG CÁC EM ĐẾN VỚI TIẾT HỌC! </vt:lpstr>
      <vt:lpstr>PowerPoint Presentation</vt:lpstr>
      <vt:lpstr>BÀI 5: SỐ THẬP PHÂN  (2 tiết)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 Luyện tập 3: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2021-11-22T04:23:53Z</dcterms:modified>
</cp:coreProperties>
</file>