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Joti One" panose="020B0604020202020204" charset="0"/>
      <p:regular r:id="rId40"/>
    </p:embeddedFont>
    <p:embeddedFont>
      <p:font typeface="Sue Ellen Francisc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1512</Words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BenchNine</vt:lpstr>
      <vt:lpstr>Joti One</vt:lpstr>
      <vt:lpstr>Sue Ellen Francisco</vt:lpstr>
      <vt:lpstr>Arial</vt:lpstr>
      <vt:lpstr>Cambria Math</vt:lpstr>
      <vt:lpstr>Barlow Semi Condensed Light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2021-11-22T00:24:40Z</dcterms:modified>
</cp:coreProperties>
</file>