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layfair Display ExtraBold" panose="020B060402020202020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0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1868</Words>
  <PresentationFormat>On-screen Show (16:9)</PresentationFormat>
  <Paragraphs>244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Playfair Display ExtraBold</vt:lpstr>
      <vt:lpstr>Wingdings</vt:lpstr>
      <vt:lpstr>Cambria Math</vt:lpstr>
      <vt:lpstr>Lato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2021-11-19T04:47:36Z</dcterms:modified>
</cp:coreProperties>
</file>