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95" r:id="rId10"/>
    <p:sldId id="296" r:id="rId11"/>
    <p:sldId id="297" r:id="rId12"/>
    <p:sldId id="299" r:id="rId13"/>
    <p:sldId id="298" r:id="rId14"/>
    <p:sldId id="264" r:id="rId15"/>
    <p:sldId id="265" r:id="rId16"/>
    <p:sldId id="300" r:id="rId17"/>
    <p:sldId id="281" r:id="rId18"/>
    <p:sldId id="302" r:id="rId19"/>
    <p:sldId id="303" r:id="rId20"/>
    <p:sldId id="278" r:id="rId21"/>
    <p:sldId id="304" r:id="rId22"/>
  </p:sldIdLst>
  <p:sldSz cx="9144000" cy="5143500" type="screen16x9"/>
  <p:notesSz cx="6858000" cy="9144000"/>
  <p:embeddedFontLst>
    <p:embeddedFont>
      <p:font typeface="Yellowtail" panose="020B0604020202020204" charset="0"/>
      <p:regular r:id="rId24"/>
    </p:embeddedFont>
    <p:embeddedFont>
      <p:font typeface="Cambria Math" panose="02040503050406030204" pitchFamily="18" charset="0"/>
      <p:regular r:id="rId25"/>
    </p:embeddedFont>
    <p:embeddedFont>
      <p:font typeface="Neuton" panose="020B0604020202020204" charset="0"/>
      <p:regular r:id="rId26"/>
      <p:bold r:id="rId27"/>
      <p: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A9E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BC8E19A-50D1-4AEF-AA29-0A6F2DA93EA0}">
  <a:tblStyle styleId="{2BC8E19A-50D1-4AEF-AA29-0A6F2DA93EA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D287F41-4A94-45BB-B5AB-D9B2F0D40E4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60" y="10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5" name="Google Shape;695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Google Shape;70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gc103ab0d1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0" name="Google Shape;880;gc103ab0d1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8" name="Google Shape;858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1" name="Google Shape;65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Google Shape;67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5442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192225" y="1991825"/>
            <a:ext cx="47595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grpSp>
        <p:nvGrpSpPr>
          <p:cNvPr id="11" name="Google Shape;11;p2"/>
          <p:cNvGrpSpPr/>
          <p:nvPr/>
        </p:nvGrpSpPr>
        <p:grpSpPr>
          <a:xfrm rot="-5400000">
            <a:off x="1853066" y="1584395"/>
            <a:ext cx="1401157" cy="5259705"/>
            <a:chOff x="818425" y="238125"/>
            <a:chExt cx="1395575" cy="5238750"/>
          </a:xfrm>
        </p:grpSpPr>
        <p:sp>
          <p:nvSpPr>
            <p:cNvPr id="12" name="Google Shape;12;p2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" name="Google Shape;13;p2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" name="Google Shape;33;p2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" name="Google Shape;34;p2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35" name="Google Shape;35;p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" name="Google Shape;44;p2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45" name="Google Shape;45;p2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" name="Google Shape;48;p2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49" name="Google Shape;49;p2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" name="Google Shape;52;p2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53" name="Google Shape;53;p2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" name="Google Shape;55;p2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56" name="Google Shape;56;p2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0" name="Google Shape;60;p2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3" name="Google Shape;63;p2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64" name="Google Shape;64;p2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8" name="Google Shape;68;p2"/>
          <p:cNvGrpSpPr/>
          <p:nvPr/>
        </p:nvGrpSpPr>
        <p:grpSpPr>
          <a:xfrm rot="5400000">
            <a:off x="5889766" y="-1700680"/>
            <a:ext cx="1401157" cy="5259705"/>
            <a:chOff x="818425" y="238125"/>
            <a:chExt cx="1395575" cy="5238750"/>
          </a:xfrm>
        </p:grpSpPr>
        <p:sp>
          <p:nvSpPr>
            <p:cNvPr id="69" name="Google Shape;69;p2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" name="Google Shape;70;p2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71" name="Google Shape;71;p2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0" name="Google Shape;90;p2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" name="Google Shape;91;p2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92" name="Google Shape;92;p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7" name="Google Shape;97;p2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1" name="Google Shape;101;p2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102" name="Google Shape;102;p2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2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106" name="Google Shape;106;p2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" name="Google Shape;109;p2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110" name="Google Shape;110;p2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" name="Google Shape;112;p2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113" name="Google Shape;113;p2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7" name="Google Shape;117;p2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0" name="Google Shape;120;p2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121" name="Google Shape;121;p2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_1">
    <p:bg>
      <p:bgPr>
        <a:solidFill>
          <a:schemeClr val="accent2"/>
        </a:solidFill>
        <a:effectLst/>
      </p:bgPr>
    </p:bg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0" name="Google Shape;620;p12"/>
          <p:cNvGrpSpPr/>
          <p:nvPr/>
        </p:nvGrpSpPr>
        <p:grpSpPr>
          <a:xfrm rot="131350">
            <a:off x="2426633" y="3882228"/>
            <a:ext cx="4290735" cy="1078616"/>
            <a:chOff x="2503650" y="3729893"/>
            <a:chExt cx="4290606" cy="1078583"/>
          </a:xfrm>
        </p:grpSpPr>
        <p:sp>
          <p:nvSpPr>
            <p:cNvPr id="621" name="Google Shape;621;p12"/>
            <p:cNvSpPr/>
            <p:nvPr/>
          </p:nvSpPr>
          <p:spPr>
            <a:xfrm rot="4499919">
              <a:off x="3385216" y="3559057"/>
              <a:ext cx="626202" cy="1504540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2"/>
            <p:cNvSpPr/>
            <p:nvPr/>
          </p:nvSpPr>
          <p:spPr>
            <a:xfrm rot="2120693">
              <a:off x="2569733" y="4367036"/>
              <a:ext cx="228484" cy="301260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3" name="Google Shape;623;p12"/>
            <p:cNvGrpSpPr/>
            <p:nvPr/>
          </p:nvGrpSpPr>
          <p:grpSpPr>
            <a:xfrm rot="-4499919">
              <a:off x="5164310" y="3568656"/>
              <a:ext cx="736195" cy="1394547"/>
              <a:chOff x="3487525" y="3986125"/>
              <a:chExt cx="766525" cy="1452000"/>
            </a:xfrm>
          </p:grpSpPr>
          <p:sp>
            <p:nvSpPr>
              <p:cNvPr id="624" name="Google Shape;624;p12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12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12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12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8" name="Google Shape;628;p12"/>
            <p:cNvSpPr/>
            <p:nvPr/>
          </p:nvSpPr>
          <p:spPr>
            <a:xfrm>
              <a:off x="4535406" y="4308991"/>
              <a:ext cx="198042" cy="199452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2"/>
            <p:cNvSpPr/>
            <p:nvPr/>
          </p:nvSpPr>
          <p:spPr>
            <a:xfrm rot="-4500104">
              <a:off x="6518556" y="4207572"/>
              <a:ext cx="115131" cy="420814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30" name="Google Shape;630;p12"/>
            <p:cNvGrpSpPr/>
            <p:nvPr/>
          </p:nvGrpSpPr>
          <p:grpSpPr>
            <a:xfrm rot="4061973">
              <a:off x="4591314" y="4522570"/>
              <a:ext cx="150793" cy="179149"/>
              <a:chOff x="4157100" y="2900650"/>
              <a:chExt cx="206200" cy="244975"/>
            </a:xfrm>
          </p:grpSpPr>
          <p:sp>
            <p:nvSpPr>
              <p:cNvPr id="631" name="Google Shape;631;p12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12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12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34" name="Google Shape;634;p12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>
                <a:solidFill>
                  <a:srgbClr val="FFFFFF"/>
                </a:solidFill>
              </a:defRPr>
            </a:lvl1pPr>
            <a:lvl2pPr lvl="1" algn="ctr">
              <a:buNone/>
              <a:defRPr>
                <a:solidFill>
                  <a:srgbClr val="FFFFFF"/>
                </a:solidFill>
              </a:defRPr>
            </a:lvl2pPr>
            <a:lvl3pPr lvl="2" algn="ctr">
              <a:buNone/>
              <a:defRPr>
                <a:solidFill>
                  <a:srgbClr val="FFFFFF"/>
                </a:solidFill>
              </a:defRPr>
            </a:lvl3pPr>
            <a:lvl4pPr lvl="3" algn="ctr">
              <a:buNone/>
              <a:defRPr>
                <a:solidFill>
                  <a:srgbClr val="FFFFFF"/>
                </a:solidFill>
              </a:defRPr>
            </a:lvl4pPr>
            <a:lvl5pPr lvl="4" algn="ctr">
              <a:buNone/>
              <a:defRPr>
                <a:solidFill>
                  <a:srgbClr val="FFFFFF"/>
                </a:solidFill>
              </a:defRPr>
            </a:lvl5pPr>
            <a:lvl6pPr lvl="5" algn="ctr">
              <a:buNone/>
              <a:defRPr>
                <a:solidFill>
                  <a:srgbClr val="FFFFFF"/>
                </a:solidFill>
              </a:defRPr>
            </a:lvl6pPr>
            <a:lvl7pPr lvl="6" algn="ctr">
              <a:buNone/>
              <a:defRPr>
                <a:solidFill>
                  <a:srgbClr val="FFFFFF"/>
                </a:solidFill>
              </a:defRPr>
            </a:lvl7pPr>
            <a:lvl8pPr lvl="7" algn="ctr">
              <a:buNone/>
              <a:defRPr>
                <a:solidFill>
                  <a:srgbClr val="FFFFFF"/>
                </a:solidFill>
              </a:defRPr>
            </a:lvl8pPr>
            <a:lvl9pPr lvl="8" algn="ctr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2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"/>
          <p:cNvSpPr txBox="1">
            <a:spLocks noGrp="1"/>
          </p:cNvSpPr>
          <p:nvPr>
            <p:ph type="ctrTitle"/>
          </p:nvPr>
        </p:nvSpPr>
        <p:spPr>
          <a:xfrm>
            <a:off x="905350" y="2878750"/>
            <a:ext cx="5154000" cy="98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27" name="Google Shape;127;p3"/>
          <p:cNvSpPr txBox="1">
            <a:spLocks noGrp="1"/>
          </p:cNvSpPr>
          <p:nvPr>
            <p:ph type="subTitle" idx="1"/>
          </p:nvPr>
        </p:nvSpPr>
        <p:spPr>
          <a:xfrm>
            <a:off x="905350" y="3818476"/>
            <a:ext cx="5154000" cy="6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grpSp>
        <p:nvGrpSpPr>
          <p:cNvPr id="128" name="Google Shape;128;p3"/>
          <p:cNvGrpSpPr/>
          <p:nvPr/>
        </p:nvGrpSpPr>
        <p:grpSpPr>
          <a:xfrm>
            <a:off x="7088841" y="-58105"/>
            <a:ext cx="1401157" cy="5259705"/>
            <a:chOff x="818425" y="238125"/>
            <a:chExt cx="1395575" cy="5238750"/>
          </a:xfrm>
        </p:grpSpPr>
        <p:sp>
          <p:nvSpPr>
            <p:cNvPr id="129" name="Google Shape;129;p3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0" name="Google Shape;130;p3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131" name="Google Shape;131;p3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3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3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3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3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3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3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3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3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3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3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3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0" name="Google Shape;150;p3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1" name="Google Shape;151;p3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152" name="Google Shape;152;p3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3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3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3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7" name="Google Shape;157;p3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1" name="Google Shape;161;p3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162" name="Google Shape;162;p3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3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3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5" name="Google Shape;165;p3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166" name="Google Shape;166;p3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3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3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3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170" name="Google Shape;170;p3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3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2" name="Google Shape;172;p3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173" name="Google Shape;173;p3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3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3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3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7" name="Google Shape;177;p3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0" name="Google Shape;180;p3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181" name="Google Shape;181;p3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3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3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3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"/>
          <p:cNvSpPr txBox="1">
            <a:spLocks noGrp="1"/>
          </p:cNvSpPr>
          <p:nvPr>
            <p:ph type="body" idx="1"/>
          </p:nvPr>
        </p:nvSpPr>
        <p:spPr>
          <a:xfrm>
            <a:off x="2269825" y="2161800"/>
            <a:ext cx="4604400" cy="81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SzPts val="3000"/>
              <a:buChar char="✢"/>
              <a:defRPr sz="3000"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2pPr>
            <a:lvl3pPr marL="1371600" lvl="2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3pPr>
            <a:lvl4pPr marL="1828800" lvl="3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4pPr>
            <a:lvl5pPr marL="2286000" lvl="4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5pPr>
            <a:lvl6pPr marL="2743200" lvl="5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6pPr>
            <a:lvl7pPr marL="3200400" lvl="6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7pPr>
            <a:lvl8pPr marL="3657600" lvl="7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8pPr>
            <a:lvl9pPr marL="4114800" lvl="8" indent="-419100" algn="ctr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9pPr>
          </a:lstStyle>
          <a:p>
            <a:endParaRPr dirty="0"/>
          </a:p>
        </p:txBody>
      </p:sp>
      <p:grpSp>
        <p:nvGrpSpPr>
          <p:cNvPr id="187" name="Google Shape;187;p4"/>
          <p:cNvGrpSpPr/>
          <p:nvPr/>
        </p:nvGrpSpPr>
        <p:grpSpPr>
          <a:xfrm>
            <a:off x="802981" y="3161504"/>
            <a:ext cx="7513267" cy="1540196"/>
            <a:chOff x="802981" y="3161504"/>
            <a:chExt cx="7513267" cy="1540196"/>
          </a:xfrm>
        </p:grpSpPr>
        <p:sp>
          <p:nvSpPr>
            <p:cNvPr id="188" name="Google Shape;188;p4"/>
            <p:cNvSpPr/>
            <p:nvPr/>
          </p:nvSpPr>
          <p:spPr>
            <a:xfrm rot="5400000">
              <a:off x="2822648" y="2524129"/>
              <a:ext cx="1042613" cy="2505030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 rot="3020914">
              <a:off x="1433468" y="3420610"/>
              <a:ext cx="380422" cy="501593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0" name="Google Shape;190;p4"/>
            <p:cNvGrpSpPr/>
            <p:nvPr/>
          </p:nvGrpSpPr>
          <p:grpSpPr>
            <a:xfrm rot="7357511">
              <a:off x="7243958" y="3657662"/>
              <a:ext cx="194495" cy="389007"/>
              <a:chOff x="3253150" y="2320925"/>
              <a:chExt cx="149800" cy="299575"/>
            </a:xfrm>
          </p:grpSpPr>
          <p:sp>
            <p:nvSpPr>
              <p:cNvPr id="191" name="Google Shape;191;p4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4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3" name="Google Shape;193;p4"/>
            <p:cNvGrpSpPr/>
            <p:nvPr/>
          </p:nvGrpSpPr>
          <p:grpSpPr>
            <a:xfrm rot="-5400000">
              <a:off x="5247912" y="2613433"/>
              <a:ext cx="1225750" cy="2321893"/>
              <a:chOff x="3487525" y="3986125"/>
              <a:chExt cx="766525" cy="1452000"/>
            </a:xfrm>
          </p:grpSpPr>
          <p:sp>
            <p:nvSpPr>
              <p:cNvPr id="194" name="Google Shape;194;p4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4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4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4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8" name="Google Shape;198;p4"/>
            <p:cNvSpPr/>
            <p:nvPr/>
          </p:nvSpPr>
          <p:spPr>
            <a:xfrm>
              <a:off x="4524477" y="3819970"/>
              <a:ext cx="329752" cy="332092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 rot="3958791">
              <a:off x="1686045" y="3770049"/>
              <a:ext cx="246705" cy="382854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 rot="-5400000">
              <a:off x="7509304" y="3218901"/>
              <a:ext cx="191688" cy="700698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 rot="6864207">
              <a:off x="906951" y="3174041"/>
              <a:ext cx="298273" cy="420559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 rot="-1473928">
              <a:off x="7955495" y="3223413"/>
              <a:ext cx="317583" cy="276824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DDA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3" name="Google Shape;203;p4"/>
            <p:cNvGrpSpPr/>
            <p:nvPr/>
          </p:nvGrpSpPr>
          <p:grpSpPr>
            <a:xfrm rot="4061875">
              <a:off x="4563803" y="4379795"/>
              <a:ext cx="251087" cy="298303"/>
              <a:chOff x="4157100" y="2900650"/>
              <a:chExt cx="206200" cy="244975"/>
            </a:xfrm>
          </p:grpSpPr>
          <p:sp>
            <p:nvSpPr>
              <p:cNvPr id="204" name="Google Shape;204;p4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4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4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07" name="Google Shape;207;p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"/>
          <p:cNvSpPr txBox="1">
            <a:spLocks noGrp="1"/>
          </p:cNvSpPr>
          <p:nvPr>
            <p:ph type="title"/>
          </p:nvPr>
        </p:nvSpPr>
        <p:spPr>
          <a:xfrm>
            <a:off x="628975" y="586975"/>
            <a:ext cx="600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210" name="Google Shape;210;p5"/>
          <p:cNvSpPr txBox="1">
            <a:spLocks noGrp="1"/>
          </p:cNvSpPr>
          <p:nvPr>
            <p:ph type="body" idx="1"/>
          </p:nvPr>
        </p:nvSpPr>
        <p:spPr>
          <a:xfrm>
            <a:off x="628975" y="1504950"/>
            <a:ext cx="6009600" cy="32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9pPr>
          </a:lstStyle>
          <a:p>
            <a:endParaRPr dirty="0"/>
          </a:p>
        </p:txBody>
      </p:sp>
      <p:grpSp>
        <p:nvGrpSpPr>
          <p:cNvPr id="211" name="Google Shape;211;p5"/>
          <p:cNvGrpSpPr/>
          <p:nvPr/>
        </p:nvGrpSpPr>
        <p:grpSpPr>
          <a:xfrm>
            <a:off x="7108241" y="-58105"/>
            <a:ext cx="1401157" cy="5259705"/>
            <a:chOff x="818425" y="238125"/>
            <a:chExt cx="1395575" cy="5238750"/>
          </a:xfrm>
        </p:grpSpPr>
        <p:sp>
          <p:nvSpPr>
            <p:cNvPr id="212" name="Google Shape;212;p5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3" name="Google Shape;213;p5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214" name="Google Shape;214;p5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5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5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5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5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5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5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5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5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5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5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5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5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5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5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5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5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5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5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3" name="Google Shape;233;p5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4" name="Google Shape;234;p5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235" name="Google Shape;235;p5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5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5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5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5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0" name="Google Shape;240;p5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DDA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4" name="Google Shape;244;p5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245" name="Google Shape;245;p5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5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5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8" name="Google Shape;248;p5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249" name="Google Shape;249;p5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5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5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2" name="Google Shape;252;p5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253" name="Google Shape;253;p5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5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5" name="Google Shape;255;p5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256" name="Google Shape;256;p5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5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5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5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0" name="Google Shape;260;p5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3" name="Google Shape;263;p5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264" name="Google Shape;264;p5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5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5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5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8" name="Google Shape;268;p5"/>
          <p:cNvGrpSpPr/>
          <p:nvPr/>
        </p:nvGrpSpPr>
        <p:grpSpPr>
          <a:xfrm rot="-9319279">
            <a:off x="452001" y="791962"/>
            <a:ext cx="291914" cy="362696"/>
            <a:chOff x="4217025" y="773800"/>
            <a:chExt cx="290750" cy="361250"/>
          </a:xfrm>
        </p:grpSpPr>
        <p:sp>
          <p:nvSpPr>
            <p:cNvPr id="269" name="Google Shape;269;p5"/>
            <p:cNvSpPr/>
            <p:nvPr/>
          </p:nvSpPr>
          <p:spPr>
            <a:xfrm>
              <a:off x="4231125" y="773800"/>
              <a:ext cx="56400" cy="135700"/>
            </a:xfrm>
            <a:custGeom>
              <a:avLst/>
              <a:gdLst/>
              <a:ahLst/>
              <a:cxnLst/>
              <a:rect l="l" t="t" r="r" b="b"/>
              <a:pathLst>
                <a:path w="2256" h="5428" extrusionOk="0">
                  <a:moveTo>
                    <a:pt x="423" y="1128"/>
                  </a:moveTo>
                  <a:lnTo>
                    <a:pt x="846" y="1762"/>
                  </a:lnTo>
                  <a:lnTo>
                    <a:pt x="1057" y="2397"/>
                  </a:lnTo>
                  <a:lnTo>
                    <a:pt x="1198" y="3102"/>
                  </a:lnTo>
                  <a:lnTo>
                    <a:pt x="1198" y="3806"/>
                  </a:lnTo>
                  <a:lnTo>
                    <a:pt x="987" y="3524"/>
                  </a:lnTo>
                  <a:lnTo>
                    <a:pt x="775" y="3243"/>
                  </a:lnTo>
                  <a:lnTo>
                    <a:pt x="634" y="2961"/>
                  </a:lnTo>
                  <a:lnTo>
                    <a:pt x="493" y="2608"/>
                  </a:lnTo>
                  <a:lnTo>
                    <a:pt x="423" y="1903"/>
                  </a:lnTo>
                  <a:lnTo>
                    <a:pt x="423" y="1128"/>
                  </a:lnTo>
                  <a:close/>
                  <a:moveTo>
                    <a:pt x="0" y="0"/>
                  </a:moveTo>
                  <a:lnTo>
                    <a:pt x="0" y="776"/>
                  </a:lnTo>
                  <a:lnTo>
                    <a:pt x="71" y="2467"/>
                  </a:lnTo>
                  <a:lnTo>
                    <a:pt x="212" y="3454"/>
                  </a:lnTo>
                  <a:lnTo>
                    <a:pt x="353" y="4300"/>
                  </a:lnTo>
                  <a:lnTo>
                    <a:pt x="493" y="4652"/>
                  </a:lnTo>
                  <a:lnTo>
                    <a:pt x="705" y="5005"/>
                  </a:lnTo>
                  <a:lnTo>
                    <a:pt x="916" y="5216"/>
                  </a:lnTo>
                  <a:lnTo>
                    <a:pt x="1128" y="5357"/>
                  </a:lnTo>
                  <a:lnTo>
                    <a:pt x="1480" y="5428"/>
                  </a:lnTo>
                  <a:lnTo>
                    <a:pt x="1762" y="5357"/>
                  </a:lnTo>
                  <a:lnTo>
                    <a:pt x="1974" y="5216"/>
                  </a:lnTo>
                  <a:lnTo>
                    <a:pt x="2115" y="4934"/>
                  </a:lnTo>
                  <a:lnTo>
                    <a:pt x="2185" y="4582"/>
                  </a:lnTo>
                  <a:lnTo>
                    <a:pt x="2256" y="4229"/>
                  </a:lnTo>
                  <a:lnTo>
                    <a:pt x="2185" y="3736"/>
                  </a:lnTo>
                  <a:lnTo>
                    <a:pt x="2115" y="3243"/>
                  </a:lnTo>
                  <a:lnTo>
                    <a:pt x="1974" y="2749"/>
                  </a:lnTo>
                  <a:lnTo>
                    <a:pt x="1833" y="2185"/>
                  </a:lnTo>
                  <a:lnTo>
                    <a:pt x="1621" y="1692"/>
                  </a:lnTo>
                  <a:lnTo>
                    <a:pt x="1339" y="1269"/>
                  </a:lnTo>
                  <a:lnTo>
                    <a:pt x="1057" y="846"/>
                  </a:lnTo>
                  <a:lnTo>
                    <a:pt x="705" y="423"/>
                  </a:lnTo>
                  <a:lnTo>
                    <a:pt x="353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4291025" y="858375"/>
              <a:ext cx="216750" cy="109275"/>
            </a:xfrm>
            <a:custGeom>
              <a:avLst/>
              <a:gdLst/>
              <a:ahLst/>
              <a:cxnLst/>
              <a:rect l="l" t="t" r="r" b="b"/>
              <a:pathLst>
                <a:path w="8670" h="4371" extrusionOk="0">
                  <a:moveTo>
                    <a:pt x="5851" y="1904"/>
                  </a:moveTo>
                  <a:lnTo>
                    <a:pt x="5075" y="2397"/>
                  </a:lnTo>
                  <a:lnTo>
                    <a:pt x="4300" y="2820"/>
                  </a:lnTo>
                  <a:lnTo>
                    <a:pt x="3525" y="3102"/>
                  </a:lnTo>
                  <a:lnTo>
                    <a:pt x="2749" y="3313"/>
                  </a:lnTo>
                  <a:lnTo>
                    <a:pt x="1199" y="3595"/>
                  </a:lnTo>
                  <a:lnTo>
                    <a:pt x="2326" y="3031"/>
                  </a:lnTo>
                  <a:lnTo>
                    <a:pt x="3454" y="2608"/>
                  </a:lnTo>
                  <a:lnTo>
                    <a:pt x="4652" y="2186"/>
                  </a:lnTo>
                  <a:lnTo>
                    <a:pt x="5851" y="1904"/>
                  </a:lnTo>
                  <a:close/>
                  <a:moveTo>
                    <a:pt x="8388" y="0"/>
                  </a:moveTo>
                  <a:lnTo>
                    <a:pt x="8177" y="141"/>
                  </a:lnTo>
                  <a:lnTo>
                    <a:pt x="7472" y="423"/>
                  </a:lnTo>
                  <a:lnTo>
                    <a:pt x="6344" y="776"/>
                  </a:lnTo>
                  <a:lnTo>
                    <a:pt x="3454" y="1833"/>
                  </a:lnTo>
                  <a:lnTo>
                    <a:pt x="2045" y="2397"/>
                  </a:lnTo>
                  <a:lnTo>
                    <a:pt x="1410" y="2679"/>
                  </a:lnTo>
                  <a:lnTo>
                    <a:pt x="846" y="2961"/>
                  </a:lnTo>
                  <a:lnTo>
                    <a:pt x="423" y="3243"/>
                  </a:lnTo>
                  <a:lnTo>
                    <a:pt x="141" y="3595"/>
                  </a:lnTo>
                  <a:lnTo>
                    <a:pt x="1" y="3877"/>
                  </a:lnTo>
                  <a:lnTo>
                    <a:pt x="1" y="4018"/>
                  </a:lnTo>
                  <a:lnTo>
                    <a:pt x="1" y="4159"/>
                  </a:lnTo>
                  <a:lnTo>
                    <a:pt x="71" y="4230"/>
                  </a:lnTo>
                  <a:lnTo>
                    <a:pt x="282" y="4300"/>
                  </a:lnTo>
                  <a:lnTo>
                    <a:pt x="776" y="4371"/>
                  </a:lnTo>
                  <a:lnTo>
                    <a:pt x="1481" y="4300"/>
                  </a:lnTo>
                  <a:lnTo>
                    <a:pt x="2256" y="4230"/>
                  </a:lnTo>
                  <a:lnTo>
                    <a:pt x="3807" y="3877"/>
                  </a:lnTo>
                  <a:lnTo>
                    <a:pt x="4793" y="3525"/>
                  </a:lnTo>
                  <a:lnTo>
                    <a:pt x="5498" y="3313"/>
                  </a:lnTo>
                  <a:lnTo>
                    <a:pt x="6203" y="2961"/>
                  </a:lnTo>
                  <a:lnTo>
                    <a:pt x="6908" y="2608"/>
                  </a:lnTo>
                  <a:lnTo>
                    <a:pt x="7542" y="2186"/>
                  </a:lnTo>
                  <a:lnTo>
                    <a:pt x="7895" y="1692"/>
                  </a:lnTo>
                  <a:lnTo>
                    <a:pt x="8459" y="776"/>
                  </a:lnTo>
                  <a:lnTo>
                    <a:pt x="8600" y="423"/>
                  </a:lnTo>
                  <a:lnTo>
                    <a:pt x="8670" y="141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4217025" y="1004625"/>
              <a:ext cx="68750" cy="130425"/>
            </a:xfrm>
            <a:custGeom>
              <a:avLst/>
              <a:gdLst/>
              <a:ahLst/>
              <a:cxnLst/>
              <a:rect l="l" t="t" r="r" b="b"/>
              <a:pathLst>
                <a:path w="2750" h="5217" extrusionOk="0">
                  <a:moveTo>
                    <a:pt x="1974" y="1"/>
                  </a:moveTo>
                  <a:lnTo>
                    <a:pt x="2115" y="142"/>
                  </a:lnTo>
                  <a:lnTo>
                    <a:pt x="2044" y="565"/>
                  </a:lnTo>
                  <a:lnTo>
                    <a:pt x="1833" y="1551"/>
                  </a:lnTo>
                  <a:lnTo>
                    <a:pt x="1480" y="2679"/>
                  </a:lnTo>
                  <a:lnTo>
                    <a:pt x="1269" y="3172"/>
                  </a:lnTo>
                  <a:lnTo>
                    <a:pt x="1057" y="3525"/>
                  </a:lnTo>
                  <a:lnTo>
                    <a:pt x="987" y="2891"/>
                  </a:lnTo>
                  <a:lnTo>
                    <a:pt x="1057" y="1833"/>
                  </a:lnTo>
                  <a:lnTo>
                    <a:pt x="1128" y="1340"/>
                  </a:lnTo>
                  <a:lnTo>
                    <a:pt x="1269" y="847"/>
                  </a:lnTo>
                  <a:lnTo>
                    <a:pt x="1410" y="494"/>
                  </a:lnTo>
                  <a:lnTo>
                    <a:pt x="1551" y="424"/>
                  </a:lnTo>
                  <a:lnTo>
                    <a:pt x="1621" y="353"/>
                  </a:lnTo>
                  <a:lnTo>
                    <a:pt x="1621" y="353"/>
                  </a:lnTo>
                  <a:lnTo>
                    <a:pt x="1410" y="424"/>
                  </a:lnTo>
                  <a:lnTo>
                    <a:pt x="1198" y="565"/>
                  </a:lnTo>
                  <a:lnTo>
                    <a:pt x="987" y="847"/>
                  </a:lnTo>
                  <a:lnTo>
                    <a:pt x="776" y="1128"/>
                  </a:lnTo>
                  <a:lnTo>
                    <a:pt x="423" y="1763"/>
                  </a:lnTo>
                  <a:lnTo>
                    <a:pt x="141" y="2538"/>
                  </a:lnTo>
                  <a:lnTo>
                    <a:pt x="0" y="3313"/>
                  </a:lnTo>
                  <a:lnTo>
                    <a:pt x="0" y="4018"/>
                  </a:lnTo>
                  <a:lnTo>
                    <a:pt x="0" y="4371"/>
                  </a:lnTo>
                  <a:lnTo>
                    <a:pt x="71" y="4653"/>
                  </a:lnTo>
                  <a:lnTo>
                    <a:pt x="212" y="4864"/>
                  </a:lnTo>
                  <a:lnTo>
                    <a:pt x="353" y="5005"/>
                  </a:lnTo>
                  <a:lnTo>
                    <a:pt x="705" y="5146"/>
                  </a:lnTo>
                  <a:lnTo>
                    <a:pt x="987" y="5217"/>
                  </a:lnTo>
                  <a:lnTo>
                    <a:pt x="1269" y="5076"/>
                  </a:lnTo>
                  <a:lnTo>
                    <a:pt x="1551" y="4935"/>
                  </a:lnTo>
                  <a:lnTo>
                    <a:pt x="1833" y="4653"/>
                  </a:lnTo>
                  <a:lnTo>
                    <a:pt x="2044" y="4300"/>
                  </a:lnTo>
                  <a:lnTo>
                    <a:pt x="2326" y="3877"/>
                  </a:lnTo>
                  <a:lnTo>
                    <a:pt x="2467" y="3454"/>
                  </a:lnTo>
                  <a:lnTo>
                    <a:pt x="2608" y="2961"/>
                  </a:lnTo>
                  <a:lnTo>
                    <a:pt x="2749" y="2468"/>
                  </a:lnTo>
                  <a:lnTo>
                    <a:pt x="2749" y="1974"/>
                  </a:lnTo>
                  <a:lnTo>
                    <a:pt x="2749" y="1481"/>
                  </a:lnTo>
                  <a:lnTo>
                    <a:pt x="2679" y="1058"/>
                  </a:lnTo>
                  <a:lnTo>
                    <a:pt x="2538" y="635"/>
                  </a:lnTo>
                  <a:lnTo>
                    <a:pt x="2326" y="283"/>
                  </a:lnTo>
                  <a:lnTo>
                    <a:pt x="1974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" name="Google Shape;272;p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6"/>
          <p:cNvSpPr txBox="1">
            <a:spLocks noGrp="1"/>
          </p:cNvSpPr>
          <p:nvPr>
            <p:ph type="title"/>
          </p:nvPr>
        </p:nvSpPr>
        <p:spPr>
          <a:xfrm>
            <a:off x="628975" y="586975"/>
            <a:ext cx="600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275" name="Google Shape;275;p6"/>
          <p:cNvSpPr txBox="1">
            <a:spLocks noGrp="1"/>
          </p:cNvSpPr>
          <p:nvPr>
            <p:ph type="body" idx="1"/>
          </p:nvPr>
        </p:nvSpPr>
        <p:spPr>
          <a:xfrm>
            <a:off x="628975" y="1581150"/>
            <a:ext cx="2916900" cy="300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9pPr>
          </a:lstStyle>
          <a:p>
            <a:endParaRPr dirty="0"/>
          </a:p>
        </p:txBody>
      </p:sp>
      <p:sp>
        <p:nvSpPr>
          <p:cNvPr id="276" name="Google Shape;276;p6"/>
          <p:cNvSpPr txBox="1">
            <a:spLocks noGrp="1"/>
          </p:cNvSpPr>
          <p:nvPr>
            <p:ph type="body" idx="2"/>
          </p:nvPr>
        </p:nvSpPr>
        <p:spPr>
          <a:xfrm>
            <a:off x="3721633" y="1581150"/>
            <a:ext cx="2916900" cy="300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9pPr>
          </a:lstStyle>
          <a:p>
            <a:endParaRPr dirty="0"/>
          </a:p>
        </p:txBody>
      </p:sp>
      <p:grpSp>
        <p:nvGrpSpPr>
          <p:cNvPr id="277" name="Google Shape;277;p6"/>
          <p:cNvGrpSpPr/>
          <p:nvPr/>
        </p:nvGrpSpPr>
        <p:grpSpPr>
          <a:xfrm>
            <a:off x="7108241" y="-58105"/>
            <a:ext cx="1401157" cy="5259705"/>
            <a:chOff x="818425" y="238125"/>
            <a:chExt cx="1395575" cy="5238750"/>
          </a:xfrm>
        </p:grpSpPr>
        <p:sp>
          <p:nvSpPr>
            <p:cNvPr id="278" name="Google Shape;278;p6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9" name="Google Shape;279;p6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280" name="Google Shape;280;p6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6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6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6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6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6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6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6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6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6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6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6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6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6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6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6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6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6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6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9" name="Google Shape;299;p6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0" name="Google Shape;300;p6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301" name="Google Shape;301;p6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6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6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6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6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06" name="Google Shape;306;p6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DDA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6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0" name="Google Shape;310;p6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311" name="Google Shape;311;p6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6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6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4" name="Google Shape;314;p6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315" name="Google Shape;315;p6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6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6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8" name="Google Shape;318;p6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319" name="Google Shape;319;p6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6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1" name="Google Shape;321;p6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322" name="Google Shape;322;p6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6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6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6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6" name="Google Shape;326;p6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6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6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9" name="Google Shape;329;p6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330" name="Google Shape;330;p6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6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6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6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34" name="Google Shape;334;p6"/>
          <p:cNvGrpSpPr/>
          <p:nvPr/>
        </p:nvGrpSpPr>
        <p:grpSpPr>
          <a:xfrm rot="-9319279">
            <a:off x="452001" y="791962"/>
            <a:ext cx="291914" cy="362696"/>
            <a:chOff x="4217025" y="773800"/>
            <a:chExt cx="290750" cy="361250"/>
          </a:xfrm>
        </p:grpSpPr>
        <p:sp>
          <p:nvSpPr>
            <p:cNvPr id="335" name="Google Shape;335;p6"/>
            <p:cNvSpPr/>
            <p:nvPr/>
          </p:nvSpPr>
          <p:spPr>
            <a:xfrm>
              <a:off x="4231125" y="773800"/>
              <a:ext cx="56400" cy="135700"/>
            </a:xfrm>
            <a:custGeom>
              <a:avLst/>
              <a:gdLst/>
              <a:ahLst/>
              <a:cxnLst/>
              <a:rect l="l" t="t" r="r" b="b"/>
              <a:pathLst>
                <a:path w="2256" h="5428" extrusionOk="0">
                  <a:moveTo>
                    <a:pt x="423" y="1128"/>
                  </a:moveTo>
                  <a:lnTo>
                    <a:pt x="846" y="1762"/>
                  </a:lnTo>
                  <a:lnTo>
                    <a:pt x="1057" y="2397"/>
                  </a:lnTo>
                  <a:lnTo>
                    <a:pt x="1198" y="3102"/>
                  </a:lnTo>
                  <a:lnTo>
                    <a:pt x="1198" y="3806"/>
                  </a:lnTo>
                  <a:lnTo>
                    <a:pt x="987" y="3524"/>
                  </a:lnTo>
                  <a:lnTo>
                    <a:pt x="775" y="3243"/>
                  </a:lnTo>
                  <a:lnTo>
                    <a:pt x="634" y="2961"/>
                  </a:lnTo>
                  <a:lnTo>
                    <a:pt x="493" y="2608"/>
                  </a:lnTo>
                  <a:lnTo>
                    <a:pt x="423" y="1903"/>
                  </a:lnTo>
                  <a:lnTo>
                    <a:pt x="423" y="1128"/>
                  </a:lnTo>
                  <a:close/>
                  <a:moveTo>
                    <a:pt x="0" y="0"/>
                  </a:moveTo>
                  <a:lnTo>
                    <a:pt x="0" y="776"/>
                  </a:lnTo>
                  <a:lnTo>
                    <a:pt x="71" y="2467"/>
                  </a:lnTo>
                  <a:lnTo>
                    <a:pt x="212" y="3454"/>
                  </a:lnTo>
                  <a:lnTo>
                    <a:pt x="353" y="4300"/>
                  </a:lnTo>
                  <a:lnTo>
                    <a:pt x="493" y="4652"/>
                  </a:lnTo>
                  <a:lnTo>
                    <a:pt x="705" y="5005"/>
                  </a:lnTo>
                  <a:lnTo>
                    <a:pt x="916" y="5216"/>
                  </a:lnTo>
                  <a:lnTo>
                    <a:pt x="1128" y="5357"/>
                  </a:lnTo>
                  <a:lnTo>
                    <a:pt x="1480" y="5428"/>
                  </a:lnTo>
                  <a:lnTo>
                    <a:pt x="1762" y="5357"/>
                  </a:lnTo>
                  <a:lnTo>
                    <a:pt x="1974" y="5216"/>
                  </a:lnTo>
                  <a:lnTo>
                    <a:pt x="2115" y="4934"/>
                  </a:lnTo>
                  <a:lnTo>
                    <a:pt x="2185" y="4582"/>
                  </a:lnTo>
                  <a:lnTo>
                    <a:pt x="2256" y="4229"/>
                  </a:lnTo>
                  <a:lnTo>
                    <a:pt x="2185" y="3736"/>
                  </a:lnTo>
                  <a:lnTo>
                    <a:pt x="2115" y="3243"/>
                  </a:lnTo>
                  <a:lnTo>
                    <a:pt x="1974" y="2749"/>
                  </a:lnTo>
                  <a:lnTo>
                    <a:pt x="1833" y="2185"/>
                  </a:lnTo>
                  <a:lnTo>
                    <a:pt x="1621" y="1692"/>
                  </a:lnTo>
                  <a:lnTo>
                    <a:pt x="1339" y="1269"/>
                  </a:lnTo>
                  <a:lnTo>
                    <a:pt x="1057" y="846"/>
                  </a:lnTo>
                  <a:lnTo>
                    <a:pt x="705" y="423"/>
                  </a:lnTo>
                  <a:lnTo>
                    <a:pt x="353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4291025" y="858375"/>
              <a:ext cx="216750" cy="109275"/>
            </a:xfrm>
            <a:custGeom>
              <a:avLst/>
              <a:gdLst/>
              <a:ahLst/>
              <a:cxnLst/>
              <a:rect l="l" t="t" r="r" b="b"/>
              <a:pathLst>
                <a:path w="8670" h="4371" extrusionOk="0">
                  <a:moveTo>
                    <a:pt x="5851" y="1904"/>
                  </a:moveTo>
                  <a:lnTo>
                    <a:pt x="5075" y="2397"/>
                  </a:lnTo>
                  <a:lnTo>
                    <a:pt x="4300" y="2820"/>
                  </a:lnTo>
                  <a:lnTo>
                    <a:pt x="3525" y="3102"/>
                  </a:lnTo>
                  <a:lnTo>
                    <a:pt x="2749" y="3313"/>
                  </a:lnTo>
                  <a:lnTo>
                    <a:pt x="1199" y="3595"/>
                  </a:lnTo>
                  <a:lnTo>
                    <a:pt x="2326" y="3031"/>
                  </a:lnTo>
                  <a:lnTo>
                    <a:pt x="3454" y="2608"/>
                  </a:lnTo>
                  <a:lnTo>
                    <a:pt x="4652" y="2186"/>
                  </a:lnTo>
                  <a:lnTo>
                    <a:pt x="5851" y="1904"/>
                  </a:lnTo>
                  <a:close/>
                  <a:moveTo>
                    <a:pt x="8388" y="0"/>
                  </a:moveTo>
                  <a:lnTo>
                    <a:pt x="8177" y="141"/>
                  </a:lnTo>
                  <a:lnTo>
                    <a:pt x="7472" y="423"/>
                  </a:lnTo>
                  <a:lnTo>
                    <a:pt x="6344" y="776"/>
                  </a:lnTo>
                  <a:lnTo>
                    <a:pt x="3454" y="1833"/>
                  </a:lnTo>
                  <a:lnTo>
                    <a:pt x="2045" y="2397"/>
                  </a:lnTo>
                  <a:lnTo>
                    <a:pt x="1410" y="2679"/>
                  </a:lnTo>
                  <a:lnTo>
                    <a:pt x="846" y="2961"/>
                  </a:lnTo>
                  <a:lnTo>
                    <a:pt x="423" y="3243"/>
                  </a:lnTo>
                  <a:lnTo>
                    <a:pt x="141" y="3595"/>
                  </a:lnTo>
                  <a:lnTo>
                    <a:pt x="1" y="3877"/>
                  </a:lnTo>
                  <a:lnTo>
                    <a:pt x="1" y="4018"/>
                  </a:lnTo>
                  <a:lnTo>
                    <a:pt x="1" y="4159"/>
                  </a:lnTo>
                  <a:lnTo>
                    <a:pt x="71" y="4230"/>
                  </a:lnTo>
                  <a:lnTo>
                    <a:pt x="282" y="4300"/>
                  </a:lnTo>
                  <a:lnTo>
                    <a:pt x="776" y="4371"/>
                  </a:lnTo>
                  <a:lnTo>
                    <a:pt x="1481" y="4300"/>
                  </a:lnTo>
                  <a:lnTo>
                    <a:pt x="2256" y="4230"/>
                  </a:lnTo>
                  <a:lnTo>
                    <a:pt x="3807" y="3877"/>
                  </a:lnTo>
                  <a:lnTo>
                    <a:pt x="4793" y="3525"/>
                  </a:lnTo>
                  <a:lnTo>
                    <a:pt x="5498" y="3313"/>
                  </a:lnTo>
                  <a:lnTo>
                    <a:pt x="6203" y="2961"/>
                  </a:lnTo>
                  <a:lnTo>
                    <a:pt x="6908" y="2608"/>
                  </a:lnTo>
                  <a:lnTo>
                    <a:pt x="7542" y="2186"/>
                  </a:lnTo>
                  <a:lnTo>
                    <a:pt x="7895" y="1692"/>
                  </a:lnTo>
                  <a:lnTo>
                    <a:pt x="8459" y="776"/>
                  </a:lnTo>
                  <a:lnTo>
                    <a:pt x="8600" y="423"/>
                  </a:lnTo>
                  <a:lnTo>
                    <a:pt x="8670" y="141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4217025" y="1004625"/>
              <a:ext cx="68750" cy="130425"/>
            </a:xfrm>
            <a:custGeom>
              <a:avLst/>
              <a:gdLst/>
              <a:ahLst/>
              <a:cxnLst/>
              <a:rect l="l" t="t" r="r" b="b"/>
              <a:pathLst>
                <a:path w="2750" h="5217" extrusionOk="0">
                  <a:moveTo>
                    <a:pt x="1974" y="1"/>
                  </a:moveTo>
                  <a:lnTo>
                    <a:pt x="2115" y="142"/>
                  </a:lnTo>
                  <a:lnTo>
                    <a:pt x="2044" y="565"/>
                  </a:lnTo>
                  <a:lnTo>
                    <a:pt x="1833" y="1551"/>
                  </a:lnTo>
                  <a:lnTo>
                    <a:pt x="1480" y="2679"/>
                  </a:lnTo>
                  <a:lnTo>
                    <a:pt x="1269" y="3172"/>
                  </a:lnTo>
                  <a:lnTo>
                    <a:pt x="1057" y="3525"/>
                  </a:lnTo>
                  <a:lnTo>
                    <a:pt x="987" y="2891"/>
                  </a:lnTo>
                  <a:lnTo>
                    <a:pt x="1057" y="1833"/>
                  </a:lnTo>
                  <a:lnTo>
                    <a:pt x="1128" y="1340"/>
                  </a:lnTo>
                  <a:lnTo>
                    <a:pt x="1269" y="847"/>
                  </a:lnTo>
                  <a:lnTo>
                    <a:pt x="1410" y="494"/>
                  </a:lnTo>
                  <a:lnTo>
                    <a:pt x="1551" y="424"/>
                  </a:lnTo>
                  <a:lnTo>
                    <a:pt x="1621" y="353"/>
                  </a:lnTo>
                  <a:lnTo>
                    <a:pt x="1621" y="353"/>
                  </a:lnTo>
                  <a:lnTo>
                    <a:pt x="1410" y="424"/>
                  </a:lnTo>
                  <a:lnTo>
                    <a:pt x="1198" y="565"/>
                  </a:lnTo>
                  <a:lnTo>
                    <a:pt x="987" y="847"/>
                  </a:lnTo>
                  <a:lnTo>
                    <a:pt x="776" y="1128"/>
                  </a:lnTo>
                  <a:lnTo>
                    <a:pt x="423" y="1763"/>
                  </a:lnTo>
                  <a:lnTo>
                    <a:pt x="141" y="2538"/>
                  </a:lnTo>
                  <a:lnTo>
                    <a:pt x="0" y="3313"/>
                  </a:lnTo>
                  <a:lnTo>
                    <a:pt x="0" y="4018"/>
                  </a:lnTo>
                  <a:lnTo>
                    <a:pt x="0" y="4371"/>
                  </a:lnTo>
                  <a:lnTo>
                    <a:pt x="71" y="4653"/>
                  </a:lnTo>
                  <a:lnTo>
                    <a:pt x="212" y="4864"/>
                  </a:lnTo>
                  <a:lnTo>
                    <a:pt x="353" y="5005"/>
                  </a:lnTo>
                  <a:lnTo>
                    <a:pt x="705" y="5146"/>
                  </a:lnTo>
                  <a:lnTo>
                    <a:pt x="987" y="5217"/>
                  </a:lnTo>
                  <a:lnTo>
                    <a:pt x="1269" y="5076"/>
                  </a:lnTo>
                  <a:lnTo>
                    <a:pt x="1551" y="4935"/>
                  </a:lnTo>
                  <a:lnTo>
                    <a:pt x="1833" y="4653"/>
                  </a:lnTo>
                  <a:lnTo>
                    <a:pt x="2044" y="4300"/>
                  </a:lnTo>
                  <a:lnTo>
                    <a:pt x="2326" y="3877"/>
                  </a:lnTo>
                  <a:lnTo>
                    <a:pt x="2467" y="3454"/>
                  </a:lnTo>
                  <a:lnTo>
                    <a:pt x="2608" y="2961"/>
                  </a:lnTo>
                  <a:lnTo>
                    <a:pt x="2749" y="2468"/>
                  </a:lnTo>
                  <a:lnTo>
                    <a:pt x="2749" y="1974"/>
                  </a:lnTo>
                  <a:lnTo>
                    <a:pt x="2749" y="1481"/>
                  </a:lnTo>
                  <a:lnTo>
                    <a:pt x="2679" y="1058"/>
                  </a:lnTo>
                  <a:lnTo>
                    <a:pt x="2538" y="635"/>
                  </a:lnTo>
                  <a:lnTo>
                    <a:pt x="2326" y="283"/>
                  </a:lnTo>
                  <a:lnTo>
                    <a:pt x="1974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8" name="Google Shape;338;p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7"/>
          <p:cNvSpPr txBox="1">
            <a:spLocks noGrp="1"/>
          </p:cNvSpPr>
          <p:nvPr>
            <p:ph type="title"/>
          </p:nvPr>
        </p:nvSpPr>
        <p:spPr>
          <a:xfrm>
            <a:off x="628975" y="586975"/>
            <a:ext cx="600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341" name="Google Shape;341;p7"/>
          <p:cNvSpPr txBox="1">
            <a:spLocks noGrp="1"/>
          </p:cNvSpPr>
          <p:nvPr>
            <p:ph type="body" idx="1"/>
          </p:nvPr>
        </p:nvSpPr>
        <p:spPr>
          <a:xfrm>
            <a:off x="628875" y="1581150"/>
            <a:ext cx="1937100" cy="27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9pPr>
          </a:lstStyle>
          <a:p>
            <a:endParaRPr dirty="0"/>
          </a:p>
        </p:txBody>
      </p:sp>
      <p:sp>
        <p:nvSpPr>
          <p:cNvPr id="342" name="Google Shape;342;p7"/>
          <p:cNvSpPr txBox="1">
            <a:spLocks noGrp="1"/>
          </p:cNvSpPr>
          <p:nvPr>
            <p:ph type="body" idx="2"/>
          </p:nvPr>
        </p:nvSpPr>
        <p:spPr>
          <a:xfrm>
            <a:off x="2665192" y="1581150"/>
            <a:ext cx="1937100" cy="27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9pPr>
          </a:lstStyle>
          <a:p>
            <a:endParaRPr dirty="0"/>
          </a:p>
        </p:txBody>
      </p:sp>
      <p:sp>
        <p:nvSpPr>
          <p:cNvPr id="343" name="Google Shape;343;p7"/>
          <p:cNvSpPr txBox="1">
            <a:spLocks noGrp="1"/>
          </p:cNvSpPr>
          <p:nvPr>
            <p:ph type="body" idx="3"/>
          </p:nvPr>
        </p:nvSpPr>
        <p:spPr>
          <a:xfrm>
            <a:off x="4701509" y="1581150"/>
            <a:ext cx="1937100" cy="27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9pPr>
          </a:lstStyle>
          <a:p>
            <a:endParaRPr dirty="0"/>
          </a:p>
        </p:txBody>
      </p:sp>
      <p:grpSp>
        <p:nvGrpSpPr>
          <p:cNvPr id="344" name="Google Shape;344;p7"/>
          <p:cNvGrpSpPr/>
          <p:nvPr/>
        </p:nvGrpSpPr>
        <p:grpSpPr>
          <a:xfrm>
            <a:off x="7108241" y="-58105"/>
            <a:ext cx="1401157" cy="5259705"/>
            <a:chOff x="818425" y="238125"/>
            <a:chExt cx="1395575" cy="5238750"/>
          </a:xfrm>
        </p:grpSpPr>
        <p:sp>
          <p:nvSpPr>
            <p:cNvPr id="345" name="Google Shape;345;p7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6" name="Google Shape;346;p7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347" name="Google Shape;347;p7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7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7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7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7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7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7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7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7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7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7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7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7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7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7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7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7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7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7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6" name="Google Shape;366;p7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7" name="Google Shape;367;p7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368" name="Google Shape;368;p7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7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7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7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7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3" name="Google Shape;373;p7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DDA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7" name="Google Shape;377;p7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378" name="Google Shape;378;p7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7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7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1" name="Google Shape;381;p7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382" name="Google Shape;382;p7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7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7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5" name="Google Shape;385;p7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386" name="Google Shape;386;p7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7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8" name="Google Shape;388;p7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389" name="Google Shape;389;p7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7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7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7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3" name="Google Shape;393;p7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6" name="Google Shape;396;p7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397" name="Google Shape;397;p7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7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7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7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1" name="Google Shape;401;p7"/>
          <p:cNvGrpSpPr/>
          <p:nvPr/>
        </p:nvGrpSpPr>
        <p:grpSpPr>
          <a:xfrm rot="-9319279">
            <a:off x="452001" y="791962"/>
            <a:ext cx="291914" cy="362696"/>
            <a:chOff x="4217025" y="773800"/>
            <a:chExt cx="290750" cy="361250"/>
          </a:xfrm>
        </p:grpSpPr>
        <p:sp>
          <p:nvSpPr>
            <p:cNvPr id="402" name="Google Shape;402;p7"/>
            <p:cNvSpPr/>
            <p:nvPr/>
          </p:nvSpPr>
          <p:spPr>
            <a:xfrm>
              <a:off x="4231125" y="773800"/>
              <a:ext cx="56400" cy="135700"/>
            </a:xfrm>
            <a:custGeom>
              <a:avLst/>
              <a:gdLst/>
              <a:ahLst/>
              <a:cxnLst/>
              <a:rect l="l" t="t" r="r" b="b"/>
              <a:pathLst>
                <a:path w="2256" h="5428" extrusionOk="0">
                  <a:moveTo>
                    <a:pt x="423" y="1128"/>
                  </a:moveTo>
                  <a:lnTo>
                    <a:pt x="846" y="1762"/>
                  </a:lnTo>
                  <a:lnTo>
                    <a:pt x="1057" y="2397"/>
                  </a:lnTo>
                  <a:lnTo>
                    <a:pt x="1198" y="3102"/>
                  </a:lnTo>
                  <a:lnTo>
                    <a:pt x="1198" y="3806"/>
                  </a:lnTo>
                  <a:lnTo>
                    <a:pt x="987" y="3524"/>
                  </a:lnTo>
                  <a:lnTo>
                    <a:pt x="775" y="3243"/>
                  </a:lnTo>
                  <a:lnTo>
                    <a:pt x="634" y="2961"/>
                  </a:lnTo>
                  <a:lnTo>
                    <a:pt x="493" y="2608"/>
                  </a:lnTo>
                  <a:lnTo>
                    <a:pt x="423" y="1903"/>
                  </a:lnTo>
                  <a:lnTo>
                    <a:pt x="423" y="1128"/>
                  </a:lnTo>
                  <a:close/>
                  <a:moveTo>
                    <a:pt x="0" y="0"/>
                  </a:moveTo>
                  <a:lnTo>
                    <a:pt x="0" y="776"/>
                  </a:lnTo>
                  <a:lnTo>
                    <a:pt x="71" y="2467"/>
                  </a:lnTo>
                  <a:lnTo>
                    <a:pt x="212" y="3454"/>
                  </a:lnTo>
                  <a:lnTo>
                    <a:pt x="353" y="4300"/>
                  </a:lnTo>
                  <a:lnTo>
                    <a:pt x="493" y="4652"/>
                  </a:lnTo>
                  <a:lnTo>
                    <a:pt x="705" y="5005"/>
                  </a:lnTo>
                  <a:lnTo>
                    <a:pt x="916" y="5216"/>
                  </a:lnTo>
                  <a:lnTo>
                    <a:pt x="1128" y="5357"/>
                  </a:lnTo>
                  <a:lnTo>
                    <a:pt x="1480" y="5428"/>
                  </a:lnTo>
                  <a:lnTo>
                    <a:pt x="1762" y="5357"/>
                  </a:lnTo>
                  <a:lnTo>
                    <a:pt x="1974" y="5216"/>
                  </a:lnTo>
                  <a:lnTo>
                    <a:pt x="2115" y="4934"/>
                  </a:lnTo>
                  <a:lnTo>
                    <a:pt x="2185" y="4582"/>
                  </a:lnTo>
                  <a:lnTo>
                    <a:pt x="2256" y="4229"/>
                  </a:lnTo>
                  <a:lnTo>
                    <a:pt x="2185" y="3736"/>
                  </a:lnTo>
                  <a:lnTo>
                    <a:pt x="2115" y="3243"/>
                  </a:lnTo>
                  <a:lnTo>
                    <a:pt x="1974" y="2749"/>
                  </a:lnTo>
                  <a:lnTo>
                    <a:pt x="1833" y="2185"/>
                  </a:lnTo>
                  <a:lnTo>
                    <a:pt x="1621" y="1692"/>
                  </a:lnTo>
                  <a:lnTo>
                    <a:pt x="1339" y="1269"/>
                  </a:lnTo>
                  <a:lnTo>
                    <a:pt x="1057" y="846"/>
                  </a:lnTo>
                  <a:lnTo>
                    <a:pt x="705" y="423"/>
                  </a:lnTo>
                  <a:lnTo>
                    <a:pt x="353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7"/>
            <p:cNvSpPr/>
            <p:nvPr/>
          </p:nvSpPr>
          <p:spPr>
            <a:xfrm>
              <a:off x="4291025" y="858375"/>
              <a:ext cx="216750" cy="109275"/>
            </a:xfrm>
            <a:custGeom>
              <a:avLst/>
              <a:gdLst/>
              <a:ahLst/>
              <a:cxnLst/>
              <a:rect l="l" t="t" r="r" b="b"/>
              <a:pathLst>
                <a:path w="8670" h="4371" extrusionOk="0">
                  <a:moveTo>
                    <a:pt x="5851" y="1904"/>
                  </a:moveTo>
                  <a:lnTo>
                    <a:pt x="5075" y="2397"/>
                  </a:lnTo>
                  <a:lnTo>
                    <a:pt x="4300" y="2820"/>
                  </a:lnTo>
                  <a:lnTo>
                    <a:pt x="3525" y="3102"/>
                  </a:lnTo>
                  <a:lnTo>
                    <a:pt x="2749" y="3313"/>
                  </a:lnTo>
                  <a:lnTo>
                    <a:pt x="1199" y="3595"/>
                  </a:lnTo>
                  <a:lnTo>
                    <a:pt x="2326" y="3031"/>
                  </a:lnTo>
                  <a:lnTo>
                    <a:pt x="3454" y="2608"/>
                  </a:lnTo>
                  <a:lnTo>
                    <a:pt x="4652" y="2186"/>
                  </a:lnTo>
                  <a:lnTo>
                    <a:pt x="5851" y="1904"/>
                  </a:lnTo>
                  <a:close/>
                  <a:moveTo>
                    <a:pt x="8388" y="0"/>
                  </a:moveTo>
                  <a:lnTo>
                    <a:pt x="8177" y="141"/>
                  </a:lnTo>
                  <a:lnTo>
                    <a:pt x="7472" y="423"/>
                  </a:lnTo>
                  <a:lnTo>
                    <a:pt x="6344" y="776"/>
                  </a:lnTo>
                  <a:lnTo>
                    <a:pt x="3454" y="1833"/>
                  </a:lnTo>
                  <a:lnTo>
                    <a:pt x="2045" y="2397"/>
                  </a:lnTo>
                  <a:lnTo>
                    <a:pt x="1410" y="2679"/>
                  </a:lnTo>
                  <a:lnTo>
                    <a:pt x="846" y="2961"/>
                  </a:lnTo>
                  <a:lnTo>
                    <a:pt x="423" y="3243"/>
                  </a:lnTo>
                  <a:lnTo>
                    <a:pt x="141" y="3595"/>
                  </a:lnTo>
                  <a:lnTo>
                    <a:pt x="1" y="3877"/>
                  </a:lnTo>
                  <a:lnTo>
                    <a:pt x="1" y="4018"/>
                  </a:lnTo>
                  <a:lnTo>
                    <a:pt x="1" y="4159"/>
                  </a:lnTo>
                  <a:lnTo>
                    <a:pt x="71" y="4230"/>
                  </a:lnTo>
                  <a:lnTo>
                    <a:pt x="282" y="4300"/>
                  </a:lnTo>
                  <a:lnTo>
                    <a:pt x="776" y="4371"/>
                  </a:lnTo>
                  <a:lnTo>
                    <a:pt x="1481" y="4300"/>
                  </a:lnTo>
                  <a:lnTo>
                    <a:pt x="2256" y="4230"/>
                  </a:lnTo>
                  <a:lnTo>
                    <a:pt x="3807" y="3877"/>
                  </a:lnTo>
                  <a:lnTo>
                    <a:pt x="4793" y="3525"/>
                  </a:lnTo>
                  <a:lnTo>
                    <a:pt x="5498" y="3313"/>
                  </a:lnTo>
                  <a:lnTo>
                    <a:pt x="6203" y="2961"/>
                  </a:lnTo>
                  <a:lnTo>
                    <a:pt x="6908" y="2608"/>
                  </a:lnTo>
                  <a:lnTo>
                    <a:pt x="7542" y="2186"/>
                  </a:lnTo>
                  <a:lnTo>
                    <a:pt x="7895" y="1692"/>
                  </a:lnTo>
                  <a:lnTo>
                    <a:pt x="8459" y="776"/>
                  </a:lnTo>
                  <a:lnTo>
                    <a:pt x="8600" y="423"/>
                  </a:lnTo>
                  <a:lnTo>
                    <a:pt x="8670" y="141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7"/>
            <p:cNvSpPr/>
            <p:nvPr/>
          </p:nvSpPr>
          <p:spPr>
            <a:xfrm>
              <a:off x="4217025" y="1004625"/>
              <a:ext cx="68750" cy="130425"/>
            </a:xfrm>
            <a:custGeom>
              <a:avLst/>
              <a:gdLst/>
              <a:ahLst/>
              <a:cxnLst/>
              <a:rect l="l" t="t" r="r" b="b"/>
              <a:pathLst>
                <a:path w="2750" h="5217" extrusionOk="0">
                  <a:moveTo>
                    <a:pt x="1974" y="1"/>
                  </a:moveTo>
                  <a:lnTo>
                    <a:pt x="2115" y="142"/>
                  </a:lnTo>
                  <a:lnTo>
                    <a:pt x="2044" y="565"/>
                  </a:lnTo>
                  <a:lnTo>
                    <a:pt x="1833" y="1551"/>
                  </a:lnTo>
                  <a:lnTo>
                    <a:pt x="1480" y="2679"/>
                  </a:lnTo>
                  <a:lnTo>
                    <a:pt x="1269" y="3172"/>
                  </a:lnTo>
                  <a:lnTo>
                    <a:pt x="1057" y="3525"/>
                  </a:lnTo>
                  <a:lnTo>
                    <a:pt x="987" y="2891"/>
                  </a:lnTo>
                  <a:lnTo>
                    <a:pt x="1057" y="1833"/>
                  </a:lnTo>
                  <a:lnTo>
                    <a:pt x="1128" y="1340"/>
                  </a:lnTo>
                  <a:lnTo>
                    <a:pt x="1269" y="847"/>
                  </a:lnTo>
                  <a:lnTo>
                    <a:pt x="1410" y="494"/>
                  </a:lnTo>
                  <a:lnTo>
                    <a:pt x="1551" y="424"/>
                  </a:lnTo>
                  <a:lnTo>
                    <a:pt x="1621" y="353"/>
                  </a:lnTo>
                  <a:lnTo>
                    <a:pt x="1621" y="353"/>
                  </a:lnTo>
                  <a:lnTo>
                    <a:pt x="1410" y="424"/>
                  </a:lnTo>
                  <a:lnTo>
                    <a:pt x="1198" y="565"/>
                  </a:lnTo>
                  <a:lnTo>
                    <a:pt x="987" y="847"/>
                  </a:lnTo>
                  <a:lnTo>
                    <a:pt x="776" y="1128"/>
                  </a:lnTo>
                  <a:lnTo>
                    <a:pt x="423" y="1763"/>
                  </a:lnTo>
                  <a:lnTo>
                    <a:pt x="141" y="2538"/>
                  </a:lnTo>
                  <a:lnTo>
                    <a:pt x="0" y="3313"/>
                  </a:lnTo>
                  <a:lnTo>
                    <a:pt x="0" y="4018"/>
                  </a:lnTo>
                  <a:lnTo>
                    <a:pt x="0" y="4371"/>
                  </a:lnTo>
                  <a:lnTo>
                    <a:pt x="71" y="4653"/>
                  </a:lnTo>
                  <a:lnTo>
                    <a:pt x="212" y="4864"/>
                  </a:lnTo>
                  <a:lnTo>
                    <a:pt x="353" y="5005"/>
                  </a:lnTo>
                  <a:lnTo>
                    <a:pt x="705" y="5146"/>
                  </a:lnTo>
                  <a:lnTo>
                    <a:pt x="987" y="5217"/>
                  </a:lnTo>
                  <a:lnTo>
                    <a:pt x="1269" y="5076"/>
                  </a:lnTo>
                  <a:lnTo>
                    <a:pt x="1551" y="4935"/>
                  </a:lnTo>
                  <a:lnTo>
                    <a:pt x="1833" y="4653"/>
                  </a:lnTo>
                  <a:lnTo>
                    <a:pt x="2044" y="4300"/>
                  </a:lnTo>
                  <a:lnTo>
                    <a:pt x="2326" y="3877"/>
                  </a:lnTo>
                  <a:lnTo>
                    <a:pt x="2467" y="3454"/>
                  </a:lnTo>
                  <a:lnTo>
                    <a:pt x="2608" y="2961"/>
                  </a:lnTo>
                  <a:lnTo>
                    <a:pt x="2749" y="2468"/>
                  </a:lnTo>
                  <a:lnTo>
                    <a:pt x="2749" y="1974"/>
                  </a:lnTo>
                  <a:lnTo>
                    <a:pt x="2749" y="1481"/>
                  </a:lnTo>
                  <a:lnTo>
                    <a:pt x="2679" y="1058"/>
                  </a:lnTo>
                  <a:lnTo>
                    <a:pt x="2538" y="635"/>
                  </a:lnTo>
                  <a:lnTo>
                    <a:pt x="2326" y="283"/>
                  </a:lnTo>
                  <a:lnTo>
                    <a:pt x="1974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5" name="Google Shape;405;p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8"/>
          <p:cNvSpPr txBox="1">
            <a:spLocks noGrp="1"/>
          </p:cNvSpPr>
          <p:nvPr>
            <p:ph type="title"/>
          </p:nvPr>
        </p:nvSpPr>
        <p:spPr>
          <a:xfrm>
            <a:off x="628975" y="586975"/>
            <a:ext cx="600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grpSp>
        <p:nvGrpSpPr>
          <p:cNvPr id="408" name="Google Shape;408;p8"/>
          <p:cNvGrpSpPr/>
          <p:nvPr/>
        </p:nvGrpSpPr>
        <p:grpSpPr>
          <a:xfrm>
            <a:off x="7108241" y="-58105"/>
            <a:ext cx="1401157" cy="5259705"/>
            <a:chOff x="818425" y="238125"/>
            <a:chExt cx="1395575" cy="5238750"/>
          </a:xfrm>
        </p:grpSpPr>
        <p:sp>
          <p:nvSpPr>
            <p:cNvPr id="409" name="Google Shape;409;p8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0" name="Google Shape;410;p8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411" name="Google Shape;411;p8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8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8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8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8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8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8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8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8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8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8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8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8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8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8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8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8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8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8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0" name="Google Shape;430;p8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1" name="Google Shape;431;p8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432" name="Google Shape;432;p8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8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8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8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8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7" name="Google Shape;437;p8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8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8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DDA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8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1" name="Google Shape;441;p8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442" name="Google Shape;442;p8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8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8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5" name="Google Shape;445;p8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446" name="Google Shape;446;p8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8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8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9" name="Google Shape;449;p8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450" name="Google Shape;450;p8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8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2" name="Google Shape;452;p8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453" name="Google Shape;453;p8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8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8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8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7" name="Google Shape;457;p8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8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8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0" name="Google Shape;460;p8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461" name="Google Shape;461;p8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8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8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8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65" name="Google Shape;465;p8"/>
          <p:cNvGrpSpPr/>
          <p:nvPr/>
        </p:nvGrpSpPr>
        <p:grpSpPr>
          <a:xfrm rot="-9319279">
            <a:off x="452001" y="791962"/>
            <a:ext cx="291914" cy="362696"/>
            <a:chOff x="4217025" y="773800"/>
            <a:chExt cx="290750" cy="361250"/>
          </a:xfrm>
        </p:grpSpPr>
        <p:sp>
          <p:nvSpPr>
            <p:cNvPr id="466" name="Google Shape;466;p8"/>
            <p:cNvSpPr/>
            <p:nvPr/>
          </p:nvSpPr>
          <p:spPr>
            <a:xfrm>
              <a:off x="4231125" y="773800"/>
              <a:ext cx="56400" cy="135700"/>
            </a:xfrm>
            <a:custGeom>
              <a:avLst/>
              <a:gdLst/>
              <a:ahLst/>
              <a:cxnLst/>
              <a:rect l="l" t="t" r="r" b="b"/>
              <a:pathLst>
                <a:path w="2256" h="5428" extrusionOk="0">
                  <a:moveTo>
                    <a:pt x="423" y="1128"/>
                  </a:moveTo>
                  <a:lnTo>
                    <a:pt x="846" y="1762"/>
                  </a:lnTo>
                  <a:lnTo>
                    <a:pt x="1057" y="2397"/>
                  </a:lnTo>
                  <a:lnTo>
                    <a:pt x="1198" y="3102"/>
                  </a:lnTo>
                  <a:lnTo>
                    <a:pt x="1198" y="3806"/>
                  </a:lnTo>
                  <a:lnTo>
                    <a:pt x="987" y="3524"/>
                  </a:lnTo>
                  <a:lnTo>
                    <a:pt x="775" y="3243"/>
                  </a:lnTo>
                  <a:lnTo>
                    <a:pt x="634" y="2961"/>
                  </a:lnTo>
                  <a:lnTo>
                    <a:pt x="493" y="2608"/>
                  </a:lnTo>
                  <a:lnTo>
                    <a:pt x="423" y="1903"/>
                  </a:lnTo>
                  <a:lnTo>
                    <a:pt x="423" y="1128"/>
                  </a:lnTo>
                  <a:close/>
                  <a:moveTo>
                    <a:pt x="0" y="0"/>
                  </a:moveTo>
                  <a:lnTo>
                    <a:pt x="0" y="776"/>
                  </a:lnTo>
                  <a:lnTo>
                    <a:pt x="71" y="2467"/>
                  </a:lnTo>
                  <a:lnTo>
                    <a:pt x="212" y="3454"/>
                  </a:lnTo>
                  <a:lnTo>
                    <a:pt x="353" y="4300"/>
                  </a:lnTo>
                  <a:lnTo>
                    <a:pt x="493" y="4652"/>
                  </a:lnTo>
                  <a:lnTo>
                    <a:pt x="705" y="5005"/>
                  </a:lnTo>
                  <a:lnTo>
                    <a:pt x="916" y="5216"/>
                  </a:lnTo>
                  <a:lnTo>
                    <a:pt x="1128" y="5357"/>
                  </a:lnTo>
                  <a:lnTo>
                    <a:pt x="1480" y="5428"/>
                  </a:lnTo>
                  <a:lnTo>
                    <a:pt x="1762" y="5357"/>
                  </a:lnTo>
                  <a:lnTo>
                    <a:pt x="1974" y="5216"/>
                  </a:lnTo>
                  <a:lnTo>
                    <a:pt x="2115" y="4934"/>
                  </a:lnTo>
                  <a:lnTo>
                    <a:pt x="2185" y="4582"/>
                  </a:lnTo>
                  <a:lnTo>
                    <a:pt x="2256" y="4229"/>
                  </a:lnTo>
                  <a:lnTo>
                    <a:pt x="2185" y="3736"/>
                  </a:lnTo>
                  <a:lnTo>
                    <a:pt x="2115" y="3243"/>
                  </a:lnTo>
                  <a:lnTo>
                    <a:pt x="1974" y="2749"/>
                  </a:lnTo>
                  <a:lnTo>
                    <a:pt x="1833" y="2185"/>
                  </a:lnTo>
                  <a:lnTo>
                    <a:pt x="1621" y="1692"/>
                  </a:lnTo>
                  <a:lnTo>
                    <a:pt x="1339" y="1269"/>
                  </a:lnTo>
                  <a:lnTo>
                    <a:pt x="1057" y="846"/>
                  </a:lnTo>
                  <a:lnTo>
                    <a:pt x="705" y="423"/>
                  </a:lnTo>
                  <a:lnTo>
                    <a:pt x="353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4291025" y="858375"/>
              <a:ext cx="216750" cy="109275"/>
            </a:xfrm>
            <a:custGeom>
              <a:avLst/>
              <a:gdLst/>
              <a:ahLst/>
              <a:cxnLst/>
              <a:rect l="l" t="t" r="r" b="b"/>
              <a:pathLst>
                <a:path w="8670" h="4371" extrusionOk="0">
                  <a:moveTo>
                    <a:pt x="5851" y="1904"/>
                  </a:moveTo>
                  <a:lnTo>
                    <a:pt x="5075" y="2397"/>
                  </a:lnTo>
                  <a:lnTo>
                    <a:pt x="4300" y="2820"/>
                  </a:lnTo>
                  <a:lnTo>
                    <a:pt x="3525" y="3102"/>
                  </a:lnTo>
                  <a:lnTo>
                    <a:pt x="2749" y="3313"/>
                  </a:lnTo>
                  <a:lnTo>
                    <a:pt x="1199" y="3595"/>
                  </a:lnTo>
                  <a:lnTo>
                    <a:pt x="2326" y="3031"/>
                  </a:lnTo>
                  <a:lnTo>
                    <a:pt x="3454" y="2608"/>
                  </a:lnTo>
                  <a:lnTo>
                    <a:pt x="4652" y="2186"/>
                  </a:lnTo>
                  <a:lnTo>
                    <a:pt x="5851" y="1904"/>
                  </a:lnTo>
                  <a:close/>
                  <a:moveTo>
                    <a:pt x="8388" y="0"/>
                  </a:moveTo>
                  <a:lnTo>
                    <a:pt x="8177" y="141"/>
                  </a:lnTo>
                  <a:lnTo>
                    <a:pt x="7472" y="423"/>
                  </a:lnTo>
                  <a:lnTo>
                    <a:pt x="6344" y="776"/>
                  </a:lnTo>
                  <a:lnTo>
                    <a:pt x="3454" y="1833"/>
                  </a:lnTo>
                  <a:lnTo>
                    <a:pt x="2045" y="2397"/>
                  </a:lnTo>
                  <a:lnTo>
                    <a:pt x="1410" y="2679"/>
                  </a:lnTo>
                  <a:lnTo>
                    <a:pt x="846" y="2961"/>
                  </a:lnTo>
                  <a:lnTo>
                    <a:pt x="423" y="3243"/>
                  </a:lnTo>
                  <a:lnTo>
                    <a:pt x="141" y="3595"/>
                  </a:lnTo>
                  <a:lnTo>
                    <a:pt x="1" y="3877"/>
                  </a:lnTo>
                  <a:lnTo>
                    <a:pt x="1" y="4018"/>
                  </a:lnTo>
                  <a:lnTo>
                    <a:pt x="1" y="4159"/>
                  </a:lnTo>
                  <a:lnTo>
                    <a:pt x="71" y="4230"/>
                  </a:lnTo>
                  <a:lnTo>
                    <a:pt x="282" y="4300"/>
                  </a:lnTo>
                  <a:lnTo>
                    <a:pt x="776" y="4371"/>
                  </a:lnTo>
                  <a:lnTo>
                    <a:pt x="1481" y="4300"/>
                  </a:lnTo>
                  <a:lnTo>
                    <a:pt x="2256" y="4230"/>
                  </a:lnTo>
                  <a:lnTo>
                    <a:pt x="3807" y="3877"/>
                  </a:lnTo>
                  <a:lnTo>
                    <a:pt x="4793" y="3525"/>
                  </a:lnTo>
                  <a:lnTo>
                    <a:pt x="5498" y="3313"/>
                  </a:lnTo>
                  <a:lnTo>
                    <a:pt x="6203" y="2961"/>
                  </a:lnTo>
                  <a:lnTo>
                    <a:pt x="6908" y="2608"/>
                  </a:lnTo>
                  <a:lnTo>
                    <a:pt x="7542" y="2186"/>
                  </a:lnTo>
                  <a:lnTo>
                    <a:pt x="7895" y="1692"/>
                  </a:lnTo>
                  <a:lnTo>
                    <a:pt x="8459" y="776"/>
                  </a:lnTo>
                  <a:lnTo>
                    <a:pt x="8600" y="423"/>
                  </a:lnTo>
                  <a:lnTo>
                    <a:pt x="8670" y="141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8"/>
            <p:cNvSpPr/>
            <p:nvPr/>
          </p:nvSpPr>
          <p:spPr>
            <a:xfrm>
              <a:off x="4217025" y="1004625"/>
              <a:ext cx="68750" cy="130425"/>
            </a:xfrm>
            <a:custGeom>
              <a:avLst/>
              <a:gdLst/>
              <a:ahLst/>
              <a:cxnLst/>
              <a:rect l="l" t="t" r="r" b="b"/>
              <a:pathLst>
                <a:path w="2750" h="5217" extrusionOk="0">
                  <a:moveTo>
                    <a:pt x="1974" y="1"/>
                  </a:moveTo>
                  <a:lnTo>
                    <a:pt x="2115" y="142"/>
                  </a:lnTo>
                  <a:lnTo>
                    <a:pt x="2044" y="565"/>
                  </a:lnTo>
                  <a:lnTo>
                    <a:pt x="1833" y="1551"/>
                  </a:lnTo>
                  <a:lnTo>
                    <a:pt x="1480" y="2679"/>
                  </a:lnTo>
                  <a:lnTo>
                    <a:pt x="1269" y="3172"/>
                  </a:lnTo>
                  <a:lnTo>
                    <a:pt x="1057" y="3525"/>
                  </a:lnTo>
                  <a:lnTo>
                    <a:pt x="987" y="2891"/>
                  </a:lnTo>
                  <a:lnTo>
                    <a:pt x="1057" y="1833"/>
                  </a:lnTo>
                  <a:lnTo>
                    <a:pt x="1128" y="1340"/>
                  </a:lnTo>
                  <a:lnTo>
                    <a:pt x="1269" y="847"/>
                  </a:lnTo>
                  <a:lnTo>
                    <a:pt x="1410" y="494"/>
                  </a:lnTo>
                  <a:lnTo>
                    <a:pt x="1551" y="424"/>
                  </a:lnTo>
                  <a:lnTo>
                    <a:pt x="1621" y="353"/>
                  </a:lnTo>
                  <a:lnTo>
                    <a:pt x="1621" y="353"/>
                  </a:lnTo>
                  <a:lnTo>
                    <a:pt x="1410" y="424"/>
                  </a:lnTo>
                  <a:lnTo>
                    <a:pt x="1198" y="565"/>
                  </a:lnTo>
                  <a:lnTo>
                    <a:pt x="987" y="847"/>
                  </a:lnTo>
                  <a:lnTo>
                    <a:pt x="776" y="1128"/>
                  </a:lnTo>
                  <a:lnTo>
                    <a:pt x="423" y="1763"/>
                  </a:lnTo>
                  <a:lnTo>
                    <a:pt x="141" y="2538"/>
                  </a:lnTo>
                  <a:lnTo>
                    <a:pt x="0" y="3313"/>
                  </a:lnTo>
                  <a:lnTo>
                    <a:pt x="0" y="4018"/>
                  </a:lnTo>
                  <a:lnTo>
                    <a:pt x="0" y="4371"/>
                  </a:lnTo>
                  <a:lnTo>
                    <a:pt x="71" y="4653"/>
                  </a:lnTo>
                  <a:lnTo>
                    <a:pt x="212" y="4864"/>
                  </a:lnTo>
                  <a:lnTo>
                    <a:pt x="353" y="5005"/>
                  </a:lnTo>
                  <a:lnTo>
                    <a:pt x="705" y="5146"/>
                  </a:lnTo>
                  <a:lnTo>
                    <a:pt x="987" y="5217"/>
                  </a:lnTo>
                  <a:lnTo>
                    <a:pt x="1269" y="5076"/>
                  </a:lnTo>
                  <a:lnTo>
                    <a:pt x="1551" y="4935"/>
                  </a:lnTo>
                  <a:lnTo>
                    <a:pt x="1833" y="4653"/>
                  </a:lnTo>
                  <a:lnTo>
                    <a:pt x="2044" y="4300"/>
                  </a:lnTo>
                  <a:lnTo>
                    <a:pt x="2326" y="3877"/>
                  </a:lnTo>
                  <a:lnTo>
                    <a:pt x="2467" y="3454"/>
                  </a:lnTo>
                  <a:lnTo>
                    <a:pt x="2608" y="2961"/>
                  </a:lnTo>
                  <a:lnTo>
                    <a:pt x="2749" y="2468"/>
                  </a:lnTo>
                  <a:lnTo>
                    <a:pt x="2749" y="1974"/>
                  </a:lnTo>
                  <a:lnTo>
                    <a:pt x="2749" y="1481"/>
                  </a:lnTo>
                  <a:lnTo>
                    <a:pt x="2679" y="1058"/>
                  </a:lnTo>
                  <a:lnTo>
                    <a:pt x="2538" y="635"/>
                  </a:lnTo>
                  <a:lnTo>
                    <a:pt x="2326" y="283"/>
                  </a:lnTo>
                  <a:lnTo>
                    <a:pt x="1974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9" name="Google Shape;469;p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TITLE_ONLY_1">
    <p:bg>
      <p:bgPr>
        <a:solidFill>
          <a:srgbClr val="D9D9D9"/>
        </a:solidFill>
        <a:effectLst/>
      </p:bgPr>
    </p:bg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" name="Google Shape;471;p9"/>
          <p:cNvGrpSpPr/>
          <p:nvPr/>
        </p:nvGrpSpPr>
        <p:grpSpPr>
          <a:xfrm>
            <a:off x="7964874" y="-76203"/>
            <a:ext cx="1026725" cy="3854148"/>
            <a:chOff x="818425" y="238125"/>
            <a:chExt cx="1395575" cy="5238750"/>
          </a:xfrm>
        </p:grpSpPr>
        <p:sp>
          <p:nvSpPr>
            <p:cNvPr id="472" name="Google Shape;472;p9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3" name="Google Shape;473;p9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474" name="Google Shape;474;p9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9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9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9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9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9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9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9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9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9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9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9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9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9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9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9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9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9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9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93" name="Google Shape;493;p9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4" name="Google Shape;494;p9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495" name="Google Shape;495;p9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9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9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9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9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0" name="Google Shape;500;p9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9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9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9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4" name="Google Shape;504;p9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505" name="Google Shape;505;p9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9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9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8" name="Google Shape;508;p9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509" name="Google Shape;509;p9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9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9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2" name="Google Shape;512;p9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513" name="Google Shape;513;p9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9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5" name="Google Shape;515;p9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516" name="Google Shape;516;p9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9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9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9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0" name="Google Shape;520;p9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9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9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3" name="Google Shape;523;p9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524" name="Google Shape;524;p9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9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9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9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28" name="Google Shape;528;p9"/>
          <p:cNvGrpSpPr/>
          <p:nvPr/>
        </p:nvGrpSpPr>
        <p:grpSpPr>
          <a:xfrm rot="10800000">
            <a:off x="152399" y="1365547"/>
            <a:ext cx="1026725" cy="3854148"/>
            <a:chOff x="818425" y="238125"/>
            <a:chExt cx="1395575" cy="5238750"/>
          </a:xfrm>
        </p:grpSpPr>
        <p:sp>
          <p:nvSpPr>
            <p:cNvPr id="529" name="Google Shape;529;p9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0" name="Google Shape;530;p9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531" name="Google Shape;531;p9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9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9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9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9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9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9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9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9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9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9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9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9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9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9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9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9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9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9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0" name="Google Shape;550;p9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1" name="Google Shape;551;p9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552" name="Google Shape;552;p9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9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9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9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9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7" name="Google Shape;557;p9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9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9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9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1" name="Google Shape;561;p9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562" name="Google Shape;562;p9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9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9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5" name="Google Shape;565;p9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566" name="Google Shape;566;p9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9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9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9" name="Google Shape;569;p9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570" name="Google Shape;570;p9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9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2" name="Google Shape;572;p9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573" name="Google Shape;573;p9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9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9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9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7" name="Google Shape;577;p9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0" name="Google Shape;580;p9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581" name="Google Shape;581;p9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9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9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9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85" name="Google Shape;585;p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" name="Google Shape;604;p11"/>
          <p:cNvGrpSpPr/>
          <p:nvPr/>
        </p:nvGrpSpPr>
        <p:grpSpPr>
          <a:xfrm rot="131350">
            <a:off x="2426633" y="3882228"/>
            <a:ext cx="4290735" cy="1078616"/>
            <a:chOff x="2503650" y="3729893"/>
            <a:chExt cx="4290606" cy="1078583"/>
          </a:xfrm>
        </p:grpSpPr>
        <p:sp>
          <p:nvSpPr>
            <p:cNvPr id="605" name="Google Shape;605;p11"/>
            <p:cNvSpPr/>
            <p:nvPr/>
          </p:nvSpPr>
          <p:spPr>
            <a:xfrm rot="4499919">
              <a:off x="3385216" y="3559057"/>
              <a:ext cx="626202" cy="1504540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1"/>
            <p:cNvSpPr/>
            <p:nvPr/>
          </p:nvSpPr>
          <p:spPr>
            <a:xfrm rot="2120693">
              <a:off x="2569733" y="4367036"/>
              <a:ext cx="228484" cy="301260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7" name="Google Shape;607;p11"/>
            <p:cNvGrpSpPr/>
            <p:nvPr/>
          </p:nvGrpSpPr>
          <p:grpSpPr>
            <a:xfrm rot="-4499919">
              <a:off x="5164310" y="3568656"/>
              <a:ext cx="736195" cy="1394547"/>
              <a:chOff x="3487525" y="3986125"/>
              <a:chExt cx="766525" cy="1452000"/>
            </a:xfrm>
          </p:grpSpPr>
          <p:sp>
            <p:nvSpPr>
              <p:cNvPr id="608" name="Google Shape;608;p11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11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11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11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12" name="Google Shape;612;p11"/>
            <p:cNvSpPr/>
            <p:nvPr/>
          </p:nvSpPr>
          <p:spPr>
            <a:xfrm>
              <a:off x="4535406" y="4308991"/>
              <a:ext cx="198042" cy="199452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1"/>
            <p:cNvSpPr/>
            <p:nvPr/>
          </p:nvSpPr>
          <p:spPr>
            <a:xfrm rot="-4500104">
              <a:off x="6518556" y="4207572"/>
              <a:ext cx="115131" cy="420814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4" name="Google Shape;614;p11"/>
            <p:cNvGrpSpPr/>
            <p:nvPr/>
          </p:nvGrpSpPr>
          <p:grpSpPr>
            <a:xfrm rot="4061973">
              <a:off x="4591314" y="4522570"/>
              <a:ext cx="150793" cy="179149"/>
              <a:chOff x="4157100" y="2900650"/>
              <a:chExt cx="206200" cy="244975"/>
            </a:xfrm>
          </p:grpSpPr>
          <p:sp>
            <p:nvSpPr>
              <p:cNvPr id="615" name="Google Shape;615;p11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11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11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18" name="Google Shape;618;p1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975" y="586975"/>
            <a:ext cx="600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975" y="1504950"/>
            <a:ext cx="6009600" cy="30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euton"/>
              <a:buChar char="✢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Neuton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13"/>
          <p:cNvSpPr txBox="1">
            <a:spLocks noGrp="1"/>
          </p:cNvSpPr>
          <p:nvPr>
            <p:ph type="ctrTitle"/>
          </p:nvPr>
        </p:nvSpPr>
        <p:spPr>
          <a:xfrm>
            <a:off x="1036285" y="1508745"/>
            <a:ext cx="7176062" cy="19245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CHÀO MỪNG CÁC EM ĐẾN VỚI TIẾT HỌC!</a:t>
            </a:r>
            <a:endParaRPr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3" name="Rounded Rectangle 2"/>
          <p:cNvSpPr/>
          <p:nvPr/>
        </p:nvSpPr>
        <p:spPr>
          <a:xfrm>
            <a:off x="1333500" y="159123"/>
            <a:ext cx="6489700" cy="612588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err="1" smtClean="0">
                <a:solidFill>
                  <a:schemeClr val="bg2">
                    <a:lumMod val="50000"/>
                  </a:schemeClr>
                </a:solidFill>
              </a:rPr>
              <a:t>Thế</a:t>
            </a:r>
            <a:r>
              <a:rPr lang="en-US" sz="2000" b="1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bg2">
                    <a:lumMod val="50000"/>
                  </a:schemeClr>
                </a:solidFill>
              </a:rPr>
              <a:t>nào</a:t>
            </a:r>
            <a:r>
              <a:rPr lang="en-US" sz="2000" b="1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bg2">
                    <a:lumMod val="50000"/>
                  </a:schemeClr>
                </a:solidFill>
              </a:rPr>
              <a:t>gọi</a:t>
            </a:r>
            <a:r>
              <a:rPr lang="en-US" sz="2000" b="1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bg2">
                    <a:lumMod val="50000"/>
                  </a:schemeClr>
                </a:solidFill>
              </a:rPr>
              <a:t>là</a:t>
            </a:r>
            <a:r>
              <a:rPr lang="en-US" sz="2000" b="1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bg2">
                    <a:lumMod val="50000"/>
                  </a:schemeClr>
                </a:solidFill>
              </a:rPr>
              <a:t>hỗn</a:t>
            </a:r>
            <a:r>
              <a:rPr lang="en-US" sz="2000" b="1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bg2">
                    <a:lumMod val="50000"/>
                  </a:schemeClr>
                </a:solidFill>
              </a:rPr>
              <a:t>số</a:t>
            </a:r>
            <a:r>
              <a:rPr lang="en-US" sz="2000" b="1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bg2">
                    <a:lumMod val="50000"/>
                  </a:schemeClr>
                </a:solidFill>
              </a:rPr>
              <a:t>dương</a:t>
            </a:r>
            <a:r>
              <a:rPr lang="en-US" sz="2000" b="1" i="1" dirty="0" smtClean="0">
                <a:solidFill>
                  <a:schemeClr val="bg2">
                    <a:lumMod val="50000"/>
                  </a:schemeClr>
                </a:solidFill>
              </a:rPr>
              <a:t>?</a:t>
            </a:r>
            <a:endParaRPr lang="vi-VN" sz="20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20833" y="1547004"/>
            <a:ext cx="8439586" cy="2350805"/>
            <a:chOff x="1025914" y="1420853"/>
            <a:chExt cx="14450239" cy="3038847"/>
          </a:xfrm>
        </p:grpSpPr>
        <p:grpSp>
          <p:nvGrpSpPr>
            <p:cNvPr id="5" name="Group 2"/>
            <p:cNvGrpSpPr/>
            <p:nvPr/>
          </p:nvGrpSpPr>
          <p:grpSpPr>
            <a:xfrm>
              <a:off x="1025914" y="1420853"/>
              <a:ext cx="14450239" cy="3038847"/>
              <a:chOff x="-206803" y="115570"/>
              <a:chExt cx="2371547" cy="1464836"/>
            </a:xfrm>
            <a:solidFill>
              <a:srgbClr val="CCFF99"/>
            </a:solidFill>
          </p:grpSpPr>
          <p:sp>
            <p:nvSpPr>
              <p:cNvPr id="7" name="Freeform 3"/>
              <p:cNvSpPr/>
              <p:nvPr/>
            </p:nvSpPr>
            <p:spPr>
              <a:xfrm>
                <a:off x="-206803" y="115570"/>
                <a:ext cx="2371547" cy="1464836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2993" y="1443936"/>
              <a:ext cx="854009" cy="616469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1057148" y="1564860"/>
            <a:ext cx="7903271" cy="1962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lớn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1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tổng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nguyên</a:t>
            </a:r>
            <a:r>
              <a:rPr lang="en-US" sz="2400" dirty="0"/>
              <a:t> </a:t>
            </a:r>
            <a:r>
              <a:rPr lang="en-US" sz="2400" dirty="0" err="1"/>
              <a:t>dương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nhỏ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1 (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tử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mẫu</a:t>
            </a:r>
            <a:r>
              <a:rPr lang="en-US" sz="2400" dirty="0"/>
              <a:t> </a:t>
            </a:r>
            <a:r>
              <a:rPr lang="en-US" sz="2400" dirty="0" err="1"/>
              <a:t>dương</a:t>
            </a:r>
            <a:r>
              <a:rPr lang="en-US" sz="2400" dirty="0"/>
              <a:t>) </a:t>
            </a:r>
            <a:r>
              <a:rPr lang="en-US" sz="2400" dirty="0" err="1"/>
              <a:t>rồi</a:t>
            </a:r>
            <a:r>
              <a:rPr lang="en-US" sz="2400" dirty="0"/>
              <a:t> </a:t>
            </a: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chúng</a:t>
            </a:r>
            <a:r>
              <a:rPr lang="en-US" sz="2400" dirty="0"/>
              <a:t> </a:t>
            </a:r>
            <a:r>
              <a:rPr lang="en-US" sz="2400" dirty="0" err="1"/>
              <a:t>liền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 (</a:t>
            </a:r>
            <a:r>
              <a:rPr lang="en-US" sz="2400" dirty="0" err="1"/>
              <a:t>như</a:t>
            </a:r>
            <a:r>
              <a:rPr lang="en-US" sz="2400" dirty="0"/>
              <a:t> </a:t>
            </a:r>
            <a:r>
              <a:rPr lang="en-US" sz="2400" dirty="0" err="1"/>
              <a:t>ví</a:t>
            </a:r>
            <a:r>
              <a:rPr lang="en-US" sz="2400" dirty="0"/>
              <a:t> </a:t>
            </a:r>
            <a:r>
              <a:rPr lang="en-US" sz="2400" dirty="0" err="1"/>
              <a:t>dụ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)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hỗn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dương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49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20"/>
          <p:cNvSpPr txBox="1">
            <a:spLocks noGrp="1"/>
          </p:cNvSpPr>
          <p:nvPr>
            <p:ph type="title"/>
          </p:nvPr>
        </p:nvSpPr>
        <p:spPr>
          <a:xfrm>
            <a:off x="301171" y="-157357"/>
            <a:ext cx="2528293" cy="77637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Luyện tập 2.</a:t>
            </a:r>
            <a:endParaRPr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2" name="Google Shape;692;p2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208362" y="105598"/>
            <a:ext cx="4623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So </a:t>
            </a:r>
            <a:r>
              <a:rPr lang="en-US" sz="2400" dirty="0" err="1" smtClean="0">
                <a:latin typeface="+mn-lt"/>
              </a:rPr>
              <a:t>sánh</a:t>
            </a:r>
            <a:r>
              <a:rPr lang="en-US" sz="2400" dirty="0" smtClean="0">
                <a:latin typeface="+mn-lt"/>
              </a:rPr>
              <a:t>:</a:t>
            </a:r>
            <a:endParaRPr lang="vi-VN" sz="2400" dirty="0" smtClean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1171" y="614660"/>
                <a:ext cx="7528379" cy="61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+mn-lt"/>
                  </a:rPr>
                  <a:t>a) </a:t>
                </a:r>
                <a:r>
                  <a:rPr lang="en-US" sz="2400" dirty="0" err="1" smtClean="0">
                    <a:latin typeface="+mn-lt"/>
                  </a:rPr>
                  <a:t>Viết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mỗi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phân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số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sau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thành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hỗn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số</a:t>
                </a:r>
                <a:r>
                  <a:rPr lang="en-US" sz="2400" dirty="0" smtClean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</a:t>
                </a:r>
                <a:endParaRPr lang="vi-VN" sz="240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171" y="614660"/>
                <a:ext cx="7528379" cy="613886"/>
              </a:xfrm>
              <a:prstGeom prst="rect">
                <a:avLst/>
              </a:prstGeom>
              <a:blipFill>
                <a:blip r:embed="rId3"/>
                <a:stretch>
                  <a:fillRect l="-1215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01170" y="1391038"/>
                <a:ext cx="7528379" cy="1016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+mn-lt"/>
                  </a:rPr>
                  <a:t>b) </a:t>
                </a:r>
                <a:r>
                  <a:rPr lang="en-US" sz="2400" dirty="0" err="1" smtClean="0">
                    <a:latin typeface="+mn-lt"/>
                  </a:rPr>
                  <a:t>Viết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mỗi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hỗn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số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sau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thành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phân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số</a:t>
                </a:r>
                <a:r>
                  <a:rPr lang="en-US" sz="2400" dirty="0" smtClean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2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;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5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</a:t>
                </a:r>
              </a:p>
              <a:p>
                <a:pPr algn="ctr"/>
                <a:endParaRPr lang="vi-VN" sz="240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170" y="1391038"/>
                <a:ext cx="7528379" cy="1016689"/>
              </a:xfrm>
              <a:prstGeom prst="rect">
                <a:avLst/>
              </a:prstGeom>
              <a:blipFill>
                <a:blip r:embed="rId4"/>
                <a:stretch>
                  <a:fillRect l="-121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3540805" y="1946062"/>
            <a:ext cx="1276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>
                <a:latin typeface="+mn-lt"/>
              </a:rPr>
              <a:t>Giải</a:t>
            </a:r>
            <a:r>
              <a:rPr lang="en-US" sz="2400" b="1" u="sng" dirty="0" smtClean="0">
                <a:latin typeface="+mn-lt"/>
              </a:rPr>
              <a:t>:</a:t>
            </a:r>
            <a:endParaRPr lang="vi-VN" sz="2400" b="1" u="sng" dirty="0" smtClean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6839" y="2407727"/>
                <a:ext cx="2817471" cy="745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lnSpc>
                    <a:spcPct val="130000"/>
                  </a:lnSpc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400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3 .  4 + 2</m:t>
                        </m:r>
                      </m:num>
                      <m:den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40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9" y="2407727"/>
                <a:ext cx="2817471" cy="7458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055612" y="2400841"/>
                <a:ext cx="2971800" cy="1265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=4+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=4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</a:t>
                </a:r>
                <a:endParaRPr lang="en-US" sz="2400" dirty="0">
                  <a:latin typeface="+mn-lt"/>
                </a:endParaRPr>
              </a:p>
              <a:p>
                <a:pPr algn="just">
                  <a:lnSpc>
                    <a:spcPct val="130000"/>
                  </a:lnSpc>
                </a:pPr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612" y="2400841"/>
                <a:ext cx="2971800" cy="12659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 flipH="1">
            <a:off x="4179159" y="2460837"/>
            <a:ext cx="1" cy="25389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56134" y="3675332"/>
                <a:ext cx="1978879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 .  3 + 1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34" y="3675332"/>
                <a:ext cx="1978879" cy="89255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006059" y="3343831"/>
                <a:ext cx="2762250" cy="1167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=3+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=3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6000" dirty="0" smtClean="0"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6059" y="3343831"/>
                <a:ext cx="2762250" cy="116775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228713" y="2431707"/>
                <a:ext cx="4915287" cy="783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400" dirty="0" smtClean="0"/>
                  <a:t>b)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2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 =2+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400" i="1" dirty="0" smtClean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8713" y="2431707"/>
                <a:ext cx="4915287" cy="783612"/>
              </a:xfrm>
              <a:prstGeom prst="rect">
                <a:avLst/>
              </a:prstGeom>
              <a:blipFill>
                <a:blip r:embed="rId9"/>
                <a:stretch>
                  <a:fillRect l="-1985" b="-234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076965" y="2866106"/>
                <a:ext cx="276225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 .  4 + 3 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000" dirty="0" smtClean="0"/>
                  <a:t>  </a:t>
                </a:r>
                <a:endParaRPr lang="en-US" sz="40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965" y="2866106"/>
                <a:ext cx="2762250" cy="89255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558560" y="3672637"/>
                <a:ext cx="201208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5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 =5+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4000" dirty="0" smtClean="0"/>
                  <a:t>  </a:t>
                </a:r>
                <a:endParaRPr lang="vi-VN" sz="4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8560" y="3672637"/>
                <a:ext cx="2012089" cy="70788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5057721" y="4360353"/>
                <a:ext cx="228453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 .  6 + 1 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 smtClean="0"/>
                  <a:t> </a:t>
                </a:r>
                <a:endParaRPr lang="vi-VN" sz="40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7721" y="4360353"/>
                <a:ext cx="2284536" cy="70788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955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0" grpId="0"/>
      <p:bldP spid="4" grpId="0"/>
      <p:bldP spid="5" grpId="0"/>
      <p:bldP spid="13" grpId="0"/>
      <p:bldP spid="14" grpId="0"/>
      <p:bldP spid="15" grpId="0" build="allAtOnce"/>
      <p:bldP spid="2" grpId="0"/>
      <p:bldP spid="21" grpId="0" build="allAtOnce"/>
      <p:bldP spid="23" grpId="0" build="allAtOnce"/>
      <p:bldP spid="24" grpId="0" build="allAtOnce"/>
      <p:bldP spid="26" grpId="0" build="allAtOnce"/>
      <p:bldP spid="9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1400175" y="1809750"/>
            <a:ext cx="63436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LUYỆN TẬP </a:t>
            </a:r>
            <a:endParaRPr lang="vi-VN" sz="6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52149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4" name="TextBox 3"/>
          <p:cNvSpPr txBox="1"/>
          <p:nvPr/>
        </p:nvSpPr>
        <p:spPr>
          <a:xfrm>
            <a:off x="514350" y="228600"/>
            <a:ext cx="2343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+mn-lt"/>
              </a:rPr>
              <a:t>1. </a:t>
            </a:r>
            <a:r>
              <a:rPr lang="en-US" sz="2400" dirty="0" smtClean="0">
                <a:latin typeface="+mn-lt"/>
              </a:rPr>
              <a:t>So </a:t>
            </a:r>
            <a:r>
              <a:rPr lang="en-US" sz="2400" dirty="0" err="1" smtClean="0">
                <a:latin typeface="+mn-lt"/>
              </a:rPr>
              <a:t>sánh</a:t>
            </a:r>
            <a:r>
              <a:rPr lang="en-US" sz="2400" dirty="0" smtClean="0">
                <a:latin typeface="+mn-lt"/>
              </a:rPr>
              <a:t>:</a:t>
            </a:r>
            <a:endParaRPr lang="vi-VN" sz="2400" dirty="0" smtClean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4350" y="1028700"/>
                <a:ext cx="2009775" cy="6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</a:t>
                </a:r>
                <a:endParaRPr lang="vi-VN" sz="240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50" y="1028700"/>
                <a:ext cx="2009775" cy="625812"/>
              </a:xfrm>
              <a:prstGeom prst="rect">
                <a:avLst/>
              </a:prstGeom>
              <a:blipFill>
                <a:blip r:embed="rId2"/>
                <a:stretch>
                  <a:fillRect l="-4545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48000" y="1028700"/>
                <a:ext cx="2009775" cy="6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−8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400" dirty="0"/>
                  <a:t> </a:t>
                </a:r>
                <a:r>
                  <a:rPr lang="en-GB" sz="2400" dirty="0" smtClean="0"/>
                  <a:t>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vi-VN" sz="400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1028700"/>
                <a:ext cx="2009775" cy="625812"/>
              </a:xfrm>
              <a:prstGeom prst="rect">
                <a:avLst/>
              </a:prstGeom>
              <a:blipFill>
                <a:blip r:embed="rId3"/>
                <a:stretch>
                  <a:fillRect l="-4545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581650" y="1066800"/>
                <a:ext cx="2009775" cy="625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 smtClean="0"/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GB" sz="2400" dirty="0"/>
                  <a:t> </a:t>
                </a:r>
                <a:r>
                  <a:rPr lang="en-GB" sz="2400" dirty="0" smtClean="0"/>
                  <a:t>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−10</m:t>
                        </m:r>
                      </m:den>
                    </m:f>
                  </m:oMath>
                </a14:m>
                <a:endParaRPr lang="vi-VN" sz="600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1650" y="1066800"/>
                <a:ext cx="2009775" cy="625877"/>
              </a:xfrm>
              <a:prstGeom prst="rect">
                <a:avLst/>
              </a:prstGeom>
              <a:blipFill>
                <a:blip r:embed="rId4"/>
                <a:stretch>
                  <a:fillRect l="-4863" b="-77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733801" y="1693217"/>
            <a:ext cx="1123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>
                <a:latin typeface="+mn-lt"/>
              </a:rPr>
              <a:t>Giải</a:t>
            </a:r>
            <a:r>
              <a:rPr lang="en-US" sz="2400" b="1" u="sng" dirty="0" smtClean="0">
                <a:latin typeface="+mn-lt"/>
              </a:rPr>
              <a:t>:</a:t>
            </a:r>
            <a:endParaRPr lang="vi-VN" sz="2400" b="1" u="sng" dirty="0" smtClean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0" y="2154882"/>
                <a:ext cx="2009775" cy="2835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400" dirty="0" smtClean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−9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; </a:t>
                </a:r>
              </a:p>
              <a:p>
                <a:pPr algn="ctr"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;</a:t>
                </a:r>
                <a:endParaRPr lang="en-US" sz="2400" dirty="0">
                  <a:latin typeface="+mn-lt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en-US" sz="2400" dirty="0" err="1" smtClean="0">
                    <a:latin typeface="+mn-lt"/>
                  </a:rPr>
                  <a:t>Có</a:t>
                </a:r>
                <a:r>
                  <a:rPr lang="en-US" sz="2400" dirty="0" smtClean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−27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2400" dirty="0" smtClean="0">
                  <a:latin typeface="+mn-lt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en-US" sz="2400" dirty="0" smtClean="0">
                    <a:latin typeface="+mn-lt"/>
                  </a:rPr>
                  <a:t>=&gt;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−9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54882"/>
                <a:ext cx="2009775" cy="2835200"/>
              </a:xfrm>
              <a:prstGeom prst="rect">
                <a:avLst/>
              </a:prstGeom>
              <a:blipFill>
                <a:blip r:embed="rId5"/>
                <a:stretch>
                  <a:fillRect l="-4545" b="-4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>
            <a:off x="2257425" y="2116782"/>
            <a:ext cx="0" cy="28298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524125" y="2116782"/>
                <a:ext cx="2009775" cy="2835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400" dirty="0" smtClean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−56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; </a:t>
                </a:r>
              </a:p>
              <a:p>
                <a:pPr algn="ctr"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;</a:t>
                </a:r>
                <a:endParaRPr lang="en-US" sz="2400" dirty="0">
                  <a:latin typeface="+mn-lt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en-US" sz="2400" dirty="0" err="1" smtClean="0">
                    <a:latin typeface="+mn-lt"/>
                  </a:rPr>
                  <a:t>Có</a:t>
                </a:r>
                <a:r>
                  <a:rPr lang="en-US" sz="2400" dirty="0" smtClean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56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endParaRPr lang="en-US" sz="2400" dirty="0" smtClean="0">
                  <a:latin typeface="+mn-lt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en-US" sz="2400" dirty="0" smtClean="0">
                    <a:latin typeface="+mn-lt"/>
                  </a:rPr>
                  <a:t>=&gt;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4125" y="2116782"/>
                <a:ext cx="2009775" cy="2835200"/>
              </a:xfrm>
              <a:prstGeom prst="rect">
                <a:avLst/>
              </a:prstGeom>
              <a:blipFill>
                <a:blip r:embed="rId6"/>
                <a:stretch>
                  <a:fillRect l="-454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>
            <a:off x="4857751" y="2116782"/>
            <a:ext cx="0" cy="28298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086352" y="2111018"/>
                <a:ext cx="2009775" cy="2835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400" dirty="0" smtClean="0">
                    <a:latin typeface="+mn-lt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−18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; </a:t>
                </a:r>
              </a:p>
              <a:p>
                <a:pPr algn="ctr"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;</a:t>
                </a:r>
                <a:endParaRPr lang="en-US" sz="2400" dirty="0">
                  <a:latin typeface="+mn-lt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en-US" sz="2400" dirty="0" err="1" smtClean="0">
                    <a:latin typeface="+mn-lt"/>
                  </a:rPr>
                  <a:t>Có</a:t>
                </a:r>
                <a:r>
                  <a:rPr lang="en-US" sz="2400" dirty="0" smtClean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endParaRPr lang="en-US" sz="2400" dirty="0" smtClean="0">
                  <a:latin typeface="+mn-lt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en-US" sz="2400" dirty="0" smtClean="0">
                    <a:latin typeface="+mn-lt"/>
                  </a:rPr>
                  <a:t>=&gt;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</m:den>
                    </m:f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352" y="2111018"/>
                <a:ext cx="2009775" cy="2835200"/>
              </a:xfrm>
              <a:prstGeom prst="rect">
                <a:avLst/>
              </a:prstGeom>
              <a:blipFill>
                <a:blip r:embed="rId7"/>
                <a:stretch>
                  <a:fillRect l="-454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026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build="allAtOnce"/>
      <p:bldP spid="12" grpId="0" build="allAtOnce"/>
      <p:bldP spid="14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2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800">
                <a:latin typeface="+mn-lt"/>
              </a:rPr>
              <a:t>14</a:t>
            </a:fld>
            <a:endParaRPr sz="280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4350" y="228600"/>
            <a:ext cx="7562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+mn-lt"/>
              </a:rPr>
              <a:t>2. </a:t>
            </a:r>
            <a:r>
              <a:rPr lang="en-US" sz="2800" dirty="0" err="1" smtClean="0">
                <a:latin typeface="+mn-lt"/>
              </a:rPr>
              <a:t>Viết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các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phân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số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sau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theo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thứ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tự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tăng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dần</a:t>
            </a:r>
            <a:r>
              <a:rPr lang="en-US" sz="2800" dirty="0">
                <a:latin typeface="+mn-lt"/>
              </a:rPr>
              <a:t>:</a:t>
            </a:r>
            <a:endParaRPr lang="vi-VN" sz="2800" dirty="0" smtClean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09650" y="1028699"/>
                <a:ext cx="2009775" cy="712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+mn-lt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+mn-lt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+mn-lt"/>
                  </a:rPr>
                  <a:t>  </a:t>
                </a:r>
                <a:endParaRPr lang="vi-VN" sz="280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650" y="1028699"/>
                <a:ext cx="2009775" cy="712631"/>
              </a:xfrm>
              <a:prstGeom prst="rect">
                <a:avLst/>
              </a:prstGeom>
              <a:blipFill>
                <a:blip r:embed="rId3"/>
                <a:stretch>
                  <a:fillRect l="-6383" b="-85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762500" y="998435"/>
                <a:ext cx="268605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800" dirty="0" smtClean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800" dirty="0">
                    <a:latin typeface="+mn-lt"/>
                  </a:rPr>
                  <a:t> ;</a:t>
                </a:r>
                <a:r>
                  <a:rPr lang="en-GB" sz="28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+mn-lt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+mn-lt"/>
                  </a:rPr>
                  <a:t> </a:t>
                </a:r>
                <a:endParaRPr lang="vi-VN" sz="280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00" y="998435"/>
                <a:ext cx="2686050" cy="707886"/>
              </a:xfrm>
              <a:prstGeom prst="rect">
                <a:avLst/>
              </a:prstGeom>
              <a:blipFill>
                <a:blip r:embed="rId4"/>
                <a:stretch>
                  <a:fillRect l="-4535" b="-94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717849" y="1576490"/>
            <a:ext cx="1104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latin typeface="+mn-lt"/>
              </a:rPr>
              <a:t>Giải</a:t>
            </a:r>
            <a:r>
              <a:rPr lang="en-US" sz="2800" b="1" u="sng" dirty="0" smtClean="0">
                <a:latin typeface="+mn-lt"/>
              </a:rPr>
              <a:t>:</a:t>
            </a:r>
            <a:endParaRPr lang="vi-VN" sz="2800" b="1" u="sng" dirty="0" smtClean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422431" y="2024249"/>
                <a:ext cx="2009775" cy="1143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+mn-lt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+mn-lt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800" dirty="0" smtClean="0">
                  <a:latin typeface="+mn-lt"/>
                </a:endParaRPr>
              </a:p>
              <a:p>
                <a:endParaRPr lang="en-US" sz="2800" dirty="0" smtClean="0">
                  <a:latin typeface="+mn-lt"/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31" y="2024249"/>
                <a:ext cx="2009775" cy="11435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719263" y="2860323"/>
                <a:ext cx="2009775" cy="710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 smtClean="0">
                    <a:latin typeface="+mn-lt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−35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70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+mn-lt"/>
                  </a:rPr>
                  <a:t>;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9263" y="2860323"/>
                <a:ext cx="2009775" cy="710451"/>
              </a:xfrm>
              <a:prstGeom prst="rect">
                <a:avLst/>
              </a:prstGeom>
              <a:blipFill>
                <a:blip r:embed="rId6"/>
                <a:stretch>
                  <a:fillRect r="-2121" b="-85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14375" y="3651693"/>
                <a:ext cx="2009775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 smtClean="0">
                    <a:latin typeface="+mn-lt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vi-VN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−35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70</m:t>
                        </m:r>
                      </m:den>
                    </m:f>
                  </m:oMath>
                </a14:m>
                <a:endParaRPr lang="en-US" sz="280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75" y="3651693"/>
                <a:ext cx="2009775" cy="70429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>
            <a:stCxn id="6" idx="2"/>
          </p:cNvCxnSpPr>
          <p:nvPr/>
        </p:nvCxnSpPr>
        <p:spPr>
          <a:xfrm>
            <a:off x="4270299" y="2099710"/>
            <a:ext cx="0" cy="29139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-74536" y="2815619"/>
                <a:ext cx="2009775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 smtClean="0">
                    <a:latin typeface="+mn-lt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70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+mn-lt"/>
                  </a:rPr>
                  <a:t>;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4536" y="2815619"/>
                <a:ext cx="2009775" cy="704295"/>
              </a:xfrm>
              <a:prstGeom prst="rect">
                <a:avLst/>
              </a:prstGeom>
              <a:blipFill>
                <a:blip r:embed="rId8"/>
                <a:stretch>
                  <a:fillRect b="-956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943207" y="4406848"/>
                <a:ext cx="1906676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vi-VN" sz="2800" b="1" dirty="0">
                    <a:latin typeface="+mn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 </m:t>
                    </m:r>
                    <m:f>
                      <m:f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GB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GB" sz="2800" b="1" dirty="0">
                    <a:latin typeface="+mn-lt"/>
                    <a:ea typeface="Calibri" panose="020F0502020204030204" pitchFamily="34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GB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GB" sz="2800" b="1" dirty="0">
                    <a:latin typeface="+mn-lt"/>
                    <a:ea typeface="Calibri" panose="020F0502020204030204" pitchFamily="34" charset="0"/>
                  </a:rPr>
                  <a:t> </a:t>
                </a:r>
                <a:endParaRPr lang="vi-VN" sz="28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207" y="4406848"/>
                <a:ext cx="1906676" cy="714683"/>
              </a:xfrm>
              <a:prstGeom prst="rect">
                <a:avLst/>
              </a:prstGeom>
              <a:blipFill>
                <a:blip r:embed="rId9"/>
                <a:stretch>
                  <a:fillRect b="-85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446511" y="2024249"/>
                <a:ext cx="2582939" cy="1134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+mn-lt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+mn-lt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−11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800" dirty="0" smtClean="0">
                  <a:latin typeface="+mn-lt"/>
                </a:endParaRPr>
              </a:p>
              <a:p>
                <a:endParaRPr lang="en-US" sz="280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6511" y="2024249"/>
                <a:ext cx="2582939" cy="1134541"/>
              </a:xfrm>
              <a:prstGeom prst="rect">
                <a:avLst/>
              </a:prstGeom>
              <a:blipFill>
                <a:blip r:embed="rId10"/>
                <a:stretch>
                  <a:fillRect l="-47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743343" y="2860323"/>
                <a:ext cx="2009775" cy="710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 smtClean="0">
                    <a:latin typeface="+mn-lt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−140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+mn-lt"/>
                  </a:rPr>
                  <a:t>;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3343" y="2860323"/>
                <a:ext cx="2009775" cy="710451"/>
              </a:xfrm>
              <a:prstGeom prst="rect">
                <a:avLst/>
              </a:prstGeom>
              <a:blipFill>
                <a:blip r:embed="rId11"/>
                <a:stretch>
                  <a:fillRect r="-5758" b="-769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738455" y="3651693"/>
                <a:ext cx="2290995" cy="710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 smtClean="0">
                    <a:latin typeface="+mn-lt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−165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endParaRPr lang="en-US" sz="280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8455" y="3651693"/>
                <a:ext cx="2290995" cy="71045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949544" y="2815619"/>
                <a:ext cx="2009775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 smtClean="0">
                    <a:latin typeface="+mn-lt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144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+mn-lt"/>
                  </a:rPr>
                  <a:t>;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9544" y="2815619"/>
                <a:ext cx="2009775" cy="704295"/>
              </a:xfrm>
              <a:prstGeom prst="rect">
                <a:avLst/>
              </a:prstGeom>
              <a:blipFill>
                <a:blip r:embed="rId13"/>
                <a:stretch>
                  <a:fillRect b="-956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4412457" y="4406848"/>
                <a:ext cx="2437655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2800" b="1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2800" b="1" i="1"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vi-VN" sz="28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GB" sz="2800" b="1" dirty="0">
                    <a:latin typeface="+mn-lt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800" b="1" i="1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GB" sz="28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GB" sz="2800" b="1" i="1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n-GB" sz="2800" b="1" i="1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1" i="1"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GB" sz="28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GB" sz="2800" b="1" dirty="0">
                    <a:latin typeface="+mn-lt"/>
                    <a:ea typeface="Calibri" panose="020F0502020204030204" pitchFamily="34" charset="0"/>
                  </a:rPr>
                  <a:t> </a:t>
                </a:r>
                <a:endParaRPr lang="vi-VN" sz="28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2457" y="4406848"/>
                <a:ext cx="2437655" cy="714683"/>
              </a:xfrm>
              <a:prstGeom prst="rect">
                <a:avLst/>
              </a:prstGeom>
              <a:blipFill>
                <a:blip r:embed="rId14"/>
                <a:stretch>
                  <a:fillRect b="-85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6" grpId="0"/>
      <p:bldP spid="18" grpId="0"/>
      <p:bldP spid="19" grpId="0"/>
      <p:bldP spid="20" grpId="0"/>
      <p:bldP spid="24" grpId="0"/>
      <p:bldP spid="10" grpId="0" build="allAtOnce"/>
      <p:bldP spid="27" grpId="0"/>
      <p:bldP spid="28" grpId="0"/>
      <p:bldP spid="29" grpId="0"/>
      <p:bldP spid="30" grpId="0"/>
      <p:bldP spid="31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15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" y="243439"/>
            <a:ext cx="725805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smtClean="0">
                <a:solidFill>
                  <a:srgbClr val="0070C0"/>
                </a:solidFill>
                <a:latin typeface="+mn-lt"/>
              </a:rPr>
              <a:t>4. </a:t>
            </a:r>
          </a:p>
          <a:p>
            <a:pPr algn="just">
              <a:lnSpc>
                <a:spcPct val="120000"/>
              </a:lnSpc>
            </a:pPr>
            <a:r>
              <a:rPr lang="en-US" sz="2400" dirty="0" smtClean="0">
                <a:latin typeface="+mn-lt"/>
              </a:rPr>
              <a:t>a. </a:t>
            </a:r>
            <a:r>
              <a:rPr lang="en-US" sz="2400" dirty="0" err="1" smtClean="0">
                <a:latin typeface="+mn-lt"/>
              </a:rPr>
              <a:t>Viết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các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phân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số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sau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theo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thứ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tự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tăng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dần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với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đơn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vị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là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hec</a:t>
            </a:r>
            <a:r>
              <a:rPr lang="en-US" sz="2400" dirty="0" smtClean="0">
                <a:latin typeface="+mn-lt"/>
              </a:rPr>
              <a:t>- ta (</a:t>
            </a:r>
            <a:r>
              <a:rPr lang="en-US" sz="2400" dirty="0" err="1" smtClean="0">
                <a:latin typeface="+mn-lt"/>
              </a:rPr>
              <a:t>biết</a:t>
            </a:r>
            <a:r>
              <a:rPr lang="en-US" sz="2400" dirty="0" smtClean="0">
                <a:latin typeface="+mn-lt"/>
              </a:rPr>
              <a:t> 1ha = 100a):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500" y="1638154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2 </a:t>
            </a:r>
            <a:r>
              <a:rPr lang="en-US" sz="2400" dirty="0" err="1" smtClean="0">
                <a:latin typeface="+mn-lt"/>
              </a:rPr>
              <a:t>giờ</a:t>
            </a:r>
            <a:r>
              <a:rPr lang="en-US" sz="2400" dirty="0" smtClean="0">
                <a:latin typeface="+mn-lt"/>
              </a:rPr>
              <a:t> 15 </a:t>
            </a:r>
            <a:r>
              <a:rPr lang="en-US" sz="2400" dirty="0" err="1" smtClean="0">
                <a:latin typeface="+mn-lt"/>
              </a:rPr>
              <a:t>phút</a:t>
            </a:r>
            <a:r>
              <a:rPr lang="en-US" sz="2400" dirty="0" smtClean="0">
                <a:latin typeface="+mn-lt"/>
              </a:rPr>
              <a:t>;</a:t>
            </a:r>
            <a:endParaRPr lang="vi-VN" sz="2400" dirty="0" smtClean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8200" y="1641986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10 </a:t>
            </a:r>
            <a:r>
              <a:rPr lang="en-US" sz="2400" dirty="0" err="1" smtClean="0">
                <a:latin typeface="+mn-lt"/>
              </a:rPr>
              <a:t>giờ</a:t>
            </a:r>
            <a:r>
              <a:rPr lang="en-US" sz="2400" dirty="0" smtClean="0">
                <a:latin typeface="+mn-lt"/>
              </a:rPr>
              <a:t> 20 </a:t>
            </a:r>
            <a:r>
              <a:rPr lang="en-US" sz="2400" dirty="0" err="1" smtClean="0">
                <a:latin typeface="+mn-lt"/>
              </a:rPr>
              <a:t>phút</a:t>
            </a:r>
            <a:r>
              <a:rPr lang="en-US" sz="2400" dirty="0" smtClean="0">
                <a:latin typeface="+mn-lt"/>
              </a:rPr>
              <a:t>;</a:t>
            </a:r>
            <a:endParaRPr lang="vi-VN" sz="2400" dirty="0" smtClean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50" y="2289629"/>
            <a:ext cx="725805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smtClean="0">
                <a:latin typeface="+mn-lt"/>
              </a:rPr>
              <a:t>b. </a:t>
            </a:r>
            <a:r>
              <a:rPr lang="en-US" sz="2400" dirty="0" err="1" smtClean="0">
                <a:latin typeface="+mn-lt"/>
              </a:rPr>
              <a:t>Viết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các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số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đo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diện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tích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sau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dưới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dạng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hỗn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số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với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đơn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vị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là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héc</a:t>
            </a:r>
            <a:r>
              <a:rPr lang="en-US" sz="2400" dirty="0" smtClean="0">
                <a:latin typeface="+mn-lt"/>
              </a:rPr>
              <a:t> –ta (</a:t>
            </a:r>
            <a:r>
              <a:rPr lang="en-US" sz="2400" dirty="0" err="1" smtClean="0">
                <a:latin typeface="+mn-lt"/>
              </a:rPr>
              <a:t>biết</a:t>
            </a:r>
            <a:r>
              <a:rPr lang="en-US" sz="2400" dirty="0" smtClean="0">
                <a:latin typeface="+mn-lt"/>
              </a:rPr>
              <a:t> 1 ha =  100a):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0100" y="3462001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1 ha 7 a;</a:t>
            </a:r>
            <a:endParaRPr lang="vi-VN" sz="2400" dirty="0" smtClean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95850" y="3502198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3 ha 50 a.</a:t>
            </a:r>
            <a:endParaRPr lang="vi-VN" sz="240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 smtClean="0">
                <a:latin typeface="+mn-lt"/>
              </a:rPr>
              <a:t>16</a:t>
            </a:fld>
            <a:endParaRPr lang="en" sz="140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0975" y="0"/>
            <a:ext cx="1162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 smtClean="0">
                <a:latin typeface="+mn-lt"/>
              </a:rPr>
              <a:t>Giải</a:t>
            </a:r>
            <a:r>
              <a:rPr lang="en-US" sz="2400" b="1" u="sng" dirty="0" smtClean="0">
                <a:latin typeface="+mn-lt"/>
              </a:rPr>
              <a:t>: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775" y="133350"/>
            <a:ext cx="1009225" cy="9293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400550"/>
            <a:ext cx="662512" cy="74290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205964" y="453020"/>
                <a:ext cx="3785011" cy="7390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20000"/>
                  </a:lnSpc>
                  <a:defRPr/>
                </a:pPr>
                <a:r>
                  <a:rPr lang="vi-VN" sz="2400" dirty="0">
                    <a:latin typeface="+mn-lt"/>
                    <a:ea typeface="Calibri" panose="020F0502020204030204" pitchFamily="34" charset="0"/>
                  </a:rPr>
                  <a:t> 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a) 15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phút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+mn-lt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+mn-lt"/>
                            <a:ea typeface="Calibri" panose="020F0502020204030204" pitchFamily="34" charset="0"/>
                          </a:rPr>
                          <m:t>15</m:t>
                        </m:r>
                      </m:num>
                      <m:den>
                        <m:r>
                          <a:rPr lang="en-GB" sz="2400" i="1">
                            <a:latin typeface="+mn-lt"/>
                            <a:ea typeface="Calibri" panose="020F0502020204030204" pitchFamily="34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giờ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+mn-lt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+mn-lt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+mn-lt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giờ</a:t>
                </a:r>
                <a:endParaRPr lang="vi-VN" sz="2400" dirty="0">
                  <a:latin typeface="+mn-lt"/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64" y="453020"/>
                <a:ext cx="3785011" cy="739048"/>
              </a:xfrm>
              <a:prstGeom prst="rect">
                <a:avLst/>
              </a:prstGeom>
              <a:blipFill>
                <a:blip r:embed="rId4"/>
                <a:stretch>
                  <a:fillRect l="-322" r="-1610" b="-245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>
            <a:off x="4237818" y="692875"/>
            <a:ext cx="0" cy="42062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675300" y="1174717"/>
                <a:ext cx="2525100" cy="18117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defRPr/>
                </a:pPr>
                <a:r>
                  <a:rPr lang="en-GB" sz="2400" dirty="0">
                    <a:latin typeface="+mn-lt"/>
                  </a:rPr>
                  <a:t>2 </a:t>
                </a:r>
                <a:r>
                  <a:rPr lang="en-GB" sz="2400" dirty="0" err="1">
                    <a:latin typeface="+mn-lt"/>
                  </a:rPr>
                  <a:t>giờ</a:t>
                </a:r>
                <a:r>
                  <a:rPr lang="en-GB" sz="2400" dirty="0">
                    <a:latin typeface="+mn-lt"/>
                  </a:rPr>
                  <a:t> 15 </a:t>
                </a:r>
                <a:r>
                  <a:rPr lang="en-GB" sz="2400" dirty="0" err="1">
                    <a:latin typeface="+mn-lt"/>
                  </a:rPr>
                  <a:t>phút</a:t>
                </a:r>
                <a:r>
                  <a:rPr lang="en-GB" sz="2400" dirty="0">
                    <a:latin typeface="+mn-lt"/>
                  </a:rPr>
                  <a:t> </a:t>
                </a:r>
                <a:endParaRPr lang="en-GB" sz="2400" dirty="0" smtClean="0">
                  <a:latin typeface="+mn-lt"/>
                </a:endParaRPr>
              </a:p>
              <a:p>
                <a:pPr algn="just">
                  <a:lnSpc>
                    <a:spcPct val="120000"/>
                  </a:lnSpc>
                  <a:defRPr/>
                </a:pPr>
                <a:r>
                  <a:rPr lang="en-GB" sz="2400" dirty="0" smtClean="0">
                    <a:latin typeface="+mn-lt"/>
                  </a:rPr>
                  <a:t>= </a:t>
                </a:r>
                <a:r>
                  <a:rPr lang="en-GB" sz="2400" dirty="0">
                    <a:latin typeface="+mn-lt"/>
                  </a:rPr>
                  <a:t>2 </a:t>
                </a:r>
                <a:r>
                  <a:rPr lang="en-GB" sz="2400" dirty="0" err="1">
                    <a:latin typeface="+mn-lt"/>
                  </a:rPr>
                  <a:t>giờ</a:t>
                </a:r>
                <a:r>
                  <a:rPr lang="en-GB" sz="24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+mn-lt"/>
                          </a:rPr>
                        </m:ctrlPr>
                      </m:fPr>
                      <m:num>
                        <m:r>
                          <a:rPr lang="en-GB" sz="2400" i="1">
                            <a:latin typeface="+mn-lt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+mn-lt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</a:rPr>
                  <a:t> </a:t>
                </a:r>
                <a:r>
                  <a:rPr lang="en-GB" sz="2400" dirty="0" err="1">
                    <a:latin typeface="+mn-lt"/>
                  </a:rPr>
                  <a:t>giờ</a:t>
                </a:r>
                <a:r>
                  <a:rPr lang="en-GB" sz="2400" dirty="0">
                    <a:latin typeface="+mn-lt"/>
                  </a:rPr>
                  <a:t> </a:t>
                </a:r>
                <a:endParaRPr lang="en-GB" sz="2400" dirty="0" smtClean="0">
                  <a:latin typeface="+mn-lt"/>
                </a:endParaRPr>
              </a:p>
              <a:p>
                <a:pPr algn="just">
                  <a:lnSpc>
                    <a:spcPct val="120000"/>
                  </a:lnSpc>
                  <a:defRPr/>
                </a:pPr>
                <a:r>
                  <a:rPr lang="en-GB" sz="2400" dirty="0" smtClean="0">
                    <a:latin typeface="+mn-lt"/>
                  </a:rPr>
                  <a:t>= </a:t>
                </a:r>
                <a:r>
                  <a:rPr lang="en-GB" sz="2400" dirty="0">
                    <a:latin typeface="+mn-lt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+mn-lt"/>
                          </a:rPr>
                        </m:ctrlPr>
                      </m:fPr>
                      <m:num>
                        <m:r>
                          <a:rPr lang="en-GB" sz="2400" i="1">
                            <a:latin typeface="+mn-lt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+mn-lt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</a:rPr>
                  <a:t> </a:t>
                </a:r>
                <a:r>
                  <a:rPr lang="en-GB" sz="2400" dirty="0" err="1">
                    <a:latin typeface="+mn-lt"/>
                  </a:rPr>
                  <a:t>giờ</a:t>
                </a:r>
                <a:r>
                  <a:rPr lang="en-GB" sz="2400" dirty="0">
                    <a:latin typeface="+mn-lt"/>
                  </a:rPr>
                  <a:t> </a:t>
                </a:r>
                <a:endParaRPr lang="vi-VN" sz="2400" dirty="0">
                  <a:latin typeface="+mn-lt"/>
                </a:endParaRP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300" y="1174717"/>
                <a:ext cx="2525100" cy="1811778"/>
              </a:xfrm>
              <a:prstGeom prst="rect">
                <a:avLst/>
              </a:prstGeom>
              <a:blipFill>
                <a:blip r:embed="rId5"/>
                <a:stretch>
                  <a:fillRect l="-3865" t="-673" b="-101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/>
          <p:nvPr/>
        </p:nvCxnSpPr>
        <p:spPr>
          <a:xfrm>
            <a:off x="0" y="2944040"/>
            <a:ext cx="91054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/>
              <p:cNvSpPr/>
              <p:nvPr/>
            </p:nvSpPr>
            <p:spPr>
              <a:xfrm>
                <a:off x="5002740" y="1062708"/>
                <a:ext cx="3334175" cy="19595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defRPr/>
                </a:pP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10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giờ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20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phút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</a:p>
              <a:p>
                <a:pPr algn="just">
                  <a:lnSpc>
                    <a:spcPct val="130000"/>
                  </a:lnSpc>
                  <a:defRPr/>
                </a:pP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= 10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giờ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+mn-lt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+mn-lt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+mn-lt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giờ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</a:p>
              <a:p>
                <a:pPr algn="just">
                  <a:lnSpc>
                    <a:spcPct val="130000"/>
                  </a:lnSpc>
                  <a:defRPr/>
                </a:pP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= 10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+mn-lt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+mn-lt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+mn-lt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giờ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2740" y="1062708"/>
                <a:ext cx="3334175" cy="1959511"/>
              </a:xfrm>
              <a:prstGeom prst="rect">
                <a:avLst/>
              </a:prstGeom>
              <a:blipFill>
                <a:blip r:embed="rId6"/>
                <a:stretch>
                  <a:fillRect l="-292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4726812" y="496173"/>
                <a:ext cx="3340979" cy="6258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20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phút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+mn-lt"/>
                          </a:rPr>
                        </m:ctrlPr>
                      </m:fPr>
                      <m:num>
                        <m:r>
                          <a:rPr lang="en-GB" sz="24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20</m:t>
                        </m:r>
                      </m:num>
                      <m:den>
                        <m:r>
                          <a:rPr lang="en-GB" sz="24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giờ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+mn-lt"/>
                          </a:rPr>
                        </m:ctrlPr>
                      </m:fPr>
                      <m:num>
                        <m:r>
                          <a:rPr lang="en-GB" sz="24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giờ</a:t>
                </a:r>
                <a:endParaRPr lang="vi-VN" sz="2400" dirty="0">
                  <a:latin typeface="+mn-lt"/>
                </a:endParaRPr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6812" y="496173"/>
                <a:ext cx="3340979" cy="625812"/>
              </a:xfrm>
              <a:prstGeom prst="rect">
                <a:avLst/>
              </a:prstGeom>
              <a:blipFill>
                <a:blip r:embed="rId7"/>
                <a:stretch>
                  <a:fillRect l="-2737" r="-2190" b="-77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213178" y="2996074"/>
                <a:ext cx="2124299" cy="7303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vi-VN" sz="2400" dirty="0">
                    <a:latin typeface="+mn-lt"/>
                    <a:ea typeface="Calibri" panose="020F0502020204030204" pitchFamily="34" charset="0"/>
                  </a:rPr>
                  <a:t> 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b) 7a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+mn-lt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+mn-lt"/>
                            <a:ea typeface="Calibri" panose="020F0502020204030204" pitchFamily="34" charset="0"/>
                          </a:rPr>
                          <m:t>7</m:t>
                        </m:r>
                      </m:num>
                      <m:den>
                        <m:r>
                          <a:rPr lang="en-GB" sz="2400" i="1">
                            <a:latin typeface="+mn-lt"/>
                            <a:ea typeface="Calibri" panose="020F0502020204030204" pitchFamily="34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ha</a:t>
                </a:r>
                <a:endParaRPr lang="vi-VN" sz="2400" dirty="0">
                  <a:latin typeface="+mn-lt"/>
                </a:endParaRP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178" y="2996074"/>
                <a:ext cx="2124299" cy="730328"/>
              </a:xfrm>
              <a:prstGeom prst="rect">
                <a:avLst/>
              </a:prstGeom>
              <a:blipFill>
                <a:blip r:embed="rId8"/>
                <a:stretch>
                  <a:fillRect l="-575" r="-3448" b="-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518078" y="3767471"/>
                <a:ext cx="3472897" cy="730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1 ha 7a  = 1 ha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+mn-lt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+mn-lt"/>
                            <a:ea typeface="Calibri" panose="020F0502020204030204" pitchFamily="34" charset="0"/>
                          </a:rPr>
                          <m:t>7</m:t>
                        </m:r>
                      </m:num>
                      <m:den>
                        <m:r>
                          <a:rPr lang="en-GB" sz="2400" i="1">
                            <a:latin typeface="+mn-lt"/>
                            <a:ea typeface="Calibri" panose="020F0502020204030204" pitchFamily="34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smtClean="0">
                    <a:latin typeface="+mn-lt"/>
                    <a:ea typeface="Calibri" panose="020F0502020204030204" pitchFamily="34" charset="0"/>
                  </a:rPr>
                  <a:t>ha</a:t>
                </a:r>
                <a:endParaRPr lang="en-GB" sz="2400" dirty="0" smtClean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078" y="3767471"/>
                <a:ext cx="3472897" cy="730328"/>
              </a:xfrm>
              <a:prstGeom prst="rect">
                <a:avLst/>
              </a:prstGeom>
              <a:blipFill>
                <a:blip r:embed="rId9"/>
                <a:stretch>
                  <a:fillRect l="-2807" b="-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695792" y="4357779"/>
                <a:ext cx="1508746" cy="7303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= 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+mn-lt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+mn-lt"/>
                            <a:ea typeface="Calibri" panose="020F0502020204030204" pitchFamily="34" charset="0"/>
                          </a:rPr>
                          <m:t>7</m:t>
                        </m:r>
                      </m:num>
                      <m:den>
                        <m:r>
                          <a:rPr lang="en-GB" sz="2400" i="1">
                            <a:latin typeface="+mn-lt"/>
                            <a:ea typeface="Calibri" panose="020F0502020204030204" pitchFamily="34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ha </a:t>
                </a:r>
                <a:endParaRPr lang="vi-VN" sz="2400" dirty="0">
                  <a:latin typeface="+mn-lt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792" y="4357779"/>
                <a:ext cx="1508746" cy="730328"/>
              </a:xfrm>
              <a:prstGeom prst="rect">
                <a:avLst/>
              </a:prstGeom>
              <a:blipFill>
                <a:blip r:embed="rId10"/>
                <a:stretch>
                  <a:fillRect l="-6048" b="-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4851807" y="3145214"/>
                <a:ext cx="2754280" cy="7390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20000"/>
                  </a:lnSpc>
                  <a:defRPr/>
                </a:pP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50 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+mn-lt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+mn-lt"/>
                            <a:ea typeface="Calibri" panose="020F0502020204030204" pitchFamily="34" charset="0"/>
                          </a:rPr>
                          <m:t>50</m:t>
                        </m:r>
                      </m:num>
                      <m:den>
                        <m:r>
                          <a:rPr lang="en-GB" sz="2400" i="1">
                            <a:latin typeface="+mn-lt"/>
                            <a:ea typeface="Calibri" panose="020F0502020204030204" pitchFamily="34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ha=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+mn-lt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+mn-lt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+mn-lt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ha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807" y="3145214"/>
                <a:ext cx="2754280" cy="739048"/>
              </a:xfrm>
              <a:prstGeom prst="rect">
                <a:avLst/>
              </a:prstGeom>
              <a:blipFill>
                <a:blip r:embed="rId11"/>
                <a:stretch>
                  <a:fillRect l="-3540" r="-2212" b="-330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/>
              <p:cNvSpPr/>
              <p:nvPr/>
            </p:nvSpPr>
            <p:spPr>
              <a:xfrm>
                <a:off x="4726812" y="3715438"/>
                <a:ext cx="3472897" cy="7304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defRPr/>
                </a:pP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3 ha 50 a = 3 ha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+mn-lt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+mn-lt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+mn-lt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smtClean="0">
                    <a:latin typeface="+mn-lt"/>
                    <a:ea typeface="Calibri" panose="020F0502020204030204" pitchFamily="34" charset="0"/>
                  </a:rPr>
                  <a:t>ha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6812" y="3715438"/>
                <a:ext cx="3472897" cy="730456"/>
              </a:xfrm>
              <a:prstGeom prst="rect">
                <a:avLst/>
              </a:prstGeom>
              <a:blipFill>
                <a:blip r:embed="rId12"/>
                <a:stretch>
                  <a:fillRect l="-2632" b="-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/>
              <p:cNvSpPr/>
              <p:nvPr/>
            </p:nvSpPr>
            <p:spPr>
              <a:xfrm>
                <a:off x="6095018" y="4324987"/>
                <a:ext cx="1572388" cy="7182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defRPr/>
                </a:pPr>
                <a:r>
                  <a:rPr lang="en-GB" sz="2400" dirty="0">
                    <a:ea typeface="Calibri" panose="020F0502020204030204" pitchFamily="34" charset="0"/>
                  </a:rPr>
                  <a:t>= 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>
                    <a:ea typeface="Calibri" panose="020F0502020204030204" pitchFamily="34" charset="0"/>
                  </a:rPr>
                  <a:t> ha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018" y="4324987"/>
                <a:ext cx="1572388" cy="718210"/>
              </a:xfrm>
              <a:prstGeom prst="rect">
                <a:avLst/>
              </a:prstGeom>
              <a:blipFill>
                <a:blip r:embed="rId13"/>
                <a:stretch>
                  <a:fillRect l="-6202" b="-33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147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7" grpId="0" build="allAtOnce"/>
      <p:bldP spid="20" grpId="0" uiExpand="1" build="allAtOnce"/>
      <p:bldP spid="21" grpId="0"/>
      <p:bldP spid="22" grpId="0"/>
      <p:bldP spid="23" grpId="0"/>
      <p:bldP spid="2" grpId="0"/>
      <p:bldP spid="18" grpId="0"/>
      <p:bldP spid="2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38"/>
          <p:cNvSpPr txBox="1">
            <a:spLocks noGrp="1"/>
          </p:cNvSpPr>
          <p:nvPr>
            <p:ph type="ctrTitle"/>
          </p:nvPr>
        </p:nvSpPr>
        <p:spPr>
          <a:xfrm>
            <a:off x="2530950" y="1811950"/>
            <a:ext cx="3971450" cy="98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VẬN DỤNG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1020842" y="612270"/>
            <a:ext cx="684045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b="1" i="1" u="sng" dirty="0" smtClean="0">
                <a:solidFill>
                  <a:srgbClr val="0070C0"/>
                </a:solidFill>
                <a:latin typeface="+mn-lt"/>
              </a:rPr>
              <a:t>- </a:t>
            </a:r>
            <a:r>
              <a:rPr lang="en-US" sz="1800" b="1" i="1" u="sng" dirty="0" err="1" smtClean="0">
                <a:solidFill>
                  <a:srgbClr val="0070C0"/>
                </a:solidFill>
                <a:latin typeface="+mn-lt"/>
              </a:rPr>
              <a:t>Nhiệm</a:t>
            </a:r>
            <a:r>
              <a:rPr lang="en-US" sz="1800" b="1" i="1" u="sng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1800" b="1" i="1" u="sng" dirty="0" err="1" smtClean="0">
                <a:solidFill>
                  <a:srgbClr val="0070C0"/>
                </a:solidFill>
                <a:latin typeface="+mn-lt"/>
              </a:rPr>
              <a:t>vụ</a:t>
            </a:r>
            <a:r>
              <a:rPr lang="en-US" sz="1800" b="1" i="1" u="sng" dirty="0" smtClean="0">
                <a:solidFill>
                  <a:srgbClr val="0070C0"/>
                </a:solidFill>
                <a:latin typeface="+mn-lt"/>
              </a:rPr>
              <a:t>: </a:t>
            </a:r>
            <a:r>
              <a:rPr lang="en-US" sz="1800" i="1" dirty="0" err="1" smtClean="0">
                <a:latin typeface="+mn-lt"/>
              </a:rPr>
              <a:t>Hoạt</a:t>
            </a:r>
            <a:r>
              <a:rPr lang="en-US" sz="1800" i="1" dirty="0" smtClean="0">
                <a:latin typeface="+mn-lt"/>
              </a:rPr>
              <a:t> </a:t>
            </a:r>
            <a:r>
              <a:rPr lang="en-US" sz="1800" i="1" dirty="0" err="1" smtClean="0">
                <a:latin typeface="+mn-lt"/>
              </a:rPr>
              <a:t>động</a:t>
            </a:r>
            <a:r>
              <a:rPr lang="en-US" sz="1800" i="1" dirty="0" smtClean="0">
                <a:latin typeface="+mn-lt"/>
              </a:rPr>
              <a:t> </a:t>
            </a:r>
            <a:r>
              <a:rPr lang="en-US" sz="1800" i="1" dirty="0" err="1" smtClean="0">
                <a:latin typeface="+mn-lt"/>
              </a:rPr>
              <a:t>theo</a:t>
            </a:r>
            <a:r>
              <a:rPr lang="en-US" sz="1800" i="1" dirty="0" smtClean="0">
                <a:latin typeface="+mn-lt"/>
              </a:rPr>
              <a:t> </a:t>
            </a:r>
            <a:r>
              <a:rPr lang="en-US" sz="1800" i="1" dirty="0" err="1" smtClean="0">
                <a:latin typeface="+mn-lt"/>
              </a:rPr>
              <a:t>tổ</a:t>
            </a:r>
            <a:r>
              <a:rPr lang="en-US" sz="1800" i="1" dirty="0" smtClean="0">
                <a:latin typeface="+mn-lt"/>
              </a:rPr>
              <a:t> </a:t>
            </a:r>
            <a:r>
              <a:rPr lang="en-US" sz="1800" i="1" dirty="0" err="1" smtClean="0">
                <a:latin typeface="+mn-lt"/>
              </a:rPr>
              <a:t>hãy</a:t>
            </a:r>
            <a:r>
              <a:rPr lang="en-US" sz="1800" i="1" dirty="0" smtClean="0">
                <a:latin typeface="+mn-lt"/>
              </a:rPr>
              <a:t> </a:t>
            </a:r>
            <a:r>
              <a:rPr lang="en-US" sz="1800" i="1" dirty="0" err="1" smtClean="0">
                <a:latin typeface="+mn-lt"/>
              </a:rPr>
              <a:t>hoàn</a:t>
            </a:r>
            <a:r>
              <a:rPr lang="en-US" sz="1800" i="1" dirty="0" smtClean="0">
                <a:latin typeface="+mn-lt"/>
              </a:rPr>
              <a:t> </a:t>
            </a:r>
            <a:r>
              <a:rPr lang="en-US" sz="1800" i="1" dirty="0" err="1" smtClean="0">
                <a:latin typeface="+mn-lt"/>
              </a:rPr>
              <a:t>thành</a:t>
            </a:r>
            <a:r>
              <a:rPr lang="en-US" sz="1800" i="1" dirty="0" smtClean="0">
                <a:latin typeface="+mn-lt"/>
              </a:rPr>
              <a:t> </a:t>
            </a:r>
            <a:r>
              <a:rPr lang="en-US" sz="1800" i="1" dirty="0" err="1" smtClean="0">
                <a:latin typeface="+mn-lt"/>
              </a:rPr>
              <a:t>các</a:t>
            </a:r>
            <a:r>
              <a:rPr lang="en-US" sz="1800" i="1" dirty="0" smtClean="0">
                <a:latin typeface="+mn-lt"/>
              </a:rPr>
              <a:t> </a:t>
            </a:r>
            <a:r>
              <a:rPr lang="en-US" sz="1800" i="1" dirty="0" err="1" smtClean="0">
                <a:latin typeface="+mn-lt"/>
              </a:rPr>
              <a:t>bài</a:t>
            </a:r>
            <a:r>
              <a:rPr lang="en-US" sz="1800" i="1" dirty="0" smtClean="0">
                <a:latin typeface="+mn-lt"/>
              </a:rPr>
              <a:t> </a:t>
            </a:r>
            <a:r>
              <a:rPr lang="en-US" sz="1800" i="1" dirty="0" err="1" smtClean="0">
                <a:latin typeface="+mn-lt"/>
              </a:rPr>
              <a:t>tập</a:t>
            </a:r>
            <a:r>
              <a:rPr lang="en-US" sz="1800" i="1" dirty="0" smtClean="0">
                <a:latin typeface="+mn-lt"/>
              </a:rPr>
              <a:t> </a:t>
            </a:r>
            <a:r>
              <a:rPr lang="en-US" sz="1800" i="1" dirty="0" err="1" smtClean="0">
                <a:latin typeface="+mn-lt"/>
              </a:rPr>
              <a:t>sau</a:t>
            </a:r>
            <a:r>
              <a:rPr lang="en-US" sz="1800" i="1" dirty="0" smtClean="0">
                <a:latin typeface="+mn-lt"/>
              </a:rPr>
              <a:t> </a:t>
            </a:r>
            <a:r>
              <a:rPr lang="en-US" sz="1800" i="1" dirty="0" err="1" smtClean="0">
                <a:latin typeface="+mn-lt"/>
              </a:rPr>
              <a:t>vào</a:t>
            </a:r>
            <a:r>
              <a:rPr lang="en-US" sz="1800" i="1" dirty="0" smtClean="0">
                <a:latin typeface="+mn-lt"/>
              </a:rPr>
              <a:t> </a:t>
            </a:r>
            <a:r>
              <a:rPr lang="en-US" sz="1800" i="1" dirty="0" err="1" smtClean="0">
                <a:latin typeface="+mn-lt"/>
              </a:rPr>
              <a:t>bảng</a:t>
            </a:r>
            <a:r>
              <a:rPr lang="en-US" sz="1800" i="1" dirty="0" smtClean="0">
                <a:latin typeface="+mn-lt"/>
              </a:rPr>
              <a:t> </a:t>
            </a:r>
            <a:r>
              <a:rPr lang="en-US" sz="1800" i="1" dirty="0" err="1" smtClean="0">
                <a:latin typeface="+mn-lt"/>
              </a:rPr>
              <a:t>nhóm</a:t>
            </a:r>
            <a:r>
              <a:rPr lang="en-US" sz="1800" i="1" dirty="0" smtClean="0">
                <a:latin typeface="+mn-lt"/>
              </a:rPr>
              <a:t> </a:t>
            </a:r>
            <a:r>
              <a:rPr lang="en-US" sz="1800" i="1" dirty="0" err="1" smtClean="0">
                <a:latin typeface="+mn-lt"/>
              </a:rPr>
              <a:t>theo</a:t>
            </a:r>
            <a:r>
              <a:rPr lang="en-US" sz="1800" i="1" dirty="0" smtClean="0">
                <a:latin typeface="+mn-lt"/>
              </a:rPr>
              <a:t> PP </a:t>
            </a:r>
            <a:r>
              <a:rPr lang="en-US" sz="1800" i="1" dirty="0" err="1" smtClean="0">
                <a:latin typeface="+mn-lt"/>
              </a:rPr>
              <a:t>khăn</a:t>
            </a:r>
            <a:r>
              <a:rPr lang="en-US" sz="1800" i="1" dirty="0" smtClean="0">
                <a:latin typeface="+mn-lt"/>
              </a:rPr>
              <a:t> </a:t>
            </a:r>
            <a:r>
              <a:rPr lang="en-US" sz="1800" i="1" dirty="0" err="1" smtClean="0">
                <a:latin typeface="+mn-lt"/>
              </a:rPr>
              <a:t>trải</a:t>
            </a:r>
            <a:r>
              <a:rPr lang="en-US" sz="1800" i="1" dirty="0" smtClean="0">
                <a:latin typeface="+mn-lt"/>
              </a:rPr>
              <a:t> </a:t>
            </a:r>
            <a:r>
              <a:rPr lang="en-US" sz="1800" i="1" dirty="0" err="1" smtClean="0">
                <a:latin typeface="+mn-lt"/>
              </a:rPr>
              <a:t>bàn</a:t>
            </a:r>
            <a:r>
              <a:rPr lang="en-US" sz="1800" i="1" dirty="0" smtClean="0">
                <a:latin typeface="+mn-lt"/>
              </a:rPr>
              <a:t>:</a:t>
            </a:r>
            <a:endParaRPr lang="vi-VN" sz="1800" i="1" dirty="0" smtClean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885880" y="1329100"/>
                <a:ext cx="7818410" cy="10387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800" b="1" dirty="0" err="1">
                    <a:latin typeface="+mn-lt"/>
                    <a:ea typeface="Calibri" panose="020F0502020204030204" pitchFamily="34" charset="0"/>
                  </a:rPr>
                  <a:t>Câu</a:t>
                </a:r>
                <a:r>
                  <a:rPr lang="en-GB" sz="1800" b="1" dirty="0">
                    <a:latin typeface="+mn-lt"/>
                    <a:ea typeface="Calibri" panose="020F0502020204030204" pitchFamily="34" charset="0"/>
                  </a:rPr>
                  <a:t> 1:</a:t>
                </a:r>
                <a:r>
                  <a:rPr lang="en-GB" sz="18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latin typeface="+mn-lt"/>
                    <a:ea typeface="Calibri" panose="020F0502020204030204" pitchFamily="34" charset="0"/>
                  </a:rPr>
                  <a:t>Tìm</a:t>
                </a:r>
                <a:r>
                  <a:rPr lang="en-GB" sz="18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18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latin typeface="+mn-lt"/>
                    <a:ea typeface="Calibri" panose="020F0502020204030204" pitchFamily="34" charset="0"/>
                  </a:rPr>
                  <a:t>nguyên</a:t>
                </a:r>
                <a:r>
                  <a:rPr lang="en-GB" sz="1800" dirty="0">
                    <a:latin typeface="+mn-lt"/>
                    <a:ea typeface="Calibri" panose="020F0502020204030204" pitchFamily="34" charset="0"/>
                  </a:rPr>
                  <a:t> x </a:t>
                </a:r>
                <a:r>
                  <a:rPr lang="en-GB" sz="1800" dirty="0" err="1">
                    <a:latin typeface="+mn-lt"/>
                    <a:ea typeface="Calibri" panose="020F0502020204030204" pitchFamily="34" charset="0"/>
                  </a:rPr>
                  <a:t>thỏa</a:t>
                </a:r>
                <a:r>
                  <a:rPr lang="en-GB" sz="18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latin typeface="+mn-lt"/>
                    <a:ea typeface="Calibri" panose="020F0502020204030204" pitchFamily="34" charset="0"/>
                  </a:rPr>
                  <a:t>mãn</a:t>
                </a:r>
                <a:endParaRPr lang="en-US" sz="1800" dirty="0">
                  <a:latin typeface="+mn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800" dirty="0">
                    <a:latin typeface="+mn-lt"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+mn-lt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1800" i="1">
                            <a:latin typeface="+mn-lt"/>
                            <a:ea typeface="Calibri" panose="020F0502020204030204" pitchFamily="34" charset="0"/>
                          </a:rPr>
                          <m:t>−10</m:t>
                        </m:r>
                      </m:num>
                      <m:den>
                        <m:r>
                          <a:rPr lang="vi-VN" sz="1800" i="1">
                            <a:latin typeface="+mn-lt"/>
                            <a:ea typeface="Calibri" panose="020F050202020403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1800" dirty="0">
                    <a:latin typeface="+mn-lt"/>
                    <a:ea typeface="Calibri" panose="020F0502020204030204" pitchFamily="34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+mn-lt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latin typeface="+mn-lt"/>
                            <a:ea typeface="Calibri" panose="020F0502020204030204" pitchFamily="34" charset="0"/>
                          </a:rPr>
                          <m:t>𝑥</m:t>
                        </m:r>
                      </m:num>
                      <m:den>
                        <m:r>
                          <a:rPr lang="en-GB" sz="1800" i="1">
                            <a:latin typeface="+mn-lt"/>
                            <a:ea typeface="Calibri" panose="020F0502020204030204" pitchFamily="34" charset="0"/>
                          </a:rPr>
                          <m:t>2 </m:t>
                        </m:r>
                      </m:den>
                    </m:f>
                    <m:r>
                      <a:rPr lang="en-GB" sz="1800" i="1">
                        <a:latin typeface="+mn-lt"/>
                        <a:ea typeface="Calibri" panose="020F0502020204030204" pitchFamily="34" charset="0"/>
                      </a:rPr>
                      <m:t>&lt;</m:t>
                    </m:r>
                    <m:f>
                      <m:fPr>
                        <m:ctrlPr>
                          <a:rPr lang="en-US" sz="1800" i="1">
                            <a:latin typeface="+mn-lt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latin typeface="+mn-lt"/>
                            <a:ea typeface="Calibri" panose="020F0502020204030204" pitchFamily="34" charset="0"/>
                          </a:rPr>
                          <m:t>−7</m:t>
                        </m:r>
                      </m:num>
                      <m:den>
                        <m:r>
                          <a:rPr lang="en-GB" sz="1800" i="1">
                            <a:latin typeface="+mn-lt"/>
                            <a:ea typeface="Calibri" panose="020F050202020403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1800" dirty="0">
                    <a:latin typeface="+mn-lt"/>
                    <a:ea typeface="Calibri" panose="020F0502020204030204" pitchFamily="34" charset="0"/>
                  </a:rPr>
                  <a:t>                </a:t>
                </a:r>
                <a:r>
                  <a:rPr lang="en-GB" sz="1800" dirty="0" smtClean="0">
                    <a:latin typeface="+mn-lt"/>
                    <a:ea typeface="Calibri" panose="020F0502020204030204" pitchFamily="34" charset="0"/>
                  </a:rPr>
                  <a:t>b</a:t>
                </a:r>
                <a:r>
                  <a:rPr lang="en-GB" sz="1800" dirty="0">
                    <a:latin typeface="+mn-lt"/>
                    <a:ea typeface="Calibri" panose="020F0502020204030204" pitchFamily="34" charset="0"/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+mn-lt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1800" i="1">
                            <a:latin typeface="+mn-lt"/>
                            <a:ea typeface="Calibri" panose="020F0502020204030204" pitchFamily="34" charset="0"/>
                          </a:rPr>
                          <m:t>−3</m:t>
                        </m:r>
                      </m:num>
                      <m:den>
                        <m:r>
                          <a:rPr lang="vi-VN" sz="1800" i="1">
                            <a:latin typeface="+mn-lt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1800" dirty="0">
                    <a:latin typeface="+mn-lt"/>
                    <a:ea typeface="Calibri" panose="020F0502020204030204" pitchFamily="34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+mn-lt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latin typeface="+mn-lt"/>
                            <a:ea typeface="Calibri" panose="020F0502020204030204" pitchFamily="34" charset="0"/>
                          </a:rPr>
                          <m:t>𝑥</m:t>
                        </m:r>
                      </m:num>
                      <m:den>
                        <m:r>
                          <a:rPr lang="en-GB" sz="1800" i="1">
                            <a:latin typeface="+mn-lt"/>
                            <a:ea typeface="Calibri" panose="020F0502020204030204" pitchFamily="34" charset="0"/>
                          </a:rPr>
                          <m:t>6 </m:t>
                        </m:r>
                      </m:den>
                    </m:f>
                    <m:r>
                      <a:rPr lang="en-GB" sz="1800" i="1">
                        <a:latin typeface="+mn-lt"/>
                        <a:ea typeface="Calibri" panose="020F0502020204030204" pitchFamily="34" charset="0"/>
                      </a:rPr>
                      <m:t>&lt;</m:t>
                    </m:r>
                    <m:f>
                      <m:fPr>
                        <m:ctrlPr>
                          <a:rPr lang="en-US" sz="1800" i="1">
                            <a:latin typeface="+mn-lt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latin typeface="+mn-lt"/>
                            <a:ea typeface="Calibri" panose="020F0502020204030204" pitchFamily="34" charset="0"/>
                          </a:rPr>
                          <m:t>−1</m:t>
                        </m:r>
                      </m:num>
                      <m:den>
                        <m:r>
                          <a:rPr lang="en-GB" sz="1800" i="1">
                            <a:latin typeface="+mn-lt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800" dirty="0">
                    <a:latin typeface="+mn-lt"/>
                    <a:ea typeface="Calibri" panose="020F0502020204030204" pitchFamily="34" charset="0"/>
                  </a:rPr>
                  <a:t>                     c)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+mn-lt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1800" i="1">
                            <a:latin typeface="+mn-lt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vi-VN" sz="1800" i="1">
                            <a:latin typeface="+mn-lt"/>
                            <a:ea typeface="Calibri" panose="020F0502020204030204" pitchFamily="34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GB" sz="1800" dirty="0">
                    <a:latin typeface="+mn-lt"/>
                    <a:ea typeface="Calibri" panose="020F0502020204030204" pitchFamily="34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+mn-lt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latin typeface="+mn-lt"/>
                            <a:ea typeface="Calibri" panose="020F0502020204030204" pitchFamily="34" charset="0"/>
                          </a:rPr>
                          <m:t>−3</m:t>
                        </m:r>
                      </m:num>
                      <m:den>
                        <m:r>
                          <a:rPr lang="en-GB" sz="1800" i="1">
                            <a:latin typeface="+mn-lt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GB" sz="1800" i="1">
                            <a:latin typeface="+mn-lt"/>
                            <a:ea typeface="Calibri" panose="020F0502020204030204" pitchFamily="34" charset="0"/>
                          </a:rPr>
                          <m:t> </m:t>
                        </m:r>
                      </m:den>
                    </m:f>
                    <m:r>
                      <a:rPr lang="en-GB" sz="1800" i="1">
                        <a:latin typeface="+mn-lt"/>
                        <a:ea typeface="Calibri" panose="020F0502020204030204" pitchFamily="34" charset="0"/>
                      </a:rPr>
                      <m:t>&lt;</m:t>
                    </m:r>
                    <m:f>
                      <m:fPr>
                        <m:ctrlPr>
                          <a:rPr lang="en-US" sz="1800" i="1">
                            <a:latin typeface="+mn-lt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latin typeface="+mn-lt"/>
                            <a:ea typeface="Calibri" panose="020F0502020204030204" pitchFamily="34" charset="0"/>
                          </a:rPr>
                          <m:t>−4</m:t>
                        </m:r>
                      </m:num>
                      <m:den>
                        <m:r>
                          <a:rPr lang="en-GB" sz="1800" i="1">
                            <a:latin typeface="+mn-lt"/>
                            <a:ea typeface="Calibri" panose="020F050202020403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1800" dirty="0">
                    <a:latin typeface="+mn-lt"/>
                    <a:ea typeface="Calibri" panose="020F0502020204030204" pitchFamily="34" charset="0"/>
                  </a:rPr>
                  <a:t>                          </a:t>
                </a:r>
                <a:endParaRPr lang="en-US" sz="18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880" y="1329100"/>
                <a:ext cx="7818410" cy="1038746"/>
              </a:xfrm>
              <a:prstGeom prst="rect">
                <a:avLst/>
              </a:prstGeom>
              <a:blipFill>
                <a:blip r:embed="rId2"/>
                <a:stretch>
                  <a:fillRect l="-624" b="-294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839035" y="2288370"/>
                <a:ext cx="7912100" cy="12067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GB" sz="1800" b="1" dirty="0" err="1">
                    <a:latin typeface="+mn-lt"/>
                  </a:rPr>
                  <a:t>Câu</a:t>
                </a:r>
                <a:r>
                  <a:rPr lang="en-GB" sz="1800" b="1" dirty="0">
                    <a:latin typeface="+mn-lt"/>
                  </a:rPr>
                  <a:t> 2: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Lớp</a:t>
                </a:r>
                <a:r>
                  <a:rPr lang="en-GB" sz="1800" dirty="0">
                    <a:latin typeface="+mn-lt"/>
                  </a:rPr>
                  <a:t> 6A </a:t>
                </a:r>
                <a:r>
                  <a:rPr lang="en-GB" sz="1800" dirty="0" err="1">
                    <a:latin typeface="+mn-lt"/>
                  </a:rPr>
                  <a:t>có</a:t>
                </a:r>
                <a:r>
                  <a:rPr lang="en-GB" sz="1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+mn-lt"/>
                          </a:rPr>
                        </m:ctrlPr>
                      </m:fPr>
                      <m:num>
                        <m:r>
                          <a:rPr lang="vi-VN" sz="1800" i="1">
                            <a:latin typeface="+mn-lt"/>
                          </a:rPr>
                          <m:t>−2</m:t>
                        </m:r>
                      </m:num>
                      <m:den>
                        <m:r>
                          <a:rPr lang="vi-VN" sz="1800" i="1">
                            <a:latin typeface="+mn-lt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học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sinh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thích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bóng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rổ</a:t>
                </a:r>
                <a:r>
                  <a:rPr lang="en-GB" sz="1800" dirty="0">
                    <a:latin typeface="+mn-lt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+mn-lt"/>
                          </a:rPr>
                        </m:ctrlPr>
                      </m:fPr>
                      <m:num>
                        <m:r>
                          <a:rPr lang="vi-VN" sz="1800" i="1">
                            <a:latin typeface="+mn-lt"/>
                          </a:rPr>
                          <m:t>1</m:t>
                        </m:r>
                      </m:num>
                      <m:den>
                        <m:r>
                          <a:rPr lang="vi-VN" sz="1800" i="1">
                            <a:latin typeface="+mn-lt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học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sinh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thích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cầu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lông</a:t>
                </a:r>
                <a:r>
                  <a:rPr lang="en-GB" sz="1800" dirty="0">
                    <a:latin typeface="+mn-lt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+mn-lt"/>
                          </a:rPr>
                        </m:ctrlPr>
                      </m:fPr>
                      <m:num>
                        <m:r>
                          <a:rPr lang="vi-VN" sz="1800" i="1">
                            <a:latin typeface="+mn-lt"/>
                          </a:rPr>
                          <m:t>3</m:t>
                        </m:r>
                      </m:num>
                      <m:den>
                        <m:r>
                          <a:rPr lang="vi-VN" sz="1800" i="1">
                            <a:latin typeface="+mn-lt"/>
                          </a:rPr>
                          <m:t>25</m:t>
                        </m:r>
                      </m:den>
                    </m:f>
                  </m:oMath>
                </a14:m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học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sinh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thích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cờ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vua</a:t>
                </a:r>
                <a:r>
                  <a:rPr lang="en-GB" sz="1800" dirty="0">
                    <a:latin typeface="+mn-lt"/>
                  </a:rPr>
                  <a:t>, </a:t>
                </a:r>
                <a:r>
                  <a:rPr lang="en-GB" sz="1800" dirty="0" err="1">
                    <a:latin typeface="+mn-lt"/>
                  </a:rPr>
                  <a:t>số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học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sinh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còn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lại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thích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bóng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bàn</a:t>
                </a:r>
                <a:r>
                  <a:rPr lang="en-GB" sz="1800" dirty="0">
                    <a:latin typeface="+mn-lt"/>
                  </a:rPr>
                  <a:t>. </a:t>
                </a:r>
                <a:r>
                  <a:rPr lang="en-GB" sz="1800" dirty="0" err="1">
                    <a:latin typeface="+mn-lt"/>
                  </a:rPr>
                  <a:t>Hỏi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môn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thể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thao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nào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được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nhiều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bạn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lớp</a:t>
                </a:r>
                <a:r>
                  <a:rPr lang="en-GB" sz="1800" dirty="0">
                    <a:latin typeface="+mn-lt"/>
                  </a:rPr>
                  <a:t> 6A </a:t>
                </a:r>
                <a:r>
                  <a:rPr lang="en-GB" sz="1800" dirty="0" err="1">
                    <a:latin typeface="+mn-lt"/>
                  </a:rPr>
                  <a:t>thích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nhất</a:t>
                </a:r>
                <a:r>
                  <a:rPr lang="en-GB" sz="1800" dirty="0" smtClean="0">
                    <a:latin typeface="+mn-lt"/>
                  </a:rPr>
                  <a:t>?</a:t>
                </a:r>
                <a:r>
                  <a:rPr lang="en-GB" sz="1800" dirty="0" smtClean="0">
                    <a:latin typeface="+mn-lt"/>
                    <a:ea typeface="Calibri" panose="020F0502020204030204" pitchFamily="34" charset="0"/>
                  </a:rPr>
                  <a:t>                          </a:t>
                </a:r>
                <a:endParaRPr lang="en-US" sz="18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035" y="2288370"/>
                <a:ext cx="7912100" cy="1206741"/>
              </a:xfrm>
              <a:prstGeom prst="rect">
                <a:avLst/>
              </a:prstGeom>
              <a:blipFill>
                <a:blip r:embed="rId3"/>
                <a:stretch>
                  <a:fillRect l="-693" r="-616" b="-757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>
          <a:xfrm>
            <a:off x="3054350" y="61039"/>
            <a:ext cx="3295650" cy="59936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 ĐỘNG NHÓM</a:t>
            </a:r>
            <a:endParaRPr lang="vi-VN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>
            <a:off x="8302784" y="61039"/>
            <a:ext cx="803012" cy="744166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phút</a:t>
            </a:r>
            <a:endParaRPr lang="vi-V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839035" y="3495111"/>
                <a:ext cx="7912100" cy="16868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GB" sz="1800" b="1" dirty="0" err="1"/>
                  <a:t>Câu</a:t>
                </a:r>
                <a:r>
                  <a:rPr lang="en-GB" sz="1800" b="1" dirty="0"/>
                  <a:t> 3:</a:t>
                </a:r>
                <a:r>
                  <a:rPr lang="en-GB" sz="1800" dirty="0"/>
                  <a:t> Ba </a:t>
                </a:r>
                <a:r>
                  <a:rPr lang="en-GB" sz="1800" dirty="0" err="1"/>
                  <a:t>lớp</a:t>
                </a:r>
                <a:r>
                  <a:rPr lang="en-GB" sz="1800" dirty="0"/>
                  <a:t> 6A, 6B, 6C </a:t>
                </a:r>
                <a:r>
                  <a:rPr lang="en-GB" sz="1800" dirty="0" err="1"/>
                  <a:t>có</a:t>
                </a:r>
                <a:r>
                  <a:rPr lang="en-GB" sz="1800" dirty="0"/>
                  <a:t> </a:t>
                </a:r>
                <a:r>
                  <a:rPr lang="en-GB" sz="1800" dirty="0" err="1"/>
                  <a:t>số</a:t>
                </a:r>
                <a:r>
                  <a:rPr lang="en-GB" sz="1800" dirty="0"/>
                  <a:t> </a:t>
                </a:r>
                <a:r>
                  <a:rPr lang="en-GB" sz="1800" dirty="0" err="1"/>
                  <a:t>học</a:t>
                </a:r>
                <a:r>
                  <a:rPr lang="en-GB" sz="1800" dirty="0"/>
                  <a:t> </a:t>
                </a:r>
                <a:r>
                  <a:rPr lang="en-GB" sz="1800" dirty="0" err="1"/>
                  <a:t>sinh</a:t>
                </a:r>
                <a:r>
                  <a:rPr lang="en-GB" sz="1800" dirty="0"/>
                  <a:t> </a:t>
                </a:r>
                <a:r>
                  <a:rPr lang="en-GB" sz="1800" dirty="0" err="1"/>
                  <a:t>bằng</a:t>
                </a:r>
                <a:r>
                  <a:rPr lang="en-GB" sz="1800" dirty="0"/>
                  <a:t> </a:t>
                </a:r>
                <a:r>
                  <a:rPr lang="en-GB" sz="1800" dirty="0" err="1"/>
                  <a:t>nhau</a:t>
                </a:r>
                <a:r>
                  <a:rPr lang="en-GB" sz="1800" dirty="0"/>
                  <a:t>. </a:t>
                </a:r>
                <a:r>
                  <a:rPr lang="en-GB" sz="1800" dirty="0" err="1"/>
                  <a:t>Biết</a:t>
                </a:r>
                <a:r>
                  <a:rPr lang="en-GB" sz="1800" dirty="0"/>
                  <a:t> </a:t>
                </a:r>
                <a:r>
                  <a:rPr lang="en-GB" sz="1800" dirty="0" err="1"/>
                  <a:t>lớp</a:t>
                </a:r>
                <a:r>
                  <a:rPr lang="en-GB" sz="1800" dirty="0"/>
                  <a:t> 6A </a:t>
                </a:r>
                <a:r>
                  <a:rPr lang="en-GB" sz="1800" dirty="0" err="1"/>
                  <a:t>có</a:t>
                </a:r>
                <a:r>
                  <a:rPr lang="en-GB" sz="1800" dirty="0"/>
                  <a:t> </a:t>
                </a:r>
                <a:r>
                  <a:rPr lang="en-GB" sz="1800" dirty="0" err="1"/>
                  <a:t>số</a:t>
                </a:r>
                <a:r>
                  <a:rPr lang="en-GB" sz="1800" dirty="0"/>
                  <a:t> </a:t>
                </a:r>
                <a:r>
                  <a:rPr lang="en-GB" sz="1800" dirty="0" err="1"/>
                  <a:t>học</a:t>
                </a:r>
                <a:r>
                  <a:rPr lang="en-GB" sz="1800" dirty="0"/>
                  <a:t> </a:t>
                </a:r>
                <a:r>
                  <a:rPr lang="en-GB" sz="1800" dirty="0" err="1"/>
                  <a:t>sinh</a:t>
                </a:r>
                <a:r>
                  <a:rPr lang="en-GB" sz="1800" dirty="0"/>
                  <a:t> </a:t>
                </a:r>
                <a:r>
                  <a:rPr lang="en-GB" sz="1800" dirty="0" err="1"/>
                  <a:t>nữ</a:t>
                </a:r>
                <a:r>
                  <a:rPr lang="en-GB" sz="1800" dirty="0"/>
                  <a:t> </a:t>
                </a:r>
                <a:r>
                  <a:rPr lang="en-GB" sz="1800" dirty="0" err="1"/>
                  <a:t>chiếm</a:t>
                </a:r>
                <a:r>
                  <a:rPr lang="en-GB" sz="1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/>
                        </m:ctrlPr>
                      </m:fPr>
                      <m:num>
                        <m:r>
                          <a:rPr lang="vi-VN" sz="1800" i="1"/>
                          <m:t>2</m:t>
                        </m:r>
                      </m:num>
                      <m:den>
                        <m:r>
                          <a:rPr lang="vi-VN" sz="1800" i="1"/>
                          <m:t>3</m:t>
                        </m:r>
                      </m:den>
                    </m:f>
                  </m:oMath>
                </a14:m>
                <a:r>
                  <a:rPr lang="en-GB" sz="1800" dirty="0"/>
                  <a:t> </a:t>
                </a:r>
                <a:r>
                  <a:rPr lang="en-GB" sz="1800" dirty="0" err="1"/>
                  <a:t>số</a:t>
                </a:r>
                <a:r>
                  <a:rPr lang="en-GB" sz="1800" dirty="0"/>
                  <a:t> </a:t>
                </a:r>
                <a:r>
                  <a:rPr lang="en-GB" sz="1800" dirty="0" err="1"/>
                  <a:t>học</a:t>
                </a:r>
                <a:r>
                  <a:rPr lang="en-GB" sz="1800" dirty="0"/>
                  <a:t> </a:t>
                </a:r>
                <a:r>
                  <a:rPr lang="en-GB" sz="1800" dirty="0" err="1"/>
                  <a:t>sinh</a:t>
                </a:r>
                <a:r>
                  <a:rPr lang="en-GB" sz="1800" dirty="0"/>
                  <a:t> </a:t>
                </a:r>
                <a:r>
                  <a:rPr lang="en-GB" sz="1800" dirty="0" err="1"/>
                  <a:t>cả</a:t>
                </a:r>
                <a:r>
                  <a:rPr lang="en-GB" sz="1800" dirty="0"/>
                  <a:t> </a:t>
                </a:r>
                <a:r>
                  <a:rPr lang="en-GB" sz="1800" dirty="0" err="1"/>
                  <a:t>lớp</a:t>
                </a:r>
                <a:r>
                  <a:rPr lang="en-GB" sz="1800" dirty="0"/>
                  <a:t>, </a:t>
                </a:r>
                <a:r>
                  <a:rPr lang="en-GB" sz="1800" dirty="0" err="1"/>
                  <a:t>lớp</a:t>
                </a:r>
                <a:r>
                  <a:rPr lang="en-GB" sz="1800" dirty="0"/>
                  <a:t> 6B </a:t>
                </a:r>
                <a:r>
                  <a:rPr lang="en-GB" sz="1800" dirty="0" err="1"/>
                  <a:t>có</a:t>
                </a:r>
                <a:r>
                  <a:rPr lang="en-GB" sz="1800" dirty="0"/>
                  <a:t> </a:t>
                </a:r>
                <a:r>
                  <a:rPr lang="en-GB" sz="1800" dirty="0" err="1"/>
                  <a:t>số</a:t>
                </a:r>
                <a:r>
                  <a:rPr lang="en-GB" sz="1800" dirty="0"/>
                  <a:t> </a:t>
                </a:r>
                <a:r>
                  <a:rPr lang="en-GB" sz="1800" dirty="0" err="1"/>
                  <a:t>học</a:t>
                </a:r>
                <a:r>
                  <a:rPr lang="en-GB" sz="1800" dirty="0"/>
                  <a:t> </a:t>
                </a:r>
                <a:r>
                  <a:rPr lang="en-GB" sz="1800" dirty="0" err="1"/>
                  <a:t>sinh</a:t>
                </a:r>
                <a:r>
                  <a:rPr lang="en-GB" sz="1800" dirty="0"/>
                  <a:t> </a:t>
                </a:r>
                <a:r>
                  <a:rPr lang="en-GB" sz="1800" dirty="0" err="1"/>
                  <a:t>nữ</a:t>
                </a:r>
                <a:r>
                  <a:rPr lang="en-GB" sz="1800" dirty="0"/>
                  <a:t> </a:t>
                </a:r>
                <a:r>
                  <a:rPr lang="en-GB" sz="1800" dirty="0" err="1"/>
                  <a:t>chiếm</a:t>
                </a:r>
                <a:r>
                  <a:rPr lang="en-GB" sz="1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/>
                        </m:ctrlPr>
                      </m:fPr>
                      <m:num>
                        <m:r>
                          <a:rPr lang="vi-VN" sz="1800" i="1"/>
                          <m:t>4</m:t>
                        </m:r>
                      </m:num>
                      <m:den>
                        <m:r>
                          <a:rPr lang="vi-VN" sz="1800" i="1"/>
                          <m:t>9</m:t>
                        </m:r>
                      </m:den>
                    </m:f>
                  </m:oMath>
                </a14:m>
                <a:r>
                  <a:rPr lang="en-GB" sz="1800" dirty="0"/>
                  <a:t> </a:t>
                </a:r>
                <a:r>
                  <a:rPr lang="en-GB" sz="1800" dirty="0" err="1"/>
                  <a:t>số</a:t>
                </a:r>
                <a:r>
                  <a:rPr lang="en-GB" sz="1800" dirty="0"/>
                  <a:t> </a:t>
                </a:r>
                <a:r>
                  <a:rPr lang="en-GB" sz="1800" dirty="0" err="1"/>
                  <a:t>học</a:t>
                </a:r>
                <a:r>
                  <a:rPr lang="en-GB" sz="1800" dirty="0"/>
                  <a:t> </a:t>
                </a:r>
                <a:r>
                  <a:rPr lang="en-GB" sz="1800" dirty="0" err="1"/>
                  <a:t>sinh</a:t>
                </a:r>
                <a:r>
                  <a:rPr lang="en-GB" sz="1800" dirty="0"/>
                  <a:t> </a:t>
                </a:r>
                <a:r>
                  <a:rPr lang="en-GB" sz="1800" dirty="0" err="1"/>
                  <a:t>cả</a:t>
                </a:r>
                <a:r>
                  <a:rPr lang="en-GB" sz="1800" dirty="0"/>
                  <a:t> </a:t>
                </a:r>
                <a:r>
                  <a:rPr lang="en-GB" sz="1800" dirty="0" err="1"/>
                  <a:t>lớp</a:t>
                </a:r>
                <a:r>
                  <a:rPr lang="en-GB" sz="1800" dirty="0"/>
                  <a:t>, </a:t>
                </a:r>
                <a:r>
                  <a:rPr lang="en-GB" sz="1800" dirty="0" err="1"/>
                  <a:t>lớp</a:t>
                </a:r>
                <a:r>
                  <a:rPr lang="en-GB" sz="1800" dirty="0"/>
                  <a:t> 6C </a:t>
                </a:r>
                <a:r>
                  <a:rPr lang="en-GB" sz="1800" dirty="0" err="1"/>
                  <a:t>có</a:t>
                </a:r>
                <a:r>
                  <a:rPr lang="en-GB" sz="1800" dirty="0"/>
                  <a:t> </a:t>
                </a:r>
                <a:r>
                  <a:rPr lang="en-GB" sz="1800" dirty="0" err="1"/>
                  <a:t>số</a:t>
                </a:r>
                <a:r>
                  <a:rPr lang="en-GB" sz="1800" dirty="0"/>
                  <a:t> </a:t>
                </a:r>
                <a:r>
                  <a:rPr lang="en-GB" sz="1800" dirty="0" err="1"/>
                  <a:t>học</a:t>
                </a:r>
                <a:r>
                  <a:rPr lang="en-GB" sz="1800" dirty="0"/>
                  <a:t> </a:t>
                </a:r>
                <a:r>
                  <a:rPr lang="en-GB" sz="1800" dirty="0" err="1"/>
                  <a:t>sinh</a:t>
                </a:r>
                <a:r>
                  <a:rPr lang="en-GB" sz="1800" dirty="0"/>
                  <a:t> </a:t>
                </a:r>
                <a:r>
                  <a:rPr lang="en-GB" sz="1800" dirty="0" err="1"/>
                  <a:t>nữ</a:t>
                </a:r>
                <a:r>
                  <a:rPr lang="en-GB" sz="1800" dirty="0"/>
                  <a:t> </a:t>
                </a:r>
                <a:r>
                  <a:rPr lang="en-GB" sz="1800" dirty="0" err="1"/>
                  <a:t>chiếm</a:t>
                </a:r>
                <a:r>
                  <a:rPr lang="en-GB" sz="1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/>
                        </m:ctrlPr>
                      </m:fPr>
                      <m:num>
                        <m:r>
                          <a:rPr lang="vi-VN" sz="1800" i="1"/>
                          <m:t>3</m:t>
                        </m:r>
                      </m:num>
                      <m:den>
                        <m:r>
                          <a:rPr lang="vi-VN" sz="1800" i="1"/>
                          <m:t>5</m:t>
                        </m:r>
                      </m:den>
                    </m:f>
                  </m:oMath>
                </a14:m>
                <a:r>
                  <a:rPr lang="en-GB" sz="1800" dirty="0"/>
                  <a:t> </a:t>
                </a:r>
                <a:r>
                  <a:rPr lang="en-GB" sz="1800" dirty="0" err="1"/>
                  <a:t>số</a:t>
                </a:r>
                <a:r>
                  <a:rPr lang="en-GB" sz="1800" dirty="0"/>
                  <a:t> </a:t>
                </a:r>
                <a:r>
                  <a:rPr lang="en-GB" sz="1800" dirty="0" err="1"/>
                  <a:t>học</a:t>
                </a:r>
                <a:r>
                  <a:rPr lang="en-GB" sz="1800" dirty="0"/>
                  <a:t> </a:t>
                </a:r>
                <a:r>
                  <a:rPr lang="en-GB" sz="1800" dirty="0" err="1"/>
                  <a:t>sinh</a:t>
                </a:r>
                <a:r>
                  <a:rPr lang="en-GB" sz="1800" dirty="0"/>
                  <a:t> </a:t>
                </a:r>
                <a:r>
                  <a:rPr lang="en-GB" sz="1800" dirty="0" err="1"/>
                  <a:t>cả</a:t>
                </a:r>
                <a:r>
                  <a:rPr lang="en-GB" sz="1800" dirty="0"/>
                  <a:t> </a:t>
                </a:r>
                <a:r>
                  <a:rPr lang="en-GB" sz="1800" dirty="0" err="1"/>
                  <a:t>lớp</a:t>
                </a:r>
                <a:r>
                  <a:rPr lang="en-GB" sz="1800" dirty="0"/>
                  <a:t>. </a:t>
                </a:r>
                <a:r>
                  <a:rPr lang="en-GB" sz="1800" dirty="0" err="1"/>
                  <a:t>Hỏi</a:t>
                </a:r>
                <a:r>
                  <a:rPr lang="en-GB" sz="1800" dirty="0"/>
                  <a:t> </a:t>
                </a:r>
                <a:r>
                  <a:rPr lang="en-GB" sz="1800" dirty="0" err="1"/>
                  <a:t>lớp</a:t>
                </a:r>
                <a:r>
                  <a:rPr lang="en-GB" sz="1800" dirty="0"/>
                  <a:t> </a:t>
                </a:r>
                <a:r>
                  <a:rPr lang="en-GB" sz="1800" dirty="0" err="1"/>
                  <a:t>nào</a:t>
                </a:r>
                <a:r>
                  <a:rPr lang="en-GB" sz="1800" dirty="0"/>
                  <a:t> </a:t>
                </a:r>
                <a:r>
                  <a:rPr lang="en-GB" sz="1800" dirty="0" err="1"/>
                  <a:t>có</a:t>
                </a:r>
                <a:r>
                  <a:rPr lang="en-GB" sz="1800" dirty="0"/>
                  <a:t> </a:t>
                </a:r>
                <a:r>
                  <a:rPr lang="en-GB" sz="1800" dirty="0" err="1"/>
                  <a:t>nhiều</a:t>
                </a:r>
                <a:r>
                  <a:rPr lang="en-GB" sz="1800" dirty="0"/>
                  <a:t> </a:t>
                </a:r>
                <a:r>
                  <a:rPr lang="en-GB" sz="1800" dirty="0" err="1"/>
                  <a:t>học</a:t>
                </a:r>
                <a:r>
                  <a:rPr lang="en-GB" sz="1800" dirty="0"/>
                  <a:t> </a:t>
                </a:r>
                <a:r>
                  <a:rPr lang="en-GB" sz="1800" dirty="0" err="1"/>
                  <a:t>sinh</a:t>
                </a:r>
                <a:r>
                  <a:rPr lang="en-GB" sz="1800" dirty="0"/>
                  <a:t> </a:t>
                </a:r>
                <a:r>
                  <a:rPr lang="en-GB" sz="1800" dirty="0" err="1"/>
                  <a:t>nữ</a:t>
                </a:r>
                <a:r>
                  <a:rPr lang="en-GB" sz="1800" dirty="0"/>
                  <a:t> </a:t>
                </a:r>
                <a:r>
                  <a:rPr lang="en-GB" sz="1800" dirty="0" err="1"/>
                  <a:t>nhất</a:t>
                </a:r>
                <a:r>
                  <a:rPr lang="en-GB" sz="1800" dirty="0"/>
                  <a:t>?</a:t>
                </a:r>
                <a:endParaRPr lang="en-US" sz="1800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035" y="3495111"/>
                <a:ext cx="7912100" cy="1686872"/>
              </a:xfrm>
              <a:prstGeom prst="rect">
                <a:avLst/>
              </a:prstGeom>
              <a:blipFill>
                <a:blip r:embed="rId4"/>
                <a:stretch>
                  <a:fillRect l="-693" r="-616" b="-50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496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5" grpId="0" build="allAtOnce"/>
      <p:bldP spid="6" grpId="0" animBg="1"/>
      <p:bldP spid="7" grpId="0" animBg="1"/>
      <p:bldP spid="8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3035300" y="88900"/>
            <a:ext cx="2730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CỦNG CỐ</a:t>
            </a:r>
            <a:endParaRPr lang="vi-VN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28700" y="1015243"/>
            <a:ext cx="6743700" cy="711200"/>
          </a:xfrm>
          <a:prstGeom prst="round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Muốn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so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sánh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hai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phân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số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, ta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làm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như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thế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nào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?</a:t>
            </a:r>
            <a:endParaRPr lang="vi-VN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24679" y="2908035"/>
            <a:ext cx="7108071" cy="645650"/>
          </a:xfrm>
          <a:prstGeom prst="round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Muốn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viết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phân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số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hỗn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số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, ta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làm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như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thế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nào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?</a:t>
            </a:r>
            <a:endParaRPr lang="vi-VN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24679" y="1918700"/>
            <a:ext cx="6951742" cy="797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GB" sz="2000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- </a:t>
            </a:r>
            <a:r>
              <a:rPr lang="en-GB" sz="2000" dirty="0" err="1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Muốn</a:t>
            </a:r>
            <a:r>
              <a:rPr lang="en-GB" sz="2000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so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sánh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hai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phân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, ta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phải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quy</a:t>
            </a:r>
            <a:r>
              <a:rPr lang="en-GB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đồng</a:t>
            </a:r>
            <a:r>
              <a:rPr lang="en-GB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mẫu</a:t>
            </a:r>
            <a:r>
              <a:rPr lang="en-GB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những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phân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đó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vè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cùng</a:t>
            </a:r>
            <a:r>
              <a:rPr lang="en-GB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mẫu</a:t>
            </a:r>
            <a:r>
              <a:rPr lang="en-GB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GB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dương</a:t>
            </a:r>
            <a:r>
              <a:rPr lang="en-GB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rồi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so </a:t>
            </a:r>
            <a:r>
              <a:rPr lang="en-GB" sz="20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sánh</a:t>
            </a:r>
            <a:r>
              <a:rPr lang="en-GB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.</a:t>
            </a:r>
            <a:endParaRPr lang="vi-VN" sz="2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52500" y="3765144"/>
            <a:ext cx="6951742" cy="1166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GB" sz="2000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-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Muốn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viết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phân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về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hỗn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,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trước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hết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ta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phải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lấy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+mn-lt"/>
              </a:rPr>
              <a:t>tử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b="1" dirty="0">
                <a:solidFill>
                  <a:srgbClr val="002060"/>
                </a:solidFill>
                <a:latin typeface="+mn-lt"/>
              </a:rPr>
              <a:t>chia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cho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+mn-lt"/>
              </a:rPr>
              <a:t>mẫu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. </a:t>
            </a:r>
            <a:r>
              <a:rPr lang="en-GB" sz="2000" b="1" dirty="0" err="1">
                <a:solidFill>
                  <a:srgbClr val="002060"/>
                </a:solidFill>
                <a:latin typeface="+mn-lt"/>
              </a:rPr>
              <a:t>Thương</a:t>
            </a:r>
            <a:r>
              <a:rPr lang="en-GB" sz="20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+mn-lt"/>
              </a:rPr>
              <a:t>trong</a:t>
            </a:r>
            <a:r>
              <a:rPr lang="en-GB" sz="20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+mn-lt"/>
              </a:rPr>
              <a:t>phép</a:t>
            </a:r>
            <a:r>
              <a:rPr lang="en-GB" sz="2000" b="1" dirty="0">
                <a:solidFill>
                  <a:srgbClr val="002060"/>
                </a:solidFill>
                <a:latin typeface="+mn-lt"/>
              </a:rPr>
              <a:t> chia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đó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chính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là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+mn-lt"/>
              </a:rPr>
              <a:t>phần</a:t>
            </a:r>
            <a:r>
              <a:rPr lang="en-GB" sz="20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+mn-lt"/>
              </a:rPr>
              <a:t>nguyên</a:t>
            </a:r>
            <a:r>
              <a:rPr lang="en-GB" sz="20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của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hỗn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.</a:t>
            </a:r>
            <a:endParaRPr lang="vi-VN" sz="20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321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000">
                <a:latin typeface="+mn-lt"/>
              </a:rPr>
              <a:t>2</a:t>
            </a:fld>
            <a:endParaRPr sz="200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loud Callout 6"/>
              <p:cNvSpPr/>
              <p:nvPr/>
            </p:nvSpPr>
            <p:spPr>
              <a:xfrm>
                <a:off x="469900" y="1054100"/>
                <a:ext cx="7112000" cy="1562100"/>
              </a:xfrm>
              <a:prstGeom prst="cloudCallout">
                <a:avLst>
                  <a:gd name="adj1" fmla="val -19129"/>
                  <a:gd name="adj2" fmla="val 104161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000" dirty="0" smtClean="0">
                    <a:solidFill>
                      <a:schemeClr val="tx1">
                        <a:lumMod val="50000"/>
                      </a:schemeClr>
                    </a:solidFill>
                  </a:rPr>
                  <a:t>Ta </a:t>
                </a:r>
                <a:r>
                  <a:rPr lang="en-GB" sz="2000" dirty="0" err="1">
                    <a:solidFill>
                      <a:schemeClr val="tx1">
                        <a:lumMod val="50000"/>
                      </a:schemeClr>
                    </a:solidFill>
                  </a:rPr>
                  <a:t>đã</a:t>
                </a:r>
                <a:r>
                  <a:rPr lang="en-GB" sz="2000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000" dirty="0" err="1">
                    <a:solidFill>
                      <a:schemeClr val="tx1">
                        <a:lumMod val="50000"/>
                      </a:schemeClr>
                    </a:solidFill>
                  </a:rPr>
                  <a:t>biết</a:t>
                </a:r>
                <a:r>
                  <a:rPr lang="en-GB" sz="2000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000" b="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sz="2000" b="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20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000" b="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schemeClr val="tx1">
                        <a:lumMod val="50000"/>
                      </a:schemeClr>
                    </a:solidFill>
                  </a:rPr>
                  <a:t>. </a:t>
                </a:r>
                <a:r>
                  <a:rPr lang="en-GB" sz="2000" dirty="0" err="1">
                    <a:solidFill>
                      <a:schemeClr val="tx1">
                        <a:lumMod val="50000"/>
                      </a:schemeClr>
                    </a:solidFill>
                  </a:rPr>
                  <a:t>Phải</a:t>
                </a:r>
                <a:r>
                  <a:rPr lang="en-GB" sz="2000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000" dirty="0" err="1">
                    <a:solidFill>
                      <a:schemeClr val="tx1">
                        <a:lumMod val="50000"/>
                      </a:schemeClr>
                    </a:solidFill>
                  </a:rPr>
                  <a:t>chăng</a:t>
                </a:r>
                <a:r>
                  <a:rPr lang="en-GB" sz="2000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000" b="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  <m:r>
                      <a:rPr lang="en-GB" sz="2000" b="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20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GB" sz="2000" b="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 smtClean="0">
                    <a:solidFill>
                      <a:schemeClr val="tx1">
                        <a:lumMod val="50000"/>
                      </a:schemeClr>
                    </a:solidFill>
                  </a:rPr>
                  <a:t> ?</a:t>
                </a:r>
                <a:endParaRPr lang="en-US" sz="2000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 algn="ctr"/>
                <a:endParaRPr lang="vi-VN" sz="20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Cloud Callou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00" y="1054100"/>
                <a:ext cx="7112000" cy="1562100"/>
              </a:xfrm>
              <a:prstGeom prst="cloudCallout">
                <a:avLst>
                  <a:gd name="adj1" fmla="val -19129"/>
                  <a:gd name="adj2" fmla="val 104161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663" y="2616200"/>
            <a:ext cx="2248584" cy="2409825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93663" y="109969"/>
            <a:ext cx="7488237" cy="738765"/>
            <a:chOff x="93663" y="109969"/>
            <a:chExt cx="7488237" cy="738765"/>
          </a:xfrm>
        </p:grpSpPr>
        <p:sp>
          <p:nvSpPr>
            <p:cNvPr id="6" name="Rounded Rectangle 5"/>
            <p:cNvSpPr/>
            <p:nvPr/>
          </p:nvSpPr>
          <p:spPr>
            <a:xfrm>
              <a:off x="787400" y="298303"/>
              <a:ext cx="6794500" cy="533400"/>
            </a:xfrm>
            <a:prstGeom prst="roundRect">
              <a:avLst/>
            </a:prstGeom>
            <a:noFill/>
            <a:ln>
              <a:solidFill>
                <a:schemeClr val="tx2">
                  <a:lumMod val="1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i="1" dirty="0" err="1" smtClean="0">
                  <a:solidFill>
                    <a:srgbClr val="002060"/>
                  </a:solidFill>
                </a:rPr>
                <a:t>Hãy</a:t>
              </a:r>
              <a:r>
                <a:rPr lang="en-US" sz="20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2000" i="1" dirty="0" err="1" smtClean="0">
                  <a:solidFill>
                    <a:srgbClr val="002060"/>
                  </a:solidFill>
                </a:rPr>
                <a:t>nêu</a:t>
              </a:r>
              <a:r>
                <a:rPr lang="en-US" sz="20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2000" i="1" dirty="0" err="1" smtClean="0">
                  <a:solidFill>
                    <a:srgbClr val="002060"/>
                  </a:solidFill>
                </a:rPr>
                <a:t>quy</a:t>
              </a:r>
              <a:r>
                <a:rPr lang="en-US" sz="20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2000" i="1" dirty="0" err="1" smtClean="0">
                  <a:solidFill>
                    <a:srgbClr val="002060"/>
                  </a:solidFill>
                </a:rPr>
                <a:t>tắc</a:t>
              </a:r>
              <a:r>
                <a:rPr lang="en-US" sz="2000" i="1" dirty="0" smtClean="0">
                  <a:solidFill>
                    <a:srgbClr val="002060"/>
                  </a:solidFill>
                </a:rPr>
                <a:t> so </a:t>
              </a:r>
              <a:r>
                <a:rPr lang="en-US" sz="2000" i="1" dirty="0" err="1" smtClean="0">
                  <a:solidFill>
                    <a:srgbClr val="002060"/>
                  </a:solidFill>
                </a:rPr>
                <a:t>sánh</a:t>
              </a:r>
              <a:r>
                <a:rPr lang="en-US" sz="20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2000" i="1" dirty="0" err="1" smtClean="0">
                  <a:solidFill>
                    <a:srgbClr val="002060"/>
                  </a:solidFill>
                </a:rPr>
                <a:t>hai</a:t>
              </a:r>
              <a:r>
                <a:rPr lang="en-US" sz="20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2000" i="1" dirty="0" err="1" smtClean="0">
                  <a:solidFill>
                    <a:srgbClr val="002060"/>
                  </a:solidFill>
                </a:rPr>
                <a:t>phân</a:t>
              </a:r>
              <a:r>
                <a:rPr lang="en-US" sz="20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2000" i="1" dirty="0" err="1" smtClean="0">
                  <a:solidFill>
                    <a:srgbClr val="002060"/>
                  </a:solidFill>
                </a:rPr>
                <a:t>số</a:t>
              </a:r>
              <a:r>
                <a:rPr lang="en-US" sz="20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2000" i="1" dirty="0" err="1" smtClean="0">
                  <a:solidFill>
                    <a:srgbClr val="002060"/>
                  </a:solidFill>
                </a:rPr>
                <a:t>đã</a:t>
              </a:r>
              <a:r>
                <a:rPr lang="en-US" sz="20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2000" i="1" dirty="0" err="1" smtClean="0">
                  <a:solidFill>
                    <a:srgbClr val="002060"/>
                  </a:solidFill>
                </a:rPr>
                <a:t>học</a:t>
              </a:r>
              <a:r>
                <a:rPr lang="en-US" sz="2000" i="1" dirty="0" smtClean="0">
                  <a:solidFill>
                    <a:srgbClr val="002060"/>
                  </a:solidFill>
                </a:rPr>
                <a:t> ở </a:t>
              </a:r>
              <a:r>
                <a:rPr lang="en-US" sz="2000" i="1" dirty="0" err="1" smtClean="0">
                  <a:solidFill>
                    <a:srgbClr val="002060"/>
                  </a:solidFill>
                </a:rPr>
                <a:t>tiểu</a:t>
              </a:r>
              <a:r>
                <a:rPr lang="en-US" sz="20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2000" i="1" dirty="0" err="1" smtClean="0">
                  <a:solidFill>
                    <a:srgbClr val="002060"/>
                  </a:solidFill>
                </a:rPr>
                <a:t>học</a:t>
              </a:r>
              <a:r>
                <a:rPr lang="en-US" sz="2000" i="1" dirty="0">
                  <a:solidFill>
                    <a:srgbClr val="002060"/>
                  </a:solidFill>
                </a:rPr>
                <a:t>.</a:t>
              </a:r>
              <a:r>
                <a:rPr lang="en-US" sz="2000" i="1" dirty="0" smtClean="0">
                  <a:solidFill>
                    <a:srgbClr val="002060"/>
                  </a:solidFill>
                </a:rPr>
                <a:t> </a:t>
              </a:r>
              <a:endParaRPr lang="vi-VN" sz="2000" i="1" dirty="0">
                <a:solidFill>
                  <a:srgbClr val="002060"/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3663" y="109969"/>
              <a:ext cx="583087" cy="738765"/>
            </a:xfrm>
            <a:prstGeom prst="rect">
              <a:avLst/>
            </a:prstGeom>
          </p:spPr>
        </p:pic>
      </p:grpSp>
      <p:sp>
        <p:nvSpPr>
          <p:cNvPr id="15" name="Rectangle 14"/>
          <p:cNvSpPr/>
          <p:nvPr/>
        </p:nvSpPr>
        <p:spPr>
          <a:xfrm>
            <a:off x="3475486" y="4334352"/>
            <a:ext cx="5629998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2400" i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So sánh hai phân số với tử và mẫu là số nguyên có gì khác không? </a:t>
            </a:r>
            <a:endParaRPr lang="vi-VN" sz="2400" i="1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35"/>
          <p:cNvSpPr txBox="1">
            <a:spLocks noGrp="1"/>
          </p:cNvSpPr>
          <p:nvPr>
            <p:ph type="ctrTitle" idx="4294967295"/>
          </p:nvPr>
        </p:nvSpPr>
        <p:spPr>
          <a:xfrm>
            <a:off x="2476500" y="152400"/>
            <a:ext cx="4445000" cy="69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sz="3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2" name="Google Shape;862;p35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660400" y="1326566"/>
            <a:ext cx="7353300" cy="2486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800" dirty="0" smtClean="0">
                <a:latin typeface="+mn-lt"/>
                <a:ea typeface="Calibri" panose="020F0502020204030204" pitchFamily="34" charset="0"/>
              </a:rPr>
              <a:t>-</a:t>
            </a:r>
            <a:r>
              <a:rPr lang="vi-VN" sz="28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vi-VN" sz="2800" dirty="0">
                <a:latin typeface="+mn-lt"/>
                <a:ea typeface="Calibri" panose="020F0502020204030204" pitchFamily="34" charset="0"/>
              </a:rPr>
              <a:t>Hoàn thành bài tập </a:t>
            </a:r>
            <a:r>
              <a:rPr lang="en-GB" sz="2800" dirty="0" err="1">
                <a:latin typeface="+mn-lt"/>
                <a:ea typeface="Calibri" panose="020F0502020204030204" pitchFamily="34" charset="0"/>
              </a:rPr>
              <a:t>còn</a:t>
            </a:r>
            <a:r>
              <a:rPr lang="en-GB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dirty="0" err="1">
                <a:latin typeface="+mn-lt"/>
                <a:ea typeface="Calibri" panose="020F0502020204030204" pitchFamily="34" charset="0"/>
              </a:rPr>
              <a:t>lại</a:t>
            </a:r>
            <a:r>
              <a:rPr lang="vi-VN" sz="2800" dirty="0">
                <a:latin typeface="+mn-lt"/>
                <a:ea typeface="Calibri" panose="020F0502020204030204" pitchFamily="34" charset="0"/>
              </a:rPr>
              <a:t> trong </a:t>
            </a:r>
            <a:r>
              <a:rPr lang="en-GB" sz="2800" dirty="0">
                <a:latin typeface="+mn-lt"/>
                <a:ea typeface="Calibri" panose="020F0502020204030204" pitchFamily="34" charset="0"/>
              </a:rPr>
              <a:t>SGK </a:t>
            </a:r>
            <a:r>
              <a:rPr lang="en-GB" sz="2800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GB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dirty="0" err="1">
                <a:latin typeface="+mn-lt"/>
                <a:ea typeface="Calibri" panose="020F0502020204030204" pitchFamily="34" charset="0"/>
              </a:rPr>
              <a:t>các</a:t>
            </a:r>
            <a:r>
              <a:rPr lang="en-GB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dirty="0" err="1">
                <a:latin typeface="+mn-lt"/>
                <a:ea typeface="Calibri" panose="020F0502020204030204" pitchFamily="34" charset="0"/>
              </a:rPr>
              <a:t>bài</a:t>
            </a:r>
            <a:r>
              <a:rPr lang="en-GB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dirty="0" err="1">
                <a:latin typeface="+mn-lt"/>
                <a:ea typeface="Calibri" panose="020F0502020204030204" pitchFamily="34" charset="0"/>
              </a:rPr>
              <a:t>tập</a:t>
            </a:r>
            <a:r>
              <a:rPr lang="en-GB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dirty="0" smtClean="0">
                <a:latin typeface="+mn-lt"/>
                <a:ea typeface="Calibri" panose="020F0502020204030204" pitchFamily="34" charset="0"/>
              </a:rPr>
              <a:t>SBT.</a:t>
            </a:r>
            <a:endParaRPr lang="en-US" sz="28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latin typeface="+mn-lt"/>
                <a:ea typeface="Calibri" panose="020F0502020204030204" pitchFamily="34" charset="0"/>
              </a:rPr>
              <a:t>- Chuẩn bị bài mới “</a:t>
            </a:r>
            <a:r>
              <a:rPr lang="en-GB" sz="2800" b="1" dirty="0" err="1">
                <a:latin typeface="+mn-lt"/>
                <a:ea typeface="Calibri" panose="020F0502020204030204" pitchFamily="34" charset="0"/>
              </a:rPr>
              <a:t>Phép</a:t>
            </a:r>
            <a:r>
              <a:rPr lang="en-GB" sz="28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dirty="0" err="1">
                <a:latin typeface="+mn-lt"/>
                <a:ea typeface="Calibri" panose="020F0502020204030204" pitchFamily="34" charset="0"/>
              </a:rPr>
              <a:t>cộng</a:t>
            </a:r>
            <a:r>
              <a:rPr lang="en-GB" sz="2800" b="1" dirty="0">
                <a:latin typeface="+mn-lt"/>
                <a:ea typeface="Calibri" panose="020F0502020204030204" pitchFamily="34" charset="0"/>
              </a:rPr>
              <a:t>, </a:t>
            </a:r>
            <a:r>
              <a:rPr lang="en-GB" sz="2800" b="1" dirty="0" err="1">
                <a:latin typeface="+mn-lt"/>
                <a:ea typeface="Calibri" panose="020F0502020204030204" pitchFamily="34" charset="0"/>
              </a:rPr>
              <a:t>phép</a:t>
            </a:r>
            <a:r>
              <a:rPr lang="en-GB" sz="28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dirty="0" err="1">
                <a:latin typeface="+mn-lt"/>
                <a:ea typeface="Calibri" panose="020F0502020204030204" pitchFamily="34" charset="0"/>
              </a:rPr>
              <a:t>trừ</a:t>
            </a:r>
            <a:r>
              <a:rPr lang="en-GB" sz="28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dirty="0" err="1">
                <a:latin typeface="+mn-lt"/>
                <a:ea typeface="Calibri" panose="020F0502020204030204" pitchFamily="34" charset="0"/>
              </a:rPr>
              <a:t>phân</a:t>
            </a:r>
            <a:r>
              <a:rPr lang="en-GB" sz="28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vi-VN" sz="2800" dirty="0">
                <a:latin typeface="+mn-lt"/>
                <a:ea typeface="Calibri" panose="020F0502020204030204" pitchFamily="34" charset="0"/>
              </a:rPr>
              <a:t>”.</a:t>
            </a:r>
            <a:endParaRPr lang="en-US" sz="2800" dirty="0"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" grpId="0"/>
      <p:bldP spid="2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sp>
        <p:nvSpPr>
          <p:cNvPr id="4" name="TextBox 3"/>
          <p:cNvSpPr txBox="1"/>
          <p:nvPr/>
        </p:nvSpPr>
        <p:spPr>
          <a:xfrm>
            <a:off x="1638300" y="914400"/>
            <a:ext cx="5867400" cy="160948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CẢM ƠN CÁC EM ĐÃ CHÚ Ý BÀI GIẢNG!</a:t>
            </a:r>
            <a:endParaRPr lang="vi-VN" sz="4000" b="1" dirty="0" smtClean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59430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" name="Google Shape;655;p15" descr="photo-1434030216411-0b793f4b417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2050" y="70430"/>
            <a:ext cx="1419900" cy="14199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56" name="Google Shape;656;p15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871267" y="1611100"/>
            <a:ext cx="74014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</a:rPr>
              <a:t>BÀI 2 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SO SÁNH CÁC PHÂN SỐ. HỖN SỐ DƯƠNG</a:t>
            </a:r>
          </a:p>
          <a:p>
            <a:pPr algn="ctr"/>
            <a:r>
              <a:rPr lang="en-US" sz="4000" dirty="0" smtClean="0"/>
              <a:t>(2 </a:t>
            </a:r>
            <a:r>
              <a:rPr lang="en-US" sz="4000" dirty="0" err="1" smtClean="0"/>
              <a:t>tiết</a:t>
            </a:r>
            <a:r>
              <a:rPr lang="en-US" sz="4000" dirty="0" smtClean="0"/>
              <a:t>)</a:t>
            </a:r>
            <a:endParaRPr lang="vi-VN" sz="40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16"/>
          <p:cNvSpPr txBox="1">
            <a:spLocks noGrp="1"/>
          </p:cNvSpPr>
          <p:nvPr>
            <p:ph type="ctrTitle"/>
          </p:nvPr>
        </p:nvSpPr>
        <p:spPr>
          <a:xfrm>
            <a:off x="224288" y="0"/>
            <a:ext cx="5351012" cy="62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rgbClr val="7030A0"/>
              </a:solidFill>
              <a:latin typeface="+mn-lt"/>
              <a:ea typeface="Neuton"/>
              <a:cs typeface="Arial" panose="020B0604020202020204" pitchFamily="34" charset="0"/>
              <a:sym typeface="Neuto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smtClean="0">
                <a:solidFill>
                  <a:srgbClr val="7030A0"/>
                </a:solidFill>
                <a:latin typeface="+mn-lt"/>
              </a:rPr>
              <a:t>I. SO SÁNH CÁC PHÂN SỐ</a:t>
            </a:r>
            <a:endParaRPr sz="32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4288" y="622300"/>
            <a:ext cx="4951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1. So </a:t>
            </a:r>
            <a:r>
              <a:rPr lang="en-US" sz="2800" dirty="0" err="1" smtClean="0">
                <a:solidFill>
                  <a:srgbClr val="0070C0"/>
                </a:solidFill>
              </a:rPr>
              <a:t>sánh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hai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phân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số</a:t>
            </a:r>
            <a:endParaRPr lang="vi-VN" sz="28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4288" y="1244600"/>
            <a:ext cx="780650" cy="3830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2568" y="1205315"/>
            <a:ext cx="317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 </a:t>
            </a:r>
            <a:r>
              <a:rPr lang="en-US" sz="2400" dirty="0" err="1" smtClean="0"/>
              <a:t>sánh</a:t>
            </a:r>
            <a:r>
              <a:rPr lang="en-US" sz="2400" dirty="0" smtClean="0"/>
              <a:t>:</a:t>
            </a:r>
            <a:endParaRPr lang="vi-VN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24288" y="1866900"/>
            <a:ext cx="2455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a) -3 </a:t>
            </a:r>
            <a:r>
              <a:rPr lang="en-US" sz="2400" dirty="0" err="1" smtClean="0"/>
              <a:t>và</a:t>
            </a:r>
            <a:r>
              <a:rPr lang="en-US" sz="2400" dirty="0" smtClean="0"/>
              <a:t> 2</a:t>
            </a:r>
            <a:endParaRPr lang="vi-VN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656588" y="1866900"/>
            <a:ext cx="2455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a) -8 </a:t>
            </a:r>
            <a:r>
              <a:rPr lang="en-US" sz="2400" dirty="0" err="1" smtClean="0"/>
              <a:t>và</a:t>
            </a:r>
            <a:r>
              <a:rPr lang="en-US" sz="2400" dirty="0" smtClean="0"/>
              <a:t> -5</a:t>
            </a:r>
            <a:endParaRPr lang="vi-VN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988694" y="2157527"/>
            <a:ext cx="1744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 err="1" smtClean="0">
                <a:solidFill>
                  <a:srgbClr val="C00000"/>
                </a:solidFill>
              </a:rPr>
              <a:t>Giải</a:t>
            </a:r>
            <a:r>
              <a:rPr lang="en-US" sz="2400" b="1" i="1" u="sng" dirty="0" smtClean="0">
                <a:solidFill>
                  <a:srgbClr val="C00000"/>
                </a:solidFill>
              </a:rPr>
              <a:t>:</a:t>
            </a:r>
            <a:endParaRPr lang="vi-VN" sz="2400" b="1" i="1" u="sng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294" y="2842550"/>
            <a:ext cx="2349500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smtClean="0"/>
              <a:t>a) </a:t>
            </a:r>
            <a:r>
              <a:rPr lang="en-US" sz="2400" dirty="0" err="1" smtClean="0"/>
              <a:t>Có</a:t>
            </a:r>
            <a:r>
              <a:rPr lang="en-US" sz="2400" dirty="0" smtClean="0"/>
              <a:t> -3 &lt; 0 </a:t>
            </a:r>
          </a:p>
          <a:p>
            <a:pPr algn="just">
              <a:lnSpc>
                <a:spcPct val="130000"/>
              </a:lnSpc>
            </a:pPr>
            <a:r>
              <a:rPr lang="en-US" sz="2400" dirty="0" err="1" smtClean="0"/>
              <a:t>mà</a:t>
            </a:r>
            <a:r>
              <a:rPr lang="en-US" sz="2400" dirty="0" smtClean="0"/>
              <a:t> 0 &lt; 2</a:t>
            </a:r>
          </a:p>
          <a:p>
            <a:pPr algn="just">
              <a:lnSpc>
                <a:spcPct val="130000"/>
              </a:lnSpc>
            </a:pPr>
            <a:r>
              <a:rPr lang="en-US" sz="2400" b="1" dirty="0" smtClean="0"/>
              <a:t>=&gt; -3 &lt; 2</a:t>
            </a:r>
            <a:endParaRPr lang="vi-VN" sz="2400" b="1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860800" y="2850025"/>
            <a:ext cx="0" cy="22934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87568" y="3046867"/>
            <a:ext cx="2349500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smtClean="0"/>
              <a:t>b) </a:t>
            </a:r>
            <a:r>
              <a:rPr lang="en-US" sz="2400" dirty="0" err="1" smtClean="0"/>
              <a:t>Có</a:t>
            </a:r>
            <a:r>
              <a:rPr lang="en-US" sz="2400" dirty="0" smtClean="0"/>
              <a:t> 8 &gt; 5 </a:t>
            </a:r>
          </a:p>
          <a:p>
            <a:pPr algn="just">
              <a:lnSpc>
                <a:spcPct val="130000"/>
              </a:lnSpc>
            </a:pPr>
            <a:r>
              <a:rPr lang="en-US" sz="2400" b="1" dirty="0" smtClean="0"/>
              <a:t>=&gt; -8 &lt; -5</a:t>
            </a:r>
            <a:endParaRPr lang="vi-VN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1" grpId="0"/>
      <p:bldP spid="3" grpId="0"/>
      <p:bldP spid="5" grpId="0"/>
      <p:bldP spid="8" grpId="0"/>
      <p:bldP spid="9" grpId="0"/>
      <p:bldP spid="6" grpId="0"/>
      <p:bldP spid="7" grpId="0" build="allAtOnce"/>
      <p:bldP spid="14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17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38865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14301" y="-292100"/>
                <a:ext cx="8940799" cy="3985000"/>
              </a:xfrm>
            </p:spPr>
            <p:txBody>
              <a:bodyPr/>
              <a:lstStyle/>
              <a:p>
                <a:pPr algn="just"/>
                <a:r>
                  <a:rPr lang="en-GB" sz="2400" dirty="0" smtClean="0">
                    <a:solidFill>
                      <a:schemeClr val="tx2">
                        <a:lumMod val="10000"/>
                      </a:schemeClr>
                    </a:solidFill>
                  </a:rPr>
                  <a:t>Trong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hai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phân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số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khác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nhau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luôn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có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một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phân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số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nhỏ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hơn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phân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số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kia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:</a:t>
                </a:r>
                <a:endParaRPr lang="en-US" sz="2400" dirty="0">
                  <a:solidFill>
                    <a:schemeClr val="tx2">
                      <a:lumMod val="10000"/>
                    </a:schemeClr>
                  </a:solidFill>
                </a:endParaRPr>
              </a:p>
              <a:p>
                <a:pPr algn="just"/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+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Nếu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phân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số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sz="240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nhỏ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hơn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phân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số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en-US" sz="240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chemeClr val="tx2">
                        <a:lumMod val="10000"/>
                      </a:schemeClr>
                    </a:solidFill>
                  </a:rPr>
                  <a:t>,ta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viết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sz="240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&lt;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en-US" sz="240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en-US" sz="240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&gt;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sz="240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solidFill>
                    <a:schemeClr val="tx2">
                      <a:lumMod val="10000"/>
                    </a:schemeClr>
                  </a:solidFill>
                </a:endParaRPr>
              </a:p>
              <a:p>
                <a:pPr algn="just"/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+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Phân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số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lớn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hơn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0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gọi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là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phân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số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dương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.</a:t>
                </a:r>
              </a:p>
              <a:p>
                <a:pPr algn="just"/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+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Phân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số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nhỏ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hơn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0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gọi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là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phân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số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âm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.</a:t>
                </a:r>
              </a:p>
              <a:p>
                <a:pPr algn="just"/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+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Nếu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sz="240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&lt;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và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en-US" sz="240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&lt;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  <m:r>
                      <a:rPr lang="en-US" sz="240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thì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sz="240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&lt;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  <m:r>
                      <a:rPr lang="en-US" sz="240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>
                  <a:solidFill>
                    <a:schemeClr val="tx2">
                      <a:lumMod val="10000"/>
                    </a:schemeClr>
                  </a:solidFill>
                </a:endParaRPr>
              </a:p>
              <a:p>
                <a:pPr marL="38100" indent="0" algn="just">
                  <a:buNone/>
                </a:pPr>
                <a:endParaRPr lang="vi-VN" sz="2400" dirty="0"/>
              </a:p>
            </p:txBody>
          </p:sp>
        </mc:Choice>
        <mc:Fallback xmlns="">
          <p:sp>
            <p:nvSpPr>
              <p:cNvPr id="2" name="Tex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14301" y="-292100"/>
                <a:ext cx="8940799" cy="3985000"/>
              </a:xfrm>
              <a:blipFill>
                <a:blip r:embed="rId3"/>
                <a:stretch>
                  <a:fillRect l="-1501" r="-102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18"/>
          <p:cNvSpPr txBox="1">
            <a:spLocks noGrp="1"/>
          </p:cNvSpPr>
          <p:nvPr>
            <p:ph type="title"/>
          </p:nvPr>
        </p:nvSpPr>
        <p:spPr>
          <a:xfrm>
            <a:off x="413075" y="190500"/>
            <a:ext cx="5086025" cy="4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solidFill>
                  <a:srgbClr val="005A9E"/>
                </a:solidFill>
              </a:rPr>
              <a:t>2. Cách so sánh hai phân số</a:t>
            </a:r>
            <a:endParaRPr sz="2400" b="1" dirty="0">
              <a:solidFill>
                <a:srgbClr val="005A9E"/>
              </a:solidFill>
            </a:endParaRPr>
          </a:p>
        </p:txBody>
      </p:sp>
      <p:sp>
        <p:nvSpPr>
          <p:cNvPr id="675" name="Google Shape;675;p1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9325" y="670354"/>
            <a:ext cx="958494" cy="4250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87519" y="666900"/>
                <a:ext cx="2399975" cy="536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 smtClean="0">
                    <a:latin typeface="+mn-lt"/>
                  </a:rPr>
                  <a:t>So </a:t>
                </a:r>
                <a:r>
                  <a:rPr lang="en-US" sz="2000" dirty="0" err="1" smtClean="0">
                    <a:latin typeface="+mn-lt"/>
                  </a:rPr>
                  <a:t>sánh</a:t>
                </a:r>
                <a:r>
                  <a:rPr lang="en-US" sz="2000" dirty="0" smtClean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519" y="666900"/>
                <a:ext cx="2399975" cy="536942"/>
              </a:xfrm>
              <a:prstGeom prst="rect">
                <a:avLst/>
              </a:prstGeom>
              <a:blipFill>
                <a:blip r:embed="rId4"/>
                <a:stretch>
                  <a:fillRect l="-2538" b="-681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13075" y="1323919"/>
                <a:ext cx="6248400" cy="541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latin typeface="+mn-lt"/>
                  </a:rPr>
                  <a:t>Các </a:t>
                </a:r>
                <a:r>
                  <a:rPr lang="en-US" sz="2000" b="1" dirty="0" err="1" smtClean="0">
                    <a:latin typeface="+mn-lt"/>
                  </a:rPr>
                  <a:t>bước</a:t>
                </a:r>
                <a:r>
                  <a:rPr lang="en-US" sz="2000" b="1" dirty="0" smtClean="0">
                    <a:latin typeface="+mn-lt"/>
                  </a:rPr>
                  <a:t> so </a:t>
                </a:r>
                <a:r>
                  <a:rPr lang="en-US" sz="2000" b="1" dirty="0" err="1" smtClean="0">
                    <a:latin typeface="+mn-lt"/>
                  </a:rPr>
                  <a:t>sánh</a:t>
                </a:r>
                <a:r>
                  <a:rPr lang="en-US" sz="2000" b="1" dirty="0" smtClean="0">
                    <a:latin typeface="+mn-lt"/>
                  </a:rPr>
                  <a:t> </a:t>
                </a:r>
                <a:r>
                  <a:rPr lang="en-US" sz="2000" b="1" dirty="0" err="1" smtClean="0">
                    <a:latin typeface="+mn-lt"/>
                  </a:rPr>
                  <a:t>hai</a:t>
                </a:r>
                <a:r>
                  <a:rPr lang="en-US" sz="2000" b="1" dirty="0" smtClean="0">
                    <a:latin typeface="+mn-lt"/>
                  </a:rPr>
                  <a:t> </a:t>
                </a:r>
                <a:r>
                  <a:rPr lang="en-US" sz="2000" b="1" dirty="0" err="1" smtClean="0">
                    <a:latin typeface="+mn-lt"/>
                  </a:rPr>
                  <a:t>phân</a:t>
                </a:r>
                <a:r>
                  <a:rPr lang="en-US" sz="2000" b="1" dirty="0" smtClean="0">
                    <a:latin typeface="+mn-lt"/>
                  </a:rPr>
                  <a:t> </a:t>
                </a:r>
                <a:r>
                  <a:rPr lang="en-US" sz="2000" b="1" dirty="0" err="1" smtClean="0">
                    <a:latin typeface="+mn-lt"/>
                  </a:rPr>
                  <a:t>số</a:t>
                </a:r>
                <a:r>
                  <a:rPr lang="en-US" sz="2000" b="1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000" b="1" dirty="0" smtClean="0"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2000" b="1" dirty="0" smtClean="0">
                    <a:latin typeface="+mn-lt"/>
                  </a:rPr>
                  <a:t>:</a:t>
                </a:r>
                <a:endParaRPr lang="vi-VN" sz="20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075" y="1323919"/>
                <a:ext cx="6248400" cy="541495"/>
              </a:xfrm>
              <a:prstGeom prst="rect">
                <a:avLst/>
              </a:prstGeom>
              <a:blipFill>
                <a:blip r:embed="rId5"/>
                <a:stretch>
                  <a:fillRect l="-1073" b="-67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>
          <a:xfrm>
            <a:off x="2803687" y="1218314"/>
            <a:ext cx="2695413" cy="535466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C00000"/>
                </a:solidFill>
              </a:rPr>
              <a:t>HOẠT ĐỘNG CẶP ĐÔI</a:t>
            </a:r>
            <a:endParaRPr lang="vi-VN" sz="18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5274" y="1816245"/>
            <a:ext cx="714342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 smtClean="0"/>
              <a:t>- </a:t>
            </a:r>
            <a:r>
              <a:rPr lang="en-US" sz="2000" b="1" u="sng" dirty="0" err="1" smtClean="0"/>
              <a:t>Nhiệm</a:t>
            </a:r>
            <a:r>
              <a:rPr lang="en-US" sz="2000" b="1" u="sng" dirty="0" smtClean="0"/>
              <a:t> </a:t>
            </a:r>
            <a:r>
              <a:rPr lang="en-US" sz="2000" b="1" u="sng" dirty="0" err="1" smtClean="0"/>
              <a:t>vụ</a:t>
            </a:r>
            <a:r>
              <a:rPr lang="en-US" sz="2000" b="1" u="sng" dirty="0" smtClean="0"/>
              <a:t>:</a:t>
            </a:r>
            <a:r>
              <a:rPr lang="en-US" sz="2000" b="1" dirty="0" smtClean="0"/>
              <a:t> </a:t>
            </a:r>
            <a:r>
              <a:rPr lang="en-US" sz="2000" dirty="0" err="1" smtClean="0"/>
              <a:t>Nghiên</a:t>
            </a:r>
            <a:r>
              <a:rPr lang="en-US" sz="2000" dirty="0" smtClean="0"/>
              <a:t> </a:t>
            </a:r>
            <a:r>
              <a:rPr lang="en-US" sz="2000" dirty="0" err="1" smtClean="0"/>
              <a:t>cứu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bước</a:t>
            </a:r>
            <a:r>
              <a:rPr lang="en-US" sz="2000" dirty="0" smtClean="0"/>
              <a:t> so </a:t>
            </a:r>
            <a:r>
              <a:rPr lang="en-US" sz="2000" dirty="0" err="1" smtClean="0"/>
              <a:t>sánh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phân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SGK – tr31.</a:t>
            </a:r>
            <a:endParaRPr lang="vi-VN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35274" y="2677710"/>
            <a:ext cx="7143426" cy="450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 smtClean="0"/>
              <a:t>- </a:t>
            </a:r>
            <a:r>
              <a:rPr lang="en-US" sz="2000" b="1" u="sng" dirty="0" err="1" smtClean="0"/>
              <a:t>Thời</a:t>
            </a:r>
            <a:r>
              <a:rPr lang="en-US" sz="2000" b="1" u="sng" dirty="0" smtClean="0"/>
              <a:t> </a:t>
            </a:r>
            <a:r>
              <a:rPr lang="en-US" sz="2000" b="1" u="sng" dirty="0" err="1" smtClean="0"/>
              <a:t>gian</a:t>
            </a:r>
            <a:r>
              <a:rPr lang="en-US" sz="2000" b="1" u="sng" dirty="0" smtClean="0"/>
              <a:t>:</a:t>
            </a:r>
            <a:r>
              <a:rPr lang="en-US" sz="2000" b="1" dirty="0" smtClean="0"/>
              <a:t>  </a:t>
            </a:r>
            <a:r>
              <a:rPr lang="en-US" sz="2000" dirty="0" smtClean="0"/>
              <a:t>3 </a:t>
            </a:r>
            <a:r>
              <a:rPr lang="en-US" sz="2000" dirty="0" err="1" smtClean="0"/>
              <a:t>phút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783129"/>
            <a:ext cx="8321510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i="1" dirty="0" err="1" smtClean="0">
                <a:solidFill>
                  <a:srgbClr val="002060"/>
                </a:solidFill>
              </a:rPr>
              <a:t>Bước</a:t>
            </a:r>
            <a:r>
              <a:rPr lang="en-US" sz="2000" i="1" dirty="0" smtClean="0">
                <a:solidFill>
                  <a:srgbClr val="002060"/>
                </a:solidFill>
              </a:rPr>
              <a:t> 1: 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Quy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đồng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mẫu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hai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phân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số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đã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cho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 (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cùng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một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mẫu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dương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).</a:t>
            </a:r>
            <a:endParaRPr lang="vi-VN" sz="2000" i="1" dirty="0">
              <a:solidFill>
                <a:schemeClr val="tx2">
                  <a:lumMod val="1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595680" y="2135750"/>
                <a:ext cx="6368725" cy="1915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vi-VN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000" dirty="0" smtClean="0">
                  <a:latin typeface="+mn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000" dirty="0" err="1" smtClean="0">
                    <a:latin typeface="+mn-lt"/>
                  </a:rPr>
                  <a:t>Có</a:t>
                </a:r>
                <a:r>
                  <a:rPr lang="en-US" sz="2000" dirty="0" smtClean="0">
                    <a:latin typeface="+mn-lt"/>
                  </a:rPr>
                  <a:t>: BCNN (5, 9) = 45.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 smtClean="0">
                    <a:latin typeface="+mn-lt"/>
                  </a:rPr>
                  <a:t>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. 9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5 .  9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−18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45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9 . 5</m:t>
                        </m:r>
                      </m:den>
                    </m:f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45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+mn-lt"/>
                  </a:rPr>
                  <a:t> </a:t>
                </a:r>
              </a:p>
              <a:p>
                <a:pPr>
                  <a:lnSpc>
                    <a:spcPct val="120000"/>
                  </a:lnSpc>
                </a:pP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5680" y="2135750"/>
                <a:ext cx="6368725" cy="1915333"/>
              </a:xfrm>
              <a:prstGeom prst="rect">
                <a:avLst/>
              </a:prstGeom>
              <a:blipFill>
                <a:blip r:embed="rId6"/>
                <a:stretch>
                  <a:fillRect l="-10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-9362" y="3561455"/>
            <a:ext cx="8950162" cy="450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i="1" dirty="0" err="1" smtClean="0">
                <a:solidFill>
                  <a:srgbClr val="002060"/>
                </a:solidFill>
              </a:rPr>
              <a:t>Bước</a:t>
            </a:r>
            <a:r>
              <a:rPr lang="en-US" sz="2000" i="1" dirty="0" smtClean="0">
                <a:solidFill>
                  <a:srgbClr val="002060"/>
                </a:solidFill>
              </a:rPr>
              <a:t> 2:  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So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sánh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tử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các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phân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số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phân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số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nào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có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tử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lớn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hơn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thì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lớn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hơn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vi-VN" sz="2000" i="1" dirty="0">
              <a:solidFill>
                <a:schemeClr val="tx2">
                  <a:lumMod val="1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203131" y="4059377"/>
                <a:ext cx="6368725" cy="9614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 smtClean="0">
                    <a:latin typeface="+mn-lt"/>
                  </a:rPr>
                  <a:t>Ta </a:t>
                </a:r>
                <a:r>
                  <a:rPr lang="en-US" sz="2000" dirty="0" err="1" smtClean="0">
                    <a:latin typeface="+mn-lt"/>
                  </a:rPr>
                  <a:t>có</a:t>
                </a:r>
                <a:r>
                  <a:rPr lang="en-US" sz="2000" dirty="0" smtClean="0">
                    <a:latin typeface="+mn-lt"/>
                  </a:rPr>
                  <a:t>: -18 &gt; -25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 err="1" smtClean="0">
                    <a:latin typeface="+mn-lt"/>
                  </a:rPr>
                  <a:t>Vậy</a:t>
                </a:r>
                <a:r>
                  <a:rPr lang="en-US" sz="20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−18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45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+mn-lt"/>
                  </a:rPr>
                  <a:t> 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45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+mn-lt"/>
                  </a:rPr>
                  <a:t> 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/>
                  <a:t> 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+mn-lt"/>
                  </a:rPr>
                  <a:t>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131" y="4059377"/>
                <a:ext cx="6368725" cy="961482"/>
              </a:xfrm>
              <a:prstGeom prst="rect">
                <a:avLst/>
              </a:prstGeom>
              <a:blipFill>
                <a:blip r:embed="rId7"/>
                <a:stretch>
                  <a:fillRect l="-957" t="-633" b="-37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3" grpId="0"/>
      <p:bldP spid="4" grpId="0"/>
      <p:bldP spid="5" grpId="0"/>
      <p:bldP spid="6" grpId="0" animBg="1"/>
      <p:bldP spid="6" grpId="1" animBg="1"/>
      <p:bldP spid="7" grpId="0"/>
      <p:bldP spid="7" grpId="1"/>
      <p:bldP spid="11" grpId="0"/>
      <p:bldP spid="11" grpId="1"/>
      <p:bldP spid="8" grpId="0"/>
      <p:bldP spid="9" grpId="0" build="allAtOnce"/>
      <p:bldP spid="14" grpId="0"/>
      <p:bldP spid="15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19"/>
          <p:cNvSpPr/>
          <p:nvPr/>
        </p:nvSpPr>
        <p:spPr>
          <a:xfrm>
            <a:off x="286479" y="203573"/>
            <a:ext cx="539021" cy="523687"/>
          </a:xfrm>
          <a:custGeom>
            <a:avLst/>
            <a:gdLst/>
            <a:ahLst/>
            <a:cxnLst/>
            <a:rect l="l" t="t" r="r" b="b"/>
            <a:pathLst>
              <a:path w="19200" h="19345" extrusionOk="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rgbClr val="93B7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19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3" name="Rounded Rectangle 2"/>
          <p:cNvSpPr/>
          <p:nvPr/>
        </p:nvSpPr>
        <p:spPr>
          <a:xfrm>
            <a:off x="1333500" y="159123"/>
            <a:ext cx="6489700" cy="612588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err="1" smtClean="0">
                <a:solidFill>
                  <a:schemeClr val="bg2">
                    <a:lumMod val="50000"/>
                  </a:schemeClr>
                </a:solidFill>
              </a:rPr>
              <a:t>Để</a:t>
            </a:r>
            <a:r>
              <a:rPr lang="en-US" sz="2000" b="1" i="1" dirty="0" smtClean="0">
                <a:solidFill>
                  <a:schemeClr val="bg2">
                    <a:lumMod val="50000"/>
                  </a:schemeClr>
                </a:solidFill>
              </a:rPr>
              <a:t> so </a:t>
            </a:r>
            <a:r>
              <a:rPr lang="en-US" sz="2000" b="1" i="1" dirty="0" err="1" smtClean="0">
                <a:solidFill>
                  <a:schemeClr val="bg2">
                    <a:lumMod val="50000"/>
                  </a:schemeClr>
                </a:solidFill>
              </a:rPr>
              <a:t>sánh</a:t>
            </a:r>
            <a:r>
              <a:rPr lang="en-US" sz="2000" b="1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bg2">
                    <a:lumMod val="50000"/>
                  </a:schemeClr>
                </a:solidFill>
              </a:rPr>
              <a:t>hai</a:t>
            </a:r>
            <a:r>
              <a:rPr lang="en-US" sz="2000" b="1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bg2">
                    <a:lumMod val="50000"/>
                  </a:schemeClr>
                </a:solidFill>
              </a:rPr>
              <a:t>phân</a:t>
            </a:r>
            <a:r>
              <a:rPr lang="en-US" sz="2000" b="1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bg2">
                    <a:lumMod val="50000"/>
                  </a:schemeClr>
                </a:solidFill>
              </a:rPr>
              <a:t>số</a:t>
            </a:r>
            <a:r>
              <a:rPr lang="en-US" sz="2000" b="1" i="1" dirty="0" smtClean="0">
                <a:solidFill>
                  <a:schemeClr val="bg2">
                    <a:lumMod val="50000"/>
                  </a:schemeClr>
                </a:solidFill>
              </a:rPr>
              <a:t>, ta </a:t>
            </a:r>
            <a:r>
              <a:rPr lang="en-US" sz="2000" b="1" i="1" dirty="0" err="1" smtClean="0">
                <a:solidFill>
                  <a:schemeClr val="bg2">
                    <a:lumMod val="50000"/>
                  </a:schemeClr>
                </a:solidFill>
              </a:rPr>
              <a:t>làm</a:t>
            </a:r>
            <a:r>
              <a:rPr lang="en-US" sz="2000" b="1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bg2">
                    <a:lumMod val="50000"/>
                  </a:schemeClr>
                </a:solidFill>
              </a:rPr>
              <a:t>như</a:t>
            </a:r>
            <a:r>
              <a:rPr lang="en-US" sz="2000" b="1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bg2">
                    <a:lumMod val="50000"/>
                  </a:schemeClr>
                </a:solidFill>
              </a:rPr>
              <a:t>thế</a:t>
            </a:r>
            <a:r>
              <a:rPr lang="en-US" sz="2000" b="1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bg2">
                    <a:lumMod val="50000"/>
                  </a:schemeClr>
                </a:solidFill>
              </a:rPr>
              <a:t>nào</a:t>
            </a:r>
            <a:r>
              <a:rPr lang="en-US" sz="2000" b="1" i="1" dirty="0" smtClean="0">
                <a:solidFill>
                  <a:schemeClr val="bg2">
                    <a:lumMod val="50000"/>
                  </a:schemeClr>
                </a:solidFill>
              </a:rPr>
              <a:t>?</a:t>
            </a:r>
            <a:endParaRPr lang="vi-VN" sz="20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13394" y="1718452"/>
            <a:ext cx="8117212" cy="2084657"/>
            <a:chOff x="1025914" y="1420851"/>
            <a:chExt cx="13898271" cy="2694802"/>
          </a:xfrm>
        </p:grpSpPr>
        <p:grpSp>
          <p:nvGrpSpPr>
            <p:cNvPr id="10" name="Group 2"/>
            <p:cNvGrpSpPr/>
            <p:nvPr/>
          </p:nvGrpSpPr>
          <p:grpSpPr>
            <a:xfrm>
              <a:off x="1025914" y="1420851"/>
              <a:ext cx="13898271" cy="2694802"/>
              <a:chOff x="-206803" y="115569"/>
              <a:chExt cx="2280959" cy="1298994"/>
            </a:xfrm>
            <a:solidFill>
              <a:srgbClr val="CCFF99"/>
            </a:solidFill>
          </p:grpSpPr>
          <p:sp>
            <p:nvSpPr>
              <p:cNvPr id="12" name="Freeform 3"/>
              <p:cNvSpPr/>
              <p:nvPr/>
            </p:nvSpPr>
            <p:spPr>
              <a:xfrm>
                <a:off x="-206803" y="115569"/>
                <a:ext cx="2280959" cy="1298994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2993" y="1443936"/>
              <a:ext cx="854009" cy="616469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1049709" y="1736310"/>
            <a:ext cx="7578403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 smtClean="0"/>
              <a:t>Để</a:t>
            </a:r>
            <a:r>
              <a:rPr lang="en-US" sz="2400" dirty="0" smtClean="0"/>
              <a:t> so </a:t>
            </a:r>
            <a:r>
              <a:rPr lang="en-US" sz="2400" dirty="0" err="1" smtClean="0"/>
              <a:t>sánh</a:t>
            </a:r>
            <a:r>
              <a:rPr lang="en-US" sz="2400" dirty="0" smtClean="0"/>
              <a:t> </a:t>
            </a:r>
            <a:r>
              <a:rPr lang="en-US" sz="2400" dirty="0" err="1" smtClean="0"/>
              <a:t>hai</a:t>
            </a:r>
            <a:r>
              <a:rPr lang="en-US" sz="2400" dirty="0" smtClean="0"/>
              <a:t> </a:t>
            </a:r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không</a:t>
            </a:r>
            <a:r>
              <a:rPr lang="en-US" sz="2400" dirty="0" smtClean="0"/>
              <a:t> </a:t>
            </a:r>
            <a:r>
              <a:rPr lang="en-US" sz="2400" dirty="0" err="1" smtClean="0"/>
              <a:t>cùng</a:t>
            </a:r>
            <a:r>
              <a:rPr lang="en-US" sz="2400" dirty="0" smtClean="0"/>
              <a:t> </a:t>
            </a:r>
            <a:r>
              <a:rPr lang="en-US" sz="2400" dirty="0" err="1" smtClean="0"/>
              <a:t>mẫu</a:t>
            </a:r>
            <a:r>
              <a:rPr lang="en-US" sz="2400" dirty="0" smtClean="0"/>
              <a:t>, ta </a:t>
            </a:r>
            <a:r>
              <a:rPr lang="en-US" sz="2400" b="1" dirty="0" err="1" smtClean="0"/>
              <a:t>quy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đồng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mẫu</a:t>
            </a:r>
            <a:r>
              <a:rPr lang="en-US" sz="2400" dirty="0" smtClean="0"/>
              <a:t> </a:t>
            </a:r>
            <a:r>
              <a:rPr lang="en-US" sz="2400" dirty="0" err="1" smtClean="0"/>
              <a:t>hai</a:t>
            </a:r>
            <a:r>
              <a:rPr lang="en-US" sz="2400" dirty="0" smtClean="0"/>
              <a:t> </a:t>
            </a:r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đó</a:t>
            </a:r>
            <a:r>
              <a:rPr lang="en-US" sz="2400" dirty="0" smtClean="0"/>
              <a:t> (</a:t>
            </a:r>
            <a:r>
              <a:rPr lang="en-US" sz="2400" dirty="0" err="1" smtClean="0"/>
              <a:t>về</a:t>
            </a:r>
            <a:r>
              <a:rPr lang="en-US" sz="2400" dirty="0" smtClean="0"/>
              <a:t> </a:t>
            </a:r>
            <a:r>
              <a:rPr lang="en-US" sz="2400" dirty="0" err="1" smtClean="0"/>
              <a:t>cùng</a:t>
            </a:r>
            <a:r>
              <a:rPr lang="en-US" sz="2400" dirty="0" smtClean="0"/>
              <a:t> </a:t>
            </a:r>
            <a:r>
              <a:rPr lang="en-US" sz="2400" dirty="0" err="1" smtClean="0"/>
              <a:t>một</a:t>
            </a:r>
            <a:r>
              <a:rPr lang="en-US" sz="2400" dirty="0" smtClean="0"/>
              <a:t> </a:t>
            </a:r>
            <a:r>
              <a:rPr lang="en-US" sz="2400" b="1" dirty="0" err="1" smtClean="0"/>
              <a:t>mẫu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dương</a:t>
            </a:r>
            <a:r>
              <a:rPr lang="en-US" sz="2400" dirty="0" smtClean="0"/>
              <a:t>) </a:t>
            </a:r>
            <a:r>
              <a:rPr lang="en-US" sz="2400" dirty="0" err="1" smtClean="0"/>
              <a:t>rồi</a:t>
            </a:r>
            <a:r>
              <a:rPr lang="en-US" sz="2400" dirty="0" smtClean="0"/>
              <a:t> </a:t>
            </a:r>
            <a:r>
              <a:rPr lang="en-US" sz="2400" b="1" dirty="0" smtClean="0"/>
              <a:t>so </a:t>
            </a:r>
            <a:r>
              <a:rPr lang="en-US" sz="2400" b="1" dirty="0" err="1" smtClean="0"/>
              <a:t>sánh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b="1" dirty="0" err="1" smtClean="0"/>
              <a:t>tử</a:t>
            </a:r>
            <a:r>
              <a:rPr lang="en-US" sz="2400" dirty="0" smtClean="0"/>
              <a:t> </a:t>
            </a:r>
            <a:r>
              <a:rPr lang="en-US" sz="2400" dirty="0" err="1" smtClean="0"/>
              <a:t>với</a:t>
            </a:r>
            <a:r>
              <a:rPr lang="en-US" sz="2400" dirty="0" smtClean="0"/>
              <a:t> </a:t>
            </a:r>
            <a:r>
              <a:rPr lang="en-US" sz="2400" dirty="0" err="1" smtClean="0"/>
              <a:t>nhau</a:t>
            </a:r>
            <a:r>
              <a:rPr lang="en-US" sz="2400" dirty="0" smtClean="0"/>
              <a:t>. </a:t>
            </a:r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nào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b="1" dirty="0" err="1" smtClean="0"/>
              <a:t>tử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lớn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hơn</a:t>
            </a:r>
            <a:r>
              <a:rPr lang="en-US" sz="2400" b="1" dirty="0" smtClean="0"/>
              <a:t> </a:t>
            </a:r>
            <a:r>
              <a:rPr lang="en-US" sz="2400" dirty="0" err="1" smtClean="0"/>
              <a:t>thì</a:t>
            </a:r>
            <a:r>
              <a:rPr lang="en-US" sz="2400" dirty="0" smtClean="0"/>
              <a:t> </a:t>
            </a:r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đó</a:t>
            </a:r>
            <a:r>
              <a:rPr lang="en-US" sz="2400" dirty="0" smtClean="0"/>
              <a:t> </a:t>
            </a:r>
            <a:r>
              <a:rPr lang="en-US" sz="2400" b="1" dirty="0" err="1" smtClean="0"/>
              <a:t>lớn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hơn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20"/>
          <p:cNvSpPr txBox="1">
            <a:spLocks noGrp="1"/>
          </p:cNvSpPr>
          <p:nvPr>
            <p:ph type="title"/>
          </p:nvPr>
        </p:nvSpPr>
        <p:spPr>
          <a:xfrm>
            <a:off x="301171" y="-157357"/>
            <a:ext cx="2528293" cy="77637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Luyện tập 1.</a:t>
            </a:r>
            <a:endParaRPr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2" name="Google Shape;692;p2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208362" y="105598"/>
            <a:ext cx="4623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So </a:t>
            </a:r>
            <a:r>
              <a:rPr lang="en-US" sz="2400" dirty="0" err="1" smtClean="0">
                <a:latin typeface="+mn-lt"/>
              </a:rPr>
              <a:t>sánh</a:t>
            </a:r>
            <a:r>
              <a:rPr lang="en-US" sz="2400" dirty="0" smtClean="0">
                <a:latin typeface="+mn-lt"/>
              </a:rPr>
              <a:t>:</a:t>
            </a:r>
            <a:endParaRPr lang="vi-VN" sz="2400" dirty="0" smtClean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7585" y="797794"/>
                <a:ext cx="2311879" cy="614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−11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và</a:t>
                </a:r>
                <a:r>
                  <a:rPr lang="en-US" sz="24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−11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</a:t>
                </a:r>
                <a:endParaRPr lang="vi-VN" sz="240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585" y="797794"/>
                <a:ext cx="2311879" cy="614655"/>
              </a:xfrm>
              <a:prstGeom prst="rect">
                <a:avLst/>
              </a:prstGeom>
              <a:blipFill>
                <a:blip r:embed="rId3"/>
                <a:stretch>
                  <a:fillRect l="-4222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848045" y="830218"/>
                <a:ext cx="2311879" cy="621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và</a:t>
                </a:r>
                <a:r>
                  <a:rPr lang="en-US" sz="24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−4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</a:t>
                </a:r>
                <a:endParaRPr lang="vi-VN" sz="240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8045" y="830218"/>
                <a:ext cx="2311879" cy="621773"/>
              </a:xfrm>
              <a:prstGeom prst="rect">
                <a:avLst/>
              </a:prstGeom>
              <a:blipFill>
                <a:blip r:embed="rId4"/>
                <a:stretch>
                  <a:fillRect l="-3947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 flipH="1">
            <a:off x="3656352" y="2176202"/>
            <a:ext cx="0" cy="27626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57101" y="1469439"/>
            <a:ext cx="1276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>
                <a:latin typeface="+mn-lt"/>
              </a:rPr>
              <a:t>Giải</a:t>
            </a:r>
            <a:r>
              <a:rPr lang="en-US" sz="2400" b="1" u="sng" dirty="0" smtClean="0">
                <a:latin typeface="+mn-lt"/>
              </a:rPr>
              <a:t>:</a:t>
            </a:r>
            <a:endParaRPr lang="vi-VN" sz="2400" b="1" u="sng" dirty="0" smtClean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7466" y="1928503"/>
                <a:ext cx="3408187" cy="33253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400" dirty="0" smtClean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</a:rPr>
                          <m:t>−11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</a:rPr>
                          <m:t>−11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:endParaRPr lang="en-US" sz="2400" dirty="0" smtClean="0">
                  <a:latin typeface="+mn-lt"/>
                </a:endParaRPr>
              </a:p>
              <a:p>
                <a:pPr algn="just"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−11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−11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−8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endParaRPr lang="en-US" sz="2400" dirty="0" smtClean="0">
                  <a:latin typeface="+mn-lt"/>
                </a:endParaRPr>
              </a:p>
              <a:p>
                <a:pPr algn="just">
                  <a:lnSpc>
                    <a:spcPct val="130000"/>
                  </a:lnSpc>
                </a:pPr>
                <a:r>
                  <a:rPr lang="en-GB" sz="2400" dirty="0" err="1">
                    <a:latin typeface="+mn-lt"/>
                  </a:rPr>
                  <a:t>Vì</a:t>
                </a:r>
                <a:r>
                  <a:rPr lang="en-GB" sz="2400" dirty="0">
                    <a:latin typeface="+mn-lt"/>
                  </a:rPr>
                  <a:t> - 7 &gt; - 8 </a:t>
                </a:r>
                <a:r>
                  <a:rPr lang="en-GB" sz="2400" dirty="0" err="1">
                    <a:latin typeface="+mn-lt"/>
                  </a:rPr>
                  <a:t>nên</a:t>
                </a:r>
                <a:r>
                  <a:rPr lang="en-GB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−8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endParaRPr lang="en-US" sz="2400" dirty="0" smtClean="0">
                  <a:latin typeface="+mn-lt"/>
                </a:endParaRPr>
              </a:p>
              <a:p>
                <a:pPr algn="just">
                  <a:lnSpc>
                    <a:spcPct val="130000"/>
                  </a:lnSpc>
                </a:pPr>
                <a:r>
                  <a:rPr lang="en-GB" sz="2400" dirty="0" err="1">
                    <a:latin typeface="+mn-lt"/>
                  </a:rPr>
                  <a:t>Vậy</a:t>
                </a:r>
                <a:r>
                  <a:rPr lang="en-GB" sz="2400" dirty="0">
                    <a:latin typeface="+mn-lt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−11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−11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>
                  <a:latin typeface="+mn-lt"/>
                </a:endParaRPr>
              </a:p>
              <a:p>
                <a:pPr algn="just">
                  <a:lnSpc>
                    <a:spcPct val="130000"/>
                  </a:lnSpc>
                </a:pPr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66" y="1928503"/>
                <a:ext cx="3408187" cy="3325334"/>
              </a:xfrm>
              <a:prstGeom prst="rect">
                <a:avLst/>
              </a:prstGeom>
              <a:blipFill>
                <a:blip r:embed="rId5"/>
                <a:stretch>
                  <a:fillRect l="-286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010603" y="1928503"/>
                <a:ext cx="4171869" cy="3258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400" dirty="0" smtClean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</a:rPr>
                          <m:t>−4</m:t>
                        </m:r>
                      </m:den>
                    </m:f>
                  </m:oMath>
                </a14:m>
                <a:endParaRPr lang="en-US" sz="2400" dirty="0" smtClean="0">
                  <a:latin typeface="+mn-lt"/>
                </a:endParaRPr>
              </a:p>
              <a:p>
                <a:pPr algn="just"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−5 .  4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3 .  4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−20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 </a:t>
                </a:r>
              </a:p>
              <a:p>
                <a:pPr algn="just"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−4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−5 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−5 .  3 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4 .  3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−15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</a:rPr>
                  <a:t> </a:t>
                </a:r>
                <a:endParaRPr lang="en-US" sz="2400" dirty="0" smtClean="0">
                  <a:latin typeface="+mn-lt"/>
                </a:endParaRPr>
              </a:p>
              <a:p>
                <a:r>
                  <a:rPr lang="en-GB" sz="2400" dirty="0" err="1">
                    <a:latin typeface="+mn-lt"/>
                  </a:rPr>
                  <a:t>Vì</a:t>
                </a:r>
                <a:r>
                  <a:rPr lang="en-GB" sz="2400" dirty="0">
                    <a:latin typeface="+mn-lt"/>
                  </a:rPr>
                  <a:t> -20 &lt; - 15 </a:t>
                </a:r>
                <a:r>
                  <a:rPr lang="en-GB" sz="2400" dirty="0" err="1">
                    <a:latin typeface="+mn-lt"/>
                  </a:rPr>
                  <a:t>nên</a:t>
                </a:r>
                <a:r>
                  <a:rPr lang="en-GB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−20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&lt;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−15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>
                  <a:latin typeface="+mn-lt"/>
                </a:endParaRPr>
              </a:p>
              <a:p>
                <a:r>
                  <a:rPr lang="en-US" sz="2400" dirty="0" err="1">
                    <a:latin typeface="+mn-lt"/>
                  </a:rPr>
                  <a:t>Vậy</a:t>
                </a:r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&lt;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−4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0603" y="1928503"/>
                <a:ext cx="4171869" cy="3258008"/>
              </a:xfrm>
              <a:prstGeom prst="rect">
                <a:avLst/>
              </a:prstGeom>
              <a:blipFill>
                <a:blip r:embed="rId6"/>
                <a:stretch>
                  <a:fillRect l="-2339" b="-7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0" grpId="0"/>
      <p:bldP spid="4" grpId="0"/>
      <p:bldP spid="5" grpId="0"/>
      <p:bldP spid="10" grpId="0"/>
      <p:bldP spid="11" grpId="0"/>
      <p:bldP spid="12" grpId="0" build="allAtOnce"/>
      <p:bldP spid="17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217714" y="0"/>
            <a:ext cx="5196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+mn-lt"/>
              </a:rPr>
              <a:t>II. HỖN SỐ DƯƠNG</a:t>
            </a:r>
            <a:endParaRPr lang="vi-VN" sz="2400" b="1" dirty="0" smtClean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61" b="88608" l="5634" r="92958">
                        <a14:foregroundMark x1="16197" y1="44304" x2="16197" y2="44304"/>
                        <a14:foregroundMark x1="16197" y1="27848" x2="16197" y2="27848"/>
                        <a14:foregroundMark x1="16197" y1="77215" x2="16197" y2="77215"/>
                        <a14:foregroundMark x1="16197" y1="55696" x2="16197" y2="55696"/>
                        <a14:foregroundMark x1="12676" y1="62025" x2="12676" y2="62025"/>
                        <a14:foregroundMark x1="6338" y1="64557" x2="6338" y2="64557"/>
                        <a14:foregroundMark x1="57042" y1="49367" x2="57042" y2="49367"/>
                        <a14:foregroundMark x1="71127" y1="50633" x2="71127" y2="50633"/>
                        <a14:foregroundMark x1="83803" y1="44304" x2="83803" y2="44304"/>
                        <a14:foregroundMark x1="85211" y1="64557" x2="85211" y2="64557"/>
                        <a14:foregroundMark x1="85211" y1="73418" x2="85211" y2="73418"/>
                        <a14:foregroundMark x1="73944" y1="79747" x2="70423" y2="79747"/>
                        <a14:foregroundMark x1="54930" y1="79747" x2="54930" y2="79747"/>
                        <a14:foregroundMark x1="78169" y1="39241" x2="78169" y2="39241"/>
                        <a14:foregroundMark x1="82394" y1="34177" x2="82394" y2="34177"/>
                        <a14:foregroundMark x1="92958" y1="59494" x2="92958" y2="59494"/>
                        <a14:backgroundMark x1="14789" y1="65823" x2="14789" y2="658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7714" y="337245"/>
            <a:ext cx="1053469" cy="5860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28650" y="759620"/>
                <a:ext cx="7658100" cy="1728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lnSpc>
                    <a:spcPct val="130000"/>
                  </a:lnSpc>
                  <a:buAutoNum type="alphaLcParenR"/>
                </a:pPr>
                <a:r>
                  <a:rPr lang="en-US" sz="2400" dirty="0" smtClean="0">
                    <a:latin typeface="+mn-lt"/>
                  </a:rPr>
                  <a:t>Tìm </a:t>
                </a:r>
                <a:r>
                  <a:rPr lang="en-US" sz="2400" dirty="0" err="1" smtClean="0">
                    <a:latin typeface="+mn-lt"/>
                  </a:rPr>
                  <a:t>thương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và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số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dư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trong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phép</a:t>
                </a:r>
                <a:r>
                  <a:rPr lang="en-US" sz="2400" dirty="0" smtClean="0">
                    <a:latin typeface="+mn-lt"/>
                  </a:rPr>
                  <a:t> chia 7 </a:t>
                </a:r>
                <a:r>
                  <a:rPr lang="en-US" sz="2400" dirty="0" err="1" smtClean="0">
                    <a:latin typeface="+mn-lt"/>
                  </a:rPr>
                  <a:t>cho</a:t>
                </a:r>
                <a:r>
                  <a:rPr lang="en-US" sz="2400" dirty="0" smtClean="0">
                    <a:latin typeface="+mn-lt"/>
                  </a:rPr>
                  <a:t> 4.</a:t>
                </a:r>
              </a:p>
              <a:p>
                <a:pPr marL="457200" indent="-457200" algn="just">
                  <a:lnSpc>
                    <a:spcPct val="130000"/>
                  </a:lnSpc>
                  <a:buAutoNum type="alphaLcParenR"/>
                </a:pPr>
                <a:r>
                  <a:rPr lang="en-US" sz="2400" dirty="0" err="1" smtClean="0">
                    <a:latin typeface="+mn-lt"/>
                  </a:rPr>
                  <a:t>Viết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phân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số</a:t>
                </a:r>
                <a:r>
                  <a:rPr lang="en-US" sz="24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dưới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dạng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tổng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của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một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số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nguyên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và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phân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số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bé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hơn</a:t>
                </a:r>
                <a:r>
                  <a:rPr lang="en-US" sz="2400" dirty="0" smtClean="0">
                    <a:latin typeface="+mn-lt"/>
                  </a:rPr>
                  <a:t> 1.</a:t>
                </a:r>
                <a:endParaRPr lang="vi-VN" sz="240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759620"/>
                <a:ext cx="7658100" cy="1728871"/>
              </a:xfrm>
              <a:prstGeom prst="rect">
                <a:avLst/>
              </a:prstGeom>
              <a:blipFill>
                <a:blip r:embed="rId4"/>
                <a:stretch>
                  <a:fillRect l="-1035" r="-1274" b="-45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057648" y="2324781"/>
            <a:ext cx="1356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 smtClean="0">
                <a:latin typeface="+mn-lt"/>
              </a:rPr>
              <a:t>Giải</a:t>
            </a:r>
            <a:r>
              <a:rPr lang="en-US" sz="2400" b="1" u="sng" dirty="0" smtClean="0">
                <a:latin typeface="+mn-lt"/>
              </a:rPr>
              <a:t>:</a:t>
            </a:r>
            <a:endParaRPr lang="vi-VN" sz="2400" b="1" u="sng" dirty="0" smtClean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20145" y="2722237"/>
                <a:ext cx="9231184" cy="18589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800" dirty="0">
                    <a:latin typeface="+mn-lt"/>
                    <a:ea typeface="Calibri" panose="020F0502020204030204" pitchFamily="34" charset="0"/>
                  </a:rPr>
                  <a:t>Ta </a:t>
                </a:r>
                <a:r>
                  <a:rPr lang="en-GB" sz="2800" dirty="0" err="1">
                    <a:latin typeface="+mn-lt"/>
                    <a:ea typeface="Calibri" panose="020F0502020204030204" pitchFamily="34" charset="0"/>
                  </a:rPr>
                  <a:t>có</a:t>
                </a:r>
                <a:r>
                  <a:rPr lang="en-GB" sz="2800" dirty="0">
                    <a:latin typeface="+mn-lt"/>
                    <a:ea typeface="Calibri" panose="020F0502020204030204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GB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 .  1 + 3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4 .  1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1+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latin typeface="+mn-lt"/>
                    <a:ea typeface="Calibri" panose="020F0502020204030204" pitchFamily="34" charset="0"/>
                  </a:rPr>
                  <a:t>, </a:t>
                </a:r>
                <a:r>
                  <a:rPr lang="en-US" sz="2800" dirty="0" err="1" smtClean="0">
                    <a:latin typeface="+mn-lt"/>
                    <a:ea typeface="Calibri" panose="020F0502020204030204" pitchFamily="34" charset="0"/>
                  </a:rPr>
                  <a:t>còn</a:t>
                </a:r>
                <a:r>
                  <a:rPr lang="en-US" sz="2800" dirty="0" smtClean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+mn-lt"/>
                    <a:ea typeface="Calibri" panose="020F0502020204030204" pitchFamily="34" charset="0"/>
                  </a:rPr>
                  <a:t>được</a:t>
                </a:r>
                <a:r>
                  <a:rPr lang="en-US" sz="28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+mn-lt"/>
                    <a:ea typeface="Calibri" panose="020F0502020204030204" pitchFamily="34" charset="0"/>
                  </a:rPr>
                  <a:t>viết</a:t>
                </a:r>
                <a:r>
                  <a:rPr lang="en-US" sz="28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+mn-lt"/>
                    <a:ea typeface="Calibri" panose="020F0502020204030204" pitchFamily="34" charset="0"/>
                  </a:rPr>
                  <a:t>là</a:t>
                </a:r>
                <a:r>
                  <a:rPr lang="en-US" sz="2800" dirty="0">
                    <a:latin typeface="+mn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+mn-lt"/>
                  </a:rPr>
                  <a:t>.</a:t>
                </a:r>
              </a:p>
              <a:p>
                <a:pPr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28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một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hỗn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đọc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i="1" dirty="0"/>
                  <a:t> </a:t>
                </a:r>
                <a:r>
                  <a:rPr lang="en-US" sz="2800" b="1" dirty="0"/>
                  <a:t>“</a:t>
                </a:r>
                <a:r>
                  <a:rPr lang="en-US" sz="2800" b="1" dirty="0" err="1"/>
                  <a:t>một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ba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phần</a:t>
                </a:r>
                <a:r>
                  <a:rPr lang="en-US" sz="2800" b="1" dirty="0"/>
                  <a:t> </a:t>
                </a:r>
                <a:r>
                  <a:rPr lang="en-US" sz="2800" b="1" dirty="0" err="1" smtClean="0"/>
                  <a:t>tư</a:t>
                </a:r>
                <a:r>
                  <a:rPr lang="en-US" sz="2800" b="1" dirty="0" smtClean="0"/>
                  <a:t>”.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45" y="2722237"/>
                <a:ext cx="9231184" cy="1858970"/>
              </a:xfrm>
              <a:prstGeom prst="rect">
                <a:avLst/>
              </a:prstGeom>
              <a:blipFill>
                <a:blip r:embed="rId5"/>
                <a:stretch>
                  <a:fillRect l="-1387" r="-330" b="-3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369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 build="allAtOnce"/>
    </p:bldLst>
  </p:timing>
</p:sld>
</file>

<file path=ppt/theme/theme1.xml><?xml version="1.0" encoding="utf-8"?>
<a:theme xmlns:a="http://schemas.openxmlformats.org/drawingml/2006/main" name="Ceres template">
  <a:themeElements>
    <a:clrScheme name="Custom 347">
      <a:dk1>
        <a:srgbClr val="666666"/>
      </a:dk1>
      <a:lt1>
        <a:srgbClr val="FFFFFF"/>
      </a:lt1>
      <a:dk2>
        <a:srgbClr val="97BFAC"/>
      </a:dk2>
      <a:lt2>
        <a:srgbClr val="F3F3F3"/>
      </a:lt2>
      <a:accent1>
        <a:srgbClr val="8EBC71"/>
      </a:accent1>
      <a:accent2>
        <a:srgbClr val="BDCC64"/>
      </a:accent2>
      <a:accent3>
        <a:srgbClr val="EDDC7A"/>
      </a:accent3>
      <a:accent4>
        <a:srgbClr val="F7CA0F"/>
      </a:accent4>
      <a:accent5>
        <a:srgbClr val="F7B228"/>
      </a:accent5>
      <a:accent6>
        <a:srgbClr val="DDAC6C"/>
      </a:accent6>
      <a:hlink>
        <a:srgbClr val="97BFAC"/>
      </a:hlink>
      <a:folHlink>
        <a:srgbClr val="6611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840</Words>
  <PresentationFormat>On-screen Show (16:9)</PresentationFormat>
  <Paragraphs>163</Paragraphs>
  <Slides>21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Yellowtail</vt:lpstr>
      <vt:lpstr>Cambria Math</vt:lpstr>
      <vt:lpstr>Arial</vt:lpstr>
      <vt:lpstr>Times New Roman</vt:lpstr>
      <vt:lpstr>Neuton</vt:lpstr>
      <vt:lpstr>Calibri</vt:lpstr>
      <vt:lpstr>Ceres template</vt:lpstr>
      <vt:lpstr>CHÀO MỪNG CÁC EM ĐẾN VỚI TIẾT HỌC!</vt:lpstr>
      <vt:lpstr>PowerPoint Presentation</vt:lpstr>
      <vt:lpstr>PowerPoint Presentation</vt:lpstr>
      <vt:lpstr> I. SO SÁNH CÁC PHÂN SỐ</vt:lpstr>
      <vt:lpstr>PowerPoint Presentation</vt:lpstr>
      <vt:lpstr>2. Cách so sánh hai phân số</vt:lpstr>
      <vt:lpstr>PowerPoint Presentation</vt:lpstr>
      <vt:lpstr>Luyện tập 1.</vt:lpstr>
      <vt:lpstr>PowerPoint Presentation</vt:lpstr>
      <vt:lpstr>PowerPoint Presentation</vt:lpstr>
      <vt:lpstr>Luyện tập 2.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VẬN DỤNG</vt:lpstr>
      <vt:lpstr>PowerPoint Presentation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modified xsi:type="dcterms:W3CDTF">2021-11-17T03:34:08Z</dcterms:modified>
</cp:coreProperties>
</file>