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Odibee Sans" panose="020B0604020202020204" charset="0"/>
      <p:regular r:id="rId41"/>
    </p:embeddedFont>
    <p:embeddedFont>
      <p:font typeface="Didact Gothic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Bellota Text" panose="020B0604020202020204" charset="0"/>
      <p:regular r:id="rId47"/>
      <p:bold r:id="rId48"/>
      <p:italic r:id="rId49"/>
      <p:boldItalic r:id="rId50"/>
    </p:embeddedFont>
    <p:embeddedFont>
      <p:font typeface="Roboto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6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NGUYÊN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 TIẾT)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+mn-lt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+mn-lt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+mn-lt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+mn-lt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+mn-lt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+mn-lt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+mn-lt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+mn-lt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+mn-lt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+mn-lt"/>
                          </a:rPr>
                        </m:ctrlPr>
                      </m:fPr>
                      <m:num>
                        <m:r>
                          <a:rPr lang="en-GB" sz="2400" i="1">
                            <a:latin typeface="+mn-lt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+mn-lt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+mn-lt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+mn-lt"/>
                          </a:rPr>
                        </m:ctrlPr>
                      </m:fPr>
                      <m:num>
                        <m:r>
                          <a:rPr lang="vi-VN" sz="2400">
                            <a:latin typeface="+mn-lt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+mn-lt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+mn-lt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1581</Words>
  <PresentationFormat>On-screen Show (16:9)</PresentationFormat>
  <Paragraphs>249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Cambria Math</vt:lpstr>
      <vt:lpstr>Arial</vt:lpstr>
      <vt:lpstr>Times New Roman</vt:lpstr>
      <vt:lpstr>Odibee Sans</vt:lpstr>
      <vt:lpstr>Didact Gothic</vt:lpstr>
      <vt:lpstr>Abel</vt:lpstr>
      <vt:lpstr>Calibri</vt:lpstr>
      <vt:lpstr>Wingdings</vt:lpstr>
      <vt:lpstr>Bellota Text</vt:lpstr>
      <vt:lpstr>Roboto Condensed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2021-11-16T01:35:36Z</dcterms:modified>
</cp:coreProperties>
</file>