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64" d="100"/>
          <a:sy n="64" d="100"/>
        </p:scale>
        <p:origin x="788" y="4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Xác suất thực nghiệm xuất hiện </a:t>
            </a:r>
            <a:r>
              <a:rPr lang="en-US" sz="2800" dirty="0" smtClean="0">
                <a:latin typeface="+mj-lt"/>
              </a:rPr>
              <a:t>màu A </a:t>
            </a:r>
            <a:r>
              <a:rPr lang="en-US" sz="2800" dirty="0">
                <a:latin typeface="+mj-lt"/>
              </a:rPr>
              <a:t>khi </a:t>
            </a:r>
            <a:r>
              <a:rPr lang="en-US" sz="2800" dirty="0" smtClean="0">
                <a:latin typeface="+mj-lt"/>
              </a:rPr>
              <a:t>lấy bóng nhiều </a:t>
            </a:r>
            <a:r>
              <a:rPr lang="en-US" sz="2800" dirty="0">
                <a:latin typeface="+mj-lt"/>
              </a:rPr>
              <a:t>lần bằng: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Xác suất thực nghiệm xuất hiện mặt </a:t>
            </a:r>
            <a:r>
              <a:rPr lang="en-US" sz="2400" dirty="0" smtClean="0">
                <a:latin typeface="+mj-lt"/>
              </a:rPr>
              <a:t>S </a:t>
            </a:r>
            <a:r>
              <a:rPr lang="en-US" sz="2400" dirty="0">
                <a:latin typeface="+mj-lt"/>
              </a:rPr>
              <a:t>khi tung đồng xu nhiều lần bằng: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smtClean="0">
                <a:latin typeface="+mj-lt"/>
              </a:rPr>
              <a:t>Số lần mặt </a:t>
            </a:r>
            <a:r>
              <a:rPr lang="en-US" sz="2400" b="1" i="1" dirty="0" smtClean="0">
                <a:latin typeface="+mj-lt"/>
              </a:rPr>
              <a:t>N </a:t>
            </a:r>
            <a:r>
              <a:rPr lang="en-US" sz="2400" b="1" i="1" dirty="0" smtClean="0">
                <a:latin typeface="+mj-lt"/>
              </a:rPr>
              <a:t>xuất 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2834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4</cp:revision>
  <dcterms:created xsi:type="dcterms:W3CDTF">2017-05-23T12:09:32Z</dcterms:created>
  <dcterms:modified xsi:type="dcterms:W3CDTF">2026-02-23T03:55:50Z</dcterms:modified>
</cp:coreProperties>
</file>