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Biết rằng sau hai ngày nói trên, cửa hàng 1 đã lãi được 700 000 đồng và cửa hàng 2 đã lãi được </a:t>
            </a:r>
            <a:r>
              <a:rPr lang="en-US" sz="2000" dirty="0" smtClean="0"/>
              <a:t>400 </a:t>
            </a:r>
            <a:r>
              <a:rPr lang="en-US" sz="2000" dirty="0" smtClean="0"/>
              <a:t>000 đồng.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(2 </a:t>
            </a:r>
            <a:r>
              <a:rPr lang="en-US" sz="3200" b="1" dirty="0" err="1" smtClean="0"/>
              <a:t>tiết</a:t>
            </a:r>
            <a:r>
              <a:rPr lang="en-US" sz="3200" b="1" dirty="0" smtClean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1816</Words>
  <Application>Microsoft Office PowerPoint</Application>
  <PresentationFormat>On-screen Show (16:9)</PresentationFormat>
  <Paragraphs>134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Roboto</vt:lpstr>
      <vt:lpstr>Times New Roman</vt:lpstr>
      <vt:lpstr>Roboto Condensed Light</vt:lpstr>
      <vt:lpstr>Calibri</vt:lpstr>
      <vt:lpstr>Patrick Hand</vt:lpstr>
      <vt:lpstr>Wingdings</vt:lpstr>
      <vt:lpstr>Open Sans</vt:lpstr>
      <vt:lpstr>Livvic</vt:lpstr>
      <vt:lpstr>Lato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2</cp:revision>
  <dcterms:modified xsi:type="dcterms:W3CDTF">2026-02-02T04:05:57Z</dcterms:modified>
</cp:coreProperties>
</file>