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  <p:sldMasterId id="2147483767" r:id="rId2"/>
    <p:sldMasterId id="2147483781" r:id="rId3"/>
    <p:sldMasterId id="2147483791" r:id="rId4"/>
    <p:sldMasterId id="2147483922" r:id="rId5"/>
    <p:sldMasterId id="2147483927" r:id="rId6"/>
    <p:sldMasterId id="2147483951" r:id="rId7"/>
    <p:sldMasterId id="2147483963" r:id="rId8"/>
    <p:sldMasterId id="2147484224" r:id="rId9"/>
    <p:sldMasterId id="2147484694" r:id="rId10"/>
  </p:sldMasterIdLst>
  <p:notesMasterIdLst>
    <p:notesMasterId r:id="rId38"/>
  </p:notesMasterIdLst>
  <p:sldIdLst>
    <p:sldId id="1139" r:id="rId11"/>
    <p:sldId id="1137" r:id="rId12"/>
    <p:sldId id="1157" r:id="rId13"/>
    <p:sldId id="1088" r:id="rId14"/>
    <p:sldId id="1134" r:id="rId15"/>
    <p:sldId id="1135" r:id="rId16"/>
    <p:sldId id="1136" r:id="rId17"/>
    <p:sldId id="1158" r:id="rId18"/>
    <p:sldId id="1140" r:id="rId19"/>
    <p:sldId id="1143" r:id="rId20"/>
    <p:sldId id="1141" r:id="rId21"/>
    <p:sldId id="1144" r:id="rId22"/>
    <p:sldId id="1145" r:id="rId23"/>
    <p:sldId id="1147" r:id="rId24"/>
    <p:sldId id="1159" r:id="rId25"/>
    <p:sldId id="1148" r:id="rId26"/>
    <p:sldId id="1149" r:id="rId27"/>
    <p:sldId id="1162" r:id="rId28"/>
    <p:sldId id="1160" r:id="rId29"/>
    <p:sldId id="1150" r:id="rId30"/>
    <p:sldId id="1151" r:id="rId31"/>
    <p:sldId id="1153" r:id="rId32"/>
    <p:sldId id="1155" r:id="rId33"/>
    <p:sldId id="1113" r:id="rId34"/>
    <p:sldId id="1154" r:id="rId35"/>
    <p:sldId id="1156" r:id="rId36"/>
    <p:sldId id="1163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FEBE"/>
    <a:srgbClr val="0000FF"/>
    <a:srgbClr val="FFFF99"/>
    <a:srgbClr val="0066FF"/>
    <a:srgbClr val="98D0D6"/>
    <a:srgbClr val="FFCCFF"/>
    <a:srgbClr val="FF99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93948" autoAdjust="0"/>
  </p:normalViewPr>
  <p:slideViewPr>
    <p:cSldViewPr>
      <p:cViewPr varScale="1">
        <p:scale>
          <a:sx n="76" d="100"/>
          <a:sy n="76" d="100"/>
        </p:scale>
        <p:origin x="1670" y="67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gs" Target="tags/tag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>
            <a:extLst>
              <a:ext uri="{FF2B5EF4-FFF2-40B4-BE49-F238E27FC236}">
                <a16:creationId xmlns:a16="http://schemas.microsoft.com/office/drawing/2014/main" id="{9DCB099D-67F7-4835-80D5-1A2CEBA3A3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4419" name="Rectangle 3">
            <a:extLst>
              <a:ext uri="{FF2B5EF4-FFF2-40B4-BE49-F238E27FC236}">
                <a16:creationId xmlns:a16="http://schemas.microsoft.com/office/drawing/2014/main" id="{671E2599-A4B0-4D9C-B643-F566647043B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8" name="Rectangle 4">
            <a:extLst>
              <a:ext uri="{FF2B5EF4-FFF2-40B4-BE49-F238E27FC236}">
                <a16:creationId xmlns:a16="http://schemas.microsoft.com/office/drawing/2014/main" id="{0A675F6B-5566-4F91-A621-E3D6DE54A3C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84421" name="Rectangle 5">
            <a:extLst>
              <a:ext uri="{FF2B5EF4-FFF2-40B4-BE49-F238E27FC236}">
                <a16:creationId xmlns:a16="http://schemas.microsoft.com/office/drawing/2014/main" id="{ED6CD46C-010F-4AF1-BF4E-3CEDF27E88A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84422" name="Rectangle 6">
            <a:extLst>
              <a:ext uri="{FF2B5EF4-FFF2-40B4-BE49-F238E27FC236}">
                <a16:creationId xmlns:a16="http://schemas.microsoft.com/office/drawing/2014/main" id="{DB1C570E-764E-47CA-B388-C5662ABBC32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4423" name="Rectangle 7">
            <a:extLst>
              <a:ext uri="{FF2B5EF4-FFF2-40B4-BE49-F238E27FC236}">
                <a16:creationId xmlns:a16="http://schemas.microsoft.com/office/drawing/2014/main" id="{442E3686-7C43-45A2-8E19-8BC5DC0863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8493D0A-418D-4B89-A856-9193EE708B3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幻灯片图像占位符 1">
            <a:extLst>
              <a:ext uri="{FF2B5EF4-FFF2-40B4-BE49-F238E27FC236}">
                <a16:creationId xmlns:a16="http://schemas.microsoft.com/office/drawing/2014/main" id="{F73F02DB-1763-4029-B39B-4DC15543BB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备注占位符 2">
            <a:extLst>
              <a:ext uri="{FF2B5EF4-FFF2-40B4-BE49-F238E27FC236}">
                <a16:creationId xmlns:a16="http://schemas.microsoft.com/office/drawing/2014/main" id="{8F969B00-191E-4964-B021-6AA42171B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452" name="灯片编号占位符 3">
            <a:extLst>
              <a:ext uri="{FF2B5EF4-FFF2-40B4-BE49-F238E27FC236}">
                <a16:creationId xmlns:a16="http://schemas.microsoft.com/office/drawing/2014/main" id="{377A179D-7D01-442A-86E5-211099638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129660-6068-4960-BF69-5BBE199DE984}" type="slidenum">
              <a:rPr lang="zh-CN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>
            <a:extLst>
              <a:ext uri="{FF2B5EF4-FFF2-40B4-BE49-F238E27FC236}">
                <a16:creationId xmlns:a16="http://schemas.microsoft.com/office/drawing/2014/main" id="{6A4BCFAD-B80B-4094-B836-820B1F0F0B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>
            <a:extLst>
              <a:ext uri="{FF2B5EF4-FFF2-40B4-BE49-F238E27FC236}">
                <a16:creationId xmlns:a16="http://schemas.microsoft.com/office/drawing/2014/main" id="{7FFEFD4D-4BE7-46BD-B5A5-DC89CAF60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668" name="Slide Number Placeholder 3">
            <a:extLst>
              <a:ext uri="{FF2B5EF4-FFF2-40B4-BE49-F238E27FC236}">
                <a16:creationId xmlns:a16="http://schemas.microsoft.com/office/drawing/2014/main" id="{6D9CA0DB-0CA7-424F-99F7-5C6FDF700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E94184-F7B7-4562-860F-0F46293C9066}" type="slidenum">
              <a:rPr lang="en-US" altLang="en-US"/>
              <a:pPr eaLnBrk="1" hangingPunct="1"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9CB85EE8-C75F-4928-9D8B-3CA803E711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711C70BD-CDFE-42D2-8625-0C1A74418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27D3FBEF-7876-4690-B17A-B7EAC1D570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0F2B22-7CC9-4853-81EC-761D31FC1695}" type="slidenum">
              <a:rPr lang="en-US" altLang="en-US"/>
              <a:pPr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>
            <a:extLst>
              <a:ext uri="{FF2B5EF4-FFF2-40B4-BE49-F238E27FC236}">
                <a16:creationId xmlns:a16="http://schemas.microsoft.com/office/drawing/2014/main" id="{35C19201-9E08-4650-BEDE-EB0C30F853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>
            <a:extLst>
              <a:ext uri="{FF2B5EF4-FFF2-40B4-BE49-F238E27FC236}">
                <a16:creationId xmlns:a16="http://schemas.microsoft.com/office/drawing/2014/main" id="{A87D3E82-7B66-4074-9323-3AAA599A9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41184435-556E-47FE-8714-72F816252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56447BB-3FF6-465C-8DEB-4925274EAD33}" type="slidenum">
              <a:rPr lang="en-US" altLang="en-US"/>
              <a:pPr eaLnBrk="1" hangingPunct="1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9F8A9B4B-3653-4861-AD55-ADE33D1152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07D36340-3A6B-40D2-9897-C3365DCA9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4A287233-9D56-4894-999A-4DF11E82D3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70899B-57C2-424D-BD40-42C49A9BDAA1}" type="slidenum">
              <a:rPr lang="en-US" altLang="en-US"/>
              <a:pPr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>
            <a:extLst>
              <a:ext uri="{FF2B5EF4-FFF2-40B4-BE49-F238E27FC236}">
                <a16:creationId xmlns:a16="http://schemas.microsoft.com/office/drawing/2014/main" id="{8B9E2D1F-8832-4981-BC8A-A79CE99DCF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>
            <a:extLst>
              <a:ext uri="{FF2B5EF4-FFF2-40B4-BE49-F238E27FC236}">
                <a16:creationId xmlns:a16="http://schemas.microsoft.com/office/drawing/2014/main" id="{73969A13-7525-4E64-8659-E28B76575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764" name="Slide Number Placeholder 3">
            <a:extLst>
              <a:ext uri="{FF2B5EF4-FFF2-40B4-BE49-F238E27FC236}">
                <a16:creationId xmlns:a16="http://schemas.microsoft.com/office/drawing/2014/main" id="{26398D34-6C4E-4C08-A12C-0B7585409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AD7E99-F5A6-4AB6-8ECB-AA0CB9CE999E}" type="slidenum">
              <a:rPr lang="en-US" altLang="en-US"/>
              <a:pPr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>
            <a:extLst>
              <a:ext uri="{FF2B5EF4-FFF2-40B4-BE49-F238E27FC236}">
                <a16:creationId xmlns:a16="http://schemas.microsoft.com/office/drawing/2014/main" id="{EB15E909-3E1F-45EA-9996-39590D5B55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备注占位符 2">
            <a:extLst>
              <a:ext uri="{FF2B5EF4-FFF2-40B4-BE49-F238E27FC236}">
                <a16:creationId xmlns:a16="http://schemas.microsoft.com/office/drawing/2014/main" id="{3CAED299-2944-442B-8929-27AE01414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88" name="灯片编号占位符 3">
            <a:extLst>
              <a:ext uri="{FF2B5EF4-FFF2-40B4-BE49-F238E27FC236}">
                <a16:creationId xmlns:a16="http://schemas.microsoft.com/office/drawing/2014/main" id="{758B5FAC-015A-40E5-9B18-89ADD3103B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C87039-F220-4301-997C-4596C1480D75}" type="slidenum">
              <a:rPr lang="zh-CN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>
            <a:extLst>
              <a:ext uri="{FF2B5EF4-FFF2-40B4-BE49-F238E27FC236}">
                <a16:creationId xmlns:a16="http://schemas.microsoft.com/office/drawing/2014/main" id="{81400A82-8590-4E46-9A51-AB105AE2E4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>
            <a:extLst>
              <a:ext uri="{FF2B5EF4-FFF2-40B4-BE49-F238E27FC236}">
                <a16:creationId xmlns:a16="http://schemas.microsoft.com/office/drawing/2014/main" id="{B6B96DD9-9BEE-4EB8-9FE1-0A88AAB16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812" name="Slide Number Placeholder 3">
            <a:extLst>
              <a:ext uri="{FF2B5EF4-FFF2-40B4-BE49-F238E27FC236}">
                <a16:creationId xmlns:a16="http://schemas.microsoft.com/office/drawing/2014/main" id="{7C73BDDE-8406-4A97-A2C3-93622667F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456340-58F9-41B9-BCC4-66D7CF4A696B}" type="slidenum">
              <a:rPr lang="en-US" altLang="en-US"/>
              <a:pPr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B539E5DB-DEDB-4495-8F25-C7F39FDF62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9B32473E-85F4-40E3-8156-ED9AEF135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537CB4BE-4E7C-4733-B65B-A01B250538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8D1635-B106-49F5-AA57-2D19D9392D86}" type="slidenum">
              <a:rPr lang="en-US" altLang="en-US"/>
              <a:pPr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AE23D86D-75F8-409F-8B7A-9CED35D02F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1D93A9CD-F95D-470D-A6C6-BDAC69105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46FC9BA3-3889-4425-8F31-847D72315A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3B105A-3E69-4B49-986F-F15AEE68F9EB}" type="slidenum">
              <a:rPr lang="en-US" altLang="en-US"/>
              <a:pPr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幻灯片图像占位符 1">
            <a:extLst>
              <a:ext uri="{FF2B5EF4-FFF2-40B4-BE49-F238E27FC236}">
                <a16:creationId xmlns:a16="http://schemas.microsoft.com/office/drawing/2014/main" id="{E190C590-993B-452D-80EF-F60DA0DE13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备注占位符 2">
            <a:extLst>
              <a:ext uri="{FF2B5EF4-FFF2-40B4-BE49-F238E27FC236}">
                <a16:creationId xmlns:a16="http://schemas.microsoft.com/office/drawing/2014/main" id="{20A3912E-143F-4742-9C2C-3C5AE3F53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884" name="灯片编号占位符 3">
            <a:extLst>
              <a:ext uri="{FF2B5EF4-FFF2-40B4-BE49-F238E27FC236}">
                <a16:creationId xmlns:a16="http://schemas.microsoft.com/office/drawing/2014/main" id="{D06096C2-267A-4137-B2F0-D6CDF5A23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7F1949-4390-46CF-8A3D-FD7408ECEFCA}" type="slidenum">
              <a:rPr lang="zh-CN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幻灯片图像占位符 1">
            <a:extLst>
              <a:ext uri="{FF2B5EF4-FFF2-40B4-BE49-F238E27FC236}">
                <a16:creationId xmlns:a16="http://schemas.microsoft.com/office/drawing/2014/main" id="{0F7EBC56-DA97-4EBA-BCB3-72E97164C3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备注占位符 2">
            <a:extLst>
              <a:ext uri="{FF2B5EF4-FFF2-40B4-BE49-F238E27FC236}">
                <a16:creationId xmlns:a16="http://schemas.microsoft.com/office/drawing/2014/main" id="{F20BF2D0-46FF-4CCF-94FF-C7D78D472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76" name="灯片编号占位符 3">
            <a:extLst>
              <a:ext uri="{FF2B5EF4-FFF2-40B4-BE49-F238E27FC236}">
                <a16:creationId xmlns:a16="http://schemas.microsoft.com/office/drawing/2014/main" id="{D402EB90-7FEB-4660-BEC5-FF1DDA2D4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681843-B4A8-4367-BF38-ACC67F976B4C}" type="slidenum">
              <a:rPr lang="zh-CN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>
            <a:extLst>
              <a:ext uri="{FF2B5EF4-FFF2-40B4-BE49-F238E27FC236}">
                <a16:creationId xmlns:a16="http://schemas.microsoft.com/office/drawing/2014/main" id="{A9C09284-61E8-4A0C-B93B-58840FF486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>
            <a:extLst>
              <a:ext uri="{FF2B5EF4-FFF2-40B4-BE49-F238E27FC236}">
                <a16:creationId xmlns:a16="http://schemas.microsoft.com/office/drawing/2014/main" id="{D881AC2E-BF5E-4B77-8746-E06896DD6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908" name="Slide Number Placeholder 3">
            <a:extLst>
              <a:ext uri="{FF2B5EF4-FFF2-40B4-BE49-F238E27FC236}">
                <a16:creationId xmlns:a16="http://schemas.microsoft.com/office/drawing/2014/main" id="{A2F77E9B-A3DC-43AC-9535-E8E2210C6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E8274F-13F7-48FD-B2CE-02538164D86C}" type="slidenum">
              <a:rPr lang="en-US" altLang="en-US"/>
              <a:pPr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BB4FB0B5-890B-42D7-AE65-DD844A1463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92ABF95E-10A0-4A68-A65D-802EA3F8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6C78C26E-3DDD-4A4A-BDA1-0BA25E7904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BF1E1B-54E1-4072-AF22-D1CEE0CCE881}" type="slidenum">
              <a:rPr lang="en-US" altLang="en-US"/>
              <a:pPr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>
            <a:extLst>
              <a:ext uri="{FF2B5EF4-FFF2-40B4-BE49-F238E27FC236}">
                <a16:creationId xmlns:a16="http://schemas.microsoft.com/office/drawing/2014/main" id="{CCFA8DB1-C6EF-431D-9BF2-8D918BEC6A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>
            <a:extLst>
              <a:ext uri="{FF2B5EF4-FFF2-40B4-BE49-F238E27FC236}">
                <a16:creationId xmlns:a16="http://schemas.microsoft.com/office/drawing/2014/main" id="{BD57E345-1221-40C9-A5A9-8F6754077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956" name="Slide Number Placeholder 3">
            <a:extLst>
              <a:ext uri="{FF2B5EF4-FFF2-40B4-BE49-F238E27FC236}">
                <a16:creationId xmlns:a16="http://schemas.microsoft.com/office/drawing/2014/main" id="{B31C6E1A-FF85-4C79-86A9-02B57E951A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F36C6-2B99-49F8-B599-F4273B491F2D}" type="slidenum">
              <a:rPr lang="en-US" altLang="en-US"/>
              <a:pPr eaLnBrk="1" hangingPunct="1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>
            <a:extLst>
              <a:ext uri="{FF2B5EF4-FFF2-40B4-BE49-F238E27FC236}">
                <a16:creationId xmlns:a16="http://schemas.microsoft.com/office/drawing/2014/main" id="{C0D5EBB6-76DF-4DC4-8461-351ADF3E49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>
            <a:extLst>
              <a:ext uri="{FF2B5EF4-FFF2-40B4-BE49-F238E27FC236}">
                <a16:creationId xmlns:a16="http://schemas.microsoft.com/office/drawing/2014/main" id="{CFA7CEE8-76C1-4663-92B7-FEEA486D0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004" name="Slide Number Placeholder 3">
            <a:extLst>
              <a:ext uri="{FF2B5EF4-FFF2-40B4-BE49-F238E27FC236}">
                <a16:creationId xmlns:a16="http://schemas.microsoft.com/office/drawing/2014/main" id="{48B99C24-4FFC-469D-8526-138FDB95D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77A4CC-B9B3-4CC3-BDA4-DCC2F91B41D8}" type="slidenum">
              <a:rPr lang="en-US" altLang="en-US"/>
              <a:pPr eaLnBrk="1" hangingPunct="1"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6BBA63A9-39EA-4D75-8AE3-F71745F142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58FE7EC1-0D7B-4BF5-8D00-411685BBB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94AFCEE3-9668-4B23-B2B0-52643A125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8E6F4C-C225-43BD-9E40-8649579C3658}" type="slidenum">
              <a:rPr lang="en-US" altLang="en-US"/>
              <a:pPr eaLnBrk="1" hangingPunct="1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>
            <a:extLst>
              <a:ext uri="{FF2B5EF4-FFF2-40B4-BE49-F238E27FC236}">
                <a16:creationId xmlns:a16="http://schemas.microsoft.com/office/drawing/2014/main" id="{D8089772-E26E-44C3-92FE-D72BBEA959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>
            <a:extLst>
              <a:ext uri="{FF2B5EF4-FFF2-40B4-BE49-F238E27FC236}">
                <a16:creationId xmlns:a16="http://schemas.microsoft.com/office/drawing/2014/main" id="{233A152B-4B7F-4544-A203-5F108B247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052" name="Slide Number Placeholder 3">
            <a:extLst>
              <a:ext uri="{FF2B5EF4-FFF2-40B4-BE49-F238E27FC236}">
                <a16:creationId xmlns:a16="http://schemas.microsoft.com/office/drawing/2014/main" id="{88DD4418-941C-4B1C-8CD0-9DD2F40D1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E3C105-683E-4CC4-99D1-285C0CF6DF16}" type="slidenum">
              <a:rPr lang="en-US" altLang="en-US"/>
              <a:pPr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id="{538F0546-7F20-4871-9D20-AFD0684553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id="{E9ABBC33-2E58-4DF5-B735-967C123A5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id="{48A85216-54B2-4AB2-AA78-0F0A286EE2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FEDF21-7E69-42BA-A35E-853B0A664F06}" type="slidenum">
              <a:rPr lang="en-US" altLang="en-US"/>
              <a:pPr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幻灯片图像占位符 1">
            <a:extLst>
              <a:ext uri="{FF2B5EF4-FFF2-40B4-BE49-F238E27FC236}">
                <a16:creationId xmlns:a16="http://schemas.microsoft.com/office/drawing/2014/main" id="{B95D5DF5-92AB-4482-883B-327E1774D0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备注占位符 2">
            <a:extLst>
              <a:ext uri="{FF2B5EF4-FFF2-40B4-BE49-F238E27FC236}">
                <a16:creationId xmlns:a16="http://schemas.microsoft.com/office/drawing/2014/main" id="{91E9C1D5-D93E-4276-8762-862C5188E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24" name="灯片编号占位符 3">
            <a:extLst>
              <a:ext uri="{FF2B5EF4-FFF2-40B4-BE49-F238E27FC236}">
                <a16:creationId xmlns:a16="http://schemas.microsoft.com/office/drawing/2014/main" id="{CF0B3236-B673-43AC-B2BE-F29C5EEF1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FC6F061-DDD2-4E44-B3A1-F17FF5C57812}" type="slidenum">
              <a:rPr lang="zh-CN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27</a:t>
            </a:fld>
            <a:endParaRPr lang="zh-CN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幻灯片图像占位符 1">
            <a:extLst>
              <a:ext uri="{FF2B5EF4-FFF2-40B4-BE49-F238E27FC236}">
                <a16:creationId xmlns:a16="http://schemas.microsoft.com/office/drawing/2014/main" id="{B55A8969-C669-4EFC-9CBA-A9D9674717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备注占位符 2">
            <a:extLst>
              <a:ext uri="{FF2B5EF4-FFF2-40B4-BE49-F238E27FC236}">
                <a16:creationId xmlns:a16="http://schemas.microsoft.com/office/drawing/2014/main" id="{B189AA31-CF02-4B73-8BDD-046E437E2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500" name="灯片编号占位符 3">
            <a:extLst>
              <a:ext uri="{FF2B5EF4-FFF2-40B4-BE49-F238E27FC236}">
                <a16:creationId xmlns:a16="http://schemas.microsoft.com/office/drawing/2014/main" id="{3613EF18-9083-4E89-B836-22BE70717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69A7BF-E431-4FFE-B361-EF1CEEF84480}" type="slidenum">
              <a:rPr lang="zh-CN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>
            <a:extLst>
              <a:ext uri="{FF2B5EF4-FFF2-40B4-BE49-F238E27FC236}">
                <a16:creationId xmlns:a16="http://schemas.microsoft.com/office/drawing/2014/main" id="{F05C4C00-D461-4C90-B07F-AF86D7EDB6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>
            <a:extLst>
              <a:ext uri="{FF2B5EF4-FFF2-40B4-BE49-F238E27FC236}">
                <a16:creationId xmlns:a16="http://schemas.microsoft.com/office/drawing/2014/main" id="{F0215DBB-E6A5-440C-8A9A-A503BB7F1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4" name="Slide Number Placeholder 3">
            <a:extLst>
              <a:ext uri="{FF2B5EF4-FFF2-40B4-BE49-F238E27FC236}">
                <a16:creationId xmlns:a16="http://schemas.microsoft.com/office/drawing/2014/main" id="{FD435145-051E-4E59-AF0E-B180FE7874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037153-BB66-4550-93C8-D2CBB27203CA}" type="slidenum">
              <a:rPr lang="en-US" altLang="en-US"/>
              <a:pPr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7F18FBAA-2B87-4497-AAF9-038174FC92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E5251975-AD50-4D9C-9766-EF25D21BF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DF64AD90-23D1-4FBB-B8DF-EE032935C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873812-4201-4F00-BC6C-7ADC2C543EEB}" type="slidenum">
              <a:rPr lang="en-US" altLang="en-US"/>
              <a:pPr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:a16="http://schemas.microsoft.com/office/drawing/2014/main" id="{F8FBA3B5-DCDB-42A5-8DFE-0D2A5BDE46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>
            <a:extLst>
              <a:ext uri="{FF2B5EF4-FFF2-40B4-BE49-F238E27FC236}">
                <a16:creationId xmlns:a16="http://schemas.microsoft.com/office/drawing/2014/main" id="{C9545113-2C7F-4685-8207-15E6085FF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2" name="Slide Number Placeholder 3">
            <a:extLst>
              <a:ext uri="{FF2B5EF4-FFF2-40B4-BE49-F238E27FC236}">
                <a16:creationId xmlns:a16="http://schemas.microsoft.com/office/drawing/2014/main" id="{2271CDB2-5ACF-4EFC-B227-8A07B3C043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C91C78-9ABA-4075-8FEF-77B3AA43D262}" type="slidenum">
              <a:rPr lang="en-US" altLang="en-US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106BB878-5563-4951-8B57-2608C43AB3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0857B0F1-2DC8-4785-95DD-293A9027A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C3D32995-9A92-4AF5-BE98-7569BBA826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6B3BE7-5342-487F-AC72-EE7CB1FA9859}" type="slidenum">
              <a:rPr lang="en-US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5D64B8B3-85D4-4BD4-AAAC-42787FD64D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102FA60F-2628-4E30-82F4-220726AA8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FB1A36BC-ED52-42A2-9E91-BC3B37399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8F9770-B402-41DF-A261-2CD324D8FFD6}" type="slidenum">
              <a:rPr lang="zh-CN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D56FD1AB-6B4A-47A0-AF83-BADF083986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0CDE7D11-9770-407C-82A1-D04027000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DCE64096-6561-4609-9377-231C3C148A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C580B6-8A11-4776-92E7-B7924F9F1E42}" type="slidenum">
              <a:rPr lang="en-US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75809"/>
      </p:ext>
    </p:extLst>
  </p:cSld>
  <p:clrMapOvr>
    <a:masterClrMapping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4262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95C18799-2789-4BE8-B889-7CC559F16B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5">
            <a:extLst>
              <a:ext uri="{FF2B5EF4-FFF2-40B4-BE49-F238E27FC236}">
                <a16:creationId xmlns:a16="http://schemas.microsoft.com/office/drawing/2014/main" id="{9285D7D1-F288-4B08-8E3E-FB9827CCA4C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2FC1679C-C39B-4C68-8E0C-9EEF665CE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B13281A8-6AD5-45FB-9045-E69E6743A936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A1B720F-3F39-4CA6-9582-2E2CB09B5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C6C1DCC-BA63-4124-81C8-DFDC2A962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096A0DF8-927A-4DCE-B292-08D999F60B0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128539"/>
      </p:ext>
    </p:extLst>
  </p:cSld>
  <p:clrMapOvr>
    <a:masterClrMapping/>
  </p:clrMapOvr>
  <p:transition advTm="3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102CA6B8-6B19-4F74-A3DC-5005B5AC01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5">
            <a:extLst>
              <a:ext uri="{FF2B5EF4-FFF2-40B4-BE49-F238E27FC236}">
                <a16:creationId xmlns:a16="http://schemas.microsoft.com/office/drawing/2014/main" id="{985A2FAE-24AE-4C48-842A-444F3E92197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4" name="矩形 11">
            <a:extLst>
              <a:ext uri="{FF2B5EF4-FFF2-40B4-BE49-F238E27FC236}">
                <a16:creationId xmlns:a16="http://schemas.microsoft.com/office/drawing/2014/main" id="{799F82AA-699F-4C1B-8979-FF17F235B525}"/>
              </a:ext>
            </a:extLst>
          </p:cNvPr>
          <p:cNvSpPr/>
          <p:nvPr/>
        </p:nvSpPr>
        <p:spPr>
          <a:xfrm>
            <a:off x="461963" y="6486525"/>
            <a:ext cx="7693025" cy="115888"/>
          </a:xfrm>
          <a:prstGeom prst="rect">
            <a:avLst/>
          </a:prstGeom>
          <a:solidFill>
            <a:srgbClr val="4D9B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5" name="任意多边形 12">
            <a:extLst>
              <a:ext uri="{FF2B5EF4-FFF2-40B4-BE49-F238E27FC236}">
                <a16:creationId xmlns:a16="http://schemas.microsoft.com/office/drawing/2014/main" id="{E20D81F9-5601-494F-BA2E-4C3F16414733}"/>
              </a:ext>
            </a:extLst>
          </p:cNvPr>
          <p:cNvSpPr>
            <a:spLocks/>
          </p:cNvSpPr>
          <p:nvPr/>
        </p:nvSpPr>
        <p:spPr bwMode="auto">
          <a:xfrm>
            <a:off x="8328025" y="6397625"/>
            <a:ext cx="220663" cy="293688"/>
          </a:xfrm>
          <a:custGeom>
            <a:avLst/>
            <a:gdLst>
              <a:gd name="T0" fmla="*/ 0 w 360000"/>
              <a:gd name="T1" fmla="*/ 202385 h 360000"/>
              <a:gd name="T2" fmla="*/ 0 w 360000"/>
              <a:gd name="T3" fmla="*/ 90926 h 360000"/>
              <a:gd name="T4" fmla="*/ 68195 w 360000"/>
              <a:gd name="T5" fmla="*/ 90926 h 360000"/>
              <a:gd name="T6" fmla="*/ 68195 w 360000"/>
              <a:gd name="T7" fmla="*/ 0 h 360000"/>
              <a:gd name="T8" fmla="*/ 151788 w 360000"/>
              <a:gd name="T9" fmla="*/ 0 h 360000"/>
              <a:gd name="T10" fmla="*/ 151788 w 360000"/>
              <a:gd name="T11" fmla="*/ 90926 h 360000"/>
              <a:gd name="T12" fmla="*/ 219983 w 360000"/>
              <a:gd name="T13" fmla="*/ 90926 h 360000"/>
              <a:gd name="T14" fmla="*/ 219983 w 360000"/>
              <a:gd name="T15" fmla="*/ 202385 h 360000"/>
              <a:gd name="T16" fmla="*/ 151788 w 360000"/>
              <a:gd name="T17" fmla="*/ 202385 h 360000"/>
              <a:gd name="T18" fmla="*/ 151788 w 360000"/>
              <a:gd name="T19" fmla="*/ 293311 h 360000"/>
              <a:gd name="T20" fmla="*/ 68195 w 360000"/>
              <a:gd name="T21" fmla="*/ 293311 h 360000"/>
              <a:gd name="T22" fmla="*/ 68195 w 360000"/>
              <a:gd name="T23" fmla="*/ 202385 h 36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0000" h="360000">
                <a:moveTo>
                  <a:pt x="0" y="248400"/>
                </a:moveTo>
                <a:lnTo>
                  <a:pt x="0" y="111600"/>
                </a:lnTo>
                <a:lnTo>
                  <a:pt x="111600" y="111600"/>
                </a:lnTo>
                <a:lnTo>
                  <a:pt x="111600" y="0"/>
                </a:lnTo>
                <a:lnTo>
                  <a:pt x="248400" y="0"/>
                </a:lnTo>
                <a:lnTo>
                  <a:pt x="248400" y="111600"/>
                </a:lnTo>
                <a:lnTo>
                  <a:pt x="360000" y="111600"/>
                </a:lnTo>
                <a:lnTo>
                  <a:pt x="360000" y="248400"/>
                </a:lnTo>
                <a:lnTo>
                  <a:pt x="248400" y="248400"/>
                </a:lnTo>
                <a:lnTo>
                  <a:pt x="248400" y="360000"/>
                </a:lnTo>
                <a:lnTo>
                  <a:pt x="111600" y="360000"/>
                </a:lnTo>
                <a:lnTo>
                  <a:pt x="111600" y="248400"/>
                </a:lnTo>
                <a:lnTo>
                  <a:pt x="0" y="24840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6" name="图片 13">
            <a:extLst>
              <a:ext uri="{FF2B5EF4-FFF2-40B4-BE49-F238E27FC236}">
                <a16:creationId xmlns:a16="http://schemas.microsoft.com/office/drawing/2014/main" id="{92FB6CED-6C60-44C2-B104-FBD79B10B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57150"/>
            <a:ext cx="59213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F90E639E-300D-467C-9CA6-56C0CAF86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B13281A8-6AD5-45FB-9045-E69E6743A936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94FAF68-F64D-4908-95CD-508F0D15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805FA2A-D4D5-4F75-8461-F33F580E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288790F7-612B-45F0-8638-91FDEEBB9E4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572514"/>
      </p:ext>
    </p:extLst>
  </p:cSld>
  <p:clrMapOvr>
    <a:masterClrMapping/>
  </p:clrMapOvr>
  <p:transition advTm="3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9BB62-050F-4AC2-ADC7-F34FD71F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6285CACA-09C7-4C32-B5F2-D53278276A8E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89727-3F30-496F-A163-949B3B8FA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0F46F-F475-4178-B38C-D13A1E7D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69FD9291-43E7-4412-92FD-5B80C9F502A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815725"/>
      </p:ext>
    </p:extLst>
  </p:cSld>
  <p:clrMapOvr>
    <a:masterClrMapping/>
  </p:clrMapOvr>
  <p:transition advTm="3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FEBF9-C110-47AC-84E5-ACA380CF2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EAFEB19B-5581-45F9-B58C-3DD04EB18325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2D8631-ECEE-461B-8C2B-2DBBF32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65ECD-796C-4272-BAD8-6D200362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E7878BA4-4BF3-4A00-9AE1-68A8C889A51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115924"/>
      </p:ext>
    </p:extLst>
  </p:cSld>
  <p:clrMapOvr>
    <a:masterClrMapping/>
  </p:clrMapOvr>
  <p:transition advTm="3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BBD4F-7CD0-4AE1-BF06-454737F2F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664D71AE-5AEB-48DC-A88D-4E8B067ACEBD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090A0-8AE9-41FC-B98E-FF89F00C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E2386-8626-41E7-9EE4-A56D5DD1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62D41BB2-526D-4224-900A-9F341813F52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137172"/>
      </p:ext>
    </p:extLst>
  </p:cSld>
  <p:clrMapOvr>
    <a:masterClrMapping/>
  </p:clrMapOvr>
  <p:transition advTm="3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F037B-C2A9-4754-8E5B-0E9CE9055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256B69B4-26D0-4599-B450-0D10D81CBFA6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49180-8F62-4F86-B7CA-3C2B2B2F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8CD22-DF84-4987-86BF-D2DB9D00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A75DA922-9981-46B3-8239-3509150FAE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357086"/>
      </p:ext>
    </p:extLst>
  </p:cSld>
  <p:clrMapOvr>
    <a:masterClrMapping/>
  </p:clrMapOvr>
  <p:transition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63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16"/>
            <a:ext cx="3008313" cy="4691062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58CAF7-4C03-404C-8773-127E2F006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965C7-3875-46F0-9DAB-51C926464F51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7B1435-AEDE-4F21-84C7-F9DD28B2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C52142-F736-4CB1-9F5F-CBE09FA2E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E6BB0-4507-42C5-9BB7-7BE072606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022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1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5"/>
            <a:ext cx="5486400" cy="804864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55A84F-35AC-4D61-9F07-1B83D51AE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414B6-D95C-4D62-9978-86A6F7FC8DD8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DCB5AD-168E-4FAE-A17B-B92E883B3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3AC424-E1C8-46D2-A254-99066A7A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88B36-CCF9-4065-82C6-DF94A987B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195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F7EDC-284F-46F2-9D45-AEDAEF69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8C838-8CEC-44B4-972F-DAA3E69CE80B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EE449-4618-4003-8318-E33ABC0A2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A2A25-BE0D-43CE-B8C4-E3805643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2939E-3947-4E06-89FB-4B18BB7679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768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5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5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CF9E8-8A1B-4972-B62C-E3889D5F1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8696A-C862-4399-A2D6-5A327B832295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B6FF7-0D16-4F61-BAFD-D9F4234B2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15821-F843-431B-A968-13186B0F3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03C9B-0B99-4F4A-955E-FA8A8C0ADE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328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879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ctrTitle"/>
          </p:nvPr>
        </p:nvSpPr>
        <p:spPr>
          <a:xfrm>
            <a:off x="2305100" y="1548076"/>
            <a:ext cx="6153000" cy="1546399"/>
          </a:xfrm>
          <a:prstGeom prst="rect">
            <a:avLst/>
          </a:prstGeom>
        </p:spPr>
        <p:txBody>
          <a:bodyPr/>
          <a:lstStyle>
            <a:lvl1pPr lvl="0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37603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ctrTitle"/>
          </p:nvPr>
        </p:nvSpPr>
        <p:spPr>
          <a:xfrm>
            <a:off x="3210944" y="2215688"/>
            <a:ext cx="5301599" cy="1546399"/>
          </a:xfrm>
          <a:prstGeom prst="rect">
            <a:avLst/>
          </a:prstGeom>
        </p:spPr>
        <p:txBody>
          <a:bodyPr/>
          <a:lstStyle>
            <a:lvl1pPr lvl="0" algn="r" rtl="0">
              <a:spcBef>
                <a:spcPts val="0"/>
              </a:spcBef>
              <a:buSzPct val="100000"/>
              <a:defRPr sz="3700" b="0"/>
            </a:lvl1pPr>
            <a:lvl2pPr lvl="1" algn="r" rtl="0">
              <a:spcBef>
                <a:spcPts val="0"/>
              </a:spcBef>
              <a:buSzPct val="100000"/>
              <a:defRPr sz="3700" b="0"/>
            </a:lvl2pPr>
            <a:lvl3pPr lvl="2" algn="r" rtl="0">
              <a:spcBef>
                <a:spcPts val="0"/>
              </a:spcBef>
              <a:buSzPct val="100000"/>
              <a:defRPr sz="3700" b="0"/>
            </a:lvl3pPr>
            <a:lvl4pPr lvl="3" algn="r" rtl="0">
              <a:spcBef>
                <a:spcPts val="0"/>
              </a:spcBef>
              <a:buSzPct val="100000"/>
              <a:defRPr sz="3700" b="0"/>
            </a:lvl4pPr>
            <a:lvl5pPr lvl="4" algn="r" rtl="0">
              <a:spcBef>
                <a:spcPts val="0"/>
              </a:spcBef>
              <a:buSzPct val="100000"/>
              <a:defRPr sz="3700" b="0"/>
            </a:lvl5pPr>
            <a:lvl6pPr lvl="5" algn="r" rtl="0">
              <a:spcBef>
                <a:spcPts val="0"/>
              </a:spcBef>
              <a:buSzPct val="100000"/>
              <a:defRPr sz="3700" b="0"/>
            </a:lvl6pPr>
            <a:lvl7pPr lvl="6" algn="r" rtl="0">
              <a:spcBef>
                <a:spcPts val="0"/>
              </a:spcBef>
              <a:buSzPct val="100000"/>
              <a:defRPr sz="3700" b="0"/>
            </a:lvl7pPr>
            <a:lvl8pPr lvl="7" algn="r" rtl="0">
              <a:spcBef>
                <a:spcPts val="0"/>
              </a:spcBef>
              <a:buSzPct val="100000"/>
              <a:defRPr sz="3700" b="0"/>
            </a:lvl8pPr>
            <a:lvl9pPr lvl="8" algn="r" rtl="0">
              <a:spcBef>
                <a:spcPts val="0"/>
              </a:spcBef>
              <a:buSzPct val="100000"/>
              <a:defRPr sz="3700" b="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3210894" y="3818906"/>
            <a:ext cx="5301599" cy="1046400"/>
          </a:xfrm>
          <a:prstGeom prst="rect">
            <a:avLst/>
          </a:prstGeom>
        </p:spPr>
        <p:txBody>
          <a:bodyPr/>
          <a:lstStyle>
            <a:lvl1pPr lvl="0" algn="r" rtl="0">
              <a:spcBef>
                <a:spcPts val="0"/>
              </a:spcBef>
              <a:buClr>
                <a:srgbClr val="1C4587"/>
              </a:buClr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579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4">
            <a:extLst>
              <a:ext uri="{FF2B5EF4-FFF2-40B4-BE49-F238E27FC236}">
                <a16:creationId xmlns:a16="http://schemas.microsoft.com/office/drawing/2014/main" id="{C39CB2D0-12FE-4EB7-AEC7-5FAC17ED0B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41313" y="-149225"/>
            <a:ext cx="9809163" cy="7156450"/>
            <a:chOff x="-273785" y="-144754"/>
            <a:chExt cx="13077883" cy="7155052"/>
          </a:xfrm>
        </p:grpSpPr>
        <p:grpSp>
          <p:nvGrpSpPr>
            <p:cNvPr id="3" name="组合 175">
              <a:extLst>
                <a:ext uri="{FF2B5EF4-FFF2-40B4-BE49-F238E27FC236}">
                  <a16:creationId xmlns:a16="http://schemas.microsoft.com/office/drawing/2014/main" id="{E88C1DFA-FAC2-46A3-A13E-00A9D2B44BC9}"/>
                </a:ext>
              </a:extLst>
            </p:cNvPr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solidFill>
              <a:schemeClr val="tx1">
                <a:alpha val="3000"/>
              </a:schemeClr>
            </a:solidFill>
          </p:grpSpPr>
          <p:sp>
            <p:nvSpPr>
              <p:cNvPr id="54" name="Freeform 5">
                <a:extLst>
                  <a:ext uri="{FF2B5EF4-FFF2-40B4-BE49-F238E27FC236}">
                    <a16:creationId xmlns:a16="http://schemas.microsoft.com/office/drawing/2014/main" id="{3EB6C963-41DB-4F4E-9D18-CD68015354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 6">
                <a:extLst>
                  <a:ext uri="{FF2B5EF4-FFF2-40B4-BE49-F238E27FC236}">
                    <a16:creationId xmlns:a16="http://schemas.microsoft.com/office/drawing/2014/main" id="{BB239EF6-F0E3-4987-945D-34EF2F8799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 7">
                <a:extLst>
                  <a:ext uri="{FF2B5EF4-FFF2-40B4-BE49-F238E27FC236}">
                    <a16:creationId xmlns:a16="http://schemas.microsoft.com/office/drawing/2014/main" id="{FEA95485-F9D0-4994-8A4E-F7696506B1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 8">
                <a:extLst>
                  <a:ext uri="{FF2B5EF4-FFF2-40B4-BE49-F238E27FC236}">
                    <a16:creationId xmlns:a16="http://schemas.microsoft.com/office/drawing/2014/main" id="{8A580397-C2EF-470A-BC37-911D3B1571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 10">
                <a:extLst>
                  <a:ext uri="{FF2B5EF4-FFF2-40B4-BE49-F238E27FC236}">
                    <a16:creationId xmlns:a16="http://schemas.microsoft.com/office/drawing/2014/main" id="{C830FFC5-8E97-4C48-A042-28A1B9E5D6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 11">
                <a:extLst>
                  <a:ext uri="{FF2B5EF4-FFF2-40B4-BE49-F238E27FC236}">
                    <a16:creationId xmlns:a16="http://schemas.microsoft.com/office/drawing/2014/main" id="{05F02873-469B-4D84-95CF-87D9F078A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 12">
                <a:extLst>
                  <a:ext uri="{FF2B5EF4-FFF2-40B4-BE49-F238E27FC236}">
                    <a16:creationId xmlns:a16="http://schemas.microsoft.com/office/drawing/2014/main" id="{FBB5E718-BBCF-40E5-AD00-6C7176FC22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14">
                <a:extLst>
                  <a:ext uri="{FF2B5EF4-FFF2-40B4-BE49-F238E27FC236}">
                    <a16:creationId xmlns:a16="http://schemas.microsoft.com/office/drawing/2014/main" id="{7D008714-0445-43D3-9941-94061E494A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EA7F00B0-0B4F-4C14-8A3A-6CF652ACB7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 20">
                <a:extLst>
                  <a:ext uri="{FF2B5EF4-FFF2-40B4-BE49-F238E27FC236}">
                    <a16:creationId xmlns:a16="http://schemas.microsoft.com/office/drawing/2014/main" id="{2543C1C4-1FD5-4F1F-81F4-B69D814089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4142FFBD-6CD9-4186-9D2C-5A9D6DF2DE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 25">
                <a:extLst>
                  <a:ext uri="{FF2B5EF4-FFF2-40B4-BE49-F238E27FC236}">
                    <a16:creationId xmlns:a16="http://schemas.microsoft.com/office/drawing/2014/main" id="{BABC9452-1BAF-4D7D-93EA-E533F3634E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 26">
                <a:extLst>
                  <a:ext uri="{FF2B5EF4-FFF2-40B4-BE49-F238E27FC236}">
                    <a16:creationId xmlns:a16="http://schemas.microsoft.com/office/drawing/2014/main" id="{E408E664-26CE-44A3-AF3C-88B261097F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27">
                <a:extLst>
                  <a:ext uri="{FF2B5EF4-FFF2-40B4-BE49-F238E27FC236}">
                    <a16:creationId xmlns:a16="http://schemas.microsoft.com/office/drawing/2014/main" id="{B872B35E-2829-4871-B9C1-52A675A5DF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 28">
                <a:extLst>
                  <a:ext uri="{FF2B5EF4-FFF2-40B4-BE49-F238E27FC236}">
                    <a16:creationId xmlns:a16="http://schemas.microsoft.com/office/drawing/2014/main" id="{0704693F-61C2-4802-BFEB-6DDCE2E8F6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29">
                <a:extLst>
                  <a:ext uri="{FF2B5EF4-FFF2-40B4-BE49-F238E27FC236}">
                    <a16:creationId xmlns:a16="http://schemas.microsoft.com/office/drawing/2014/main" id="{DEE76725-588A-4290-9A44-0C933C2C3E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 36">
                <a:extLst>
                  <a:ext uri="{FF2B5EF4-FFF2-40B4-BE49-F238E27FC236}">
                    <a16:creationId xmlns:a16="http://schemas.microsoft.com/office/drawing/2014/main" id="{82EE8881-9B43-40BE-9B21-D44FE3B37E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 38">
                <a:extLst>
                  <a:ext uri="{FF2B5EF4-FFF2-40B4-BE49-F238E27FC236}">
                    <a16:creationId xmlns:a16="http://schemas.microsoft.com/office/drawing/2014/main" id="{6D9FDA20-E936-49D0-A8E3-EFEBCA06252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 39">
                <a:extLst>
                  <a:ext uri="{FF2B5EF4-FFF2-40B4-BE49-F238E27FC236}">
                    <a16:creationId xmlns:a16="http://schemas.microsoft.com/office/drawing/2014/main" id="{BD4779E5-4546-4A84-B766-EC3A624E61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 40">
                <a:extLst>
                  <a:ext uri="{FF2B5EF4-FFF2-40B4-BE49-F238E27FC236}">
                    <a16:creationId xmlns:a16="http://schemas.microsoft.com/office/drawing/2014/main" id="{ECE04A31-620A-42F2-9EFE-5B1D357225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 41">
                <a:extLst>
                  <a:ext uri="{FF2B5EF4-FFF2-40B4-BE49-F238E27FC236}">
                    <a16:creationId xmlns:a16="http://schemas.microsoft.com/office/drawing/2014/main" id="{C9E517D7-92E1-4D14-BAB6-C94541DDAF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 42">
                <a:extLst>
                  <a:ext uri="{FF2B5EF4-FFF2-40B4-BE49-F238E27FC236}">
                    <a16:creationId xmlns:a16="http://schemas.microsoft.com/office/drawing/2014/main" id="{2F60CCAE-3A8E-4ACB-B69D-1236131C3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 43">
                <a:extLst>
                  <a:ext uri="{FF2B5EF4-FFF2-40B4-BE49-F238E27FC236}">
                    <a16:creationId xmlns:a16="http://schemas.microsoft.com/office/drawing/2014/main" id="{BC664E55-1D93-45CF-A9F9-AC461C7DF28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 44">
                <a:extLst>
                  <a:ext uri="{FF2B5EF4-FFF2-40B4-BE49-F238E27FC236}">
                    <a16:creationId xmlns:a16="http://schemas.microsoft.com/office/drawing/2014/main" id="{8E856CFE-2E8B-48C5-A15C-97E560548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 45">
                <a:extLst>
                  <a:ext uri="{FF2B5EF4-FFF2-40B4-BE49-F238E27FC236}">
                    <a16:creationId xmlns:a16="http://schemas.microsoft.com/office/drawing/2014/main" id="{006EEAD5-9F8C-4CC3-97FB-7910FA2B6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 46">
                <a:extLst>
                  <a:ext uri="{FF2B5EF4-FFF2-40B4-BE49-F238E27FC236}">
                    <a16:creationId xmlns:a16="http://schemas.microsoft.com/office/drawing/2014/main" id="{16B44C83-65F6-49E1-B394-C761170DCF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 53">
                <a:extLst>
                  <a:ext uri="{FF2B5EF4-FFF2-40B4-BE49-F238E27FC236}">
                    <a16:creationId xmlns:a16="http://schemas.microsoft.com/office/drawing/2014/main" id="{90A1DF1B-1CC0-4E56-AAF6-D3FBC301F2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 54">
                <a:extLst>
                  <a:ext uri="{FF2B5EF4-FFF2-40B4-BE49-F238E27FC236}">
                    <a16:creationId xmlns:a16="http://schemas.microsoft.com/office/drawing/2014/main" id="{0745F3ED-0CC1-4A0B-AEBF-C04710E800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 55">
                <a:extLst>
                  <a:ext uri="{FF2B5EF4-FFF2-40B4-BE49-F238E27FC236}">
                    <a16:creationId xmlns:a16="http://schemas.microsoft.com/office/drawing/2014/main" id="{9D44CC32-56A3-4AAC-AC06-849BA44491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 56">
                <a:extLst>
                  <a:ext uri="{FF2B5EF4-FFF2-40B4-BE49-F238E27FC236}">
                    <a16:creationId xmlns:a16="http://schemas.microsoft.com/office/drawing/2014/main" id="{118D3A9B-F25A-4585-BBCF-E4A10FDA6E3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 57">
                <a:extLst>
                  <a:ext uri="{FF2B5EF4-FFF2-40B4-BE49-F238E27FC236}">
                    <a16:creationId xmlns:a16="http://schemas.microsoft.com/office/drawing/2014/main" id="{1C191690-F4F1-4FD6-8A45-A950637611CF}"/>
                  </a:ext>
                </a:extLst>
              </p:cNvPr>
              <p:cNvSpPr>
                <a:spLocks/>
              </p:cNvSpPr>
              <p:nvPr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 60">
                <a:extLst>
                  <a:ext uri="{FF2B5EF4-FFF2-40B4-BE49-F238E27FC236}">
                    <a16:creationId xmlns:a16="http://schemas.microsoft.com/office/drawing/2014/main" id="{27915104-347F-42C9-A659-FE6B8852BE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 63">
                <a:extLst>
                  <a:ext uri="{FF2B5EF4-FFF2-40B4-BE49-F238E27FC236}">
                    <a16:creationId xmlns:a16="http://schemas.microsoft.com/office/drawing/2014/main" id="{AD79FEFF-C930-4E85-AC96-68AC4BE01E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 70">
                <a:extLst>
                  <a:ext uri="{FF2B5EF4-FFF2-40B4-BE49-F238E27FC236}">
                    <a16:creationId xmlns:a16="http://schemas.microsoft.com/office/drawing/2014/main" id="{07737859-7D11-4236-89DB-6314210179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 71">
                <a:extLst>
                  <a:ext uri="{FF2B5EF4-FFF2-40B4-BE49-F238E27FC236}">
                    <a16:creationId xmlns:a16="http://schemas.microsoft.com/office/drawing/2014/main" id="{BB9C882F-CE18-4105-8E44-FEF133CCC0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 72">
                <a:extLst>
                  <a:ext uri="{FF2B5EF4-FFF2-40B4-BE49-F238E27FC236}">
                    <a16:creationId xmlns:a16="http://schemas.microsoft.com/office/drawing/2014/main" id="{0E1FF462-1A95-43F2-BC68-9FAAE7604D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Freeform 73">
                <a:extLst>
                  <a:ext uri="{FF2B5EF4-FFF2-40B4-BE49-F238E27FC236}">
                    <a16:creationId xmlns:a16="http://schemas.microsoft.com/office/drawing/2014/main" id="{F84C1BFA-3127-492B-A759-A3A6ABD3ED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 74">
                <a:extLst>
                  <a:ext uri="{FF2B5EF4-FFF2-40B4-BE49-F238E27FC236}">
                    <a16:creationId xmlns:a16="http://schemas.microsoft.com/office/drawing/2014/main" id="{42650542-E520-4C23-93DF-4E22B04537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 75">
                <a:extLst>
                  <a:ext uri="{FF2B5EF4-FFF2-40B4-BE49-F238E27FC236}">
                    <a16:creationId xmlns:a16="http://schemas.microsoft.com/office/drawing/2014/main" id="{D29CADC3-16B6-4F19-93C6-43D73691F6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 77">
                <a:extLst>
                  <a:ext uri="{FF2B5EF4-FFF2-40B4-BE49-F238E27FC236}">
                    <a16:creationId xmlns:a16="http://schemas.microsoft.com/office/drawing/2014/main" id="{F6BBF480-9A5B-46A7-A973-38196549B7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74E4C878-1E81-4A12-9AED-5502A28DB2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EFA8A731-4D84-4ADC-807D-59BDD61393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E91F9731-DDF9-42FD-BA04-68AE58A15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5C0C83C0-99EE-410C-8867-D2E7E0F9C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F8978E37-A4F3-406F-BBB1-A064DFBD3E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D49C0084-D5DC-4796-BDDD-E14D791053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A24F05B1-686F-4469-B29C-00D2835A32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55EB3B65-6909-4805-8FF2-48FB8CF2EA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942272F7-4A68-4322-8038-38123F3CB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 94">
                <a:extLst>
                  <a:ext uri="{FF2B5EF4-FFF2-40B4-BE49-F238E27FC236}">
                    <a16:creationId xmlns:a16="http://schemas.microsoft.com/office/drawing/2014/main" id="{1DA7C5AB-09E1-4C63-97AA-E86619286F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 95">
                <a:extLst>
                  <a:ext uri="{FF2B5EF4-FFF2-40B4-BE49-F238E27FC236}">
                    <a16:creationId xmlns:a16="http://schemas.microsoft.com/office/drawing/2014/main" id="{38E7060E-1301-416C-A7E1-B5561120C3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 102">
                <a:extLst>
                  <a:ext uri="{FF2B5EF4-FFF2-40B4-BE49-F238E27FC236}">
                    <a16:creationId xmlns:a16="http://schemas.microsoft.com/office/drawing/2014/main" id="{53B5DA3F-943D-409D-80D6-47F313A88E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23FF2DC2-0FC0-4262-9EAD-3399FE99CE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 110">
                <a:extLst>
                  <a:ext uri="{FF2B5EF4-FFF2-40B4-BE49-F238E27FC236}">
                    <a16:creationId xmlns:a16="http://schemas.microsoft.com/office/drawing/2014/main" id="{F0EB5862-D3F4-4FDC-BCF1-FB7BD5CA2B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 112">
                <a:extLst>
                  <a:ext uri="{FF2B5EF4-FFF2-40B4-BE49-F238E27FC236}">
                    <a16:creationId xmlns:a16="http://schemas.microsoft.com/office/drawing/2014/main" id="{68661B53-B755-4469-8381-435B034F0D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 113">
                <a:extLst>
                  <a:ext uri="{FF2B5EF4-FFF2-40B4-BE49-F238E27FC236}">
                    <a16:creationId xmlns:a16="http://schemas.microsoft.com/office/drawing/2014/main" id="{C0A1B4BD-75F4-427C-99E9-0DB50C68B1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 114">
                <a:extLst>
                  <a:ext uri="{FF2B5EF4-FFF2-40B4-BE49-F238E27FC236}">
                    <a16:creationId xmlns:a16="http://schemas.microsoft.com/office/drawing/2014/main" id="{0577E7B0-96DA-4802-92D9-232B6AEE22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 124">
                <a:extLst>
                  <a:ext uri="{FF2B5EF4-FFF2-40B4-BE49-F238E27FC236}">
                    <a16:creationId xmlns:a16="http://schemas.microsoft.com/office/drawing/2014/main" id="{4DDF20F7-E1F6-4552-8BA4-3F057DB109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 125">
                <a:extLst>
                  <a:ext uri="{FF2B5EF4-FFF2-40B4-BE49-F238E27FC236}">
                    <a16:creationId xmlns:a16="http://schemas.microsoft.com/office/drawing/2014/main" id="{ED15E3EB-9F4F-4C43-8623-92C69FE66E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 28">
                <a:extLst>
                  <a:ext uri="{FF2B5EF4-FFF2-40B4-BE49-F238E27FC236}">
                    <a16:creationId xmlns:a16="http://schemas.microsoft.com/office/drawing/2014/main" id="{12A0260C-75DB-48F0-B602-34F49320E3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 38">
                <a:extLst>
                  <a:ext uri="{FF2B5EF4-FFF2-40B4-BE49-F238E27FC236}">
                    <a16:creationId xmlns:a16="http://schemas.microsoft.com/office/drawing/2014/main" id="{1B60D115-B828-41FE-9581-C7872BBE01A2}"/>
                  </a:ext>
                </a:extLst>
              </p:cNvPr>
              <p:cNvSpPr>
                <a:spLocks/>
              </p:cNvSpPr>
              <p:nvPr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 36">
                <a:extLst>
                  <a:ext uri="{FF2B5EF4-FFF2-40B4-BE49-F238E27FC236}">
                    <a16:creationId xmlns:a16="http://schemas.microsoft.com/office/drawing/2014/main" id="{5824C9EB-36F1-4C43-830D-9DDBAFC1CA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88">
                <a:extLst>
                  <a:ext uri="{FF2B5EF4-FFF2-40B4-BE49-F238E27FC236}">
                    <a16:creationId xmlns:a16="http://schemas.microsoft.com/office/drawing/2014/main" id="{094DB23F-4181-4303-A9CF-2AC8610BE9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17" name="Group 4">
                <a:extLst>
                  <a:ext uri="{FF2B5EF4-FFF2-40B4-BE49-F238E27FC236}">
                    <a16:creationId xmlns:a16="http://schemas.microsoft.com/office/drawing/2014/main" id="{AA5D9236-135E-4086-B875-BCC811DC279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68" name="Freeform 5">
                  <a:extLst>
                    <a:ext uri="{FF2B5EF4-FFF2-40B4-BE49-F238E27FC236}">
                      <a16:creationId xmlns:a16="http://schemas.microsoft.com/office/drawing/2014/main" id="{6BA730D3-DBF3-4D27-B2E0-C770620DC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9" name="Freeform 6">
                  <a:extLst>
                    <a:ext uri="{FF2B5EF4-FFF2-40B4-BE49-F238E27FC236}">
                      <a16:creationId xmlns:a16="http://schemas.microsoft.com/office/drawing/2014/main" id="{4B68B81A-BF71-432D-8CAB-72552C2AF14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18" name="Group 4">
                <a:extLst>
                  <a:ext uri="{FF2B5EF4-FFF2-40B4-BE49-F238E27FC236}">
                    <a16:creationId xmlns:a16="http://schemas.microsoft.com/office/drawing/2014/main" id="{20723646-ABDA-4DC4-B3A2-2FF44CD3639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66" name="Freeform 5">
                  <a:extLst>
                    <a:ext uri="{FF2B5EF4-FFF2-40B4-BE49-F238E27FC236}">
                      <a16:creationId xmlns:a16="http://schemas.microsoft.com/office/drawing/2014/main" id="{1638514F-2F48-4A2C-A6F8-E122AD950F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7" name="Freeform 6">
                  <a:extLst>
                    <a:ext uri="{FF2B5EF4-FFF2-40B4-BE49-F238E27FC236}">
                      <a16:creationId xmlns:a16="http://schemas.microsoft.com/office/drawing/2014/main" id="{EA31B059-C4E4-4EBC-9A0D-91997FB83A5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19" name="组合 291">
                <a:extLst>
                  <a:ext uri="{FF2B5EF4-FFF2-40B4-BE49-F238E27FC236}">
                    <a16:creationId xmlns:a16="http://schemas.microsoft.com/office/drawing/2014/main" id="{1EA1A5FD-E714-4A33-BFDF-6BAB76467CC0}"/>
                  </a:ext>
                </a:extLst>
              </p:cNvPr>
              <p:cNvGrpSpPr/>
              <p:nvPr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163" name="Freeform 11">
                  <a:extLst>
                    <a:ext uri="{FF2B5EF4-FFF2-40B4-BE49-F238E27FC236}">
                      <a16:creationId xmlns:a16="http://schemas.microsoft.com/office/drawing/2014/main" id="{C5D229CA-4DFD-4519-B16A-C831C5B60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4" name="Freeform 14">
                  <a:extLst>
                    <a:ext uri="{FF2B5EF4-FFF2-40B4-BE49-F238E27FC236}">
                      <a16:creationId xmlns:a16="http://schemas.microsoft.com/office/drawing/2014/main" id="{99B81422-574D-4F66-BFCB-85E2C0C54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5" name="任意多边形 337">
                  <a:extLst>
                    <a:ext uri="{FF2B5EF4-FFF2-40B4-BE49-F238E27FC236}">
                      <a16:creationId xmlns:a16="http://schemas.microsoft.com/office/drawing/2014/main" id="{24DA1DC7-9E94-48AB-AC25-789190F1491B}"/>
                    </a:ext>
                  </a:extLst>
                </p:cNvPr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0" name="组合 292">
                <a:extLst>
                  <a:ext uri="{FF2B5EF4-FFF2-40B4-BE49-F238E27FC236}">
                    <a16:creationId xmlns:a16="http://schemas.microsoft.com/office/drawing/2014/main" id="{ECAE3371-3444-4C44-9A05-A279FE80D411}"/>
                  </a:ext>
                </a:extLst>
              </p:cNvPr>
              <p:cNvGrpSpPr/>
              <p:nvPr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160" name="Freeform 11">
                  <a:extLst>
                    <a:ext uri="{FF2B5EF4-FFF2-40B4-BE49-F238E27FC236}">
                      <a16:creationId xmlns:a16="http://schemas.microsoft.com/office/drawing/2014/main" id="{F775F1DC-1CEA-420C-9C41-19FF2AD801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1" name="Freeform 14">
                  <a:extLst>
                    <a:ext uri="{FF2B5EF4-FFF2-40B4-BE49-F238E27FC236}">
                      <a16:creationId xmlns:a16="http://schemas.microsoft.com/office/drawing/2014/main" id="{E436876D-BC90-47F2-8857-D306556AB1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2" name="任意多边形 334">
                  <a:extLst>
                    <a:ext uri="{FF2B5EF4-FFF2-40B4-BE49-F238E27FC236}">
                      <a16:creationId xmlns:a16="http://schemas.microsoft.com/office/drawing/2014/main" id="{DA4D876C-B48A-4710-B8E0-90DEE1F0AE85}"/>
                    </a:ext>
                  </a:extLst>
                </p:cNvPr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1" name="Group 35">
                <a:extLst>
                  <a:ext uri="{FF2B5EF4-FFF2-40B4-BE49-F238E27FC236}">
                    <a16:creationId xmlns:a16="http://schemas.microsoft.com/office/drawing/2014/main" id="{DB077FD5-74E8-44ED-B331-395A3C2AEFE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157" name="Oval 36">
                  <a:extLst>
                    <a:ext uri="{FF2B5EF4-FFF2-40B4-BE49-F238E27FC236}">
                      <a16:creationId xmlns:a16="http://schemas.microsoft.com/office/drawing/2014/main" id="{5308A4B2-6F0E-43AA-A64A-781EDFDF2F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8" name="Freeform 37">
                  <a:extLst>
                    <a:ext uri="{FF2B5EF4-FFF2-40B4-BE49-F238E27FC236}">
                      <a16:creationId xmlns:a16="http://schemas.microsoft.com/office/drawing/2014/main" id="{454B28BB-57F5-475B-9182-EE7B6AD28F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9" name="Freeform 38">
                  <a:extLst>
                    <a:ext uri="{FF2B5EF4-FFF2-40B4-BE49-F238E27FC236}">
                      <a16:creationId xmlns:a16="http://schemas.microsoft.com/office/drawing/2014/main" id="{5EE1DBFE-4B63-4CB1-BB6C-A3620F946C3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2" name="组合 294">
                <a:extLst>
                  <a:ext uri="{FF2B5EF4-FFF2-40B4-BE49-F238E27FC236}">
                    <a16:creationId xmlns:a16="http://schemas.microsoft.com/office/drawing/2014/main" id="{CF9DB189-A2CB-4A17-AA32-C777EE031248}"/>
                  </a:ext>
                </a:extLst>
              </p:cNvPr>
              <p:cNvGrpSpPr/>
              <p:nvPr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154" name="Freeform 11">
                  <a:extLst>
                    <a:ext uri="{FF2B5EF4-FFF2-40B4-BE49-F238E27FC236}">
                      <a16:creationId xmlns:a16="http://schemas.microsoft.com/office/drawing/2014/main" id="{B87544E3-0796-4CDD-B430-8F8DA42B6C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5" name="Freeform 14">
                  <a:extLst>
                    <a:ext uri="{FF2B5EF4-FFF2-40B4-BE49-F238E27FC236}">
                      <a16:creationId xmlns:a16="http://schemas.microsoft.com/office/drawing/2014/main" id="{152B9689-D195-4126-B9DA-FD422A722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6" name="任意多边形 328">
                  <a:extLst>
                    <a:ext uri="{FF2B5EF4-FFF2-40B4-BE49-F238E27FC236}">
                      <a16:creationId xmlns:a16="http://schemas.microsoft.com/office/drawing/2014/main" id="{94A721D4-1580-4F9B-8BEA-25F2D328FAAD}"/>
                    </a:ext>
                  </a:extLst>
                </p:cNvPr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3" name="Group 4">
                <a:extLst>
                  <a:ext uri="{FF2B5EF4-FFF2-40B4-BE49-F238E27FC236}">
                    <a16:creationId xmlns:a16="http://schemas.microsoft.com/office/drawing/2014/main" id="{B7302B1B-3D41-477A-BDF5-2C1E129325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152" name="Freeform 5">
                  <a:extLst>
                    <a:ext uri="{FF2B5EF4-FFF2-40B4-BE49-F238E27FC236}">
                      <a16:creationId xmlns:a16="http://schemas.microsoft.com/office/drawing/2014/main" id="{18D787CA-66B2-45BE-8D2E-FFA13B6275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3" name="Freeform 6">
                  <a:extLst>
                    <a:ext uri="{FF2B5EF4-FFF2-40B4-BE49-F238E27FC236}">
                      <a16:creationId xmlns:a16="http://schemas.microsoft.com/office/drawing/2014/main" id="{E5AA9B3F-89B7-489C-AF1F-B8D4FD6D80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4" name="组合 296">
                <a:extLst>
                  <a:ext uri="{FF2B5EF4-FFF2-40B4-BE49-F238E27FC236}">
                    <a16:creationId xmlns:a16="http://schemas.microsoft.com/office/drawing/2014/main" id="{7588B331-CCB8-42D4-93A8-683FB3EE0A74}"/>
                  </a:ext>
                </a:extLst>
              </p:cNvPr>
              <p:cNvGrpSpPr/>
              <p:nvPr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50" name="Oval 53">
                  <a:extLst>
                    <a:ext uri="{FF2B5EF4-FFF2-40B4-BE49-F238E27FC236}">
                      <a16:creationId xmlns:a16="http://schemas.microsoft.com/office/drawing/2014/main" id="{5524B45B-9C0E-4F8D-A579-8CC5016A07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F367C66E-B570-4940-9223-6E5389E939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5" name="Group 57">
                <a:extLst>
                  <a:ext uri="{FF2B5EF4-FFF2-40B4-BE49-F238E27FC236}">
                    <a16:creationId xmlns:a16="http://schemas.microsoft.com/office/drawing/2014/main" id="{BDED5D20-6CD2-40A8-A201-923381EE8F5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145" name="Freeform 58">
                  <a:extLst>
                    <a:ext uri="{FF2B5EF4-FFF2-40B4-BE49-F238E27FC236}">
                      <a16:creationId xmlns:a16="http://schemas.microsoft.com/office/drawing/2014/main" id="{985D0E59-B985-492A-AE92-B2F0A79909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6" name="Freeform 59">
                  <a:extLst>
                    <a:ext uri="{FF2B5EF4-FFF2-40B4-BE49-F238E27FC236}">
                      <a16:creationId xmlns:a16="http://schemas.microsoft.com/office/drawing/2014/main" id="{4E1B723E-0541-4350-B814-411B6BF4EF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7" name="Freeform 60">
                  <a:extLst>
                    <a:ext uri="{FF2B5EF4-FFF2-40B4-BE49-F238E27FC236}">
                      <a16:creationId xmlns:a16="http://schemas.microsoft.com/office/drawing/2014/main" id="{9E7AF31A-6BDD-4198-AA0F-45544CB11ED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8" name="Freeform 61">
                  <a:extLst>
                    <a:ext uri="{FF2B5EF4-FFF2-40B4-BE49-F238E27FC236}">
                      <a16:creationId xmlns:a16="http://schemas.microsoft.com/office/drawing/2014/main" id="{98FFCD6D-03CE-49D4-9B07-B241D5F292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9" name="Oval 62">
                  <a:extLst>
                    <a:ext uri="{FF2B5EF4-FFF2-40B4-BE49-F238E27FC236}">
                      <a16:creationId xmlns:a16="http://schemas.microsoft.com/office/drawing/2014/main" id="{2AE80952-E423-491B-9F1F-1567F59A97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6" name="Group 4">
                <a:extLst>
                  <a:ext uri="{FF2B5EF4-FFF2-40B4-BE49-F238E27FC236}">
                    <a16:creationId xmlns:a16="http://schemas.microsoft.com/office/drawing/2014/main" id="{C7E0961D-E97F-4E40-B8B7-89829567E85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43" name="Freeform 5">
                  <a:extLst>
                    <a:ext uri="{FF2B5EF4-FFF2-40B4-BE49-F238E27FC236}">
                      <a16:creationId xmlns:a16="http://schemas.microsoft.com/office/drawing/2014/main" id="{F30E5E8C-0917-4196-8058-D032667A60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4" name="Freeform 6">
                  <a:extLst>
                    <a:ext uri="{FF2B5EF4-FFF2-40B4-BE49-F238E27FC236}">
                      <a16:creationId xmlns:a16="http://schemas.microsoft.com/office/drawing/2014/main" id="{07EE9E30-9B9F-4C97-9CDE-323055647A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7" name="Group 65">
                <a:extLst>
                  <a:ext uri="{FF2B5EF4-FFF2-40B4-BE49-F238E27FC236}">
                    <a16:creationId xmlns:a16="http://schemas.microsoft.com/office/drawing/2014/main" id="{B0229E4F-81CD-4079-B6D2-A35A19D9D86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141" name="Freeform 66">
                  <a:extLst>
                    <a:ext uri="{FF2B5EF4-FFF2-40B4-BE49-F238E27FC236}">
                      <a16:creationId xmlns:a16="http://schemas.microsoft.com/office/drawing/2014/main" id="{CA5AE60E-224C-4CF7-AA35-4B8293075F4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2" name="Freeform 67">
                  <a:extLst>
                    <a:ext uri="{FF2B5EF4-FFF2-40B4-BE49-F238E27FC236}">
                      <a16:creationId xmlns:a16="http://schemas.microsoft.com/office/drawing/2014/main" id="{86695F50-03CE-4939-A335-99056FA8F75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8" name="Group 70">
                <a:extLst>
                  <a:ext uri="{FF2B5EF4-FFF2-40B4-BE49-F238E27FC236}">
                    <a16:creationId xmlns:a16="http://schemas.microsoft.com/office/drawing/2014/main" id="{4050EFFD-202B-4CBF-8E17-B07A9DB834E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136" name="Oval 72">
                  <a:extLst>
                    <a:ext uri="{FF2B5EF4-FFF2-40B4-BE49-F238E27FC236}">
                      <a16:creationId xmlns:a16="http://schemas.microsoft.com/office/drawing/2014/main" id="{5D3BF4F9-54B6-4702-AC5E-BE45D6EC99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7" name="Oval 73">
                  <a:extLst>
                    <a:ext uri="{FF2B5EF4-FFF2-40B4-BE49-F238E27FC236}">
                      <a16:creationId xmlns:a16="http://schemas.microsoft.com/office/drawing/2014/main" id="{9FC98D67-62EF-4418-B524-C487D9C230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8" name="Freeform 74">
                  <a:extLst>
                    <a:ext uri="{FF2B5EF4-FFF2-40B4-BE49-F238E27FC236}">
                      <a16:creationId xmlns:a16="http://schemas.microsoft.com/office/drawing/2014/main" id="{D4334A89-D393-42EC-812D-9C482A1B1F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9" name="Freeform 75">
                  <a:extLst>
                    <a:ext uri="{FF2B5EF4-FFF2-40B4-BE49-F238E27FC236}">
                      <a16:creationId xmlns:a16="http://schemas.microsoft.com/office/drawing/2014/main" id="{273E1DA8-7642-4D73-9433-FD840AD589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0" name="Freeform 76">
                  <a:extLst>
                    <a:ext uri="{FF2B5EF4-FFF2-40B4-BE49-F238E27FC236}">
                      <a16:creationId xmlns:a16="http://schemas.microsoft.com/office/drawing/2014/main" id="{DED10034-3CE4-4409-B2A5-6216D4B284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9" name="组合 301">
                <a:extLst>
                  <a:ext uri="{FF2B5EF4-FFF2-40B4-BE49-F238E27FC236}">
                    <a16:creationId xmlns:a16="http://schemas.microsoft.com/office/drawing/2014/main" id="{01723103-B3D2-4966-956A-A519906FE8DC}"/>
                  </a:ext>
                </a:extLst>
              </p:cNvPr>
              <p:cNvGrpSpPr/>
              <p:nvPr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133" name="Freeform 11">
                  <a:extLst>
                    <a:ext uri="{FF2B5EF4-FFF2-40B4-BE49-F238E27FC236}">
                      <a16:creationId xmlns:a16="http://schemas.microsoft.com/office/drawing/2014/main" id="{38CA07D4-F5A3-49FB-BC21-5BF22BCFCE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4" name="Freeform 14">
                  <a:extLst>
                    <a:ext uri="{FF2B5EF4-FFF2-40B4-BE49-F238E27FC236}">
                      <a16:creationId xmlns:a16="http://schemas.microsoft.com/office/drawing/2014/main" id="{41E962D0-5144-4853-A57C-F053818157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5" name="任意多边形 307">
                  <a:extLst>
                    <a:ext uri="{FF2B5EF4-FFF2-40B4-BE49-F238E27FC236}">
                      <a16:creationId xmlns:a16="http://schemas.microsoft.com/office/drawing/2014/main" id="{FF2BBE03-A63F-47CE-9E19-63F4F36A553A}"/>
                    </a:ext>
                  </a:extLst>
                </p:cNvPr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30" name="组合 302">
                <a:extLst>
                  <a:ext uri="{FF2B5EF4-FFF2-40B4-BE49-F238E27FC236}">
                    <a16:creationId xmlns:a16="http://schemas.microsoft.com/office/drawing/2014/main" id="{FCCE72E3-5E98-43AF-BA94-0A49A0C6464C}"/>
                  </a:ext>
                </a:extLst>
              </p:cNvPr>
              <p:cNvGrpSpPr/>
              <p:nvPr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31" name="Oval 53">
                  <a:extLst>
                    <a:ext uri="{FF2B5EF4-FFF2-40B4-BE49-F238E27FC236}">
                      <a16:creationId xmlns:a16="http://schemas.microsoft.com/office/drawing/2014/main" id="{5BFB63D5-A2D1-4644-B3C8-81D464834A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2" name="Freeform 54">
                  <a:extLst>
                    <a:ext uri="{FF2B5EF4-FFF2-40B4-BE49-F238E27FC236}">
                      <a16:creationId xmlns:a16="http://schemas.microsoft.com/office/drawing/2014/main" id="{6B075C38-2ED3-45C9-91EE-3EDC6911A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4" name="Freeform 40">
              <a:extLst>
                <a:ext uri="{FF2B5EF4-FFF2-40B4-BE49-F238E27FC236}">
                  <a16:creationId xmlns:a16="http://schemas.microsoft.com/office/drawing/2014/main" id="{60F267D1-366A-4040-A7BE-98180AB00A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2147483647 w 180"/>
                <a:gd name="T1" fmla="*/ 2147483647 h 199"/>
                <a:gd name="T2" fmla="*/ 2147483647 w 180"/>
                <a:gd name="T3" fmla="*/ 2147483647 h 199"/>
                <a:gd name="T4" fmla="*/ 2147483647 w 180"/>
                <a:gd name="T5" fmla="*/ 2147483647 h 199"/>
                <a:gd name="T6" fmla="*/ 2147483647 w 180"/>
                <a:gd name="T7" fmla="*/ 2147483647 h 199"/>
                <a:gd name="T8" fmla="*/ 2147483647 w 180"/>
                <a:gd name="T9" fmla="*/ 2147483647 h 199"/>
                <a:gd name="T10" fmla="*/ 2147483647 w 180"/>
                <a:gd name="T11" fmla="*/ 2147483647 h 199"/>
                <a:gd name="T12" fmla="*/ 2147483647 w 180"/>
                <a:gd name="T13" fmla="*/ 2147483647 h 199"/>
                <a:gd name="T14" fmla="*/ 2147483647 w 180"/>
                <a:gd name="T15" fmla="*/ 2147483647 h 199"/>
                <a:gd name="T16" fmla="*/ 2147483647 w 180"/>
                <a:gd name="T17" fmla="*/ 2147483647 h 199"/>
                <a:gd name="T18" fmla="*/ 2147483647 w 180"/>
                <a:gd name="T19" fmla="*/ 2147483647 h 199"/>
                <a:gd name="T20" fmla="*/ 2147483647 w 180"/>
                <a:gd name="T21" fmla="*/ 2147483647 h 199"/>
                <a:gd name="T22" fmla="*/ 2147483647 w 180"/>
                <a:gd name="T23" fmla="*/ 2147483647 h 199"/>
                <a:gd name="T24" fmla="*/ 2147483647 w 180"/>
                <a:gd name="T25" fmla="*/ 2147483647 h 199"/>
                <a:gd name="T26" fmla="*/ 2147483647 w 180"/>
                <a:gd name="T27" fmla="*/ 2147483647 h 199"/>
                <a:gd name="T28" fmla="*/ 2147483647 w 180"/>
                <a:gd name="T29" fmla="*/ 2147483647 h 199"/>
                <a:gd name="T30" fmla="*/ 2147483647 w 180"/>
                <a:gd name="T31" fmla="*/ 2147483647 h 199"/>
                <a:gd name="T32" fmla="*/ 2147483647 w 180"/>
                <a:gd name="T33" fmla="*/ 2147483647 h 199"/>
                <a:gd name="T34" fmla="*/ 2147483647 w 180"/>
                <a:gd name="T35" fmla="*/ 2147483647 h 199"/>
                <a:gd name="T36" fmla="*/ 2147483647 w 180"/>
                <a:gd name="T37" fmla="*/ 2147483647 h 199"/>
                <a:gd name="T38" fmla="*/ 2147483647 w 180"/>
                <a:gd name="T39" fmla="*/ 2147483647 h 199"/>
                <a:gd name="T40" fmla="*/ 2147483647 w 180"/>
                <a:gd name="T41" fmla="*/ 2147483647 h 199"/>
                <a:gd name="T42" fmla="*/ 2147483647 w 180"/>
                <a:gd name="T43" fmla="*/ 2147483647 h 199"/>
                <a:gd name="T44" fmla="*/ 2147483647 w 180"/>
                <a:gd name="T45" fmla="*/ 0 h 199"/>
                <a:gd name="T46" fmla="*/ 2147483647 w 180"/>
                <a:gd name="T47" fmla="*/ 2147483647 h 199"/>
                <a:gd name="T48" fmla="*/ 2147483647 w 180"/>
                <a:gd name="T49" fmla="*/ 2147483647 h 199"/>
                <a:gd name="T50" fmla="*/ 2147483647 w 180"/>
                <a:gd name="T51" fmla="*/ 2147483647 h 199"/>
                <a:gd name="T52" fmla="*/ 2147483647 w 180"/>
                <a:gd name="T53" fmla="*/ 2147483647 h 199"/>
                <a:gd name="T54" fmla="*/ 2147483647 w 180"/>
                <a:gd name="T55" fmla="*/ 2147483647 h 199"/>
                <a:gd name="T56" fmla="*/ 2147483647 w 180"/>
                <a:gd name="T57" fmla="*/ 2147483647 h 199"/>
                <a:gd name="T58" fmla="*/ 2147483647 w 180"/>
                <a:gd name="T59" fmla="*/ 2147483647 h 199"/>
                <a:gd name="T60" fmla="*/ 2147483647 w 180"/>
                <a:gd name="T61" fmla="*/ 2147483647 h 199"/>
                <a:gd name="T62" fmla="*/ 2147483647 w 180"/>
                <a:gd name="T63" fmla="*/ 2147483647 h 199"/>
                <a:gd name="T64" fmla="*/ 2147483647 w 180"/>
                <a:gd name="T65" fmla="*/ 2147483647 h 199"/>
                <a:gd name="T66" fmla="*/ 2147483647 w 180"/>
                <a:gd name="T67" fmla="*/ 2147483647 h 199"/>
                <a:gd name="T68" fmla="*/ 2147483647 w 180"/>
                <a:gd name="T69" fmla="*/ 2147483647 h 199"/>
                <a:gd name="T70" fmla="*/ 2147483647 w 180"/>
                <a:gd name="T71" fmla="*/ 2147483647 h 199"/>
                <a:gd name="T72" fmla="*/ 2147483647 w 180"/>
                <a:gd name="T73" fmla="*/ 2147483647 h 199"/>
                <a:gd name="T74" fmla="*/ 2147483647 w 180"/>
                <a:gd name="T75" fmla="*/ 2147483647 h 199"/>
                <a:gd name="T76" fmla="*/ 2147483647 w 180"/>
                <a:gd name="T77" fmla="*/ 2147483647 h 199"/>
                <a:gd name="T78" fmla="*/ 2147483647 w 180"/>
                <a:gd name="T79" fmla="*/ 0 h 1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42">
              <a:extLst>
                <a:ext uri="{FF2B5EF4-FFF2-40B4-BE49-F238E27FC236}">
                  <a16:creationId xmlns:a16="http://schemas.microsoft.com/office/drawing/2014/main" id="{2140FD4D-97EA-428C-9C08-96DC92852B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2147483647 w 196"/>
                <a:gd name="T1" fmla="*/ 2147483647 h 196"/>
                <a:gd name="T2" fmla="*/ 2147483647 w 196"/>
                <a:gd name="T3" fmla="*/ 2147483647 h 196"/>
                <a:gd name="T4" fmla="*/ 2147483647 w 196"/>
                <a:gd name="T5" fmla="*/ 2147483647 h 196"/>
                <a:gd name="T6" fmla="*/ 2147483647 w 196"/>
                <a:gd name="T7" fmla="*/ 2147483647 h 196"/>
                <a:gd name="T8" fmla="*/ 2147483647 w 196"/>
                <a:gd name="T9" fmla="*/ 2147483647 h 196"/>
                <a:gd name="T10" fmla="*/ 2147483647 w 196"/>
                <a:gd name="T11" fmla="*/ 2147483647 h 196"/>
                <a:gd name="T12" fmla="*/ 2147483647 w 196"/>
                <a:gd name="T13" fmla="*/ 2147483647 h 196"/>
                <a:gd name="T14" fmla="*/ 2147483647 w 196"/>
                <a:gd name="T15" fmla="*/ 2147483647 h 196"/>
                <a:gd name="T16" fmla="*/ 2147483647 w 196"/>
                <a:gd name="T17" fmla="*/ 2147483647 h 196"/>
                <a:gd name="T18" fmla="*/ 2147483647 w 196"/>
                <a:gd name="T19" fmla="*/ 2147483647 h 196"/>
                <a:gd name="T20" fmla="*/ 2147483647 w 196"/>
                <a:gd name="T21" fmla="*/ 2147483647 h 196"/>
                <a:gd name="T22" fmla="*/ 2147483647 w 196"/>
                <a:gd name="T23" fmla="*/ 2147483647 h 196"/>
                <a:gd name="T24" fmla="*/ 2147483647 w 196"/>
                <a:gd name="T25" fmla="*/ 2147483647 h 196"/>
                <a:gd name="T26" fmla="*/ 2147483647 w 196"/>
                <a:gd name="T27" fmla="*/ 2147483647 h 196"/>
                <a:gd name="T28" fmla="*/ 2147483647 w 196"/>
                <a:gd name="T29" fmla="*/ 2147483647 h 196"/>
                <a:gd name="T30" fmla="*/ 2147483647 w 196"/>
                <a:gd name="T31" fmla="*/ 2147483647 h 196"/>
                <a:gd name="T32" fmla="*/ 2147483647 w 196"/>
                <a:gd name="T33" fmla="*/ 2147483647 h 196"/>
                <a:gd name="T34" fmla="*/ 2147483647 w 196"/>
                <a:gd name="T35" fmla="*/ 2147483647 h 196"/>
                <a:gd name="T36" fmla="*/ 2147483647 w 196"/>
                <a:gd name="T37" fmla="*/ 2147483647 h 196"/>
                <a:gd name="T38" fmla="*/ 2147483647 w 196"/>
                <a:gd name="T39" fmla="*/ 2147483647 h 196"/>
                <a:gd name="T40" fmla="*/ 2147483647 w 196"/>
                <a:gd name="T41" fmla="*/ 2147483647 h 196"/>
                <a:gd name="T42" fmla="*/ 2147483647 w 196"/>
                <a:gd name="T43" fmla="*/ 2147483647 h 196"/>
                <a:gd name="T44" fmla="*/ 2147483647 w 196"/>
                <a:gd name="T45" fmla="*/ 2147483647 h 196"/>
                <a:gd name="T46" fmla="*/ 2147483647 w 196"/>
                <a:gd name="T47" fmla="*/ 2147483647 h 196"/>
                <a:gd name="T48" fmla="*/ 2147483647 w 196"/>
                <a:gd name="T49" fmla="*/ 2147483647 h 196"/>
                <a:gd name="T50" fmla="*/ 2147483647 w 196"/>
                <a:gd name="T51" fmla="*/ 2147483647 h 196"/>
                <a:gd name="T52" fmla="*/ 0 w 196"/>
                <a:gd name="T53" fmla="*/ 2147483647 h 196"/>
                <a:gd name="T54" fmla="*/ 0 w 196"/>
                <a:gd name="T55" fmla="*/ 2147483647 h 196"/>
                <a:gd name="T56" fmla="*/ 2147483647 w 196"/>
                <a:gd name="T57" fmla="*/ 2147483647 h 196"/>
                <a:gd name="T58" fmla="*/ 2147483647 w 196"/>
                <a:gd name="T59" fmla="*/ 0 h 196"/>
                <a:gd name="T60" fmla="*/ 2147483647 w 196"/>
                <a:gd name="T61" fmla="*/ 0 h 196"/>
                <a:gd name="T62" fmla="*/ 2147483647 w 196"/>
                <a:gd name="T63" fmla="*/ 2147483647 h 196"/>
                <a:gd name="T64" fmla="*/ 2147483647 w 196"/>
                <a:gd name="T65" fmla="*/ 2147483647 h 196"/>
                <a:gd name="T66" fmla="*/ 2147483647 w 196"/>
                <a:gd name="T67" fmla="*/ 2147483647 h 196"/>
                <a:gd name="T68" fmla="*/ 2147483647 w 196"/>
                <a:gd name="T69" fmla="*/ 2147483647 h 196"/>
                <a:gd name="T70" fmla="*/ 2147483647 w 196"/>
                <a:gd name="T71" fmla="*/ 2147483647 h 196"/>
                <a:gd name="T72" fmla="*/ 2147483647 w 196"/>
                <a:gd name="T73" fmla="*/ 2147483647 h 196"/>
                <a:gd name="T74" fmla="*/ 2147483647 w 196"/>
                <a:gd name="T75" fmla="*/ 2147483647 h 196"/>
                <a:gd name="T76" fmla="*/ 2147483647 w 196"/>
                <a:gd name="T77" fmla="*/ 2147483647 h 196"/>
                <a:gd name="T78" fmla="*/ 2147483647 w 196"/>
                <a:gd name="T79" fmla="*/ 2147483647 h 19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3">
              <a:extLst>
                <a:ext uri="{FF2B5EF4-FFF2-40B4-BE49-F238E27FC236}">
                  <a16:creationId xmlns:a16="http://schemas.microsoft.com/office/drawing/2014/main" id="{78A44D2C-6F63-44D0-95D3-010BABD0E9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-2251934" flipH="1" flipV="1">
              <a:off x="11754232" y="-83518"/>
              <a:ext cx="747712" cy="744538"/>
            </a:xfrm>
            <a:custGeom>
              <a:avLst/>
              <a:gdLst>
                <a:gd name="T0" fmla="*/ 2147483647 w 199"/>
                <a:gd name="T1" fmla="*/ 2147483647 h 198"/>
                <a:gd name="T2" fmla="*/ 2147483647 w 199"/>
                <a:gd name="T3" fmla="*/ 0 h 198"/>
                <a:gd name="T4" fmla="*/ 0 w 199"/>
                <a:gd name="T5" fmla="*/ 2147483647 h 198"/>
                <a:gd name="T6" fmla="*/ 2147483647 w 199"/>
                <a:gd name="T7" fmla="*/ 2147483647 h 198"/>
                <a:gd name="T8" fmla="*/ 2147483647 w 199"/>
                <a:gd name="T9" fmla="*/ 2147483647 h 198"/>
                <a:gd name="T10" fmla="*/ 2147483647 w 199"/>
                <a:gd name="T11" fmla="*/ 2147483647 h 198"/>
                <a:gd name="T12" fmla="*/ 2147483647 w 199"/>
                <a:gd name="T13" fmla="*/ 2147483647 h 198"/>
                <a:gd name="T14" fmla="*/ 2147483647 w 199"/>
                <a:gd name="T15" fmla="*/ 2147483647 h 198"/>
                <a:gd name="T16" fmla="*/ 2147483647 w 199"/>
                <a:gd name="T17" fmla="*/ 2147483647 h 198"/>
                <a:gd name="T18" fmla="*/ 2147483647 w 199"/>
                <a:gd name="T19" fmla="*/ 2147483647 h 198"/>
                <a:gd name="T20" fmla="*/ 2147483647 w 199"/>
                <a:gd name="T21" fmla="*/ 2147483647 h 198"/>
                <a:gd name="T22" fmla="*/ 2147483647 w 199"/>
                <a:gd name="T23" fmla="*/ 2147483647 h 198"/>
                <a:gd name="T24" fmla="*/ 2147483647 w 199"/>
                <a:gd name="T25" fmla="*/ 2147483647 h 1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5">
              <a:extLst>
                <a:ext uri="{FF2B5EF4-FFF2-40B4-BE49-F238E27FC236}">
                  <a16:creationId xmlns:a16="http://schemas.microsoft.com/office/drawing/2014/main" id="{5068F82A-1A1C-4A24-9287-9F10B5E2AD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2147483647 w 199"/>
                <a:gd name="T1" fmla="*/ 0 h 199"/>
                <a:gd name="T2" fmla="*/ 2147483647 w 199"/>
                <a:gd name="T3" fmla="*/ 2147483647 h 199"/>
                <a:gd name="T4" fmla="*/ 2147483647 w 199"/>
                <a:gd name="T5" fmla="*/ 2147483647 h 199"/>
                <a:gd name="T6" fmla="*/ 0 w 199"/>
                <a:gd name="T7" fmla="*/ 2147483647 h 199"/>
                <a:gd name="T8" fmla="*/ 2147483647 w 199"/>
                <a:gd name="T9" fmla="*/ 0 h 199"/>
                <a:gd name="T10" fmla="*/ 2147483647 w 199"/>
                <a:gd name="T11" fmla="*/ 2147483647 h 199"/>
                <a:gd name="T12" fmla="*/ 2147483647 w 199"/>
                <a:gd name="T13" fmla="*/ 2147483647 h 199"/>
                <a:gd name="T14" fmla="*/ 2147483647 w 199"/>
                <a:gd name="T15" fmla="*/ 2147483647 h 199"/>
                <a:gd name="T16" fmla="*/ 2147483647 w 199"/>
                <a:gd name="T17" fmla="*/ 2147483647 h 199"/>
                <a:gd name="T18" fmla="*/ 2147483647 w 199"/>
                <a:gd name="T19" fmla="*/ 2147483647 h 199"/>
                <a:gd name="T20" fmla="*/ 2147483647 w 199"/>
                <a:gd name="T21" fmla="*/ 2147483647 h 199"/>
                <a:gd name="T22" fmla="*/ 2147483647 w 199"/>
                <a:gd name="T23" fmla="*/ 2147483647 h 199"/>
                <a:gd name="T24" fmla="*/ 2147483647 w 199"/>
                <a:gd name="T25" fmla="*/ 2147483647 h 199"/>
                <a:gd name="T26" fmla="*/ 2147483647 w 199"/>
                <a:gd name="T27" fmla="*/ 2147483647 h 199"/>
                <a:gd name="T28" fmla="*/ 2147483647 w 199"/>
                <a:gd name="T29" fmla="*/ 2147483647 h 199"/>
                <a:gd name="T30" fmla="*/ 2147483647 w 199"/>
                <a:gd name="T31" fmla="*/ 2147483647 h 199"/>
                <a:gd name="T32" fmla="*/ 2147483647 w 199"/>
                <a:gd name="T33" fmla="*/ 2147483647 h 199"/>
                <a:gd name="T34" fmla="*/ 2147483647 w 199"/>
                <a:gd name="T35" fmla="*/ 2147483647 h 199"/>
                <a:gd name="T36" fmla="*/ 2147483647 w 199"/>
                <a:gd name="T37" fmla="*/ 2147483647 h 199"/>
                <a:gd name="T38" fmla="*/ 2147483647 w 199"/>
                <a:gd name="T39" fmla="*/ 2147483647 h 199"/>
                <a:gd name="T40" fmla="*/ 2147483647 w 199"/>
                <a:gd name="T41" fmla="*/ 2147483647 h 199"/>
                <a:gd name="T42" fmla="*/ 2147483647 w 199"/>
                <a:gd name="T43" fmla="*/ 2147483647 h 199"/>
                <a:gd name="T44" fmla="*/ 2147483647 w 199"/>
                <a:gd name="T45" fmla="*/ 2147483647 h 199"/>
                <a:gd name="T46" fmla="*/ 2147483647 w 199"/>
                <a:gd name="T47" fmla="*/ 2147483647 h 199"/>
                <a:gd name="T48" fmla="*/ 2147483647 w 199"/>
                <a:gd name="T49" fmla="*/ 2147483647 h 19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3F753AA5-93E7-48A4-B17A-7808679E0B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2147483647 w 198"/>
                <a:gd name="T1" fmla="*/ 0 h 198"/>
                <a:gd name="T2" fmla="*/ 0 w 198"/>
                <a:gd name="T3" fmla="*/ 2147483647 h 198"/>
                <a:gd name="T4" fmla="*/ 2147483647 w 198"/>
                <a:gd name="T5" fmla="*/ 2147483647 h 198"/>
                <a:gd name="T6" fmla="*/ 2147483647 w 198"/>
                <a:gd name="T7" fmla="*/ 2147483647 h 198"/>
                <a:gd name="T8" fmla="*/ 2147483647 w 198"/>
                <a:gd name="T9" fmla="*/ 0 h 198"/>
                <a:gd name="T10" fmla="*/ 2147483647 w 198"/>
                <a:gd name="T11" fmla="*/ 2147483647 h 198"/>
                <a:gd name="T12" fmla="*/ 2147483647 w 198"/>
                <a:gd name="T13" fmla="*/ 2147483647 h 198"/>
                <a:gd name="T14" fmla="*/ 2147483647 w 198"/>
                <a:gd name="T15" fmla="*/ 2147483647 h 198"/>
                <a:gd name="T16" fmla="*/ 2147483647 w 198"/>
                <a:gd name="T17" fmla="*/ 2147483647 h 198"/>
                <a:gd name="T18" fmla="*/ 2147483647 w 198"/>
                <a:gd name="T19" fmla="*/ 2147483647 h 198"/>
                <a:gd name="T20" fmla="*/ 2147483647 w 198"/>
                <a:gd name="T21" fmla="*/ 2147483647 h 198"/>
                <a:gd name="T22" fmla="*/ 2147483647 w 198"/>
                <a:gd name="T23" fmla="*/ 2147483647 h 198"/>
                <a:gd name="T24" fmla="*/ 2147483647 w 198"/>
                <a:gd name="T25" fmla="*/ 2147483647 h 198"/>
                <a:gd name="T26" fmla="*/ 2147483647 w 198"/>
                <a:gd name="T27" fmla="*/ 2147483647 h 198"/>
                <a:gd name="T28" fmla="*/ 2147483647 w 198"/>
                <a:gd name="T29" fmla="*/ 2147483647 h 198"/>
                <a:gd name="T30" fmla="*/ 2147483647 w 198"/>
                <a:gd name="T31" fmla="*/ 2147483647 h 198"/>
                <a:gd name="T32" fmla="*/ 2147483647 w 198"/>
                <a:gd name="T33" fmla="*/ 2147483647 h 198"/>
                <a:gd name="T34" fmla="*/ 2147483647 w 198"/>
                <a:gd name="T35" fmla="*/ 2147483647 h 198"/>
                <a:gd name="T36" fmla="*/ 2147483647 w 198"/>
                <a:gd name="T37" fmla="*/ 2147483647 h 198"/>
                <a:gd name="T38" fmla="*/ 2147483647 w 198"/>
                <a:gd name="T39" fmla="*/ 2147483647 h 198"/>
                <a:gd name="T40" fmla="*/ 2147483647 w 198"/>
                <a:gd name="T41" fmla="*/ 2147483647 h 198"/>
                <a:gd name="T42" fmla="*/ 2147483647 w 198"/>
                <a:gd name="T43" fmla="*/ 2147483647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0">
              <a:extLst>
                <a:ext uri="{FF2B5EF4-FFF2-40B4-BE49-F238E27FC236}">
                  <a16:creationId xmlns:a16="http://schemas.microsoft.com/office/drawing/2014/main" id="{ADD48A5E-2757-4FF0-97D1-AF526D4094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2147483647 w 200"/>
                <a:gd name="T1" fmla="*/ 2147483647 h 198"/>
                <a:gd name="T2" fmla="*/ 2147483647 w 200"/>
                <a:gd name="T3" fmla="*/ 2147483647 h 198"/>
                <a:gd name="T4" fmla="*/ 2147483647 w 200"/>
                <a:gd name="T5" fmla="*/ 2147483647 h 198"/>
                <a:gd name="T6" fmla="*/ 2147483647 w 200"/>
                <a:gd name="T7" fmla="*/ 2147483647 h 198"/>
                <a:gd name="T8" fmla="*/ 2147483647 w 200"/>
                <a:gd name="T9" fmla="*/ 2147483647 h 198"/>
                <a:gd name="T10" fmla="*/ 2147483647 w 200"/>
                <a:gd name="T11" fmla="*/ 2147483647 h 198"/>
                <a:gd name="T12" fmla="*/ 2147483647 w 200"/>
                <a:gd name="T13" fmla="*/ 2147483647 h 198"/>
                <a:gd name="T14" fmla="*/ 2147483647 w 200"/>
                <a:gd name="T15" fmla="*/ 2147483647 h 198"/>
                <a:gd name="T16" fmla="*/ 2147483647 w 200"/>
                <a:gd name="T17" fmla="*/ 2147483647 h 198"/>
                <a:gd name="T18" fmla="*/ 2147483647 w 200"/>
                <a:gd name="T19" fmla="*/ 2147483647 h 198"/>
                <a:gd name="T20" fmla="*/ 2147483647 w 200"/>
                <a:gd name="T21" fmla="*/ 2147483647 h 198"/>
                <a:gd name="T22" fmla="*/ 2147483647 w 200"/>
                <a:gd name="T23" fmla="*/ 2147483647 h 198"/>
                <a:gd name="T24" fmla="*/ 2147483647 w 200"/>
                <a:gd name="T25" fmla="*/ 2147483647 h 198"/>
                <a:gd name="T26" fmla="*/ 2147483647 w 200"/>
                <a:gd name="T27" fmla="*/ 2147483647 h 198"/>
                <a:gd name="T28" fmla="*/ 2147483647 w 200"/>
                <a:gd name="T29" fmla="*/ 2147483647 h 198"/>
                <a:gd name="T30" fmla="*/ 2147483647 w 200"/>
                <a:gd name="T31" fmla="*/ 2147483647 h 198"/>
                <a:gd name="T32" fmla="*/ 2147483647 w 200"/>
                <a:gd name="T33" fmla="*/ 2147483647 h 198"/>
                <a:gd name="T34" fmla="*/ 2147483647 w 200"/>
                <a:gd name="T35" fmla="*/ 2147483647 h 198"/>
                <a:gd name="T36" fmla="*/ 2147483647 w 200"/>
                <a:gd name="T37" fmla="*/ 2147483647 h 198"/>
                <a:gd name="T38" fmla="*/ 2147483647 w 200"/>
                <a:gd name="T39" fmla="*/ 2147483647 h 198"/>
                <a:gd name="T40" fmla="*/ 2147483647 w 200"/>
                <a:gd name="T41" fmla="*/ 2147483647 h 198"/>
                <a:gd name="T42" fmla="*/ 2147483647 w 200"/>
                <a:gd name="T43" fmla="*/ 2147483647 h 198"/>
                <a:gd name="T44" fmla="*/ 0 w 200"/>
                <a:gd name="T45" fmla="*/ 2147483647 h 198"/>
                <a:gd name="T46" fmla="*/ 2147483647 w 200"/>
                <a:gd name="T47" fmla="*/ 0 h 198"/>
                <a:gd name="T48" fmla="*/ 2147483647 w 200"/>
                <a:gd name="T49" fmla="*/ 2147483647 h 198"/>
                <a:gd name="T50" fmla="*/ 2147483647 w 200"/>
                <a:gd name="T51" fmla="*/ 2147483647 h 198"/>
                <a:gd name="T52" fmla="*/ 2147483647 w 200"/>
                <a:gd name="T53" fmla="*/ 2147483647 h 19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72">
              <a:extLst>
                <a:ext uri="{FF2B5EF4-FFF2-40B4-BE49-F238E27FC236}">
                  <a16:creationId xmlns:a16="http://schemas.microsoft.com/office/drawing/2014/main" id="{5F532EC6-91F4-4922-9D52-77938E399A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2147483647 w 200"/>
                <a:gd name="T1" fmla="*/ 2147483647 h 176"/>
                <a:gd name="T2" fmla="*/ 2147483647 w 200"/>
                <a:gd name="T3" fmla="*/ 2147483647 h 176"/>
                <a:gd name="T4" fmla="*/ 0 w 200"/>
                <a:gd name="T5" fmla="*/ 2147483647 h 176"/>
                <a:gd name="T6" fmla="*/ 0 w 200"/>
                <a:gd name="T7" fmla="*/ 2147483647 h 176"/>
                <a:gd name="T8" fmla="*/ 2147483647 w 200"/>
                <a:gd name="T9" fmla="*/ 0 h 176"/>
                <a:gd name="T10" fmla="*/ 2147483647 w 200"/>
                <a:gd name="T11" fmla="*/ 0 h 176"/>
                <a:gd name="T12" fmla="*/ 2147483647 w 200"/>
                <a:gd name="T13" fmla="*/ 2147483647 h 176"/>
                <a:gd name="T14" fmla="*/ 2147483647 w 200"/>
                <a:gd name="T15" fmla="*/ 2147483647 h 176"/>
                <a:gd name="T16" fmla="*/ 2147483647 w 200"/>
                <a:gd name="T17" fmla="*/ 2147483647 h 176"/>
                <a:gd name="T18" fmla="*/ 2147483647 w 200"/>
                <a:gd name="T19" fmla="*/ 2147483647 h 176"/>
                <a:gd name="T20" fmla="*/ 2147483647 w 200"/>
                <a:gd name="T21" fmla="*/ 2147483647 h 176"/>
                <a:gd name="T22" fmla="*/ 2147483647 w 200"/>
                <a:gd name="T23" fmla="*/ 2147483647 h 176"/>
                <a:gd name="T24" fmla="*/ 2147483647 w 200"/>
                <a:gd name="T25" fmla="*/ 2147483647 h 176"/>
                <a:gd name="T26" fmla="*/ 2147483647 w 200"/>
                <a:gd name="T27" fmla="*/ 2147483647 h 176"/>
                <a:gd name="T28" fmla="*/ 2147483647 w 200"/>
                <a:gd name="T29" fmla="*/ 2147483647 h 176"/>
                <a:gd name="T30" fmla="*/ 2147483647 w 200"/>
                <a:gd name="T31" fmla="*/ 2147483647 h 176"/>
                <a:gd name="T32" fmla="*/ 2147483647 w 200"/>
                <a:gd name="T33" fmla="*/ 2147483647 h 176"/>
                <a:gd name="T34" fmla="*/ 2147483647 w 200"/>
                <a:gd name="T35" fmla="*/ 2147483647 h 176"/>
                <a:gd name="T36" fmla="*/ 2147483647 w 200"/>
                <a:gd name="T37" fmla="*/ 2147483647 h 176"/>
                <a:gd name="T38" fmla="*/ 2147483647 w 200"/>
                <a:gd name="T39" fmla="*/ 2147483647 h 176"/>
                <a:gd name="T40" fmla="*/ 2147483647 w 200"/>
                <a:gd name="T41" fmla="*/ 2147483647 h 176"/>
                <a:gd name="T42" fmla="*/ 2147483647 w 200"/>
                <a:gd name="T43" fmla="*/ 2147483647 h 176"/>
                <a:gd name="T44" fmla="*/ 2147483647 w 200"/>
                <a:gd name="T45" fmla="*/ 2147483647 h 176"/>
                <a:gd name="T46" fmla="*/ 2147483647 w 200"/>
                <a:gd name="T47" fmla="*/ 2147483647 h 176"/>
                <a:gd name="T48" fmla="*/ 2147483647 w 200"/>
                <a:gd name="T49" fmla="*/ 2147483647 h 176"/>
                <a:gd name="T50" fmla="*/ 2147483647 w 200"/>
                <a:gd name="T51" fmla="*/ 2147483647 h 176"/>
                <a:gd name="T52" fmla="*/ 2147483647 w 200"/>
                <a:gd name="T53" fmla="*/ 2147483647 h 176"/>
                <a:gd name="T54" fmla="*/ 2147483647 w 200"/>
                <a:gd name="T55" fmla="*/ 2147483647 h 176"/>
                <a:gd name="T56" fmla="*/ 2147483647 w 200"/>
                <a:gd name="T57" fmla="*/ 2147483647 h 176"/>
                <a:gd name="T58" fmla="*/ 2147483647 w 200"/>
                <a:gd name="T59" fmla="*/ 2147483647 h 176"/>
                <a:gd name="T60" fmla="*/ 2147483647 w 200"/>
                <a:gd name="T61" fmla="*/ 2147483647 h 17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id="{33E8A332-23AF-477B-8CBF-2EA45B2147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2147483647 w 197"/>
                <a:gd name="T1" fmla="*/ 2147483647 h 192"/>
                <a:gd name="T2" fmla="*/ 2147483647 w 197"/>
                <a:gd name="T3" fmla="*/ 2147483647 h 192"/>
                <a:gd name="T4" fmla="*/ 2147483647 w 197"/>
                <a:gd name="T5" fmla="*/ 2147483647 h 192"/>
                <a:gd name="T6" fmla="*/ 2147483647 w 197"/>
                <a:gd name="T7" fmla="*/ 2147483647 h 192"/>
                <a:gd name="T8" fmla="*/ 2147483647 w 197"/>
                <a:gd name="T9" fmla="*/ 2147483647 h 192"/>
                <a:gd name="T10" fmla="*/ 2147483647 w 197"/>
                <a:gd name="T11" fmla="*/ 2147483647 h 192"/>
                <a:gd name="T12" fmla="*/ 2147483647 w 197"/>
                <a:gd name="T13" fmla="*/ 2147483647 h 192"/>
                <a:gd name="T14" fmla="*/ 2147483647 w 197"/>
                <a:gd name="T15" fmla="*/ 2147483647 h 192"/>
                <a:gd name="T16" fmla="*/ 2147483647 w 197"/>
                <a:gd name="T17" fmla="*/ 2147483647 h 192"/>
                <a:gd name="T18" fmla="*/ 2147483647 w 197"/>
                <a:gd name="T19" fmla="*/ 2147483647 h 192"/>
                <a:gd name="T20" fmla="*/ 2147483647 w 197"/>
                <a:gd name="T21" fmla="*/ 2147483647 h 192"/>
                <a:gd name="T22" fmla="*/ 2147483647 w 197"/>
                <a:gd name="T23" fmla="*/ 2147483647 h 192"/>
                <a:gd name="T24" fmla="*/ 2147483647 w 197"/>
                <a:gd name="T25" fmla="*/ 2147483647 h 192"/>
                <a:gd name="T26" fmla="*/ 2147483647 w 197"/>
                <a:gd name="T27" fmla="*/ 2147483647 h 192"/>
                <a:gd name="T28" fmla="*/ 2147483647 w 197"/>
                <a:gd name="T29" fmla="*/ 2147483647 h 192"/>
                <a:gd name="T30" fmla="*/ 2147483647 w 197"/>
                <a:gd name="T31" fmla="*/ 2147483647 h 192"/>
                <a:gd name="T32" fmla="*/ 2147483647 w 197"/>
                <a:gd name="T33" fmla="*/ 2147483647 h 1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4">
              <a:extLst>
                <a:ext uri="{FF2B5EF4-FFF2-40B4-BE49-F238E27FC236}">
                  <a16:creationId xmlns:a16="http://schemas.microsoft.com/office/drawing/2014/main" id="{854999DB-D57C-4CB6-AA9A-7A1C37172E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2147483647 w 200"/>
                <a:gd name="T1" fmla="*/ 0 h 192"/>
                <a:gd name="T2" fmla="*/ 2147483647 w 200"/>
                <a:gd name="T3" fmla="*/ 0 h 192"/>
                <a:gd name="T4" fmla="*/ 2147483647 w 200"/>
                <a:gd name="T5" fmla="*/ 0 h 192"/>
                <a:gd name="T6" fmla="*/ 2147483647 w 200"/>
                <a:gd name="T7" fmla="*/ 0 h 192"/>
                <a:gd name="T8" fmla="*/ 2147483647 w 200"/>
                <a:gd name="T9" fmla="*/ 2147483647 h 192"/>
                <a:gd name="T10" fmla="*/ 0 w 200"/>
                <a:gd name="T11" fmla="*/ 2147483647 h 192"/>
                <a:gd name="T12" fmla="*/ 0 w 200"/>
                <a:gd name="T13" fmla="*/ 2147483647 h 192"/>
                <a:gd name="T14" fmla="*/ 0 w 200"/>
                <a:gd name="T15" fmla="*/ 2147483647 h 192"/>
                <a:gd name="T16" fmla="*/ 2147483647 w 200"/>
                <a:gd name="T17" fmla="*/ 2147483647 h 192"/>
                <a:gd name="T18" fmla="*/ 2147483647 w 200"/>
                <a:gd name="T19" fmla="*/ 2147483647 h 192"/>
                <a:gd name="T20" fmla="*/ 2147483647 w 200"/>
                <a:gd name="T21" fmla="*/ 2147483647 h 192"/>
                <a:gd name="T22" fmla="*/ 2147483647 w 200"/>
                <a:gd name="T23" fmla="*/ 2147483647 h 192"/>
                <a:gd name="T24" fmla="*/ 2147483647 w 200"/>
                <a:gd name="T25" fmla="*/ 2147483647 h 192"/>
                <a:gd name="T26" fmla="*/ 2147483647 w 200"/>
                <a:gd name="T27" fmla="*/ 2147483647 h 192"/>
                <a:gd name="T28" fmla="*/ 2147483647 w 200"/>
                <a:gd name="T29" fmla="*/ 0 h 192"/>
                <a:gd name="T30" fmla="*/ 2147483647 w 200"/>
                <a:gd name="T31" fmla="*/ 0 h 192"/>
                <a:gd name="T32" fmla="*/ 2147483647 w 200"/>
                <a:gd name="T33" fmla="*/ 2147483647 h 192"/>
                <a:gd name="T34" fmla="*/ 2147483647 w 200"/>
                <a:gd name="T35" fmla="*/ 2147483647 h 192"/>
                <a:gd name="T36" fmla="*/ 2147483647 w 200"/>
                <a:gd name="T37" fmla="*/ 2147483647 h 192"/>
                <a:gd name="T38" fmla="*/ 2147483647 w 200"/>
                <a:gd name="T39" fmla="*/ 2147483647 h 192"/>
                <a:gd name="T40" fmla="*/ 2147483647 w 200"/>
                <a:gd name="T41" fmla="*/ 2147483647 h 192"/>
                <a:gd name="T42" fmla="*/ 2147483647 w 200"/>
                <a:gd name="T43" fmla="*/ 2147483647 h 192"/>
                <a:gd name="T44" fmla="*/ 2147483647 w 200"/>
                <a:gd name="T45" fmla="*/ 2147483647 h 192"/>
                <a:gd name="T46" fmla="*/ 2147483647 w 200"/>
                <a:gd name="T47" fmla="*/ 2147483647 h 192"/>
                <a:gd name="T48" fmla="*/ 2147483647 w 200"/>
                <a:gd name="T49" fmla="*/ 2147483647 h 192"/>
                <a:gd name="T50" fmla="*/ 2147483647 w 200"/>
                <a:gd name="T51" fmla="*/ 2147483647 h 192"/>
                <a:gd name="T52" fmla="*/ 2147483647 w 200"/>
                <a:gd name="T53" fmla="*/ 2147483647 h 192"/>
                <a:gd name="T54" fmla="*/ 2147483647 w 200"/>
                <a:gd name="T55" fmla="*/ 2147483647 h 192"/>
                <a:gd name="T56" fmla="*/ 2147483647 w 200"/>
                <a:gd name="T57" fmla="*/ 2147483647 h 192"/>
                <a:gd name="T58" fmla="*/ 2147483647 w 200"/>
                <a:gd name="T59" fmla="*/ 2147483647 h 192"/>
                <a:gd name="T60" fmla="*/ 2147483647 w 200"/>
                <a:gd name="T61" fmla="*/ 2147483647 h 192"/>
                <a:gd name="T62" fmla="*/ 2147483647 w 200"/>
                <a:gd name="T63" fmla="*/ 2147483647 h 192"/>
                <a:gd name="T64" fmla="*/ 2147483647 w 200"/>
                <a:gd name="T65" fmla="*/ 2147483647 h 192"/>
                <a:gd name="T66" fmla="*/ 2147483647 w 200"/>
                <a:gd name="T67" fmla="*/ 2147483647 h 192"/>
                <a:gd name="T68" fmla="*/ 2147483647 w 200"/>
                <a:gd name="T69" fmla="*/ 2147483647 h 192"/>
                <a:gd name="T70" fmla="*/ 2147483647 w 200"/>
                <a:gd name="T71" fmla="*/ 2147483647 h 192"/>
                <a:gd name="T72" fmla="*/ 2147483647 w 200"/>
                <a:gd name="T73" fmla="*/ 2147483647 h 192"/>
                <a:gd name="T74" fmla="*/ 2147483647 w 200"/>
                <a:gd name="T75" fmla="*/ 2147483647 h 192"/>
                <a:gd name="T76" fmla="*/ 2147483647 w 200"/>
                <a:gd name="T77" fmla="*/ 2147483647 h 192"/>
                <a:gd name="T78" fmla="*/ 2147483647 w 200"/>
                <a:gd name="T79" fmla="*/ 2147483647 h 192"/>
                <a:gd name="T80" fmla="*/ 2147483647 w 200"/>
                <a:gd name="T81" fmla="*/ 2147483647 h 192"/>
                <a:gd name="T82" fmla="*/ 2147483647 w 200"/>
                <a:gd name="T83" fmla="*/ 2147483647 h 192"/>
                <a:gd name="T84" fmla="*/ 2147483647 w 200"/>
                <a:gd name="T85" fmla="*/ 2147483647 h 192"/>
                <a:gd name="T86" fmla="*/ 2147483647 w 200"/>
                <a:gd name="T87" fmla="*/ 2147483647 h 192"/>
                <a:gd name="T88" fmla="*/ 2147483647 w 200"/>
                <a:gd name="T89" fmla="*/ 2147483647 h 192"/>
                <a:gd name="T90" fmla="*/ 2147483647 w 200"/>
                <a:gd name="T91" fmla="*/ 2147483647 h 192"/>
                <a:gd name="T92" fmla="*/ 2147483647 w 200"/>
                <a:gd name="T93" fmla="*/ 2147483647 h 192"/>
                <a:gd name="T94" fmla="*/ 2147483647 w 200"/>
                <a:gd name="T95" fmla="*/ 2147483647 h 192"/>
                <a:gd name="T96" fmla="*/ 2147483647 w 200"/>
                <a:gd name="T97" fmla="*/ 2147483647 h 192"/>
                <a:gd name="T98" fmla="*/ 2147483647 w 200"/>
                <a:gd name="T99" fmla="*/ 2147483647 h 192"/>
                <a:gd name="T100" fmla="*/ 2147483647 w 200"/>
                <a:gd name="T101" fmla="*/ 2147483647 h 192"/>
                <a:gd name="T102" fmla="*/ 2147483647 w 200"/>
                <a:gd name="T103" fmla="*/ 2147483647 h 192"/>
                <a:gd name="T104" fmla="*/ 2147483647 w 200"/>
                <a:gd name="T105" fmla="*/ 2147483647 h 192"/>
                <a:gd name="T106" fmla="*/ 2147483647 w 200"/>
                <a:gd name="T107" fmla="*/ 2147483647 h 192"/>
                <a:gd name="T108" fmla="*/ 2147483647 w 200"/>
                <a:gd name="T109" fmla="*/ 2147483647 h 192"/>
                <a:gd name="T110" fmla="*/ 2147483647 w 200"/>
                <a:gd name="T111" fmla="*/ 2147483647 h 192"/>
                <a:gd name="T112" fmla="*/ 2147483647 w 200"/>
                <a:gd name="T113" fmla="*/ 2147483647 h 192"/>
                <a:gd name="T114" fmla="*/ 2147483647 w 200"/>
                <a:gd name="T115" fmla="*/ 2147483647 h 192"/>
                <a:gd name="T116" fmla="*/ 2147483647 w 200"/>
                <a:gd name="T117" fmla="*/ 2147483647 h 192"/>
                <a:gd name="T118" fmla="*/ 2147483647 w 200"/>
                <a:gd name="T119" fmla="*/ 2147483647 h 192"/>
                <a:gd name="T120" fmla="*/ 2147483647 w 200"/>
                <a:gd name="T121" fmla="*/ 2147483647 h 192"/>
                <a:gd name="T122" fmla="*/ 2147483647 w 200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2">
              <a:extLst>
                <a:ext uri="{FF2B5EF4-FFF2-40B4-BE49-F238E27FC236}">
                  <a16:creationId xmlns:a16="http://schemas.microsoft.com/office/drawing/2014/main" id="{E31E5082-9B6F-4BBD-A0F5-D5A6331F96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2147483647 w 200"/>
                <a:gd name="T1" fmla="*/ 2147483647 h 199"/>
                <a:gd name="T2" fmla="*/ 0 w 200"/>
                <a:gd name="T3" fmla="*/ 2147483647 h 199"/>
                <a:gd name="T4" fmla="*/ 0 w 200"/>
                <a:gd name="T5" fmla="*/ 2147483647 h 199"/>
                <a:gd name="T6" fmla="*/ 2147483647 w 200"/>
                <a:gd name="T7" fmla="*/ 0 h 199"/>
                <a:gd name="T8" fmla="*/ 2147483647 w 200"/>
                <a:gd name="T9" fmla="*/ 2147483647 h 199"/>
                <a:gd name="T10" fmla="*/ 2147483647 w 200"/>
                <a:gd name="T11" fmla="*/ 2147483647 h 199"/>
                <a:gd name="T12" fmla="*/ 2147483647 w 200"/>
                <a:gd name="T13" fmla="*/ 2147483647 h 199"/>
                <a:gd name="T14" fmla="*/ 2147483647 w 200"/>
                <a:gd name="T15" fmla="*/ 2147483647 h 199"/>
                <a:gd name="T16" fmla="*/ 2147483647 w 200"/>
                <a:gd name="T17" fmla="*/ 2147483647 h 199"/>
                <a:gd name="T18" fmla="*/ 2147483647 w 200"/>
                <a:gd name="T19" fmla="*/ 2147483647 h 199"/>
                <a:gd name="T20" fmla="*/ 2147483647 w 200"/>
                <a:gd name="T21" fmla="*/ 2147483647 h 199"/>
                <a:gd name="T22" fmla="*/ 2147483647 w 200"/>
                <a:gd name="T23" fmla="*/ 2147483647 h 199"/>
                <a:gd name="T24" fmla="*/ 2147483647 w 200"/>
                <a:gd name="T25" fmla="*/ 2147483647 h 199"/>
                <a:gd name="T26" fmla="*/ 2147483647 w 200"/>
                <a:gd name="T27" fmla="*/ 2147483647 h 199"/>
                <a:gd name="T28" fmla="*/ 2147483647 w 200"/>
                <a:gd name="T29" fmla="*/ 2147483647 h 199"/>
                <a:gd name="T30" fmla="*/ 2147483647 w 200"/>
                <a:gd name="T31" fmla="*/ 2147483647 h 199"/>
                <a:gd name="T32" fmla="*/ 2147483647 w 200"/>
                <a:gd name="T33" fmla="*/ 2147483647 h 199"/>
                <a:gd name="T34" fmla="*/ 2147483647 w 200"/>
                <a:gd name="T35" fmla="*/ 2147483647 h 199"/>
                <a:gd name="T36" fmla="*/ 2147483647 w 200"/>
                <a:gd name="T37" fmla="*/ 2147483647 h 199"/>
                <a:gd name="T38" fmla="*/ 2147483647 w 200"/>
                <a:gd name="T39" fmla="*/ 2147483647 h 199"/>
                <a:gd name="T40" fmla="*/ 2147483647 w 200"/>
                <a:gd name="T41" fmla="*/ 2147483647 h 199"/>
                <a:gd name="T42" fmla="*/ 2147483647 w 200"/>
                <a:gd name="T43" fmla="*/ 2147483647 h 199"/>
                <a:gd name="T44" fmla="*/ 2147483647 w 200"/>
                <a:gd name="T45" fmla="*/ 2147483647 h 199"/>
                <a:gd name="T46" fmla="*/ 2147483647 w 200"/>
                <a:gd name="T47" fmla="*/ 2147483647 h 199"/>
                <a:gd name="T48" fmla="*/ 2147483647 w 200"/>
                <a:gd name="T49" fmla="*/ 2147483647 h 199"/>
                <a:gd name="T50" fmla="*/ 2147483647 w 200"/>
                <a:gd name="T51" fmla="*/ 2147483647 h 199"/>
                <a:gd name="T52" fmla="*/ 2147483647 w 200"/>
                <a:gd name="T53" fmla="*/ 2147483647 h 199"/>
                <a:gd name="T54" fmla="*/ 2147483647 w 200"/>
                <a:gd name="T55" fmla="*/ 2147483647 h 199"/>
                <a:gd name="T56" fmla="*/ 2147483647 w 200"/>
                <a:gd name="T57" fmla="*/ 2147483647 h 199"/>
                <a:gd name="T58" fmla="*/ 2147483647 w 200"/>
                <a:gd name="T59" fmla="*/ 2147483647 h 199"/>
                <a:gd name="T60" fmla="*/ 2147483647 w 200"/>
                <a:gd name="T61" fmla="*/ 2147483647 h 199"/>
                <a:gd name="T62" fmla="*/ 2147483647 w 200"/>
                <a:gd name="T63" fmla="*/ 2147483647 h 199"/>
                <a:gd name="T64" fmla="*/ 2147483647 w 200"/>
                <a:gd name="T65" fmla="*/ 2147483647 h 1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14">
              <a:extLst>
                <a:ext uri="{FF2B5EF4-FFF2-40B4-BE49-F238E27FC236}">
                  <a16:creationId xmlns:a16="http://schemas.microsoft.com/office/drawing/2014/main" id="{396C3099-DA94-4835-94E4-E48D684ECD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2147483647 w 198"/>
                <a:gd name="T1" fmla="*/ 2147483647 h 198"/>
                <a:gd name="T2" fmla="*/ 2147483647 w 198"/>
                <a:gd name="T3" fmla="*/ 2147483647 h 198"/>
                <a:gd name="T4" fmla="*/ 2147483647 w 198"/>
                <a:gd name="T5" fmla="*/ 2147483647 h 198"/>
                <a:gd name="T6" fmla="*/ 2147483647 w 198"/>
                <a:gd name="T7" fmla="*/ 2147483647 h 198"/>
                <a:gd name="T8" fmla="*/ 2147483647 w 198"/>
                <a:gd name="T9" fmla="*/ 2147483647 h 198"/>
                <a:gd name="T10" fmla="*/ 2147483647 w 198"/>
                <a:gd name="T11" fmla="*/ 2147483647 h 198"/>
                <a:gd name="T12" fmla="*/ 2147483647 w 198"/>
                <a:gd name="T13" fmla="*/ 2147483647 h 198"/>
                <a:gd name="T14" fmla="*/ 2147483647 w 198"/>
                <a:gd name="T15" fmla="*/ 2147483647 h 198"/>
                <a:gd name="T16" fmla="*/ 2147483647 w 198"/>
                <a:gd name="T17" fmla="*/ 2147483647 h 198"/>
                <a:gd name="T18" fmla="*/ 2147483647 w 198"/>
                <a:gd name="T19" fmla="*/ 2147483647 h 198"/>
                <a:gd name="T20" fmla="*/ 2147483647 w 198"/>
                <a:gd name="T21" fmla="*/ 2147483647 h 198"/>
                <a:gd name="T22" fmla="*/ 2147483647 w 198"/>
                <a:gd name="T23" fmla="*/ 2147483647 h 198"/>
                <a:gd name="T24" fmla="*/ 2147483647 w 198"/>
                <a:gd name="T25" fmla="*/ 2147483647 h 198"/>
                <a:gd name="T26" fmla="*/ 2147483647 w 198"/>
                <a:gd name="T27" fmla="*/ 2147483647 h 198"/>
                <a:gd name="T28" fmla="*/ 2147483647 w 198"/>
                <a:gd name="T29" fmla="*/ 2147483647 h 198"/>
                <a:gd name="T30" fmla="*/ 2147483647 w 198"/>
                <a:gd name="T31" fmla="*/ 2147483647 h 198"/>
                <a:gd name="T32" fmla="*/ 2147483647 w 198"/>
                <a:gd name="T33" fmla="*/ 2147483647 h 198"/>
                <a:gd name="T34" fmla="*/ 2147483647 w 198"/>
                <a:gd name="T35" fmla="*/ 2147483647 h 198"/>
                <a:gd name="T36" fmla="*/ 2147483647 w 198"/>
                <a:gd name="T37" fmla="*/ 2147483647 h 198"/>
                <a:gd name="T38" fmla="*/ 2147483647 w 198"/>
                <a:gd name="T39" fmla="*/ 2147483647 h 198"/>
                <a:gd name="T40" fmla="*/ 2147483647 w 198"/>
                <a:gd name="T41" fmla="*/ 2147483647 h 198"/>
                <a:gd name="T42" fmla="*/ 2147483647 w 198"/>
                <a:gd name="T43" fmla="*/ 2147483647 h 198"/>
                <a:gd name="T44" fmla="*/ 2147483647 w 198"/>
                <a:gd name="T45" fmla="*/ 2147483647 h 198"/>
                <a:gd name="T46" fmla="*/ 2147483647 w 198"/>
                <a:gd name="T47" fmla="*/ 2147483647 h 198"/>
                <a:gd name="T48" fmla="*/ 2147483647 w 198"/>
                <a:gd name="T49" fmla="*/ 2147483647 h 198"/>
                <a:gd name="T50" fmla="*/ 2147483647 w 198"/>
                <a:gd name="T51" fmla="*/ 2147483647 h 198"/>
                <a:gd name="T52" fmla="*/ 2147483647 w 198"/>
                <a:gd name="T53" fmla="*/ 2147483647 h 198"/>
                <a:gd name="T54" fmla="*/ 2147483647 w 198"/>
                <a:gd name="T55" fmla="*/ 2147483647 h 198"/>
                <a:gd name="T56" fmla="*/ 2147483647 w 198"/>
                <a:gd name="T57" fmla="*/ 2147483647 h 198"/>
                <a:gd name="T58" fmla="*/ 2147483647 w 198"/>
                <a:gd name="T59" fmla="*/ 2147483647 h 198"/>
                <a:gd name="T60" fmla="*/ 2147483647 w 198"/>
                <a:gd name="T61" fmla="*/ 2147483647 h 198"/>
                <a:gd name="T62" fmla="*/ 2147483647 w 198"/>
                <a:gd name="T63" fmla="*/ 2147483647 h 198"/>
                <a:gd name="T64" fmla="*/ 0 w 198"/>
                <a:gd name="T65" fmla="*/ 2147483647 h 198"/>
                <a:gd name="T66" fmla="*/ 2147483647 w 198"/>
                <a:gd name="T67" fmla="*/ 2147483647 h 198"/>
                <a:gd name="T68" fmla="*/ 2147483647 w 198"/>
                <a:gd name="T69" fmla="*/ 2147483647 h 198"/>
                <a:gd name="T70" fmla="*/ 2147483647 w 198"/>
                <a:gd name="T71" fmla="*/ 2147483647 h 198"/>
                <a:gd name="T72" fmla="*/ 2147483647 w 198"/>
                <a:gd name="T73" fmla="*/ 2147483647 h 198"/>
                <a:gd name="T74" fmla="*/ 2147483647 w 198"/>
                <a:gd name="T75" fmla="*/ 2147483647 h 198"/>
                <a:gd name="T76" fmla="*/ 2147483647 w 198"/>
                <a:gd name="T77" fmla="*/ 0 h 198"/>
                <a:gd name="T78" fmla="*/ 2147483647 w 198"/>
                <a:gd name="T79" fmla="*/ 2147483647 h 198"/>
                <a:gd name="T80" fmla="*/ 2147483647 w 198"/>
                <a:gd name="T81" fmla="*/ 2147483647 h 198"/>
                <a:gd name="T82" fmla="*/ 2147483647 w 198"/>
                <a:gd name="T83" fmla="*/ 2147483647 h 19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4">
              <a:extLst>
                <a:ext uri="{FF2B5EF4-FFF2-40B4-BE49-F238E27FC236}">
                  <a16:creationId xmlns:a16="http://schemas.microsoft.com/office/drawing/2014/main" id="{84D1B274-E1CA-4BA9-99CB-00F33DAB04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2147483647 w 156"/>
                <a:gd name="T1" fmla="*/ 2147483647 h 200"/>
                <a:gd name="T2" fmla="*/ 0 w 156"/>
                <a:gd name="T3" fmla="*/ 2147483647 h 200"/>
                <a:gd name="T4" fmla="*/ 2147483647 w 156"/>
                <a:gd name="T5" fmla="*/ 2147483647 h 200"/>
                <a:gd name="T6" fmla="*/ 2147483647 w 156"/>
                <a:gd name="T7" fmla="*/ 2147483647 h 200"/>
                <a:gd name="T8" fmla="*/ 2147483647 w 156"/>
                <a:gd name="T9" fmla="*/ 2147483647 h 200"/>
                <a:gd name="T10" fmla="*/ 2147483647 w 156"/>
                <a:gd name="T11" fmla="*/ 2147483647 h 200"/>
                <a:gd name="T12" fmla="*/ 2147483647 w 156"/>
                <a:gd name="T13" fmla="*/ 2147483647 h 200"/>
                <a:gd name="T14" fmla="*/ 2147483647 w 156"/>
                <a:gd name="T15" fmla="*/ 2147483647 h 200"/>
                <a:gd name="T16" fmla="*/ 2147483647 w 156"/>
                <a:gd name="T17" fmla="*/ 2147483647 h 200"/>
                <a:gd name="T18" fmla="*/ 2147483647 w 156"/>
                <a:gd name="T19" fmla="*/ 2147483647 h 200"/>
                <a:gd name="T20" fmla="*/ 2147483647 w 156"/>
                <a:gd name="T21" fmla="*/ 2147483647 h 200"/>
                <a:gd name="T22" fmla="*/ 2147483647 w 156"/>
                <a:gd name="T23" fmla="*/ 2147483647 h 200"/>
                <a:gd name="T24" fmla="*/ 2147483647 w 156"/>
                <a:gd name="T25" fmla="*/ 2147483647 h 200"/>
                <a:gd name="T26" fmla="*/ 2147483647 w 156"/>
                <a:gd name="T27" fmla="*/ 2147483647 h 200"/>
                <a:gd name="T28" fmla="*/ 2147483647 w 156"/>
                <a:gd name="T29" fmla="*/ 2147483647 h 200"/>
                <a:gd name="T30" fmla="*/ 2147483647 w 156"/>
                <a:gd name="T31" fmla="*/ 2147483647 h 200"/>
                <a:gd name="T32" fmla="*/ 2147483647 w 156"/>
                <a:gd name="T33" fmla="*/ 2147483647 h 200"/>
                <a:gd name="T34" fmla="*/ 2147483647 w 156"/>
                <a:gd name="T35" fmla="*/ 2147483647 h 200"/>
                <a:gd name="T36" fmla="*/ 2147483647 w 156"/>
                <a:gd name="T37" fmla="*/ 2147483647 h 200"/>
                <a:gd name="T38" fmla="*/ 2147483647 w 156"/>
                <a:gd name="T39" fmla="*/ 2147483647 h 200"/>
                <a:gd name="T40" fmla="*/ 2147483647 w 156"/>
                <a:gd name="T41" fmla="*/ 2147483647 h 200"/>
                <a:gd name="T42" fmla="*/ 2147483647 w 156"/>
                <a:gd name="T43" fmla="*/ 2147483647 h 200"/>
                <a:gd name="T44" fmla="*/ 2147483647 w 156"/>
                <a:gd name="T45" fmla="*/ 2147483647 h 200"/>
                <a:gd name="T46" fmla="*/ 2147483647 w 156"/>
                <a:gd name="T47" fmla="*/ 2147483647 h 200"/>
                <a:gd name="T48" fmla="*/ 2147483647 w 156"/>
                <a:gd name="T49" fmla="*/ 2147483647 h 200"/>
                <a:gd name="T50" fmla="*/ 2147483647 w 156"/>
                <a:gd name="T51" fmla="*/ 2147483647 h 200"/>
                <a:gd name="T52" fmla="*/ 2147483647 w 156"/>
                <a:gd name="T53" fmla="*/ 2147483647 h 200"/>
                <a:gd name="T54" fmla="*/ 2147483647 w 156"/>
                <a:gd name="T55" fmla="*/ 2147483647 h 200"/>
                <a:gd name="T56" fmla="*/ 2147483647 w 156"/>
                <a:gd name="T57" fmla="*/ 2147483647 h 200"/>
                <a:gd name="T58" fmla="*/ 2147483647 w 156"/>
                <a:gd name="T59" fmla="*/ 2147483647 h 200"/>
                <a:gd name="T60" fmla="*/ 2147483647 w 156"/>
                <a:gd name="T61" fmla="*/ 2147483647 h 200"/>
                <a:gd name="T62" fmla="*/ 2147483647 w 156"/>
                <a:gd name="T63" fmla="*/ 2147483647 h 200"/>
                <a:gd name="T64" fmla="*/ 2147483647 w 156"/>
                <a:gd name="T65" fmla="*/ 2147483647 h 200"/>
                <a:gd name="T66" fmla="*/ 2147483647 w 156"/>
                <a:gd name="T67" fmla="*/ 2147483647 h 200"/>
                <a:gd name="T68" fmla="*/ 2147483647 w 156"/>
                <a:gd name="T69" fmla="*/ 2147483647 h 200"/>
                <a:gd name="T70" fmla="*/ 2147483647 w 156"/>
                <a:gd name="T71" fmla="*/ 2147483647 h 200"/>
                <a:gd name="T72" fmla="*/ 2147483647 w 156"/>
                <a:gd name="T73" fmla="*/ 2147483647 h 200"/>
                <a:gd name="T74" fmla="*/ 2147483647 w 156"/>
                <a:gd name="T75" fmla="*/ 2147483647 h 200"/>
                <a:gd name="T76" fmla="*/ 2147483647 w 156"/>
                <a:gd name="T77" fmla="*/ 2147483647 h 200"/>
                <a:gd name="T78" fmla="*/ 2147483647 w 156"/>
                <a:gd name="T79" fmla="*/ 2147483647 h 200"/>
                <a:gd name="T80" fmla="*/ 2147483647 w 156"/>
                <a:gd name="T81" fmla="*/ 2147483647 h 200"/>
                <a:gd name="T82" fmla="*/ 2147483647 w 156"/>
                <a:gd name="T83" fmla="*/ 2147483647 h 200"/>
                <a:gd name="T84" fmla="*/ 2147483647 w 156"/>
                <a:gd name="T85" fmla="*/ 2147483647 h 200"/>
                <a:gd name="T86" fmla="*/ 2147483647 w 156"/>
                <a:gd name="T87" fmla="*/ 2147483647 h 200"/>
                <a:gd name="T88" fmla="*/ 2147483647 w 156"/>
                <a:gd name="T89" fmla="*/ 2147483647 h 200"/>
                <a:gd name="T90" fmla="*/ 2147483647 w 156"/>
                <a:gd name="T91" fmla="*/ 2147483647 h 200"/>
                <a:gd name="T92" fmla="*/ 2147483647 w 156"/>
                <a:gd name="T93" fmla="*/ 2147483647 h 200"/>
                <a:gd name="T94" fmla="*/ 2147483647 w 156"/>
                <a:gd name="T95" fmla="*/ 2147483647 h 200"/>
                <a:gd name="T96" fmla="*/ 2147483647 w 156"/>
                <a:gd name="T97" fmla="*/ 2147483647 h 200"/>
                <a:gd name="T98" fmla="*/ 2147483647 w 156"/>
                <a:gd name="T99" fmla="*/ 2147483647 h 200"/>
                <a:gd name="T100" fmla="*/ 2147483647 w 156"/>
                <a:gd name="T101" fmla="*/ 2147483647 h 200"/>
                <a:gd name="T102" fmla="*/ 2147483647 w 156"/>
                <a:gd name="T103" fmla="*/ 2147483647 h 200"/>
                <a:gd name="T104" fmla="*/ 2147483647 w 156"/>
                <a:gd name="T105" fmla="*/ 2147483647 h 200"/>
                <a:gd name="T106" fmla="*/ 2147483647 w 156"/>
                <a:gd name="T107" fmla="*/ 2147483647 h 200"/>
                <a:gd name="T108" fmla="*/ 2147483647 w 156"/>
                <a:gd name="T109" fmla="*/ 0 h 200"/>
                <a:gd name="T110" fmla="*/ 2147483647 w 156"/>
                <a:gd name="T111" fmla="*/ 2147483647 h 200"/>
                <a:gd name="T112" fmla="*/ 2147483647 w 156"/>
                <a:gd name="T113" fmla="*/ 2147483647 h 200"/>
                <a:gd name="T114" fmla="*/ 2147483647 w 156"/>
                <a:gd name="T115" fmla="*/ 2147483647 h 2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6CB71605-8204-48C2-BB90-BE96E8C40CB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52" name="Freeform 5">
                <a:extLst>
                  <a:ext uri="{FF2B5EF4-FFF2-40B4-BE49-F238E27FC236}">
                    <a16:creationId xmlns:a16="http://schemas.microsoft.com/office/drawing/2014/main" id="{F08BC9EE-78D1-461C-A78C-CDDE03D3C9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 6">
                <a:extLst>
                  <a:ext uri="{FF2B5EF4-FFF2-40B4-BE49-F238E27FC236}">
                    <a16:creationId xmlns:a16="http://schemas.microsoft.com/office/drawing/2014/main" id="{55C74378-BA2A-42EF-BE21-4072258881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7" name="组合 189">
              <a:extLst>
                <a:ext uri="{FF2B5EF4-FFF2-40B4-BE49-F238E27FC236}">
                  <a16:creationId xmlns:a16="http://schemas.microsoft.com/office/drawing/2014/main" id="{F9109013-92D5-433B-B1AC-FCA490F88FA7}"/>
                </a:ext>
              </a:extLst>
            </p:cNvPr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solidFill>
              <a:schemeClr val="tx1">
                <a:alpha val="3000"/>
              </a:schemeClr>
            </a:solidFill>
          </p:grpSpPr>
          <p:sp>
            <p:nvSpPr>
              <p:cNvPr id="49" name="Freeform 11">
                <a:extLst>
                  <a:ext uri="{FF2B5EF4-FFF2-40B4-BE49-F238E27FC236}">
                    <a16:creationId xmlns:a16="http://schemas.microsoft.com/office/drawing/2014/main" id="{01C50470-AF4B-443F-A86B-9D2109E2C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 14">
                <a:extLst>
                  <a:ext uri="{FF2B5EF4-FFF2-40B4-BE49-F238E27FC236}">
                    <a16:creationId xmlns:a16="http://schemas.microsoft.com/office/drawing/2014/main" id="{B6C439F2-2D17-4377-AD7B-59F95918A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任意多边形 223">
                <a:extLst>
                  <a:ext uri="{FF2B5EF4-FFF2-40B4-BE49-F238E27FC236}">
                    <a16:creationId xmlns:a16="http://schemas.microsoft.com/office/drawing/2014/main" id="{48859DC9-F871-4BF9-97A1-0E3874A8A301}"/>
                  </a:ext>
                </a:extLst>
              </p:cNvPr>
              <p:cNvSpPr/>
              <p:nvPr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139B9E11-B760-4D5F-9A0E-30ABC86AA4D4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AF83535C-8613-4731-B87D-EE659DEC9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FF9E6698-E75F-47E3-AAE1-2892E28BD4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5DD125FA-EF59-415A-8E52-82DD20A8BA39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380609F5-3CD3-485E-95AD-88D9E73B9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EB44C619-4D19-4028-BFC3-3BB4DA3CCB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0" name="Group 70">
              <a:extLst>
                <a:ext uri="{FF2B5EF4-FFF2-40B4-BE49-F238E27FC236}">
                  <a16:creationId xmlns:a16="http://schemas.microsoft.com/office/drawing/2014/main" id="{D5CA1853-8248-4B38-8C06-31E23C9D471F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solidFill>
              <a:schemeClr val="tx1">
                <a:alpha val="3000"/>
              </a:schemeClr>
            </a:solidFill>
          </p:grpSpPr>
          <p:sp>
            <p:nvSpPr>
              <p:cNvPr id="40" name="Oval 72">
                <a:extLst>
                  <a:ext uri="{FF2B5EF4-FFF2-40B4-BE49-F238E27FC236}">
                    <a16:creationId xmlns:a16="http://schemas.microsoft.com/office/drawing/2014/main" id="{BA22C415-C825-4185-9994-438CE6415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Oval 73">
                <a:extLst>
                  <a:ext uri="{FF2B5EF4-FFF2-40B4-BE49-F238E27FC236}">
                    <a16:creationId xmlns:a16="http://schemas.microsoft.com/office/drawing/2014/main" id="{6CA0A465-40E2-48D0-B608-52523EC47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 74">
                <a:extLst>
                  <a:ext uri="{FF2B5EF4-FFF2-40B4-BE49-F238E27FC236}">
                    <a16:creationId xmlns:a16="http://schemas.microsoft.com/office/drawing/2014/main" id="{254C1038-F3F0-43AD-915E-38693DC9D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 75">
                <a:extLst>
                  <a:ext uri="{FF2B5EF4-FFF2-40B4-BE49-F238E27FC236}">
                    <a16:creationId xmlns:a16="http://schemas.microsoft.com/office/drawing/2014/main" id="{248B6171-3306-4B14-9E6B-0B05FD7F3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 76">
                <a:extLst>
                  <a:ext uri="{FF2B5EF4-FFF2-40B4-BE49-F238E27FC236}">
                    <a16:creationId xmlns:a16="http://schemas.microsoft.com/office/drawing/2014/main" id="{EDB55B3B-E694-4A12-870D-4474EF63F4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4CAB8490-B287-4C8F-9EC1-2223F63844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2147483647 w 200"/>
                <a:gd name="T1" fmla="*/ 2147483647 h 174"/>
                <a:gd name="T2" fmla="*/ 2147483647 w 200"/>
                <a:gd name="T3" fmla="*/ 2147483647 h 174"/>
                <a:gd name="T4" fmla="*/ 2147483647 w 200"/>
                <a:gd name="T5" fmla="*/ 2147483647 h 174"/>
                <a:gd name="T6" fmla="*/ 2147483647 w 200"/>
                <a:gd name="T7" fmla="*/ 2147483647 h 174"/>
                <a:gd name="T8" fmla="*/ 2147483647 w 200"/>
                <a:gd name="T9" fmla="*/ 2147483647 h 174"/>
                <a:gd name="T10" fmla="*/ 2147483647 w 200"/>
                <a:gd name="T11" fmla="*/ 0 h 174"/>
                <a:gd name="T12" fmla="*/ 2147483647 w 200"/>
                <a:gd name="T13" fmla="*/ 2147483647 h 174"/>
                <a:gd name="T14" fmla="*/ 2147483647 w 200"/>
                <a:gd name="T15" fmla="*/ 2147483647 h 174"/>
                <a:gd name="T16" fmla="*/ 2147483647 w 200"/>
                <a:gd name="T17" fmla="*/ 2147483647 h 174"/>
                <a:gd name="T18" fmla="*/ 2147483647 w 200"/>
                <a:gd name="T19" fmla="*/ 2147483647 h 174"/>
                <a:gd name="T20" fmla="*/ 2147483647 w 200"/>
                <a:gd name="T21" fmla="*/ 2147483647 h 174"/>
                <a:gd name="T22" fmla="*/ 2147483647 w 200"/>
                <a:gd name="T23" fmla="*/ 2147483647 h 174"/>
                <a:gd name="T24" fmla="*/ 2147483647 w 200"/>
                <a:gd name="T25" fmla="*/ 2147483647 h 174"/>
                <a:gd name="T26" fmla="*/ 2147483647 w 200"/>
                <a:gd name="T27" fmla="*/ 2147483647 h 174"/>
                <a:gd name="T28" fmla="*/ 2147483647 w 200"/>
                <a:gd name="T29" fmla="*/ 2147483647 h 174"/>
                <a:gd name="T30" fmla="*/ 2147483647 w 200"/>
                <a:gd name="T31" fmla="*/ 2147483647 h 174"/>
                <a:gd name="T32" fmla="*/ 2147483647 w 200"/>
                <a:gd name="T33" fmla="*/ 2147483647 h 174"/>
                <a:gd name="T34" fmla="*/ 2147483647 w 200"/>
                <a:gd name="T35" fmla="*/ 2147483647 h 174"/>
                <a:gd name="T36" fmla="*/ 2147483647 w 200"/>
                <a:gd name="T37" fmla="*/ 2147483647 h 174"/>
                <a:gd name="T38" fmla="*/ 2147483647 w 200"/>
                <a:gd name="T39" fmla="*/ 2147483647 h 174"/>
                <a:gd name="T40" fmla="*/ 2147483647 w 200"/>
                <a:gd name="T41" fmla="*/ 2147483647 h 174"/>
                <a:gd name="T42" fmla="*/ 2147483647 w 200"/>
                <a:gd name="T43" fmla="*/ 2147483647 h 174"/>
                <a:gd name="T44" fmla="*/ 2147483647 w 200"/>
                <a:gd name="T45" fmla="*/ 2147483647 h 174"/>
                <a:gd name="T46" fmla="*/ 2147483647 w 200"/>
                <a:gd name="T47" fmla="*/ 2147483647 h 174"/>
                <a:gd name="T48" fmla="*/ 2147483647 w 200"/>
                <a:gd name="T49" fmla="*/ 2147483647 h 174"/>
                <a:gd name="T50" fmla="*/ 2147483647 w 200"/>
                <a:gd name="T51" fmla="*/ 2147483647 h 174"/>
                <a:gd name="T52" fmla="*/ 2147483647 w 200"/>
                <a:gd name="T53" fmla="*/ 2147483647 h 174"/>
                <a:gd name="T54" fmla="*/ 2147483647 w 200"/>
                <a:gd name="T55" fmla="*/ 2147483647 h 174"/>
                <a:gd name="T56" fmla="*/ 2147483647 w 200"/>
                <a:gd name="T57" fmla="*/ 2147483647 h 174"/>
                <a:gd name="T58" fmla="*/ 2147483647 w 200"/>
                <a:gd name="T59" fmla="*/ 2147483647 h 174"/>
                <a:gd name="T60" fmla="*/ 2147483647 w 200"/>
                <a:gd name="T61" fmla="*/ 2147483647 h 174"/>
                <a:gd name="T62" fmla="*/ 2147483647 w 200"/>
                <a:gd name="T63" fmla="*/ 2147483647 h 174"/>
                <a:gd name="T64" fmla="*/ 2147483647 w 200"/>
                <a:gd name="T65" fmla="*/ 2147483647 h 174"/>
                <a:gd name="T66" fmla="*/ 2147483647 w 200"/>
                <a:gd name="T67" fmla="*/ 2147483647 h 174"/>
                <a:gd name="T68" fmla="*/ 2147483647 w 200"/>
                <a:gd name="T69" fmla="*/ 2147483647 h 174"/>
                <a:gd name="T70" fmla="*/ 2147483647 w 200"/>
                <a:gd name="T71" fmla="*/ 2147483647 h 174"/>
                <a:gd name="T72" fmla="*/ 2147483647 w 200"/>
                <a:gd name="T73" fmla="*/ 2147483647 h 174"/>
                <a:gd name="T74" fmla="*/ 2147483647 w 200"/>
                <a:gd name="T75" fmla="*/ 2147483647 h 174"/>
                <a:gd name="T76" fmla="*/ 2147483647 w 200"/>
                <a:gd name="T77" fmla="*/ 2147483647 h 174"/>
                <a:gd name="T78" fmla="*/ 2147483647 w 200"/>
                <a:gd name="T79" fmla="*/ 2147483647 h 174"/>
                <a:gd name="T80" fmla="*/ 2147483647 w 200"/>
                <a:gd name="T81" fmla="*/ 2147483647 h 174"/>
                <a:gd name="T82" fmla="*/ 2147483647 w 200"/>
                <a:gd name="T83" fmla="*/ 2147483647 h 174"/>
                <a:gd name="T84" fmla="*/ 2147483647 w 200"/>
                <a:gd name="T85" fmla="*/ 2147483647 h 174"/>
                <a:gd name="T86" fmla="*/ 2147483647 w 200"/>
                <a:gd name="T87" fmla="*/ 2147483647 h 174"/>
                <a:gd name="T88" fmla="*/ 2147483647 w 200"/>
                <a:gd name="T89" fmla="*/ 2147483647 h 174"/>
                <a:gd name="T90" fmla="*/ 2147483647 w 200"/>
                <a:gd name="T91" fmla="*/ 2147483647 h 174"/>
                <a:gd name="T92" fmla="*/ 2147483647 w 200"/>
                <a:gd name="T93" fmla="*/ 2147483647 h 174"/>
                <a:gd name="T94" fmla="*/ 2147483647 w 200"/>
                <a:gd name="T95" fmla="*/ 2147483647 h 174"/>
                <a:gd name="T96" fmla="*/ 2147483647 w 200"/>
                <a:gd name="T97" fmla="*/ 2147483647 h 174"/>
                <a:gd name="T98" fmla="*/ 2147483647 w 200"/>
                <a:gd name="T99" fmla="*/ 2147483647 h 174"/>
                <a:gd name="T100" fmla="*/ 2147483647 w 200"/>
                <a:gd name="T101" fmla="*/ 2147483647 h 174"/>
                <a:gd name="T102" fmla="*/ 2147483647 w 200"/>
                <a:gd name="T103" fmla="*/ 2147483647 h 174"/>
                <a:gd name="T104" fmla="*/ 2147483647 w 200"/>
                <a:gd name="T105" fmla="*/ 2147483647 h 174"/>
                <a:gd name="T106" fmla="*/ 2147483647 w 200"/>
                <a:gd name="T107" fmla="*/ 2147483647 h 174"/>
                <a:gd name="T108" fmla="*/ 2147483647 w 200"/>
                <a:gd name="T109" fmla="*/ 2147483647 h 174"/>
                <a:gd name="T110" fmla="*/ 2147483647 w 200"/>
                <a:gd name="T111" fmla="*/ 2147483647 h 174"/>
                <a:gd name="T112" fmla="*/ 2147483647 w 200"/>
                <a:gd name="T113" fmla="*/ 2147483647 h 174"/>
                <a:gd name="T114" fmla="*/ 2147483647 w 200"/>
                <a:gd name="T115" fmla="*/ 2147483647 h 174"/>
                <a:gd name="T116" fmla="*/ 2147483647 w 200"/>
                <a:gd name="T117" fmla="*/ 2147483647 h 174"/>
                <a:gd name="T118" fmla="*/ 2147483647 w 200"/>
                <a:gd name="T119" fmla="*/ 2147483647 h 1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B886A8B4-CDE0-4A89-BEC8-26BC5E81C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2147483647 w 197"/>
                <a:gd name="T1" fmla="*/ 2147483647 h 161"/>
                <a:gd name="T2" fmla="*/ 2147483647 w 197"/>
                <a:gd name="T3" fmla="*/ 2147483647 h 161"/>
                <a:gd name="T4" fmla="*/ 2147483647 w 197"/>
                <a:gd name="T5" fmla="*/ 2147483647 h 161"/>
                <a:gd name="T6" fmla="*/ 2147483647 w 197"/>
                <a:gd name="T7" fmla="*/ 2147483647 h 161"/>
                <a:gd name="T8" fmla="*/ 2147483647 w 197"/>
                <a:gd name="T9" fmla="*/ 2147483647 h 161"/>
                <a:gd name="T10" fmla="*/ 2147483647 w 197"/>
                <a:gd name="T11" fmla="*/ 2147483647 h 161"/>
                <a:gd name="T12" fmla="*/ 2147483647 w 197"/>
                <a:gd name="T13" fmla="*/ 2147483647 h 161"/>
                <a:gd name="T14" fmla="*/ 2147483647 w 197"/>
                <a:gd name="T15" fmla="*/ 2147483647 h 161"/>
                <a:gd name="T16" fmla="*/ 0 w 197"/>
                <a:gd name="T17" fmla="*/ 2147483647 h 161"/>
                <a:gd name="T18" fmla="*/ 2147483647 w 197"/>
                <a:gd name="T19" fmla="*/ 2147483647 h 161"/>
                <a:gd name="T20" fmla="*/ 2147483647 w 197"/>
                <a:gd name="T21" fmla="*/ 2147483647 h 161"/>
                <a:gd name="T22" fmla="*/ 2147483647 w 197"/>
                <a:gd name="T23" fmla="*/ 2147483647 h 161"/>
                <a:gd name="T24" fmla="*/ 2147483647 w 197"/>
                <a:gd name="T25" fmla="*/ 2147483647 h 161"/>
                <a:gd name="T26" fmla="*/ 2147483647 w 197"/>
                <a:gd name="T27" fmla="*/ 2147483647 h 161"/>
                <a:gd name="T28" fmla="*/ 2147483647 w 197"/>
                <a:gd name="T29" fmla="*/ 2147483647 h 161"/>
                <a:gd name="T30" fmla="*/ 2147483647 w 197"/>
                <a:gd name="T31" fmla="*/ 2147483647 h 161"/>
                <a:gd name="T32" fmla="*/ 2147483647 w 197"/>
                <a:gd name="T33" fmla="*/ 2147483647 h 161"/>
                <a:gd name="T34" fmla="*/ 2147483647 w 197"/>
                <a:gd name="T35" fmla="*/ 2147483647 h 161"/>
                <a:gd name="T36" fmla="*/ 2147483647 w 197"/>
                <a:gd name="T37" fmla="*/ 2147483647 h 161"/>
                <a:gd name="T38" fmla="*/ 2147483647 w 197"/>
                <a:gd name="T39" fmla="*/ 2147483647 h 161"/>
                <a:gd name="T40" fmla="*/ 2147483647 w 197"/>
                <a:gd name="T41" fmla="*/ 2147483647 h 161"/>
                <a:gd name="T42" fmla="*/ 2147483647 w 197"/>
                <a:gd name="T43" fmla="*/ 2147483647 h 161"/>
                <a:gd name="T44" fmla="*/ 2147483647 w 197"/>
                <a:gd name="T45" fmla="*/ 2147483647 h 161"/>
                <a:gd name="T46" fmla="*/ 2147483647 w 197"/>
                <a:gd name="T47" fmla="*/ 2147483647 h 161"/>
                <a:gd name="T48" fmla="*/ 2147483647 w 197"/>
                <a:gd name="T49" fmla="*/ 2147483647 h 161"/>
                <a:gd name="T50" fmla="*/ 2147483647 w 197"/>
                <a:gd name="T51" fmla="*/ 2147483647 h 161"/>
                <a:gd name="T52" fmla="*/ 2147483647 w 197"/>
                <a:gd name="T53" fmla="*/ 2147483647 h 161"/>
                <a:gd name="T54" fmla="*/ 2147483647 w 197"/>
                <a:gd name="T55" fmla="*/ 2147483647 h 161"/>
                <a:gd name="T56" fmla="*/ 2147483647 w 197"/>
                <a:gd name="T57" fmla="*/ 2147483647 h 161"/>
                <a:gd name="T58" fmla="*/ 2147483647 w 197"/>
                <a:gd name="T59" fmla="*/ 2147483647 h 161"/>
                <a:gd name="T60" fmla="*/ 2147483647 w 197"/>
                <a:gd name="T61" fmla="*/ 2147483647 h 161"/>
                <a:gd name="T62" fmla="*/ 2147483647 w 197"/>
                <a:gd name="T63" fmla="*/ 2147483647 h 161"/>
                <a:gd name="T64" fmla="*/ 2147483647 w 197"/>
                <a:gd name="T65" fmla="*/ 2147483647 h 161"/>
                <a:gd name="T66" fmla="*/ 2147483647 w 197"/>
                <a:gd name="T67" fmla="*/ 2147483647 h 161"/>
                <a:gd name="T68" fmla="*/ 2147483647 w 197"/>
                <a:gd name="T69" fmla="*/ 2147483647 h 161"/>
                <a:gd name="T70" fmla="*/ 2147483647 w 197"/>
                <a:gd name="T71" fmla="*/ 2147483647 h 161"/>
                <a:gd name="T72" fmla="*/ 2147483647 w 197"/>
                <a:gd name="T73" fmla="*/ 2147483647 h 161"/>
                <a:gd name="T74" fmla="*/ 2147483647 w 197"/>
                <a:gd name="T75" fmla="*/ 2147483647 h 161"/>
                <a:gd name="T76" fmla="*/ 2147483647 w 197"/>
                <a:gd name="T77" fmla="*/ 2147483647 h 161"/>
                <a:gd name="T78" fmla="*/ 2147483647 w 197"/>
                <a:gd name="T79" fmla="*/ 2147483647 h 161"/>
                <a:gd name="T80" fmla="*/ 2147483647 w 197"/>
                <a:gd name="T81" fmla="*/ 2147483647 h 161"/>
                <a:gd name="T82" fmla="*/ 2147483647 w 197"/>
                <a:gd name="T83" fmla="*/ 2147483647 h 161"/>
                <a:gd name="T84" fmla="*/ 2147483647 w 197"/>
                <a:gd name="T85" fmla="*/ 2147483647 h 161"/>
                <a:gd name="T86" fmla="*/ 2147483647 w 197"/>
                <a:gd name="T87" fmla="*/ 2147483647 h 161"/>
                <a:gd name="T88" fmla="*/ 2147483647 w 197"/>
                <a:gd name="T89" fmla="*/ 2147483647 h 161"/>
                <a:gd name="T90" fmla="*/ 2147483647 w 197"/>
                <a:gd name="T91" fmla="*/ 2147483647 h 16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1C71539-7696-4267-9B26-22BBE24B4F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-1541847" flipH="1" flipV="1">
              <a:off x="992064" y="3920156"/>
              <a:ext cx="687388" cy="722312"/>
            </a:xfrm>
            <a:custGeom>
              <a:avLst/>
              <a:gdLst>
                <a:gd name="T0" fmla="*/ 2147483647 w 183"/>
                <a:gd name="T1" fmla="*/ 2147483647 h 192"/>
                <a:gd name="T2" fmla="*/ 2147483647 w 183"/>
                <a:gd name="T3" fmla="*/ 2147483647 h 192"/>
                <a:gd name="T4" fmla="*/ 2147483647 w 183"/>
                <a:gd name="T5" fmla="*/ 2147483647 h 192"/>
                <a:gd name="T6" fmla="*/ 2147483647 w 183"/>
                <a:gd name="T7" fmla="*/ 2147483647 h 192"/>
                <a:gd name="T8" fmla="*/ 2147483647 w 183"/>
                <a:gd name="T9" fmla="*/ 2147483647 h 192"/>
                <a:gd name="T10" fmla="*/ 2147483647 w 183"/>
                <a:gd name="T11" fmla="*/ 2147483647 h 192"/>
                <a:gd name="T12" fmla="*/ 2147483647 w 183"/>
                <a:gd name="T13" fmla="*/ 0 h 192"/>
                <a:gd name="T14" fmla="*/ 2147483647 w 183"/>
                <a:gd name="T15" fmla="*/ 2147483647 h 192"/>
                <a:gd name="T16" fmla="*/ 2147483647 w 183"/>
                <a:gd name="T17" fmla="*/ 2147483647 h 192"/>
                <a:gd name="T18" fmla="*/ 2147483647 w 183"/>
                <a:gd name="T19" fmla="*/ 2147483647 h 192"/>
                <a:gd name="T20" fmla="*/ 2147483647 w 183"/>
                <a:gd name="T21" fmla="*/ 2147483647 h 192"/>
                <a:gd name="T22" fmla="*/ 2147483647 w 183"/>
                <a:gd name="T23" fmla="*/ 2147483647 h 192"/>
                <a:gd name="T24" fmla="*/ 2147483647 w 183"/>
                <a:gd name="T25" fmla="*/ 2147483647 h 192"/>
                <a:gd name="T26" fmla="*/ 2147483647 w 183"/>
                <a:gd name="T27" fmla="*/ 2147483647 h 192"/>
                <a:gd name="T28" fmla="*/ 2147483647 w 183"/>
                <a:gd name="T29" fmla="*/ 2147483647 h 192"/>
                <a:gd name="T30" fmla="*/ 2147483647 w 183"/>
                <a:gd name="T31" fmla="*/ 2147483647 h 192"/>
                <a:gd name="T32" fmla="*/ 2147483647 w 183"/>
                <a:gd name="T33" fmla="*/ 2147483647 h 192"/>
                <a:gd name="T34" fmla="*/ 2147483647 w 183"/>
                <a:gd name="T35" fmla="*/ 2147483647 h 192"/>
                <a:gd name="T36" fmla="*/ 2147483647 w 183"/>
                <a:gd name="T37" fmla="*/ 2147483647 h 192"/>
                <a:gd name="T38" fmla="*/ 2147483647 w 183"/>
                <a:gd name="T39" fmla="*/ 2147483647 h 192"/>
                <a:gd name="T40" fmla="*/ 2147483647 w 183"/>
                <a:gd name="T41" fmla="*/ 2147483647 h 192"/>
                <a:gd name="T42" fmla="*/ 2147483647 w 183"/>
                <a:gd name="T43" fmla="*/ 2147483647 h 192"/>
                <a:gd name="T44" fmla="*/ 2147483647 w 183"/>
                <a:gd name="T45" fmla="*/ 2147483647 h 192"/>
                <a:gd name="T46" fmla="*/ 2147483647 w 183"/>
                <a:gd name="T47" fmla="*/ 2147483647 h 192"/>
                <a:gd name="T48" fmla="*/ 2147483647 w 183"/>
                <a:gd name="T49" fmla="*/ 2147483647 h 192"/>
                <a:gd name="T50" fmla="*/ 2147483647 w 183"/>
                <a:gd name="T51" fmla="*/ 2147483647 h 1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2BA94DEC-6288-46BD-B9A9-6F128DB7DC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-3243115" flipH="1" flipV="1">
              <a:off x="272467" y="1457949"/>
              <a:ext cx="566738" cy="752475"/>
            </a:xfrm>
            <a:custGeom>
              <a:avLst/>
              <a:gdLst>
                <a:gd name="T0" fmla="*/ 2147483647 w 151"/>
                <a:gd name="T1" fmla="*/ 0 h 200"/>
                <a:gd name="T2" fmla="*/ 0 w 151"/>
                <a:gd name="T3" fmla="*/ 2147483647 h 200"/>
                <a:gd name="T4" fmla="*/ 2147483647 w 151"/>
                <a:gd name="T5" fmla="*/ 2147483647 h 200"/>
                <a:gd name="T6" fmla="*/ 2147483647 w 151"/>
                <a:gd name="T7" fmla="*/ 2147483647 h 200"/>
                <a:gd name="T8" fmla="*/ 2147483647 w 151"/>
                <a:gd name="T9" fmla="*/ 2147483647 h 200"/>
                <a:gd name="T10" fmla="*/ 2147483647 w 151"/>
                <a:gd name="T11" fmla="*/ 2147483647 h 200"/>
                <a:gd name="T12" fmla="*/ 2147483647 w 151"/>
                <a:gd name="T13" fmla="*/ 2147483647 h 200"/>
                <a:gd name="T14" fmla="*/ 2147483647 w 151"/>
                <a:gd name="T15" fmla="*/ 2147483647 h 200"/>
                <a:gd name="T16" fmla="*/ 2147483647 w 151"/>
                <a:gd name="T17" fmla="*/ 2147483647 h 200"/>
                <a:gd name="T18" fmla="*/ 2147483647 w 151"/>
                <a:gd name="T19" fmla="*/ 2147483647 h 200"/>
                <a:gd name="T20" fmla="*/ 2147483647 w 151"/>
                <a:gd name="T21" fmla="*/ 2147483647 h 200"/>
                <a:gd name="T22" fmla="*/ 2147483647 w 151"/>
                <a:gd name="T23" fmla="*/ 2147483647 h 200"/>
                <a:gd name="T24" fmla="*/ 2147483647 w 151"/>
                <a:gd name="T25" fmla="*/ 2147483647 h 200"/>
                <a:gd name="T26" fmla="*/ 2147483647 w 151"/>
                <a:gd name="T27" fmla="*/ 2147483647 h 200"/>
                <a:gd name="T28" fmla="*/ 2147483647 w 151"/>
                <a:gd name="T29" fmla="*/ 2147483647 h 200"/>
                <a:gd name="T30" fmla="*/ 2147483647 w 151"/>
                <a:gd name="T31" fmla="*/ 2147483647 h 200"/>
                <a:gd name="T32" fmla="*/ 2147483647 w 151"/>
                <a:gd name="T33" fmla="*/ 2147483647 h 200"/>
                <a:gd name="T34" fmla="*/ 2147483647 w 151"/>
                <a:gd name="T35" fmla="*/ 2147483647 h 200"/>
                <a:gd name="T36" fmla="*/ 2147483647 w 151"/>
                <a:gd name="T37" fmla="*/ 2147483647 h 200"/>
                <a:gd name="T38" fmla="*/ 2147483647 w 151"/>
                <a:gd name="T39" fmla="*/ 2147483647 h 200"/>
                <a:gd name="T40" fmla="*/ 2147483647 w 151"/>
                <a:gd name="T41" fmla="*/ 2147483647 h 200"/>
                <a:gd name="T42" fmla="*/ 2147483647 w 151"/>
                <a:gd name="T43" fmla="*/ 2147483647 h 200"/>
                <a:gd name="T44" fmla="*/ 2147483647 w 151"/>
                <a:gd name="T45" fmla="*/ 2147483647 h 200"/>
                <a:gd name="T46" fmla="*/ 2147483647 w 151"/>
                <a:gd name="T47" fmla="*/ 2147483647 h 200"/>
                <a:gd name="T48" fmla="*/ 2147483647 w 151"/>
                <a:gd name="T49" fmla="*/ 2147483647 h 200"/>
                <a:gd name="T50" fmla="*/ 2147483647 w 151"/>
                <a:gd name="T51" fmla="*/ 2147483647 h 200"/>
                <a:gd name="T52" fmla="*/ 2147483647 w 151"/>
                <a:gd name="T53" fmla="*/ 2147483647 h 200"/>
                <a:gd name="T54" fmla="*/ 2147483647 w 151"/>
                <a:gd name="T55" fmla="*/ 2147483647 h 200"/>
                <a:gd name="T56" fmla="*/ 2147483647 w 151"/>
                <a:gd name="T57" fmla="*/ 2147483647 h 200"/>
                <a:gd name="T58" fmla="*/ 2147483647 w 151"/>
                <a:gd name="T59" fmla="*/ 2147483647 h 200"/>
                <a:gd name="T60" fmla="*/ 2147483647 w 151"/>
                <a:gd name="T61" fmla="*/ 2147483647 h 200"/>
                <a:gd name="T62" fmla="*/ 2147483647 w 151"/>
                <a:gd name="T63" fmla="*/ 2147483647 h 200"/>
                <a:gd name="T64" fmla="*/ 2147483647 w 151"/>
                <a:gd name="T65" fmla="*/ 2147483647 h 200"/>
                <a:gd name="T66" fmla="*/ 2147483647 w 151"/>
                <a:gd name="T67" fmla="*/ 2147483647 h 200"/>
                <a:gd name="T68" fmla="*/ 2147483647 w 151"/>
                <a:gd name="T69" fmla="*/ 2147483647 h 200"/>
                <a:gd name="T70" fmla="*/ 2147483647 w 151"/>
                <a:gd name="T71" fmla="*/ 2147483647 h 200"/>
                <a:gd name="T72" fmla="*/ 2147483647 w 151"/>
                <a:gd name="T73" fmla="*/ 2147483647 h 200"/>
                <a:gd name="T74" fmla="*/ 2147483647 w 151"/>
                <a:gd name="T75" fmla="*/ 2147483647 h 200"/>
                <a:gd name="T76" fmla="*/ 2147483647 w 151"/>
                <a:gd name="T77" fmla="*/ 2147483647 h 200"/>
                <a:gd name="T78" fmla="*/ 2147483647 w 151"/>
                <a:gd name="T79" fmla="*/ 2147483647 h 200"/>
                <a:gd name="T80" fmla="*/ 2147483647 w 151"/>
                <a:gd name="T81" fmla="*/ 2147483647 h 200"/>
                <a:gd name="T82" fmla="*/ 2147483647 w 151"/>
                <a:gd name="T83" fmla="*/ 2147483647 h 200"/>
                <a:gd name="T84" fmla="*/ 2147483647 w 151"/>
                <a:gd name="T85" fmla="*/ 2147483647 h 200"/>
                <a:gd name="T86" fmla="*/ 2147483647 w 151"/>
                <a:gd name="T87" fmla="*/ 2147483647 h 200"/>
                <a:gd name="T88" fmla="*/ 2147483647 w 151"/>
                <a:gd name="T89" fmla="*/ 2147483647 h 200"/>
                <a:gd name="T90" fmla="*/ 2147483647 w 151"/>
                <a:gd name="T91" fmla="*/ 2147483647 h 200"/>
                <a:gd name="T92" fmla="*/ 2147483647 w 151"/>
                <a:gd name="T93" fmla="*/ 2147483647 h 200"/>
                <a:gd name="T94" fmla="*/ 2147483647 w 151"/>
                <a:gd name="T95" fmla="*/ 2147483647 h 200"/>
                <a:gd name="T96" fmla="*/ 2147483647 w 151"/>
                <a:gd name="T97" fmla="*/ 2147483647 h 200"/>
                <a:gd name="T98" fmla="*/ 2147483647 w 151"/>
                <a:gd name="T99" fmla="*/ 2147483647 h 200"/>
                <a:gd name="T100" fmla="*/ 2147483647 w 151"/>
                <a:gd name="T101" fmla="*/ 2147483647 h 200"/>
                <a:gd name="T102" fmla="*/ 2147483647 w 151"/>
                <a:gd name="T103" fmla="*/ 2147483647 h 200"/>
                <a:gd name="T104" fmla="*/ 2147483647 w 151"/>
                <a:gd name="T105" fmla="*/ 2147483647 h 200"/>
                <a:gd name="T106" fmla="*/ 2147483647 w 151"/>
                <a:gd name="T107" fmla="*/ 2147483647 h 200"/>
                <a:gd name="T108" fmla="*/ 2147483647 w 151"/>
                <a:gd name="T109" fmla="*/ 2147483647 h 200"/>
                <a:gd name="T110" fmla="*/ 2147483647 w 151"/>
                <a:gd name="T111" fmla="*/ 2147483647 h 2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03F30F5-1E87-4118-95B4-04944363FB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-1813659" flipH="1" flipV="1">
              <a:off x="633883" y="4936060"/>
              <a:ext cx="946467" cy="852618"/>
            </a:xfrm>
            <a:custGeom>
              <a:avLst/>
              <a:gdLst>
                <a:gd name="T0" fmla="*/ 2147483647 w 200"/>
                <a:gd name="T1" fmla="*/ 2147483647 h 180"/>
                <a:gd name="T2" fmla="*/ 2147483647 w 200"/>
                <a:gd name="T3" fmla="*/ 2147483647 h 180"/>
                <a:gd name="T4" fmla="*/ 2147483647 w 200"/>
                <a:gd name="T5" fmla="*/ 2147483647 h 180"/>
                <a:gd name="T6" fmla="*/ 2147483647 w 200"/>
                <a:gd name="T7" fmla="*/ 2147483647 h 180"/>
                <a:gd name="T8" fmla="*/ 2147483647 w 200"/>
                <a:gd name="T9" fmla="*/ 2147483647 h 180"/>
                <a:gd name="T10" fmla="*/ 2147483647 w 200"/>
                <a:gd name="T11" fmla="*/ 2147483647 h 180"/>
                <a:gd name="T12" fmla="*/ 2147483647 w 200"/>
                <a:gd name="T13" fmla="*/ 2147483647 h 180"/>
                <a:gd name="T14" fmla="*/ 2147483647 w 200"/>
                <a:gd name="T15" fmla="*/ 2147483647 h 180"/>
                <a:gd name="T16" fmla="*/ 2147483647 w 200"/>
                <a:gd name="T17" fmla="*/ 2147483647 h 180"/>
                <a:gd name="T18" fmla="*/ 2147483647 w 200"/>
                <a:gd name="T19" fmla="*/ 2147483647 h 180"/>
                <a:gd name="T20" fmla="*/ 2147483647 w 200"/>
                <a:gd name="T21" fmla="*/ 2147483647 h 180"/>
                <a:gd name="T22" fmla="*/ 2147483647 w 200"/>
                <a:gd name="T23" fmla="*/ 2147483647 h 180"/>
                <a:gd name="T24" fmla="*/ 2147483647 w 200"/>
                <a:gd name="T25" fmla="*/ 2147483647 h 180"/>
                <a:gd name="T26" fmla="*/ 2147483647 w 200"/>
                <a:gd name="T27" fmla="*/ 2147483647 h 180"/>
                <a:gd name="T28" fmla="*/ 2147483647 w 200"/>
                <a:gd name="T29" fmla="*/ 2147483647 h 180"/>
                <a:gd name="T30" fmla="*/ 2147483647 w 200"/>
                <a:gd name="T31" fmla="*/ 2147483647 h 180"/>
                <a:gd name="T32" fmla="*/ 2147483647 w 200"/>
                <a:gd name="T33" fmla="*/ 2147483647 h 180"/>
                <a:gd name="T34" fmla="*/ 2147483647 w 200"/>
                <a:gd name="T35" fmla="*/ 2147483647 h 180"/>
                <a:gd name="T36" fmla="*/ 2147483647 w 200"/>
                <a:gd name="T37" fmla="*/ 2147483647 h 180"/>
                <a:gd name="T38" fmla="*/ 2147483647 w 200"/>
                <a:gd name="T39" fmla="*/ 2147483647 h 180"/>
                <a:gd name="T40" fmla="*/ 2147483647 w 200"/>
                <a:gd name="T41" fmla="*/ 2147483647 h 180"/>
                <a:gd name="T42" fmla="*/ 2147483647 w 200"/>
                <a:gd name="T43" fmla="*/ 2147483647 h 180"/>
                <a:gd name="T44" fmla="*/ 2147483647 w 200"/>
                <a:gd name="T45" fmla="*/ 2147483647 h 180"/>
                <a:gd name="T46" fmla="*/ 2147483647 w 200"/>
                <a:gd name="T47" fmla="*/ 2147483647 h 180"/>
                <a:gd name="T48" fmla="*/ 2147483647 w 200"/>
                <a:gd name="T49" fmla="*/ 2147483647 h 180"/>
                <a:gd name="T50" fmla="*/ 2147483647 w 200"/>
                <a:gd name="T51" fmla="*/ 2147483647 h 180"/>
                <a:gd name="T52" fmla="*/ 2147483647 w 200"/>
                <a:gd name="T53" fmla="*/ 2147483647 h 180"/>
                <a:gd name="T54" fmla="*/ 2147483647 w 200"/>
                <a:gd name="T55" fmla="*/ 2147483647 h 180"/>
                <a:gd name="T56" fmla="*/ 2147483647 w 200"/>
                <a:gd name="T57" fmla="*/ 2147483647 h 180"/>
                <a:gd name="T58" fmla="*/ 2147483647 w 200"/>
                <a:gd name="T59" fmla="*/ 2147483647 h 180"/>
                <a:gd name="T60" fmla="*/ 2147483647 w 200"/>
                <a:gd name="T61" fmla="*/ 2147483647 h 180"/>
                <a:gd name="T62" fmla="*/ 2147483647 w 200"/>
                <a:gd name="T63" fmla="*/ 2147483647 h 180"/>
                <a:gd name="T64" fmla="*/ 2147483647 w 200"/>
                <a:gd name="T65" fmla="*/ 2147483647 h 180"/>
                <a:gd name="T66" fmla="*/ 2147483647 w 200"/>
                <a:gd name="T67" fmla="*/ 2147483647 h 180"/>
                <a:gd name="T68" fmla="*/ 2147483647 w 200"/>
                <a:gd name="T69" fmla="*/ 2147483647 h 180"/>
                <a:gd name="T70" fmla="*/ 2147483647 w 200"/>
                <a:gd name="T71" fmla="*/ 2147483647 h 180"/>
                <a:gd name="T72" fmla="*/ 2147483647 w 200"/>
                <a:gd name="T73" fmla="*/ 2147483647 h 180"/>
                <a:gd name="T74" fmla="*/ 2147483647 w 200"/>
                <a:gd name="T75" fmla="*/ 2147483647 h 180"/>
                <a:gd name="T76" fmla="*/ 2147483647 w 200"/>
                <a:gd name="T77" fmla="*/ 2147483647 h 180"/>
                <a:gd name="T78" fmla="*/ 2147483647 w 200"/>
                <a:gd name="T79" fmla="*/ 2147483647 h 180"/>
                <a:gd name="T80" fmla="*/ 2147483647 w 200"/>
                <a:gd name="T81" fmla="*/ 2147483647 h 180"/>
                <a:gd name="T82" fmla="*/ 2147483647 w 200"/>
                <a:gd name="T83" fmla="*/ 2147483647 h 180"/>
                <a:gd name="T84" fmla="*/ 2147483647 w 200"/>
                <a:gd name="T85" fmla="*/ 2147483647 h 180"/>
                <a:gd name="T86" fmla="*/ 2147483647 w 200"/>
                <a:gd name="T87" fmla="*/ 2147483647 h 180"/>
                <a:gd name="T88" fmla="*/ 2147483647 w 200"/>
                <a:gd name="T89" fmla="*/ 2147483647 h 180"/>
                <a:gd name="T90" fmla="*/ 2147483647 w 200"/>
                <a:gd name="T91" fmla="*/ 2147483647 h 180"/>
                <a:gd name="T92" fmla="*/ 2147483647 w 200"/>
                <a:gd name="T93" fmla="*/ 2147483647 h 180"/>
                <a:gd name="T94" fmla="*/ 2147483647 w 200"/>
                <a:gd name="T95" fmla="*/ 2147483647 h 180"/>
                <a:gd name="T96" fmla="*/ 2147483647 w 200"/>
                <a:gd name="T97" fmla="*/ 2147483647 h 180"/>
                <a:gd name="T98" fmla="*/ 2147483647 w 200"/>
                <a:gd name="T99" fmla="*/ 0 h 180"/>
                <a:gd name="T100" fmla="*/ 2147483647 w 200"/>
                <a:gd name="T101" fmla="*/ 2147483647 h 1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6E697835-6A5B-4111-8933-5D690D0774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2147483647 w 197"/>
                <a:gd name="T1" fmla="*/ 2147483647 h 197"/>
                <a:gd name="T2" fmla="*/ 2147483647 w 197"/>
                <a:gd name="T3" fmla="*/ 2147483647 h 197"/>
                <a:gd name="T4" fmla="*/ 2147483647 w 197"/>
                <a:gd name="T5" fmla="*/ 0 h 197"/>
                <a:gd name="T6" fmla="*/ 2147483647 w 197"/>
                <a:gd name="T7" fmla="*/ 2147483647 h 197"/>
                <a:gd name="T8" fmla="*/ 2147483647 w 197"/>
                <a:gd name="T9" fmla="*/ 2147483647 h 197"/>
                <a:gd name="T10" fmla="*/ 2147483647 w 197"/>
                <a:gd name="T11" fmla="*/ 2147483647 h 197"/>
                <a:gd name="T12" fmla="*/ 2147483647 w 197"/>
                <a:gd name="T13" fmla="*/ 2147483647 h 197"/>
                <a:gd name="T14" fmla="*/ 2147483647 w 197"/>
                <a:gd name="T15" fmla="*/ 2147483647 h 197"/>
                <a:gd name="T16" fmla="*/ 2147483647 w 197"/>
                <a:gd name="T17" fmla="*/ 2147483647 h 197"/>
                <a:gd name="T18" fmla="*/ 2147483647 w 197"/>
                <a:gd name="T19" fmla="*/ 2147483647 h 197"/>
                <a:gd name="T20" fmla="*/ 2147483647 w 197"/>
                <a:gd name="T21" fmla="*/ 2147483647 h 197"/>
                <a:gd name="T22" fmla="*/ 2147483647 w 197"/>
                <a:gd name="T23" fmla="*/ 2147483647 h 197"/>
                <a:gd name="T24" fmla="*/ 2147483647 w 197"/>
                <a:gd name="T25" fmla="*/ 2147483647 h 197"/>
                <a:gd name="T26" fmla="*/ 2147483647 w 197"/>
                <a:gd name="T27" fmla="*/ 2147483647 h 197"/>
                <a:gd name="T28" fmla="*/ 2147483647 w 197"/>
                <a:gd name="T29" fmla="*/ 2147483647 h 197"/>
                <a:gd name="T30" fmla="*/ 2147483647 w 197"/>
                <a:gd name="T31" fmla="*/ 2147483647 h 197"/>
                <a:gd name="T32" fmla="*/ 2147483647 w 197"/>
                <a:gd name="T33" fmla="*/ 2147483647 h 197"/>
                <a:gd name="T34" fmla="*/ 2147483647 w 197"/>
                <a:gd name="T35" fmla="*/ 2147483647 h 197"/>
                <a:gd name="T36" fmla="*/ 2147483647 w 197"/>
                <a:gd name="T37" fmla="*/ 2147483647 h 197"/>
                <a:gd name="T38" fmla="*/ 2147483647 w 197"/>
                <a:gd name="T39" fmla="*/ 2147483647 h 197"/>
                <a:gd name="T40" fmla="*/ 2147483647 w 197"/>
                <a:gd name="T41" fmla="*/ 2147483647 h 197"/>
                <a:gd name="T42" fmla="*/ 2147483647 w 197"/>
                <a:gd name="T43" fmla="*/ 2147483647 h 197"/>
                <a:gd name="T44" fmla="*/ 2147483647 w 197"/>
                <a:gd name="T45" fmla="*/ 2147483647 h 197"/>
                <a:gd name="T46" fmla="*/ 2147483647 w 197"/>
                <a:gd name="T47" fmla="*/ 2147483647 h 197"/>
                <a:gd name="T48" fmla="*/ 2147483647 w 197"/>
                <a:gd name="T49" fmla="*/ 2147483647 h 197"/>
                <a:gd name="T50" fmla="*/ 2147483647 w 197"/>
                <a:gd name="T51" fmla="*/ 2147483647 h 197"/>
                <a:gd name="T52" fmla="*/ 2147483647 w 197"/>
                <a:gd name="T53" fmla="*/ 2147483647 h 197"/>
                <a:gd name="T54" fmla="*/ 2147483647 w 197"/>
                <a:gd name="T55" fmla="*/ 2147483647 h 197"/>
                <a:gd name="T56" fmla="*/ 2147483647 w 197"/>
                <a:gd name="T57" fmla="*/ 2147483647 h 197"/>
                <a:gd name="T58" fmla="*/ 2147483647 w 197"/>
                <a:gd name="T59" fmla="*/ 2147483647 h 197"/>
                <a:gd name="T60" fmla="*/ 2147483647 w 197"/>
                <a:gd name="T61" fmla="*/ 2147483647 h 197"/>
                <a:gd name="T62" fmla="*/ 2147483647 w 197"/>
                <a:gd name="T63" fmla="*/ 2147483647 h 197"/>
                <a:gd name="T64" fmla="*/ 2147483647 w 197"/>
                <a:gd name="T65" fmla="*/ 2147483647 h 197"/>
                <a:gd name="T66" fmla="*/ 2147483647 w 197"/>
                <a:gd name="T67" fmla="*/ 2147483647 h 197"/>
                <a:gd name="T68" fmla="*/ 2147483647 w 197"/>
                <a:gd name="T69" fmla="*/ 2147483647 h 197"/>
                <a:gd name="T70" fmla="*/ 2147483647 w 197"/>
                <a:gd name="T71" fmla="*/ 2147483647 h 197"/>
                <a:gd name="T72" fmla="*/ 2147483647 w 197"/>
                <a:gd name="T73" fmla="*/ 2147483647 h 197"/>
                <a:gd name="T74" fmla="*/ 2147483647 w 197"/>
                <a:gd name="T75" fmla="*/ 2147483647 h 197"/>
                <a:gd name="T76" fmla="*/ 2147483647 w 197"/>
                <a:gd name="T77" fmla="*/ 2147483647 h 19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C181E9E-3664-4992-A3E5-185A0FF7D8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2147483647 w 461"/>
                <a:gd name="T1" fmla="*/ 2147483647 h 460"/>
                <a:gd name="T2" fmla="*/ 2147483647 w 461"/>
                <a:gd name="T3" fmla="*/ 2147483647 h 460"/>
                <a:gd name="T4" fmla="*/ 2147483647 w 461"/>
                <a:gd name="T5" fmla="*/ 2147483647 h 460"/>
                <a:gd name="T6" fmla="*/ 2147483647 w 461"/>
                <a:gd name="T7" fmla="*/ 0 h 460"/>
                <a:gd name="T8" fmla="*/ 2147483647 w 461"/>
                <a:gd name="T9" fmla="*/ 2147483647 h 460"/>
                <a:gd name="T10" fmla="*/ 2147483647 w 461"/>
                <a:gd name="T11" fmla="*/ 2147483647 h 460"/>
                <a:gd name="T12" fmla="*/ 2147483647 w 461"/>
                <a:gd name="T13" fmla="*/ 2147483647 h 460"/>
                <a:gd name="T14" fmla="*/ 0 w 461"/>
                <a:gd name="T15" fmla="*/ 2147483647 h 460"/>
                <a:gd name="T16" fmla="*/ 2147483647 w 461"/>
                <a:gd name="T17" fmla="*/ 2147483647 h 460"/>
                <a:gd name="T18" fmla="*/ 2147483647 w 461"/>
                <a:gd name="T19" fmla="*/ 2147483647 h 460"/>
                <a:gd name="T20" fmla="*/ 2147483647 w 461"/>
                <a:gd name="T21" fmla="*/ 2147483647 h 460"/>
                <a:gd name="T22" fmla="*/ 2147483647 w 461"/>
                <a:gd name="T23" fmla="*/ 2147483647 h 460"/>
                <a:gd name="T24" fmla="*/ 2147483647 w 461"/>
                <a:gd name="T25" fmla="*/ 2147483647 h 460"/>
                <a:gd name="T26" fmla="*/ 2147483647 w 461"/>
                <a:gd name="T27" fmla="*/ 2147483647 h 460"/>
                <a:gd name="T28" fmla="*/ 2147483647 w 461"/>
                <a:gd name="T29" fmla="*/ 2147483647 h 460"/>
                <a:gd name="T30" fmla="*/ 2147483647 w 461"/>
                <a:gd name="T31" fmla="*/ 2147483647 h 460"/>
                <a:gd name="T32" fmla="*/ 2147483647 w 461"/>
                <a:gd name="T33" fmla="*/ 2147483647 h 460"/>
                <a:gd name="T34" fmla="*/ 2147483647 w 461"/>
                <a:gd name="T35" fmla="*/ 2147483647 h 460"/>
                <a:gd name="T36" fmla="*/ 2147483647 w 461"/>
                <a:gd name="T37" fmla="*/ 2147483647 h 460"/>
                <a:gd name="T38" fmla="*/ 2147483647 w 461"/>
                <a:gd name="T39" fmla="*/ 2147483647 h 460"/>
                <a:gd name="T40" fmla="*/ 2147483647 w 461"/>
                <a:gd name="T41" fmla="*/ 2147483647 h 460"/>
                <a:gd name="T42" fmla="*/ 2147483647 w 461"/>
                <a:gd name="T43" fmla="*/ 2147483647 h 460"/>
                <a:gd name="T44" fmla="*/ 2147483647 w 461"/>
                <a:gd name="T45" fmla="*/ 2147483647 h 460"/>
                <a:gd name="T46" fmla="*/ 2147483647 w 461"/>
                <a:gd name="T47" fmla="*/ 2147483647 h 460"/>
                <a:gd name="T48" fmla="*/ 2147483647 w 461"/>
                <a:gd name="T49" fmla="*/ 2147483647 h 460"/>
                <a:gd name="T50" fmla="*/ 2147483647 w 461"/>
                <a:gd name="T51" fmla="*/ 2147483647 h 460"/>
                <a:gd name="T52" fmla="*/ 2147483647 w 461"/>
                <a:gd name="T53" fmla="*/ 2147483647 h 460"/>
                <a:gd name="T54" fmla="*/ 2147483647 w 461"/>
                <a:gd name="T55" fmla="*/ 2147483647 h 460"/>
                <a:gd name="T56" fmla="*/ 2147483647 w 461"/>
                <a:gd name="T57" fmla="*/ 2147483647 h 460"/>
                <a:gd name="T58" fmla="*/ 2147483647 w 461"/>
                <a:gd name="T59" fmla="*/ 2147483647 h 460"/>
                <a:gd name="T60" fmla="*/ 2147483647 w 461"/>
                <a:gd name="T61" fmla="*/ 2147483647 h 460"/>
                <a:gd name="T62" fmla="*/ 2147483647 w 461"/>
                <a:gd name="T63" fmla="*/ 2147483647 h 460"/>
                <a:gd name="T64" fmla="*/ 2147483647 w 461"/>
                <a:gd name="T65" fmla="*/ 2147483647 h 460"/>
                <a:gd name="T66" fmla="*/ 2147483647 w 461"/>
                <a:gd name="T67" fmla="*/ 2147483647 h 460"/>
                <a:gd name="T68" fmla="*/ 2147483647 w 461"/>
                <a:gd name="T69" fmla="*/ 2147483647 h 460"/>
                <a:gd name="T70" fmla="*/ 2147483647 w 461"/>
                <a:gd name="T71" fmla="*/ 2147483647 h 460"/>
                <a:gd name="T72" fmla="*/ 2147483647 w 461"/>
                <a:gd name="T73" fmla="*/ 2147483647 h 460"/>
                <a:gd name="T74" fmla="*/ 2147483647 w 461"/>
                <a:gd name="T75" fmla="*/ 2147483647 h 460"/>
                <a:gd name="T76" fmla="*/ 2147483647 w 461"/>
                <a:gd name="T77" fmla="*/ 2147483647 h 460"/>
                <a:gd name="T78" fmla="*/ 2147483647 w 461"/>
                <a:gd name="T79" fmla="*/ 2147483647 h 460"/>
                <a:gd name="T80" fmla="*/ 2147483647 w 461"/>
                <a:gd name="T81" fmla="*/ 2147483647 h 460"/>
                <a:gd name="T82" fmla="*/ 2147483647 w 461"/>
                <a:gd name="T83" fmla="*/ 2147483647 h 460"/>
                <a:gd name="T84" fmla="*/ 2147483647 w 461"/>
                <a:gd name="T85" fmla="*/ 2147483647 h 460"/>
                <a:gd name="T86" fmla="*/ 2147483647 w 461"/>
                <a:gd name="T87" fmla="*/ 2147483647 h 460"/>
                <a:gd name="T88" fmla="*/ 2147483647 w 461"/>
                <a:gd name="T89" fmla="*/ 2147483647 h 460"/>
                <a:gd name="T90" fmla="*/ 2147483647 w 461"/>
                <a:gd name="T91" fmla="*/ 2147483647 h 460"/>
                <a:gd name="T92" fmla="*/ 2147483647 w 461"/>
                <a:gd name="T93" fmla="*/ 2147483647 h 460"/>
                <a:gd name="T94" fmla="*/ 2147483647 w 461"/>
                <a:gd name="T95" fmla="*/ 2147483647 h 460"/>
                <a:gd name="T96" fmla="*/ 2147483647 w 461"/>
                <a:gd name="T97" fmla="*/ 2147483647 h 460"/>
                <a:gd name="T98" fmla="*/ 2147483647 w 461"/>
                <a:gd name="T99" fmla="*/ 2147483647 h 460"/>
                <a:gd name="T100" fmla="*/ 2147483647 w 461"/>
                <a:gd name="T101" fmla="*/ 2147483647 h 460"/>
                <a:gd name="T102" fmla="*/ 2147483647 w 461"/>
                <a:gd name="T103" fmla="*/ 2147483647 h 460"/>
                <a:gd name="T104" fmla="*/ 2147483647 w 461"/>
                <a:gd name="T105" fmla="*/ 2147483647 h 460"/>
                <a:gd name="T106" fmla="*/ 2147483647 w 461"/>
                <a:gd name="T107" fmla="*/ 2147483647 h 460"/>
                <a:gd name="T108" fmla="*/ 2147483647 w 461"/>
                <a:gd name="T109" fmla="*/ 2147483647 h 46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B6212E96-3D56-42EE-BFAF-CF2000BB8A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147483647 w 200"/>
                <a:gd name="T1" fmla="*/ 2147483647 h 188"/>
                <a:gd name="T2" fmla="*/ 0 w 200"/>
                <a:gd name="T3" fmla="*/ 2147483647 h 188"/>
                <a:gd name="T4" fmla="*/ 2147483647 w 200"/>
                <a:gd name="T5" fmla="*/ 0 h 188"/>
                <a:gd name="T6" fmla="*/ 2147483647 w 200"/>
                <a:gd name="T7" fmla="*/ 2147483647 h 188"/>
                <a:gd name="T8" fmla="*/ 2147483647 w 200"/>
                <a:gd name="T9" fmla="*/ 2147483647 h 188"/>
                <a:gd name="T10" fmla="*/ 2147483647 w 200"/>
                <a:gd name="T11" fmla="*/ 2147483647 h 188"/>
                <a:gd name="T12" fmla="*/ 2147483647 w 200"/>
                <a:gd name="T13" fmla="*/ 2147483647 h 188"/>
                <a:gd name="T14" fmla="*/ 2147483647 w 200"/>
                <a:gd name="T15" fmla="*/ 2147483647 h 188"/>
                <a:gd name="T16" fmla="*/ 2147483647 w 200"/>
                <a:gd name="T17" fmla="*/ 2147483647 h 188"/>
                <a:gd name="T18" fmla="*/ 2147483647 w 200"/>
                <a:gd name="T19" fmla="*/ 2147483647 h 188"/>
                <a:gd name="T20" fmla="*/ 2147483647 w 200"/>
                <a:gd name="T21" fmla="*/ 2147483647 h 188"/>
                <a:gd name="T22" fmla="*/ 2147483647 w 200"/>
                <a:gd name="T23" fmla="*/ 2147483647 h 188"/>
                <a:gd name="T24" fmla="*/ 2147483647 w 200"/>
                <a:gd name="T25" fmla="*/ 2147483647 h 188"/>
                <a:gd name="T26" fmla="*/ 2147483647 w 200"/>
                <a:gd name="T27" fmla="*/ 2147483647 h 188"/>
                <a:gd name="T28" fmla="*/ 2147483647 w 200"/>
                <a:gd name="T29" fmla="*/ 2147483647 h 188"/>
                <a:gd name="T30" fmla="*/ 2147483647 w 200"/>
                <a:gd name="T31" fmla="*/ 2147483647 h 188"/>
                <a:gd name="T32" fmla="*/ 2147483647 w 200"/>
                <a:gd name="T33" fmla="*/ 2147483647 h 188"/>
                <a:gd name="T34" fmla="*/ 2147483647 w 200"/>
                <a:gd name="T35" fmla="*/ 2147483647 h 188"/>
                <a:gd name="T36" fmla="*/ 2147483647 w 200"/>
                <a:gd name="T37" fmla="*/ 2147483647 h 188"/>
                <a:gd name="T38" fmla="*/ 2147483647 w 200"/>
                <a:gd name="T39" fmla="*/ 2147483647 h 188"/>
                <a:gd name="T40" fmla="*/ 2147483647 w 200"/>
                <a:gd name="T41" fmla="*/ 2147483647 h 188"/>
                <a:gd name="T42" fmla="*/ 2147483647 w 200"/>
                <a:gd name="T43" fmla="*/ 2147483647 h 188"/>
                <a:gd name="T44" fmla="*/ 2147483647 w 200"/>
                <a:gd name="T45" fmla="*/ 2147483647 h 188"/>
                <a:gd name="T46" fmla="*/ 2147483647 w 200"/>
                <a:gd name="T47" fmla="*/ 2147483647 h 188"/>
                <a:gd name="T48" fmla="*/ 2147483647 w 200"/>
                <a:gd name="T49" fmla="*/ 2147483647 h 188"/>
                <a:gd name="T50" fmla="*/ 2147483647 w 200"/>
                <a:gd name="T51" fmla="*/ 2147483647 h 188"/>
                <a:gd name="T52" fmla="*/ 2147483647 w 200"/>
                <a:gd name="T53" fmla="*/ 2147483647 h 188"/>
                <a:gd name="T54" fmla="*/ 2147483647 w 200"/>
                <a:gd name="T55" fmla="*/ 2147483647 h 188"/>
                <a:gd name="T56" fmla="*/ 2147483647 w 200"/>
                <a:gd name="T57" fmla="*/ 2147483647 h 188"/>
                <a:gd name="T58" fmla="*/ 2147483647 w 200"/>
                <a:gd name="T59" fmla="*/ 2147483647 h 188"/>
                <a:gd name="T60" fmla="*/ 2147483647 w 200"/>
                <a:gd name="T61" fmla="*/ 2147483647 h 188"/>
                <a:gd name="T62" fmla="*/ 2147483647 w 200"/>
                <a:gd name="T63" fmla="*/ 2147483647 h 188"/>
                <a:gd name="T64" fmla="*/ 2147483647 w 200"/>
                <a:gd name="T65" fmla="*/ 2147483647 h 188"/>
                <a:gd name="T66" fmla="*/ 2147483647 w 200"/>
                <a:gd name="T67" fmla="*/ 2147483647 h 188"/>
                <a:gd name="T68" fmla="*/ 2147483647 w 200"/>
                <a:gd name="T69" fmla="*/ 2147483647 h 188"/>
                <a:gd name="T70" fmla="*/ 2147483647 w 200"/>
                <a:gd name="T71" fmla="*/ 2147483647 h 188"/>
                <a:gd name="T72" fmla="*/ 2147483647 w 200"/>
                <a:gd name="T73" fmla="*/ 2147483647 h 188"/>
                <a:gd name="T74" fmla="*/ 2147483647 w 200"/>
                <a:gd name="T75" fmla="*/ 2147483647 h 1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43">
              <a:extLst>
                <a:ext uri="{FF2B5EF4-FFF2-40B4-BE49-F238E27FC236}">
                  <a16:creationId xmlns:a16="http://schemas.microsoft.com/office/drawing/2014/main" id="{D4F5A2C1-C3EE-4668-ACBA-F6EA446572A8}"/>
                </a:ext>
              </a:extLst>
            </p:cNvPr>
            <p:cNvSpPr>
              <a:spLocks/>
            </p:cNvSpPr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147483647 w 473"/>
                <a:gd name="T1" fmla="*/ 0 h 434"/>
                <a:gd name="T2" fmla="*/ 0 w 473"/>
                <a:gd name="T3" fmla="*/ 2147483647 h 434"/>
                <a:gd name="T4" fmla="*/ 2147483647 w 473"/>
                <a:gd name="T5" fmla="*/ 2147483647 h 434"/>
                <a:gd name="T6" fmla="*/ 2147483647 w 473"/>
                <a:gd name="T7" fmla="*/ 2147483647 h 434"/>
                <a:gd name="T8" fmla="*/ 2147483647 w 473"/>
                <a:gd name="T9" fmla="*/ 2147483647 h 434"/>
                <a:gd name="T10" fmla="*/ 2147483647 w 473"/>
                <a:gd name="T11" fmla="*/ 2147483647 h 434"/>
                <a:gd name="T12" fmla="*/ 2147483647 w 473"/>
                <a:gd name="T13" fmla="*/ 2147483647 h 434"/>
                <a:gd name="T14" fmla="*/ 2147483647 w 473"/>
                <a:gd name="T15" fmla="*/ 0 h 4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D16AB9E4-5592-4027-8081-156EBDC5BB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-4740433" flipH="1" flipV="1">
              <a:off x="131070" y="6484678"/>
              <a:ext cx="392613" cy="655277"/>
            </a:xfrm>
            <a:custGeom>
              <a:avLst/>
              <a:gdLst>
                <a:gd name="T0" fmla="*/ 2147483647 w 284"/>
                <a:gd name="T1" fmla="*/ 2147483647 h 474"/>
                <a:gd name="T2" fmla="*/ 2147483647 w 284"/>
                <a:gd name="T3" fmla="*/ 2147483647 h 474"/>
                <a:gd name="T4" fmla="*/ 2147483647 w 284"/>
                <a:gd name="T5" fmla="*/ 2147483647 h 474"/>
                <a:gd name="T6" fmla="*/ 2147483647 w 284"/>
                <a:gd name="T7" fmla="*/ 2147483647 h 474"/>
                <a:gd name="T8" fmla="*/ 2147483647 w 284"/>
                <a:gd name="T9" fmla="*/ 2147483647 h 474"/>
                <a:gd name="T10" fmla="*/ 2147483647 w 284"/>
                <a:gd name="T11" fmla="*/ 2147483647 h 474"/>
                <a:gd name="T12" fmla="*/ 2147483647 w 284"/>
                <a:gd name="T13" fmla="*/ 2147483647 h 474"/>
                <a:gd name="T14" fmla="*/ 2147483647 w 284"/>
                <a:gd name="T15" fmla="*/ 2147483647 h 474"/>
                <a:gd name="T16" fmla="*/ 2147483647 w 284"/>
                <a:gd name="T17" fmla="*/ 2147483647 h 474"/>
                <a:gd name="T18" fmla="*/ 2147483647 w 284"/>
                <a:gd name="T19" fmla="*/ 2147483647 h 474"/>
                <a:gd name="T20" fmla="*/ 2147483647 w 284"/>
                <a:gd name="T21" fmla="*/ 2147483647 h 474"/>
                <a:gd name="T22" fmla="*/ 2147483647 w 284"/>
                <a:gd name="T23" fmla="*/ 2147483647 h 474"/>
                <a:gd name="T24" fmla="*/ 2147483647 w 284"/>
                <a:gd name="T25" fmla="*/ 2147483647 h 474"/>
                <a:gd name="T26" fmla="*/ 2147483647 w 284"/>
                <a:gd name="T27" fmla="*/ 2147483647 h 474"/>
                <a:gd name="T28" fmla="*/ 2147483647 w 284"/>
                <a:gd name="T29" fmla="*/ 2147483647 h 474"/>
                <a:gd name="T30" fmla="*/ 2147483647 w 284"/>
                <a:gd name="T31" fmla="*/ 2147483647 h 474"/>
                <a:gd name="T32" fmla="*/ 2147483647 w 284"/>
                <a:gd name="T33" fmla="*/ 2147483647 h 474"/>
                <a:gd name="T34" fmla="*/ 2147483647 w 284"/>
                <a:gd name="T35" fmla="*/ 2147483647 h 474"/>
                <a:gd name="T36" fmla="*/ 2147483647 w 284"/>
                <a:gd name="T37" fmla="*/ 2147483647 h 474"/>
                <a:gd name="T38" fmla="*/ 2147483647 w 284"/>
                <a:gd name="T39" fmla="*/ 2147483647 h 474"/>
                <a:gd name="T40" fmla="*/ 2147483647 w 284"/>
                <a:gd name="T41" fmla="*/ 2147483647 h 474"/>
                <a:gd name="T42" fmla="*/ 2147483647 w 284"/>
                <a:gd name="T43" fmla="*/ 2147483647 h 474"/>
                <a:gd name="T44" fmla="*/ 2147483647 w 284"/>
                <a:gd name="T45" fmla="*/ 2147483647 h 474"/>
                <a:gd name="T46" fmla="*/ 2147483647 w 284"/>
                <a:gd name="T47" fmla="*/ 2147483647 h 474"/>
                <a:gd name="T48" fmla="*/ 2147483647 w 284"/>
                <a:gd name="T49" fmla="*/ 2147483647 h 474"/>
                <a:gd name="T50" fmla="*/ 0 w 284"/>
                <a:gd name="T51" fmla="*/ 2147483647 h 474"/>
                <a:gd name="T52" fmla="*/ 2147483647 w 284"/>
                <a:gd name="T53" fmla="*/ 0 h 474"/>
                <a:gd name="T54" fmla="*/ 2147483647 w 284"/>
                <a:gd name="T55" fmla="*/ 2147483647 h 474"/>
                <a:gd name="T56" fmla="*/ 2147483647 w 284"/>
                <a:gd name="T57" fmla="*/ 2147483647 h 474"/>
                <a:gd name="T58" fmla="*/ 2147483647 w 284"/>
                <a:gd name="T59" fmla="*/ 2147483647 h 474"/>
                <a:gd name="T60" fmla="*/ 2147483647 w 284"/>
                <a:gd name="T61" fmla="*/ 2147483647 h 474"/>
                <a:gd name="T62" fmla="*/ 2147483647 w 284"/>
                <a:gd name="T63" fmla="*/ 2147483647 h 474"/>
                <a:gd name="T64" fmla="*/ 2147483647 w 284"/>
                <a:gd name="T65" fmla="*/ 2147483647 h 474"/>
                <a:gd name="T66" fmla="*/ 2147483647 w 284"/>
                <a:gd name="T67" fmla="*/ 2147483647 h 474"/>
                <a:gd name="T68" fmla="*/ 2147483647 w 284"/>
                <a:gd name="T69" fmla="*/ 2147483647 h 474"/>
                <a:gd name="T70" fmla="*/ 2147483647 w 284"/>
                <a:gd name="T71" fmla="*/ 2147483647 h 474"/>
                <a:gd name="T72" fmla="*/ 2147483647 w 284"/>
                <a:gd name="T73" fmla="*/ 2147483647 h 474"/>
                <a:gd name="T74" fmla="*/ 2147483647 w 284"/>
                <a:gd name="T75" fmla="*/ 2147483647 h 474"/>
                <a:gd name="T76" fmla="*/ 2147483647 w 284"/>
                <a:gd name="T77" fmla="*/ 2147483647 h 474"/>
                <a:gd name="T78" fmla="*/ 2147483647 w 284"/>
                <a:gd name="T79" fmla="*/ 2147483647 h 474"/>
                <a:gd name="T80" fmla="*/ 2147483647 w 284"/>
                <a:gd name="T81" fmla="*/ 2147483647 h 474"/>
                <a:gd name="T82" fmla="*/ 2147483647 w 284"/>
                <a:gd name="T83" fmla="*/ 2147483647 h 474"/>
                <a:gd name="T84" fmla="*/ 2147483647 w 284"/>
                <a:gd name="T85" fmla="*/ 2147483647 h 474"/>
                <a:gd name="T86" fmla="*/ 2147483647 w 284"/>
                <a:gd name="T87" fmla="*/ 2147483647 h 474"/>
                <a:gd name="T88" fmla="*/ 2147483647 w 284"/>
                <a:gd name="T89" fmla="*/ 2147483647 h 474"/>
                <a:gd name="T90" fmla="*/ 2147483647 w 284"/>
                <a:gd name="T91" fmla="*/ 2147483647 h 474"/>
                <a:gd name="T92" fmla="*/ 2147483647 w 284"/>
                <a:gd name="T93" fmla="*/ 2147483647 h 474"/>
                <a:gd name="T94" fmla="*/ 2147483647 w 284"/>
                <a:gd name="T95" fmla="*/ 2147483647 h 474"/>
                <a:gd name="T96" fmla="*/ 2147483647 w 284"/>
                <a:gd name="T97" fmla="*/ 2147483647 h 474"/>
                <a:gd name="T98" fmla="*/ 2147483647 w 284"/>
                <a:gd name="T99" fmla="*/ 2147483647 h 474"/>
                <a:gd name="T100" fmla="*/ 2147483647 w 284"/>
                <a:gd name="T101" fmla="*/ 2147483647 h 4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9641D6F4-D009-4F89-8FB7-4A7E64256689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49C62560-9C51-404C-9690-C3BB66D15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7DFAB508-7494-4DDC-865E-056F5F3026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2" name="组合 204">
              <a:extLst>
                <a:ext uri="{FF2B5EF4-FFF2-40B4-BE49-F238E27FC236}">
                  <a16:creationId xmlns:a16="http://schemas.microsoft.com/office/drawing/2014/main" id="{FA18647C-B4AE-4C88-8A67-4831DCE02B63}"/>
                </a:ext>
              </a:extLst>
            </p:cNvPr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solidFill>
              <a:schemeClr val="tx1">
                <a:alpha val="3000"/>
              </a:schemeClr>
            </a:solidFill>
          </p:grpSpPr>
          <p:sp>
            <p:nvSpPr>
              <p:cNvPr id="36" name="Oval 53">
                <a:extLst>
                  <a:ext uri="{FF2B5EF4-FFF2-40B4-BE49-F238E27FC236}">
                    <a16:creationId xmlns:a16="http://schemas.microsoft.com/office/drawing/2014/main" id="{9C4CBC07-23AF-421F-8C76-65C37A619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54">
                <a:extLst>
                  <a:ext uri="{FF2B5EF4-FFF2-40B4-BE49-F238E27FC236}">
                    <a16:creationId xmlns:a16="http://schemas.microsoft.com/office/drawing/2014/main" id="{1EC84B1D-7478-484D-A009-57F057CF6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3" name="Group 65">
              <a:extLst>
                <a:ext uri="{FF2B5EF4-FFF2-40B4-BE49-F238E27FC236}">
                  <a16:creationId xmlns:a16="http://schemas.microsoft.com/office/drawing/2014/main" id="{553AB041-7EA5-4A60-8FD4-C1AA8D5C1314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solidFill>
              <a:schemeClr val="tx1">
                <a:alpha val="3000"/>
              </a:schemeClr>
            </a:solidFill>
          </p:grpSpPr>
          <p:sp>
            <p:nvSpPr>
              <p:cNvPr id="34" name="Freeform 66">
                <a:extLst>
                  <a:ext uri="{FF2B5EF4-FFF2-40B4-BE49-F238E27FC236}">
                    <a16:creationId xmlns:a16="http://schemas.microsoft.com/office/drawing/2014/main" id="{A3333EBE-7F6B-40C3-9FBC-FEC94FEC69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67">
                <a:extLst>
                  <a:ext uri="{FF2B5EF4-FFF2-40B4-BE49-F238E27FC236}">
                    <a16:creationId xmlns:a16="http://schemas.microsoft.com/office/drawing/2014/main" id="{940DB7E5-F76B-485C-A4EC-2B6ED2E573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70" name="日期占位符 3">
            <a:extLst>
              <a:ext uri="{FF2B5EF4-FFF2-40B4-BE49-F238E27FC236}">
                <a16:creationId xmlns:a16="http://schemas.microsoft.com/office/drawing/2014/main" id="{94B7026A-5B37-4872-92CF-27B117D5B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2C80B-A212-407C-BACE-53D1454AB29A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171" name="页脚占位符 4">
            <a:extLst>
              <a:ext uri="{FF2B5EF4-FFF2-40B4-BE49-F238E27FC236}">
                <a16:creationId xmlns:a16="http://schemas.microsoft.com/office/drawing/2014/main" id="{EBFDDFB4-3063-40F0-BF23-BED7A6EDA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2" name="灯片编号占位符 5">
            <a:extLst>
              <a:ext uri="{FF2B5EF4-FFF2-40B4-BE49-F238E27FC236}">
                <a16:creationId xmlns:a16="http://schemas.microsoft.com/office/drawing/2014/main" id="{6E6FE3CC-B5EE-4388-AC89-B9F27B35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6C4C4-3DB6-4E41-8EBE-1C9AD40D069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670308"/>
      </p:ext>
    </p:extLst>
  </p:cSld>
  <p:clrMapOvr>
    <a:masterClrMapping/>
  </p:clrMapOvr>
  <p:transition spd="slow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1FB3C78-9BBC-41A1-8B47-15E47E1A2D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4E49ED4B-C04F-4F29-970F-1FB75C4361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150813"/>
            <a:ext cx="3598863" cy="195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016937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545248"/>
      </p:ext>
    </p:extLst>
  </p:cSld>
  <p:clrMapOvr>
    <a:masterClrMapping/>
  </p:clrMapOvr>
  <p:transition spd="slow" advClick="0" advTm="4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243102"/>
      </p:ext>
    </p:extLst>
  </p:cSld>
  <p:clrMapOvr>
    <a:masterClrMapping/>
  </p:clrMapOvr>
  <p:transition spd="slow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9E28A9-A83C-4B1F-97E6-8D3CA4C88B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963DA24C-5DBB-474F-B08E-AB36FBFEC0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188" y="106363"/>
            <a:ext cx="32004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658282"/>
      </p:ext>
    </p:extLst>
  </p:cSld>
  <p:clrMapOvr>
    <a:masterClrMapping/>
  </p:clrMapOvr>
  <p:transition spd="slow" advClick="0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2C5D0699-5BC0-487E-B4A7-08AB545D60FB}"/>
              </a:ext>
            </a:extLst>
          </p:cNvPr>
          <p:cNvSpPr/>
          <p:nvPr userDrawn="1"/>
        </p:nvSpPr>
        <p:spPr>
          <a:xfrm>
            <a:off x="407988" y="506413"/>
            <a:ext cx="8332787" cy="58658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DengXian" panose="02010600030101010101" pitchFamily="2" charset="-122"/>
              <a:cs typeface="汉仪全唐诗简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B966CF99-5133-48AD-BD14-1216430543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075" y="1800225"/>
            <a:ext cx="26320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03FFD60C-A7E9-4BA1-9460-66D728D02B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-87313"/>
            <a:ext cx="1017588" cy="169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A6F36F7F-2F92-4410-89E0-95CE689DAE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3943350"/>
            <a:ext cx="2909888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44951C26-0202-47B5-92A5-FB09933AF0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151188" y="442913"/>
            <a:ext cx="2590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>
                <a:solidFill>
                  <a:srgbClr val="000000"/>
                </a:solidFill>
                <a:latin typeface="华康少女文字W5"/>
                <a:ea typeface="华康少女文字W5"/>
                <a:cs typeface="华康少女文字W5"/>
              </a:rPr>
              <a:t>——</a:t>
            </a:r>
            <a:r>
              <a:rPr lang="zh-CN" altLang="en-US">
                <a:solidFill>
                  <a:srgbClr val="000000"/>
                </a:solidFill>
                <a:latin typeface="华康少女文字W5"/>
                <a:ea typeface="华康少女文字W5"/>
                <a:cs typeface="华康少女文字W5"/>
              </a:rPr>
              <a:t>请输入您的标题</a:t>
            </a:r>
            <a:r>
              <a:rPr lang="en-US" altLang="zh-CN">
                <a:solidFill>
                  <a:srgbClr val="000000"/>
                </a:solidFill>
                <a:latin typeface="华康少女文字W5"/>
                <a:ea typeface="华康少女文字W5"/>
                <a:cs typeface="华康少女文字W5"/>
              </a:rPr>
              <a:t>——</a:t>
            </a:r>
            <a:endParaRPr lang="zh-CN" altLang="en-US">
              <a:solidFill>
                <a:srgbClr val="000000"/>
              </a:solidFill>
              <a:latin typeface="华康少女文字W5"/>
              <a:ea typeface="华康少女文字W5"/>
              <a:cs typeface="华康少女文字W5"/>
            </a:endParaRPr>
          </a:p>
        </p:txBody>
      </p:sp>
    </p:spTree>
    <p:extLst>
      <p:ext uri="{BB962C8B-B14F-4D97-AF65-F5344CB8AC3E}">
        <p14:creationId xmlns:p14="http://schemas.microsoft.com/office/powerpoint/2010/main" val="1092431607"/>
      </p:ext>
    </p:extLst>
  </p:cSld>
  <p:clrMapOvr>
    <a:masterClrMapping/>
  </p:clrMapOvr>
  <p:transition spd="slow" advClick="0" advTm="3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505AC7F-8502-4B26-84E9-68BCF12F06D5}"/>
              </a:ext>
            </a:extLst>
          </p:cNvPr>
          <p:cNvSpPr/>
          <p:nvPr userDrawn="1"/>
        </p:nvSpPr>
        <p:spPr>
          <a:xfrm>
            <a:off x="407988" y="506413"/>
            <a:ext cx="8332787" cy="58658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DengXian" panose="02010600030101010101" pitchFamily="2" charset="-122"/>
              <a:cs typeface="汉仪全唐诗简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1D6FEF2F-25B5-46AD-B198-40BBE683B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2801938"/>
            <a:ext cx="3409951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C09EEE09-DC48-4458-86DF-4F49C992A4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-185738"/>
            <a:ext cx="2000250" cy="495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F1B8916B-D203-49B2-B54F-0E89E46419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151188" y="442913"/>
            <a:ext cx="2590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>
                <a:solidFill>
                  <a:srgbClr val="000000"/>
                </a:solidFill>
                <a:latin typeface="华康少女文字W5"/>
                <a:ea typeface="华康少女文字W5"/>
                <a:cs typeface="华康少女文字W5"/>
              </a:rPr>
              <a:t>——</a:t>
            </a:r>
            <a:r>
              <a:rPr lang="zh-CN" altLang="en-US">
                <a:solidFill>
                  <a:srgbClr val="000000"/>
                </a:solidFill>
                <a:latin typeface="华康少女文字W5"/>
                <a:ea typeface="华康少女文字W5"/>
                <a:cs typeface="华康少女文字W5"/>
              </a:rPr>
              <a:t>请输入您的标题</a:t>
            </a:r>
            <a:r>
              <a:rPr lang="en-US" altLang="zh-CN">
                <a:solidFill>
                  <a:srgbClr val="000000"/>
                </a:solidFill>
                <a:latin typeface="华康少女文字W5"/>
                <a:ea typeface="华康少女文字W5"/>
                <a:cs typeface="华康少女文字W5"/>
              </a:rPr>
              <a:t>——</a:t>
            </a:r>
            <a:endParaRPr lang="zh-CN" altLang="en-US">
              <a:solidFill>
                <a:srgbClr val="000000"/>
              </a:solidFill>
              <a:latin typeface="华康少女文字W5"/>
              <a:ea typeface="华康少女文字W5"/>
              <a:cs typeface="华康少女文字W5"/>
            </a:endParaRPr>
          </a:p>
        </p:txBody>
      </p:sp>
    </p:spTree>
    <p:extLst>
      <p:ext uri="{BB962C8B-B14F-4D97-AF65-F5344CB8AC3E}">
        <p14:creationId xmlns:p14="http://schemas.microsoft.com/office/powerpoint/2010/main" val="3432217593"/>
      </p:ext>
    </p:extLst>
  </p:cSld>
  <p:clrMapOvr>
    <a:masterClrMapping/>
  </p:clrMapOvr>
  <p:transition spd="slow" advClick="0" advTm="3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C08B6BC2-4D58-44BA-992F-7A206C94EC7C}"/>
              </a:ext>
            </a:extLst>
          </p:cNvPr>
          <p:cNvSpPr/>
          <p:nvPr userDrawn="1"/>
        </p:nvSpPr>
        <p:spPr>
          <a:xfrm>
            <a:off x="522288" y="658813"/>
            <a:ext cx="8332787" cy="58658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DengXian" panose="02010600030101010101" pitchFamily="2" charset="-122"/>
              <a:cs typeface="汉仪全唐诗简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ED6EC56C-96B3-496D-A233-0D884D06F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574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DE035B08-E6DB-4528-AEBC-6F3C2DF9E5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4516438"/>
            <a:ext cx="2586038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C5D9C12B-8DC7-472D-A15C-4F18069BE4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8300"/>
            <a:ext cx="2046288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EEC7F4C2-9CEA-490B-9BCF-96A6829860E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151188" y="442913"/>
            <a:ext cx="2590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>
                <a:solidFill>
                  <a:srgbClr val="000000"/>
                </a:solidFill>
                <a:latin typeface="华康少女文字W5"/>
                <a:ea typeface="华康少女文字W5"/>
                <a:cs typeface="华康少女文字W5"/>
              </a:rPr>
              <a:t>——</a:t>
            </a:r>
            <a:r>
              <a:rPr lang="zh-CN" altLang="en-US">
                <a:solidFill>
                  <a:srgbClr val="000000"/>
                </a:solidFill>
                <a:latin typeface="华康少女文字W5"/>
                <a:ea typeface="华康少女文字W5"/>
                <a:cs typeface="华康少女文字W5"/>
              </a:rPr>
              <a:t>请输入您的标题</a:t>
            </a:r>
            <a:r>
              <a:rPr lang="en-US" altLang="zh-CN">
                <a:solidFill>
                  <a:srgbClr val="000000"/>
                </a:solidFill>
                <a:latin typeface="华康少女文字W5"/>
                <a:ea typeface="华康少女文字W5"/>
                <a:cs typeface="华康少女文字W5"/>
              </a:rPr>
              <a:t>——</a:t>
            </a:r>
            <a:endParaRPr lang="zh-CN" altLang="en-US">
              <a:solidFill>
                <a:srgbClr val="000000"/>
              </a:solidFill>
              <a:latin typeface="华康少女文字W5"/>
              <a:ea typeface="华康少女文字W5"/>
              <a:cs typeface="华康少女文字W5"/>
            </a:endParaRPr>
          </a:p>
        </p:txBody>
      </p:sp>
    </p:spTree>
    <p:extLst>
      <p:ext uri="{BB962C8B-B14F-4D97-AF65-F5344CB8AC3E}">
        <p14:creationId xmlns:p14="http://schemas.microsoft.com/office/powerpoint/2010/main" val="2192175614"/>
      </p:ext>
    </p:extLst>
  </p:cSld>
  <p:clrMapOvr>
    <a:masterClrMapping/>
  </p:clrMapOvr>
  <p:transition spd="slow" advClick="0" advTm="3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2DEB247C-73F2-4335-ABB6-6D53EF0D60B7}"/>
              </a:ext>
            </a:extLst>
          </p:cNvPr>
          <p:cNvSpPr/>
          <p:nvPr userDrawn="1"/>
        </p:nvSpPr>
        <p:spPr>
          <a:xfrm>
            <a:off x="522288" y="658813"/>
            <a:ext cx="8332787" cy="58658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DengXian" panose="02010600030101010101" pitchFamily="2" charset="-122"/>
              <a:cs typeface="汉仪全唐诗简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26F388DA-42EA-48EA-9F65-B5C38E8C9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790575"/>
            <a:ext cx="3036888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ACA52363-B6F3-49BA-B310-7987DFC177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8" y="249238"/>
            <a:ext cx="143986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9A0CE926-7D19-417B-AC00-52D7FFA0E9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8" y="3919538"/>
            <a:ext cx="1389062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D8EF03A4-FF3C-418A-8D9B-87E04277FDB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151188" y="442913"/>
            <a:ext cx="2590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>
                <a:solidFill>
                  <a:srgbClr val="000000"/>
                </a:solidFill>
                <a:latin typeface="华康少女文字W5"/>
                <a:ea typeface="华康少女文字W5"/>
                <a:cs typeface="华康少女文字W5"/>
              </a:rPr>
              <a:t>——</a:t>
            </a:r>
            <a:r>
              <a:rPr lang="zh-CN" altLang="en-US">
                <a:solidFill>
                  <a:srgbClr val="000000"/>
                </a:solidFill>
                <a:latin typeface="华康少女文字W5"/>
                <a:ea typeface="华康少女文字W5"/>
                <a:cs typeface="华康少女文字W5"/>
              </a:rPr>
              <a:t>请输入您的标题</a:t>
            </a:r>
            <a:r>
              <a:rPr lang="en-US" altLang="zh-CN">
                <a:solidFill>
                  <a:srgbClr val="000000"/>
                </a:solidFill>
                <a:latin typeface="华康少女文字W5"/>
                <a:ea typeface="华康少女文字W5"/>
                <a:cs typeface="华康少女文字W5"/>
              </a:rPr>
              <a:t>——</a:t>
            </a:r>
            <a:endParaRPr lang="zh-CN" altLang="en-US">
              <a:solidFill>
                <a:srgbClr val="000000"/>
              </a:solidFill>
              <a:latin typeface="华康少女文字W5"/>
              <a:ea typeface="华康少女文字W5"/>
              <a:cs typeface="华康少女文字W5"/>
            </a:endParaRPr>
          </a:p>
        </p:txBody>
      </p:sp>
    </p:spTree>
    <p:extLst>
      <p:ext uri="{BB962C8B-B14F-4D97-AF65-F5344CB8AC3E}">
        <p14:creationId xmlns:p14="http://schemas.microsoft.com/office/powerpoint/2010/main" val="2650352594"/>
      </p:ext>
    </p:extLst>
  </p:cSld>
  <p:clrMapOvr>
    <a:masterClrMapping/>
  </p:clrMapOvr>
  <p:transition spd="slow" advClick="0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784600"/>
      </p:ext>
    </p:extLst>
  </p:cSld>
  <p:clrMapOvr>
    <a:masterClrMapping/>
  </p:clrMapOvr>
  <p:transition spd="slow" advClick="0" advTm="3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800704"/>
      </p:ext>
    </p:extLst>
  </p:cSld>
  <p:clrMapOvr>
    <a:masterClrMapping/>
  </p:clrMapOvr>
  <p:transition spd="slow" advClick="0" advTm="3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4FFBC4-26D5-42B4-9E15-7316ED88A1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372F88-9016-4CFB-95E3-01EB98D5CF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B85244-3065-460B-B961-B189AA3C64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3DCA5-BD68-4097-8AB8-0876F6F7D5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795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F8C754-E298-400F-9C20-4CAC92F010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C86510-D140-4220-96E1-8569FC832D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7A5747-F565-444A-A889-A8970CC15C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B1E05B-7FF2-4923-88A0-7CA1D3C5AC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6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4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A698D-A054-44B4-95A7-EDC46C1C1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30B01-1B02-4B1E-A572-BCB717F35A40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78D8F-5D7C-4829-A72C-4AE496DD6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9AAB8-67B4-404C-936D-2D4A1B7B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12858-3666-42E5-9F87-BB70229169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961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1D26A4-AF4F-4AFA-AC75-E31556DEB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5AEC35-62E2-44F8-9293-D285923A33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3E07DC-8E14-4163-9DB4-6AFE39759F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B6D2E8-3C05-4F96-A699-E0BAF1F3B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171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BE8A6-DE8F-4C35-9859-467C4A1C45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50954-CB11-447D-887D-A9DB0F822B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2C4B3C-CDAD-4B6D-A2C6-EC1ABC1C12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F8D68-5746-4EF7-A6C2-D25E4CB67A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141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B745E4-E243-41BF-B2E5-139A3EABF1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7E395EC-862C-4BA1-A042-9DB02FBC8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C261E67-1EB9-499C-B0F3-DBBBC92328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1CB12-BBE1-4231-BE0A-9E3903163F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053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187681-7F0E-4F9B-B586-AE999432ED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E7137B5-12C6-43A0-82B5-3A83962BBA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A7C14F1-8F46-46DF-ADDD-43F079E2C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2CA429-188E-4D94-B3E6-4D2E64C570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257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6C1E9E-D4C8-469C-9E9E-7C6105A641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0EAA8C2-388F-43F6-9EC4-640AAF0A86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528BAB7-5FAE-4B33-97ED-057EA5F24E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AA596-5D45-419B-AFFB-6ACA22CD04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160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70335-9ACF-4676-8BE8-03E6989D25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6AE54B-DB4B-4C3B-9C94-7250A1F459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1263C8-D443-4312-ADB1-EBCD3715A8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37B9E-4961-4703-802A-0A8C64ADC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276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26A666-C5A0-4AD9-A9AE-F320715781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C532BB-C5A2-4FE3-832B-8FCED7A28C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6400EF-D6A1-4051-9624-940D20A57D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34125-F998-4862-B013-7547E2E0C4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568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1D6984-CFA6-492B-A28F-4DC88F670F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BFAFDC-910A-435D-91DE-07E6CA434C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4B5774-4301-4760-8E29-3C2D8CE17B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293C6-B39F-4E6F-BAA4-DF67C73B9C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337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AD1CEA-80E5-4A5F-AF5D-774D17ACBF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A96B9A-49A1-4711-B106-D307724A70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DE8DF5-492A-4264-A8BB-72381DFB5C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391801-B7D9-4B76-8A96-EE6562C402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672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773779"/>
      </p:ext>
    </p:extLst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1CBFD-DF02-4A9C-94E0-E16CF8AAF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3736A-3D6C-46D0-9B2A-04CD2F3D8335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7CC02-5F8D-4B18-BCB9-238BF30A5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A0780-BD55-40AF-A501-CF65CB13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364E7-BA30-4F0A-ACD1-4D7CEEA3A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251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126336"/>
      </p:ext>
    </p:extLst>
  </p:cSld>
  <p:clrMapOvr>
    <a:masterClrMapping/>
  </p:clrMapOvr>
  <p:transition spd="slow" advClick="0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3224D-97FC-40F3-9535-DA9873673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3658229-60C7-4EEA-8429-A860B9F27CCF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CD25C6-A5EE-4913-B630-847A30481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C74F2E-2055-47FB-9C8B-4B69E6BA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910DDA8-EC8A-4F56-8B25-B80CE604871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805143"/>
      </p:ext>
    </p:extLst>
  </p:cSld>
  <p:clrMapOvr>
    <a:masterClrMapping/>
  </p:clrMapOvr>
  <p:transition advTm="3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846117-80CF-4A97-8040-6BA786B03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3658229-60C7-4EEA-8429-A860B9F27CCF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656152-3D2F-429B-B50F-72BB0E805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3DFF24-4F33-46E2-AE14-17D876EE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7CCC0CD-504D-4AC7-AFE1-51F1F7F1DAF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603502"/>
      </p:ext>
    </p:extLst>
  </p:cSld>
  <p:clrMapOvr>
    <a:masterClrMapping/>
  </p:clrMapOvr>
  <p:transition advTm="3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第一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DA6A5FD-E549-4E84-AFC2-0B382E419BE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5100" y="309563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zh-CN" altLang="en-US" sz="1800" u="sng">
                <a:solidFill>
                  <a:srgbClr val="F14B76"/>
                </a:solidFill>
                <a:latin typeface="Calibri" panose="020F0502020204030204" pitchFamily="34" charset="0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1704394843"/>
      </p:ext>
    </p:extLst>
  </p:cSld>
  <p:clrMapOvr>
    <a:masterClrMapping/>
  </p:clrMapOvr>
  <p:transition spd="slow" advClick="0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25A27-B611-4B6B-94EE-9F91F922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C8323-4FC7-4B13-BBE6-A190B583BEDE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FE7C6-7391-43B2-A574-2D758987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A6532-E568-4684-B39C-773042B8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16088-5B7A-4E14-AACC-DFAF48E3C4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6755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2EE08-DB85-4D53-9E7C-0EE6F7426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3588D-45A1-41C5-8D57-6D6112BEF1B6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EA644-8A55-4101-AE89-F23DC34E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FF8D8-EFB5-472C-95C5-86653F684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5AAB5-0BA6-44E8-A2B5-637B847220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113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4406909"/>
            <a:ext cx="77724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906721"/>
            <a:ext cx="7772400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C74AE-5E3F-4C80-A436-0E89C55A3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09CE4-4544-403E-BD05-514619D14F14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9E0DE-4D95-4728-ACCF-FB89DB1A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195FA-F23C-48ED-BEAA-A3874F4A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737E4-4E54-41B8-BC98-47A309F7F2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0528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7"/>
            <a:ext cx="40386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7"/>
            <a:ext cx="40386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B9A813-ACBB-403B-8B47-560B5B31F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E7912-7D4A-462B-994A-EAFCE0EC296A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9D4533-3D00-4A70-A779-8070B265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DEB79E-4075-4764-986B-B6C2E1E1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434AA-858B-48FD-B1BD-0A01DA66DB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288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8"/>
            <a:ext cx="4040188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81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8"/>
            <a:ext cx="4041775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81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74FB20-8475-411B-B633-BAC8D978D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7095E-EEA2-4924-907D-B5C82F836337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209A33-BC88-4DCC-B54E-8E2040E35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533B16-0F9C-4EC5-AA9F-323B494D3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1FA31-4F37-4A27-9512-698B03AF0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833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4DA6BB4-324A-498D-BB9C-BFBC21CF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76CE7-9D7D-481A-A6B2-AA2798291922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6379554-2F71-4E25-BDA7-340F43CE0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8A8EB6-D959-4F33-BB6A-2352D257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567C4-614F-42D1-AAB4-1D43332CCA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96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4406913"/>
            <a:ext cx="77724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906722"/>
            <a:ext cx="7772400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57694-7D94-47B8-8B6A-C0BFD5EA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9274E-7681-491F-B1A2-711E7620156D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1020B-7BF2-43B3-98D5-59A20C6B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A4951-D96B-46F9-AADE-91EF8D6A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8B317-891B-4F76-A4B5-911BF35068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8241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>
            <a:extLst>
              <a:ext uri="{FF2B5EF4-FFF2-40B4-BE49-F238E27FC236}">
                <a16:creationId xmlns:a16="http://schemas.microsoft.com/office/drawing/2014/main" id="{6340BF58-6BC3-4D65-8EDD-9B1E5A1E6269}"/>
              </a:ext>
            </a:extLst>
          </p:cNvPr>
          <p:cNvSpPr/>
          <p:nvPr userDrawn="1"/>
        </p:nvSpPr>
        <p:spPr>
          <a:xfrm>
            <a:off x="854075" y="1031875"/>
            <a:ext cx="7435850" cy="4286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44B1831E-C65C-4C30-8A59-576E37EDBE18}"/>
              </a:ext>
            </a:extLst>
          </p:cNvPr>
          <p:cNvSpPr/>
          <p:nvPr userDrawn="1"/>
        </p:nvSpPr>
        <p:spPr>
          <a:xfrm>
            <a:off x="4424363" y="6451600"/>
            <a:ext cx="295275" cy="222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日期占位符 6">
            <a:extLst>
              <a:ext uri="{FF2B5EF4-FFF2-40B4-BE49-F238E27FC236}">
                <a16:creationId xmlns:a16="http://schemas.microsoft.com/office/drawing/2014/main" id="{583D4202-85A0-4D2C-9518-67D2DF54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99E16-99F8-40D8-A01B-E16E7D114897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灯片编号占位符 8">
            <a:extLst>
              <a:ext uri="{FF2B5EF4-FFF2-40B4-BE49-F238E27FC236}">
                <a16:creationId xmlns:a16="http://schemas.microsoft.com/office/drawing/2014/main" id="{C69AC7B3-1865-4843-9E7D-620CD08E1D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200" y="6396038"/>
            <a:ext cx="2133600" cy="365125"/>
          </a:xfrm>
        </p:spPr>
        <p:txBody>
          <a:bodyPr/>
          <a:lstStyle>
            <a:lvl1pPr algn="ctr">
              <a:defRPr>
                <a:latin typeface="ITC Avant Garde Std Bk"/>
              </a:defRPr>
            </a:lvl1pPr>
          </a:lstStyle>
          <a:p>
            <a:fld id="{E291CC68-7B6E-4AF5-8B76-541A995E76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3469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464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0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2"/>
            <a:ext cx="5111750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5"/>
            <a:ext cx="3008313" cy="4691062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C7ED7A-D739-4377-B060-F59F975E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93745-70F2-415A-9998-3C7D2D8E8B04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1990DC-95C6-4F3D-9349-16DE7AA35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5CCD51-DEB8-4E69-9EA7-7B6C2AF60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DBA2A-88AA-4C68-8348-410DB8999C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9863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8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1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1"/>
            <a:ext cx="5486400" cy="804864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FF6F90-6CF4-4B5F-885D-2A34F15A5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B1C00-BB4D-4FE6-890E-79A250E2A948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B81B7D-EACB-42CC-97F5-583163AEB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A7AC9E-E168-4D90-80F3-7E624157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FBD0-515D-4384-8DA2-1AC2D58F49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265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1F688-995B-41E3-A90E-925620755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B88F9-C416-4BE1-BE58-7857E72C68AB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AC5D3-0DBE-41FE-B690-F85B5A96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C9AE9-85F1-4158-8FF3-762FCED4D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3D0A7-5BFF-4535-AE42-2BBBA1499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7427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CE882-121C-42AA-BA27-519C2E443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FE9C4-7AF9-4CD4-8881-A331A0271B86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B50FD-DCCA-419F-8712-9BB5F771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F324E-5200-40F3-A025-D5FD86B50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D41E9-FE09-46FD-9D93-27B11C6F42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3783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610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CFD9E4-8847-40FF-9BC2-CC70B81C00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2552C6-F15D-47B5-A2C0-041A6D7A7C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299AD3-4CA3-4F69-B228-BE033DF192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B06F8C-82E1-4606-93BB-DDE165D66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297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A93D42-9012-4791-87F8-8F1F82ABF1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828FCE-34A1-4E41-B23C-018AAD0F72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BB7AC0-2961-4050-A2B9-01634B2532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9C6A1-265D-46AD-81E7-5F4527FAE6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792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7B6E00-2CD9-4ED0-96C0-6CFCBF3767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6B91A1-4D6D-468E-B505-C38B04CA74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0393A5-1F92-42F5-9DC3-63212AF050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9D810D-DFD9-415E-9433-AFE9DE764F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06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7"/>
            <a:ext cx="40386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7"/>
            <a:ext cx="40386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3F95FB-65E1-43E7-8A68-4965350A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EDD39-F665-4781-89EA-0E558B03C64B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59980C-B294-41DF-97DB-132FA7A7C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E95255-7211-4843-A53C-852E9352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9BEA2-3515-49C2-B0DB-40E1C78B54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366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8848FD-EFEE-4225-8E81-887BBF3DAE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B37D4A-ABCE-4BE8-B8EC-F9C7855106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250920-8C01-471A-8032-AA777196A7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0E75D-B185-4079-8824-2819DE33A4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0030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22FC5D-791D-4BE8-9819-2E072DAC6C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1F22885-6AC6-403F-871E-85BC17823F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7572EFD-4EB4-41D5-9A71-3CE6A139E7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8DF66-08AA-45D1-8148-9BAB7669ED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4517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46D7806-A5C5-41C4-9278-82A40AA5D2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2D6CAC-4A6E-4F18-BD67-E66BA9CF47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054CC0D-40F0-44FC-9243-844F0E7542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6C618-C135-495E-B432-131FEB9AAD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6445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C74246C-6041-49EF-964F-A514C01335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D79C94-7886-4FBF-A48B-79A05A544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6F92F9-0A78-41C3-827A-800983758C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CE3A1-569C-4A5C-9DE2-119C64118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3141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6800DB-2B4C-426D-8C56-1D82DF937A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C3C425-1745-4741-B29A-6C82F2FDC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0A5415-B378-4B1E-8F62-47B6E0C07B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366D0-1708-43B4-913C-B3EB7361A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271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81034E-DCAA-4116-8E59-F477AAEC3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14CC62-3907-4A54-842F-2678CF647F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51A861-DF19-4303-8A80-91236FEE42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EA2418-2517-41E6-ACC5-FF20629A78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4163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45F1FF-0873-4433-BB10-1F62AF2AFE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55826B-7F4B-426C-9368-CDE5E05119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85D619-190D-43CD-B3B2-9DA5E34DFF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39EAAD-0E1F-4D6E-92E6-101F0B4C6B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601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420A0E-BAC7-49F6-8E50-B609BF7FF9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729862-867E-4F07-9FE7-72484F31B4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B6052F-91EC-4278-AEB5-53FC44F13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4DBF8-9CD7-47EE-9886-3DE2A53396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3779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3C108-B22C-43F4-9863-1C19DA50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E2447D1-E3FF-4B42-A147-110E32F2EB46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50572-A1CD-40A4-B0C5-A88F3F63A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C0611-13B0-444A-A19D-678B3A47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3FD2D7B4-ECAC-4BF4-BEB3-1845A44A1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49856"/>
      </p:ext>
    </p:extLst>
  </p:cSld>
  <p:clrMapOvr>
    <a:masterClrMapping/>
  </p:clrMapOvr>
  <p:transition spd="slow" advTm="0">
    <p:random/>
  </p:transition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61225-770E-411C-95B1-4B7C30272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4167444-99D9-46C5-A8B8-824BE9AE9354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5C81E-C7A3-4600-BBCE-46713EE54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69AA2-1A54-4101-A930-D4248565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09336C-F89E-4839-8BC2-4E78DD0F31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318723"/>
      </p:ext>
    </p:extLst>
  </p:cSld>
  <p:clrMapOvr>
    <a:masterClrMapping/>
  </p:clrMapOvr>
  <p:transition spd="slow" advTm="0">
    <p:random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8"/>
            <a:ext cx="4040188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81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8"/>
            <a:ext cx="4041775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81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C52FAD6-F82C-4A01-AC1B-D4CDEC888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59912-1E1A-4EF4-8D73-F03BABD06295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667EB6-5880-4601-96E1-E6E2E4919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10209B-1645-4D95-996A-920FF59C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EEC4B-EB73-43E5-A7B6-F3DCAFB833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3529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0C1FC-764B-41E9-85D6-6476A8508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1C378AC-AD2B-41F2-B0B5-73DC7B0D337A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2CF37-0520-4CF6-A842-16E78DB9B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F4E22-09B8-4B98-BDE4-9762B1D4D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52A14314-2728-4EFD-9574-7D8FE9AC72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912315"/>
      </p:ext>
    </p:extLst>
  </p:cSld>
  <p:clrMapOvr>
    <a:masterClrMapping/>
  </p:clrMapOvr>
  <p:transition spd="slow" advTm="0">
    <p:random/>
  </p:transition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E1ED7-5228-4A17-8012-503546346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99D9093-513D-4B02-B567-54E644F07A92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D8F52-460B-4820-A504-0AE0CBFCD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5C856-3C40-47FB-B15D-795B781B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0648F583-ADD0-4386-80DA-7166FB4642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428065"/>
      </p:ext>
    </p:extLst>
  </p:cSld>
  <p:clrMapOvr>
    <a:masterClrMapping/>
  </p:clrMapOvr>
  <p:transition spd="slow" advTm="0">
    <p:random/>
  </p:transition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4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6DE2C0-7CCA-40B0-8B47-2E45A1CFF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06AB775-20AE-4FD6-B7AA-58255235B33A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366EB4-9F39-489D-B9A4-9E7DC942D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1BC52D-CEC6-4254-B826-937F2D29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4855F61C-BBF0-44B7-A5B4-D98EB23F32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359796"/>
      </p:ext>
    </p:extLst>
  </p:cSld>
  <p:clrMapOvr>
    <a:masterClrMapping/>
  </p:clrMapOvr>
  <p:transition spd="slow" advTm="0">
    <p:random/>
  </p:transition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823E74-372D-441B-AA2F-3F4EBE5D3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CED5D9B-7398-4F95-98D0-AB752AC425E4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334FC-C60D-48DB-B442-2EC66E8E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A61F3-320F-4FBE-8C75-DBE238F5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12C51DAD-3803-498E-9045-C1863B1C84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047744"/>
      </p:ext>
    </p:extLst>
  </p:cSld>
  <p:clrMapOvr>
    <a:masterClrMapping/>
  </p:clrMapOvr>
  <p:transition spd="slow" advTm="0">
    <p:random/>
  </p:transition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212FB6-454C-4450-AA63-4EA1DC53E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695DF3D-E52B-4256-BB98-8DE041ECEA2A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B9C-FEF7-4139-9107-3657FF976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C029F-AAC1-4FB2-9C71-70D586F2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ED0D77EA-42B9-4B9A-935C-157EED9108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259548"/>
      </p:ext>
    </p:extLst>
  </p:cSld>
  <p:clrMapOvr>
    <a:masterClrMapping/>
  </p:clrMapOvr>
  <p:transition spd="slow" advTm="0">
    <p:random/>
  </p:transition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3"/>
            <a:ext cx="2949178" cy="160020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4395-D552-4428-B45F-004F3A53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075774B-EB9A-47D4-AE83-93C3CEB02A75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4A77D-55B4-4E5C-80A0-ADA9F45E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384A4-5B88-4E03-B397-7FD953D3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ABBC010-DB8F-4939-9581-3A88DC5D74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403464"/>
      </p:ext>
    </p:extLst>
  </p:cSld>
  <p:clrMapOvr>
    <a:masterClrMapping/>
  </p:clrMapOvr>
  <p:transition spd="slow" advTm="0">
    <p:random/>
  </p:transition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3"/>
            <a:ext cx="2949178" cy="160020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FB857-0C17-44A7-9866-695007C203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5264C97-D7A9-4EF2-8024-B67ACE13D930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89D4C-AAB3-4664-9120-C4D9A62E5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469E1-B396-4E03-B5DB-45F26DE6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B4797DD5-B08E-4EA9-B65B-2B0246345C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116664"/>
      </p:ext>
    </p:extLst>
  </p:cSld>
  <p:clrMapOvr>
    <a:masterClrMapping/>
  </p:clrMapOvr>
  <p:transition spd="slow" advTm="0">
    <p:random/>
  </p:transition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799DF-618F-4632-8505-0F6D7A57A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EB11CFF-651A-4564-BF66-8C75926E4F37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2454F-DC00-4B97-918A-CE9D8FE8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C7D8B-EA74-4AA0-918C-A2EEE9239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17C80744-4AAC-46DC-B9DD-DAC1C677E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415794"/>
      </p:ext>
    </p:extLst>
  </p:cSld>
  <p:clrMapOvr>
    <a:masterClrMapping/>
  </p:clrMapOvr>
  <p:transition spd="slow" advTm="0">
    <p:random/>
  </p:transition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4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F69F9-7850-400D-A77B-C5CB0D8A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617D517-EE8D-4A79-BE59-EC0F6C281B0F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8BF6B-4F92-49A3-92E2-015F2CDF9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38F7-F437-4211-83D5-9A25858A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7BA01C05-C302-4F03-BB33-4BBCDB6C7F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367768"/>
      </p:ext>
    </p:extLst>
  </p:cSld>
  <p:clrMapOvr>
    <a:masterClrMapping/>
  </p:clrMapOvr>
  <p:transition spd="slow" advTm="0">
    <p:random/>
  </p:transition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502BFF-F784-4C2F-BDDE-CF135008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942C80B-A212-407C-BACE-53D1454AB29A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A8A120-B3E4-4A9B-88D3-EF19C1D8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B8E398-B9C7-4291-B658-B820B0C0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1B05E87-D08C-4FB0-876D-4CAF304B4AA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49705"/>
      </p:ext>
    </p:extLst>
  </p:cSld>
  <p:clrMapOvr>
    <a:masterClrMapping/>
  </p:clrMapOvr>
  <p:transition spd="slow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63D2AC7-A049-420D-9428-6EDEDB5CF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A8FDF-45D5-40C9-A899-9444EEA87FEE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FC095BC-CFF7-4E5E-BBBD-9A956D81F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FA9C0A9-72C1-4097-AA67-C2DC7AAA1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BA28B-BF31-4A9D-BE91-DBA6631AB1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1954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4">
            <a:extLst>
              <a:ext uri="{FF2B5EF4-FFF2-40B4-BE49-F238E27FC236}">
                <a16:creationId xmlns:a16="http://schemas.microsoft.com/office/drawing/2014/main" id="{C70CF484-6962-4D4F-931A-95E2CE930E8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41313" y="-149225"/>
            <a:ext cx="9809163" cy="7156450"/>
            <a:chOff x="-273785" y="-144754"/>
            <a:chExt cx="13077883" cy="7155052"/>
          </a:xfrm>
        </p:grpSpPr>
        <p:grpSp>
          <p:nvGrpSpPr>
            <p:cNvPr id="3" name="组合 175">
              <a:extLst>
                <a:ext uri="{FF2B5EF4-FFF2-40B4-BE49-F238E27FC236}">
                  <a16:creationId xmlns:a16="http://schemas.microsoft.com/office/drawing/2014/main" id="{0AF27BB9-E907-4F7A-BB7B-FA4D48FC67F7}"/>
                </a:ext>
              </a:extLst>
            </p:cNvPr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solidFill>
              <a:schemeClr val="tx1">
                <a:alpha val="3000"/>
              </a:schemeClr>
            </a:solidFill>
          </p:grpSpPr>
          <p:sp>
            <p:nvSpPr>
              <p:cNvPr id="54" name="Freeform 5">
                <a:extLst>
                  <a:ext uri="{FF2B5EF4-FFF2-40B4-BE49-F238E27FC236}">
                    <a16:creationId xmlns:a16="http://schemas.microsoft.com/office/drawing/2014/main" id="{4BAF8190-197D-44FC-836F-4FE95154B3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 6">
                <a:extLst>
                  <a:ext uri="{FF2B5EF4-FFF2-40B4-BE49-F238E27FC236}">
                    <a16:creationId xmlns:a16="http://schemas.microsoft.com/office/drawing/2014/main" id="{E35B8118-73EC-4495-9773-9467D07A9A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 7">
                <a:extLst>
                  <a:ext uri="{FF2B5EF4-FFF2-40B4-BE49-F238E27FC236}">
                    <a16:creationId xmlns:a16="http://schemas.microsoft.com/office/drawing/2014/main" id="{D4232AE1-B04F-44A3-B4A7-B0D71E8ED3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 8">
                <a:extLst>
                  <a:ext uri="{FF2B5EF4-FFF2-40B4-BE49-F238E27FC236}">
                    <a16:creationId xmlns:a16="http://schemas.microsoft.com/office/drawing/2014/main" id="{1DE40BE9-8C13-43FD-918D-D1478B0C5D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 10">
                <a:extLst>
                  <a:ext uri="{FF2B5EF4-FFF2-40B4-BE49-F238E27FC236}">
                    <a16:creationId xmlns:a16="http://schemas.microsoft.com/office/drawing/2014/main" id="{9B6747BF-F5E7-47B6-8936-2A1107E2F5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 11">
                <a:extLst>
                  <a:ext uri="{FF2B5EF4-FFF2-40B4-BE49-F238E27FC236}">
                    <a16:creationId xmlns:a16="http://schemas.microsoft.com/office/drawing/2014/main" id="{622B408B-C98E-45A9-B140-4A3C813E1E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 12">
                <a:extLst>
                  <a:ext uri="{FF2B5EF4-FFF2-40B4-BE49-F238E27FC236}">
                    <a16:creationId xmlns:a16="http://schemas.microsoft.com/office/drawing/2014/main" id="{B24D1548-58DE-40DA-BD3B-0FDDD75CA8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14">
                <a:extLst>
                  <a:ext uri="{FF2B5EF4-FFF2-40B4-BE49-F238E27FC236}">
                    <a16:creationId xmlns:a16="http://schemas.microsoft.com/office/drawing/2014/main" id="{EFDEC884-DFF7-4815-A83C-F1AC72C0D6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DB93FF13-080E-49C2-B941-584873DC25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 20">
                <a:extLst>
                  <a:ext uri="{FF2B5EF4-FFF2-40B4-BE49-F238E27FC236}">
                    <a16:creationId xmlns:a16="http://schemas.microsoft.com/office/drawing/2014/main" id="{F63F8DC4-7F83-4995-B34D-F9DC4584D1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D6BF3BA3-7303-4393-AB22-2AAB48205E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 25">
                <a:extLst>
                  <a:ext uri="{FF2B5EF4-FFF2-40B4-BE49-F238E27FC236}">
                    <a16:creationId xmlns:a16="http://schemas.microsoft.com/office/drawing/2014/main" id="{EC914531-11E3-4F62-9215-936CF657BA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 26">
                <a:extLst>
                  <a:ext uri="{FF2B5EF4-FFF2-40B4-BE49-F238E27FC236}">
                    <a16:creationId xmlns:a16="http://schemas.microsoft.com/office/drawing/2014/main" id="{978E4D9E-35EF-4D2F-BD49-53DA4A5BBC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27">
                <a:extLst>
                  <a:ext uri="{FF2B5EF4-FFF2-40B4-BE49-F238E27FC236}">
                    <a16:creationId xmlns:a16="http://schemas.microsoft.com/office/drawing/2014/main" id="{CE647A9A-B36A-4346-97D9-45A422DCAF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 28">
                <a:extLst>
                  <a:ext uri="{FF2B5EF4-FFF2-40B4-BE49-F238E27FC236}">
                    <a16:creationId xmlns:a16="http://schemas.microsoft.com/office/drawing/2014/main" id="{D925015F-6454-445C-A2CC-A07B6C73FE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29">
                <a:extLst>
                  <a:ext uri="{FF2B5EF4-FFF2-40B4-BE49-F238E27FC236}">
                    <a16:creationId xmlns:a16="http://schemas.microsoft.com/office/drawing/2014/main" id="{77C93FED-9A45-468C-802C-726AD1B1EA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 36">
                <a:extLst>
                  <a:ext uri="{FF2B5EF4-FFF2-40B4-BE49-F238E27FC236}">
                    <a16:creationId xmlns:a16="http://schemas.microsoft.com/office/drawing/2014/main" id="{4A2796AA-DF86-4379-960E-032E8C5343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 38">
                <a:extLst>
                  <a:ext uri="{FF2B5EF4-FFF2-40B4-BE49-F238E27FC236}">
                    <a16:creationId xmlns:a16="http://schemas.microsoft.com/office/drawing/2014/main" id="{82E95669-391B-4017-B5F0-7930350FB7D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 39">
                <a:extLst>
                  <a:ext uri="{FF2B5EF4-FFF2-40B4-BE49-F238E27FC236}">
                    <a16:creationId xmlns:a16="http://schemas.microsoft.com/office/drawing/2014/main" id="{2BB91DC8-5837-466E-BD8D-423C58536E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 40">
                <a:extLst>
                  <a:ext uri="{FF2B5EF4-FFF2-40B4-BE49-F238E27FC236}">
                    <a16:creationId xmlns:a16="http://schemas.microsoft.com/office/drawing/2014/main" id="{3BEAEC5D-B083-4E18-BBE7-00FE56FFE6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 41">
                <a:extLst>
                  <a:ext uri="{FF2B5EF4-FFF2-40B4-BE49-F238E27FC236}">
                    <a16:creationId xmlns:a16="http://schemas.microsoft.com/office/drawing/2014/main" id="{E72BDDA2-5512-4E06-B6CF-591943DD77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 42">
                <a:extLst>
                  <a:ext uri="{FF2B5EF4-FFF2-40B4-BE49-F238E27FC236}">
                    <a16:creationId xmlns:a16="http://schemas.microsoft.com/office/drawing/2014/main" id="{215A5B62-E1DA-420D-9ECD-2AF08E8CB9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 43">
                <a:extLst>
                  <a:ext uri="{FF2B5EF4-FFF2-40B4-BE49-F238E27FC236}">
                    <a16:creationId xmlns:a16="http://schemas.microsoft.com/office/drawing/2014/main" id="{F8F914D3-7620-4738-969B-3F08001641C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 44">
                <a:extLst>
                  <a:ext uri="{FF2B5EF4-FFF2-40B4-BE49-F238E27FC236}">
                    <a16:creationId xmlns:a16="http://schemas.microsoft.com/office/drawing/2014/main" id="{8B58C74F-8C8C-4E8E-A1FD-E140C7FF9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 45">
                <a:extLst>
                  <a:ext uri="{FF2B5EF4-FFF2-40B4-BE49-F238E27FC236}">
                    <a16:creationId xmlns:a16="http://schemas.microsoft.com/office/drawing/2014/main" id="{A9EB0F25-F3FC-4891-8640-5C3643541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 46">
                <a:extLst>
                  <a:ext uri="{FF2B5EF4-FFF2-40B4-BE49-F238E27FC236}">
                    <a16:creationId xmlns:a16="http://schemas.microsoft.com/office/drawing/2014/main" id="{5A9AA46F-26BF-4EBE-A027-6E28094AC7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 53">
                <a:extLst>
                  <a:ext uri="{FF2B5EF4-FFF2-40B4-BE49-F238E27FC236}">
                    <a16:creationId xmlns:a16="http://schemas.microsoft.com/office/drawing/2014/main" id="{DF5C4FFD-8A39-4E7D-BFFA-F15DE4A03B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 54">
                <a:extLst>
                  <a:ext uri="{FF2B5EF4-FFF2-40B4-BE49-F238E27FC236}">
                    <a16:creationId xmlns:a16="http://schemas.microsoft.com/office/drawing/2014/main" id="{49568929-88BD-43B1-8AD5-FA6E9AB832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 55">
                <a:extLst>
                  <a:ext uri="{FF2B5EF4-FFF2-40B4-BE49-F238E27FC236}">
                    <a16:creationId xmlns:a16="http://schemas.microsoft.com/office/drawing/2014/main" id="{DAB5FCEB-AA2E-48B3-A7EF-9A1D3E7D6A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 56">
                <a:extLst>
                  <a:ext uri="{FF2B5EF4-FFF2-40B4-BE49-F238E27FC236}">
                    <a16:creationId xmlns:a16="http://schemas.microsoft.com/office/drawing/2014/main" id="{36EB395C-6724-4B76-A9F7-A6A6083D099D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 57">
                <a:extLst>
                  <a:ext uri="{FF2B5EF4-FFF2-40B4-BE49-F238E27FC236}">
                    <a16:creationId xmlns:a16="http://schemas.microsoft.com/office/drawing/2014/main" id="{A1AA3203-9A7E-479B-9C1A-367AD6FC7C6D}"/>
                  </a:ext>
                </a:extLst>
              </p:cNvPr>
              <p:cNvSpPr>
                <a:spLocks/>
              </p:cNvSpPr>
              <p:nvPr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 60">
                <a:extLst>
                  <a:ext uri="{FF2B5EF4-FFF2-40B4-BE49-F238E27FC236}">
                    <a16:creationId xmlns:a16="http://schemas.microsoft.com/office/drawing/2014/main" id="{9165DD9A-4369-4B6A-9D9D-CBC7746611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 63">
                <a:extLst>
                  <a:ext uri="{FF2B5EF4-FFF2-40B4-BE49-F238E27FC236}">
                    <a16:creationId xmlns:a16="http://schemas.microsoft.com/office/drawing/2014/main" id="{347361D9-F634-41F1-A52C-17FB79B700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 70">
                <a:extLst>
                  <a:ext uri="{FF2B5EF4-FFF2-40B4-BE49-F238E27FC236}">
                    <a16:creationId xmlns:a16="http://schemas.microsoft.com/office/drawing/2014/main" id="{80217953-F63D-4A9D-A11A-F525C4D669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 71">
                <a:extLst>
                  <a:ext uri="{FF2B5EF4-FFF2-40B4-BE49-F238E27FC236}">
                    <a16:creationId xmlns:a16="http://schemas.microsoft.com/office/drawing/2014/main" id="{20845ECA-EE4F-4B3B-8BB1-CDAC111A11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 72">
                <a:extLst>
                  <a:ext uri="{FF2B5EF4-FFF2-40B4-BE49-F238E27FC236}">
                    <a16:creationId xmlns:a16="http://schemas.microsoft.com/office/drawing/2014/main" id="{CDFDC8FB-E5EE-439C-9F85-AD0784CD27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Freeform 73">
                <a:extLst>
                  <a:ext uri="{FF2B5EF4-FFF2-40B4-BE49-F238E27FC236}">
                    <a16:creationId xmlns:a16="http://schemas.microsoft.com/office/drawing/2014/main" id="{E10E7350-2C90-4532-9E67-C41802A2E5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 74">
                <a:extLst>
                  <a:ext uri="{FF2B5EF4-FFF2-40B4-BE49-F238E27FC236}">
                    <a16:creationId xmlns:a16="http://schemas.microsoft.com/office/drawing/2014/main" id="{209B70DD-057B-4FCD-8A93-EF948B185A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 75">
                <a:extLst>
                  <a:ext uri="{FF2B5EF4-FFF2-40B4-BE49-F238E27FC236}">
                    <a16:creationId xmlns:a16="http://schemas.microsoft.com/office/drawing/2014/main" id="{3D49AC98-2085-4FAF-AC5C-B558ADD57F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 77">
                <a:extLst>
                  <a:ext uri="{FF2B5EF4-FFF2-40B4-BE49-F238E27FC236}">
                    <a16:creationId xmlns:a16="http://schemas.microsoft.com/office/drawing/2014/main" id="{D9A518B5-92FD-4BE6-A01D-E14B672DC6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770A07B0-BBC7-4BB4-979C-AAB4D3EA5F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BD61E467-3F92-4EB5-A883-D373A568A1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A107BF73-E6B2-4DBD-883F-8E736B978A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9252A3E1-3BD3-4AC6-990C-13C45FBEC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343317E3-826D-4761-8876-113128141C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91B0695-0219-43A3-9EB2-5431A47614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9658A29A-FAC3-4D5F-8EEA-FD5632D74F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9A36EF24-976E-4BFA-A30E-28B4FF77E6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9BC80B5D-A0EA-4AF0-88AA-C9282C28A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 94">
                <a:extLst>
                  <a:ext uri="{FF2B5EF4-FFF2-40B4-BE49-F238E27FC236}">
                    <a16:creationId xmlns:a16="http://schemas.microsoft.com/office/drawing/2014/main" id="{5C9579BC-F89E-4B86-BF91-A08C319F77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 95">
                <a:extLst>
                  <a:ext uri="{FF2B5EF4-FFF2-40B4-BE49-F238E27FC236}">
                    <a16:creationId xmlns:a16="http://schemas.microsoft.com/office/drawing/2014/main" id="{CD590D87-5914-4564-9D40-D93B9B68B3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 102">
                <a:extLst>
                  <a:ext uri="{FF2B5EF4-FFF2-40B4-BE49-F238E27FC236}">
                    <a16:creationId xmlns:a16="http://schemas.microsoft.com/office/drawing/2014/main" id="{80018187-425F-4622-A9E9-5634526541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0AA1C5C8-3D9A-4FB3-94FE-2A93AF2089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 110">
                <a:extLst>
                  <a:ext uri="{FF2B5EF4-FFF2-40B4-BE49-F238E27FC236}">
                    <a16:creationId xmlns:a16="http://schemas.microsoft.com/office/drawing/2014/main" id="{15A7F651-9E10-464E-AC08-03EA62CE04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 112">
                <a:extLst>
                  <a:ext uri="{FF2B5EF4-FFF2-40B4-BE49-F238E27FC236}">
                    <a16:creationId xmlns:a16="http://schemas.microsoft.com/office/drawing/2014/main" id="{4F8A4013-9087-432F-B533-5F67C4D91D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 113">
                <a:extLst>
                  <a:ext uri="{FF2B5EF4-FFF2-40B4-BE49-F238E27FC236}">
                    <a16:creationId xmlns:a16="http://schemas.microsoft.com/office/drawing/2014/main" id="{A0865644-A5CB-40E1-8FC1-AD61338B73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 114">
                <a:extLst>
                  <a:ext uri="{FF2B5EF4-FFF2-40B4-BE49-F238E27FC236}">
                    <a16:creationId xmlns:a16="http://schemas.microsoft.com/office/drawing/2014/main" id="{4DDA9320-AA91-4E11-B0B0-79EEF558AA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 124">
                <a:extLst>
                  <a:ext uri="{FF2B5EF4-FFF2-40B4-BE49-F238E27FC236}">
                    <a16:creationId xmlns:a16="http://schemas.microsoft.com/office/drawing/2014/main" id="{E14F8A82-AD1F-494D-BD3C-EB058AFC5D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 125">
                <a:extLst>
                  <a:ext uri="{FF2B5EF4-FFF2-40B4-BE49-F238E27FC236}">
                    <a16:creationId xmlns:a16="http://schemas.microsoft.com/office/drawing/2014/main" id="{9C772161-0631-4C0D-BBBC-04402A2A53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 28">
                <a:extLst>
                  <a:ext uri="{FF2B5EF4-FFF2-40B4-BE49-F238E27FC236}">
                    <a16:creationId xmlns:a16="http://schemas.microsoft.com/office/drawing/2014/main" id="{A91BDAC8-4F3B-4CBF-A97A-C8CF56A021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 38">
                <a:extLst>
                  <a:ext uri="{FF2B5EF4-FFF2-40B4-BE49-F238E27FC236}">
                    <a16:creationId xmlns:a16="http://schemas.microsoft.com/office/drawing/2014/main" id="{2204C230-8757-4C31-855E-22FFDA2DFD78}"/>
                  </a:ext>
                </a:extLst>
              </p:cNvPr>
              <p:cNvSpPr>
                <a:spLocks/>
              </p:cNvSpPr>
              <p:nvPr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 36">
                <a:extLst>
                  <a:ext uri="{FF2B5EF4-FFF2-40B4-BE49-F238E27FC236}">
                    <a16:creationId xmlns:a16="http://schemas.microsoft.com/office/drawing/2014/main" id="{34B1462A-B3EC-4010-B310-03F4FDEA20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88">
                <a:extLst>
                  <a:ext uri="{FF2B5EF4-FFF2-40B4-BE49-F238E27FC236}">
                    <a16:creationId xmlns:a16="http://schemas.microsoft.com/office/drawing/2014/main" id="{8F80B07B-051D-4DEC-AC66-A8E6EF9A28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17" name="Group 4">
                <a:extLst>
                  <a:ext uri="{FF2B5EF4-FFF2-40B4-BE49-F238E27FC236}">
                    <a16:creationId xmlns:a16="http://schemas.microsoft.com/office/drawing/2014/main" id="{254E1A93-59A5-4785-8275-3CB343B47CA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68" name="Freeform 5">
                  <a:extLst>
                    <a:ext uri="{FF2B5EF4-FFF2-40B4-BE49-F238E27FC236}">
                      <a16:creationId xmlns:a16="http://schemas.microsoft.com/office/drawing/2014/main" id="{2F6EC8A8-EFF7-43A1-B0A1-BE32263D8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9" name="Freeform 6">
                  <a:extLst>
                    <a:ext uri="{FF2B5EF4-FFF2-40B4-BE49-F238E27FC236}">
                      <a16:creationId xmlns:a16="http://schemas.microsoft.com/office/drawing/2014/main" id="{9A67DE1E-3A49-4C1E-B57E-948D61FDC2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18" name="Group 4">
                <a:extLst>
                  <a:ext uri="{FF2B5EF4-FFF2-40B4-BE49-F238E27FC236}">
                    <a16:creationId xmlns:a16="http://schemas.microsoft.com/office/drawing/2014/main" id="{FC2EB8A0-52FA-49CD-B188-F4FAA791154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66" name="Freeform 5">
                  <a:extLst>
                    <a:ext uri="{FF2B5EF4-FFF2-40B4-BE49-F238E27FC236}">
                      <a16:creationId xmlns:a16="http://schemas.microsoft.com/office/drawing/2014/main" id="{4F53A3CD-4713-4C98-82E2-357245489F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7" name="Freeform 6">
                  <a:extLst>
                    <a:ext uri="{FF2B5EF4-FFF2-40B4-BE49-F238E27FC236}">
                      <a16:creationId xmlns:a16="http://schemas.microsoft.com/office/drawing/2014/main" id="{F3658C4B-6142-4FDE-9F5C-9F7FB80AE8E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19" name="组合 291">
                <a:extLst>
                  <a:ext uri="{FF2B5EF4-FFF2-40B4-BE49-F238E27FC236}">
                    <a16:creationId xmlns:a16="http://schemas.microsoft.com/office/drawing/2014/main" id="{8D22EEC4-C591-4B9E-B8C5-315A6E32F321}"/>
                  </a:ext>
                </a:extLst>
              </p:cNvPr>
              <p:cNvGrpSpPr/>
              <p:nvPr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163" name="Freeform 11">
                  <a:extLst>
                    <a:ext uri="{FF2B5EF4-FFF2-40B4-BE49-F238E27FC236}">
                      <a16:creationId xmlns:a16="http://schemas.microsoft.com/office/drawing/2014/main" id="{5F95F333-0F77-4759-BF02-02C83E06EE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4" name="Freeform 14">
                  <a:extLst>
                    <a:ext uri="{FF2B5EF4-FFF2-40B4-BE49-F238E27FC236}">
                      <a16:creationId xmlns:a16="http://schemas.microsoft.com/office/drawing/2014/main" id="{E615BDE2-D8D7-467B-A9FE-7D792E00FC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5" name="任意多边形 337">
                  <a:extLst>
                    <a:ext uri="{FF2B5EF4-FFF2-40B4-BE49-F238E27FC236}">
                      <a16:creationId xmlns:a16="http://schemas.microsoft.com/office/drawing/2014/main" id="{0E04B258-8830-4ABF-A910-4C239FD51CB2}"/>
                    </a:ext>
                  </a:extLst>
                </p:cNvPr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0" name="组合 292">
                <a:extLst>
                  <a:ext uri="{FF2B5EF4-FFF2-40B4-BE49-F238E27FC236}">
                    <a16:creationId xmlns:a16="http://schemas.microsoft.com/office/drawing/2014/main" id="{5B7B4BA2-01B6-4B20-BFB9-82A663BBF915}"/>
                  </a:ext>
                </a:extLst>
              </p:cNvPr>
              <p:cNvGrpSpPr/>
              <p:nvPr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160" name="Freeform 11">
                  <a:extLst>
                    <a:ext uri="{FF2B5EF4-FFF2-40B4-BE49-F238E27FC236}">
                      <a16:creationId xmlns:a16="http://schemas.microsoft.com/office/drawing/2014/main" id="{92C6B73A-E6C1-4E0E-AA8E-B7F2E3C776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1" name="Freeform 14">
                  <a:extLst>
                    <a:ext uri="{FF2B5EF4-FFF2-40B4-BE49-F238E27FC236}">
                      <a16:creationId xmlns:a16="http://schemas.microsoft.com/office/drawing/2014/main" id="{5B791B68-C1F1-4B8B-90A2-D6A9D327D4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2" name="任意多边形 334">
                  <a:extLst>
                    <a:ext uri="{FF2B5EF4-FFF2-40B4-BE49-F238E27FC236}">
                      <a16:creationId xmlns:a16="http://schemas.microsoft.com/office/drawing/2014/main" id="{49DD5920-9FB7-4A49-8E2C-9D5C31561057}"/>
                    </a:ext>
                  </a:extLst>
                </p:cNvPr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1" name="Group 35">
                <a:extLst>
                  <a:ext uri="{FF2B5EF4-FFF2-40B4-BE49-F238E27FC236}">
                    <a16:creationId xmlns:a16="http://schemas.microsoft.com/office/drawing/2014/main" id="{BC531D8C-06E3-4A9F-B3BA-984E418C620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157" name="Oval 36">
                  <a:extLst>
                    <a:ext uri="{FF2B5EF4-FFF2-40B4-BE49-F238E27FC236}">
                      <a16:creationId xmlns:a16="http://schemas.microsoft.com/office/drawing/2014/main" id="{4A16216B-DCD5-4FB3-9B21-7F77130BD4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8" name="Freeform 37">
                  <a:extLst>
                    <a:ext uri="{FF2B5EF4-FFF2-40B4-BE49-F238E27FC236}">
                      <a16:creationId xmlns:a16="http://schemas.microsoft.com/office/drawing/2014/main" id="{ED598987-6BB1-48A6-A08D-6CBD3D106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9" name="Freeform 38">
                  <a:extLst>
                    <a:ext uri="{FF2B5EF4-FFF2-40B4-BE49-F238E27FC236}">
                      <a16:creationId xmlns:a16="http://schemas.microsoft.com/office/drawing/2014/main" id="{EDD862BC-725A-4F64-A3AC-A433C146DAF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2" name="组合 294">
                <a:extLst>
                  <a:ext uri="{FF2B5EF4-FFF2-40B4-BE49-F238E27FC236}">
                    <a16:creationId xmlns:a16="http://schemas.microsoft.com/office/drawing/2014/main" id="{E64E9F16-6124-40A1-B90A-B1DD50AB5F95}"/>
                  </a:ext>
                </a:extLst>
              </p:cNvPr>
              <p:cNvGrpSpPr/>
              <p:nvPr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154" name="Freeform 11">
                  <a:extLst>
                    <a:ext uri="{FF2B5EF4-FFF2-40B4-BE49-F238E27FC236}">
                      <a16:creationId xmlns:a16="http://schemas.microsoft.com/office/drawing/2014/main" id="{1CD2A606-B0B3-4F34-B45A-022EC34A68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5" name="Freeform 14">
                  <a:extLst>
                    <a:ext uri="{FF2B5EF4-FFF2-40B4-BE49-F238E27FC236}">
                      <a16:creationId xmlns:a16="http://schemas.microsoft.com/office/drawing/2014/main" id="{433596FF-BC7B-46D0-AA3F-49728BB0FD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6" name="任意多边形 328">
                  <a:extLst>
                    <a:ext uri="{FF2B5EF4-FFF2-40B4-BE49-F238E27FC236}">
                      <a16:creationId xmlns:a16="http://schemas.microsoft.com/office/drawing/2014/main" id="{04FFFFCA-EB7B-46EB-BD6B-3575E9D79147}"/>
                    </a:ext>
                  </a:extLst>
                </p:cNvPr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3" name="Group 4">
                <a:extLst>
                  <a:ext uri="{FF2B5EF4-FFF2-40B4-BE49-F238E27FC236}">
                    <a16:creationId xmlns:a16="http://schemas.microsoft.com/office/drawing/2014/main" id="{A2ECC607-B0BF-43E4-9639-C76C76AC556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152" name="Freeform 5">
                  <a:extLst>
                    <a:ext uri="{FF2B5EF4-FFF2-40B4-BE49-F238E27FC236}">
                      <a16:creationId xmlns:a16="http://schemas.microsoft.com/office/drawing/2014/main" id="{114AF89D-CFD6-4DB1-B2D2-5A1F37A8F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3" name="Freeform 6">
                  <a:extLst>
                    <a:ext uri="{FF2B5EF4-FFF2-40B4-BE49-F238E27FC236}">
                      <a16:creationId xmlns:a16="http://schemas.microsoft.com/office/drawing/2014/main" id="{0448E2A0-1669-4779-AFA9-CFDEE1A7C29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4" name="组合 296">
                <a:extLst>
                  <a:ext uri="{FF2B5EF4-FFF2-40B4-BE49-F238E27FC236}">
                    <a16:creationId xmlns:a16="http://schemas.microsoft.com/office/drawing/2014/main" id="{D6BA2B5E-667E-4F48-A3AC-FAA206CD8C86}"/>
                  </a:ext>
                </a:extLst>
              </p:cNvPr>
              <p:cNvGrpSpPr/>
              <p:nvPr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50" name="Oval 53">
                  <a:extLst>
                    <a:ext uri="{FF2B5EF4-FFF2-40B4-BE49-F238E27FC236}">
                      <a16:creationId xmlns:a16="http://schemas.microsoft.com/office/drawing/2014/main" id="{2C17FBEF-5C5E-4719-89E8-2D26BF4E1B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80034DE-37E6-42DF-963C-47C759C7EC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5" name="Group 57">
                <a:extLst>
                  <a:ext uri="{FF2B5EF4-FFF2-40B4-BE49-F238E27FC236}">
                    <a16:creationId xmlns:a16="http://schemas.microsoft.com/office/drawing/2014/main" id="{10262C6A-CE08-4A0A-8D2E-FA880358D77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145" name="Freeform 58">
                  <a:extLst>
                    <a:ext uri="{FF2B5EF4-FFF2-40B4-BE49-F238E27FC236}">
                      <a16:creationId xmlns:a16="http://schemas.microsoft.com/office/drawing/2014/main" id="{D4710452-4FFE-4107-93DA-AF463F82E7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6" name="Freeform 59">
                  <a:extLst>
                    <a:ext uri="{FF2B5EF4-FFF2-40B4-BE49-F238E27FC236}">
                      <a16:creationId xmlns:a16="http://schemas.microsoft.com/office/drawing/2014/main" id="{6158C60C-93C2-4230-91A3-421BFC3150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7" name="Freeform 60">
                  <a:extLst>
                    <a:ext uri="{FF2B5EF4-FFF2-40B4-BE49-F238E27FC236}">
                      <a16:creationId xmlns:a16="http://schemas.microsoft.com/office/drawing/2014/main" id="{F28F723F-0C23-42E0-821A-90DCE60BEB6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8" name="Freeform 61">
                  <a:extLst>
                    <a:ext uri="{FF2B5EF4-FFF2-40B4-BE49-F238E27FC236}">
                      <a16:creationId xmlns:a16="http://schemas.microsoft.com/office/drawing/2014/main" id="{0AC64416-6A46-41C6-B353-AAB7E7F3D2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9" name="Oval 62">
                  <a:extLst>
                    <a:ext uri="{FF2B5EF4-FFF2-40B4-BE49-F238E27FC236}">
                      <a16:creationId xmlns:a16="http://schemas.microsoft.com/office/drawing/2014/main" id="{378DC4F4-81D3-4A9B-A025-7FE9481E2B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6" name="Group 4">
                <a:extLst>
                  <a:ext uri="{FF2B5EF4-FFF2-40B4-BE49-F238E27FC236}">
                    <a16:creationId xmlns:a16="http://schemas.microsoft.com/office/drawing/2014/main" id="{5515A67C-A179-448E-9D2C-BBB34A19B56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43" name="Freeform 5">
                  <a:extLst>
                    <a:ext uri="{FF2B5EF4-FFF2-40B4-BE49-F238E27FC236}">
                      <a16:creationId xmlns:a16="http://schemas.microsoft.com/office/drawing/2014/main" id="{15E82DA8-5843-4C38-A70C-BC5290E7DB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4" name="Freeform 6">
                  <a:extLst>
                    <a:ext uri="{FF2B5EF4-FFF2-40B4-BE49-F238E27FC236}">
                      <a16:creationId xmlns:a16="http://schemas.microsoft.com/office/drawing/2014/main" id="{20087936-1718-4E8F-8C58-4CCBE7E9C28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7" name="Group 65">
                <a:extLst>
                  <a:ext uri="{FF2B5EF4-FFF2-40B4-BE49-F238E27FC236}">
                    <a16:creationId xmlns:a16="http://schemas.microsoft.com/office/drawing/2014/main" id="{1788C401-BE91-4CC5-8477-7DF24823D03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141" name="Freeform 66">
                  <a:extLst>
                    <a:ext uri="{FF2B5EF4-FFF2-40B4-BE49-F238E27FC236}">
                      <a16:creationId xmlns:a16="http://schemas.microsoft.com/office/drawing/2014/main" id="{A0CBB61D-0781-41B7-AE43-4624C7225FE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2" name="Freeform 67">
                  <a:extLst>
                    <a:ext uri="{FF2B5EF4-FFF2-40B4-BE49-F238E27FC236}">
                      <a16:creationId xmlns:a16="http://schemas.microsoft.com/office/drawing/2014/main" id="{C4DA5E9D-D9E3-4EA9-8C3B-A8ABD6E2352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8" name="Group 70">
                <a:extLst>
                  <a:ext uri="{FF2B5EF4-FFF2-40B4-BE49-F238E27FC236}">
                    <a16:creationId xmlns:a16="http://schemas.microsoft.com/office/drawing/2014/main" id="{879EFEB2-A61C-45BF-B375-5FBD6DDCFC1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136" name="Oval 72">
                  <a:extLst>
                    <a:ext uri="{FF2B5EF4-FFF2-40B4-BE49-F238E27FC236}">
                      <a16:creationId xmlns:a16="http://schemas.microsoft.com/office/drawing/2014/main" id="{0CFA468C-4193-49E8-8D39-3072B88F9C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7" name="Oval 73">
                  <a:extLst>
                    <a:ext uri="{FF2B5EF4-FFF2-40B4-BE49-F238E27FC236}">
                      <a16:creationId xmlns:a16="http://schemas.microsoft.com/office/drawing/2014/main" id="{9981C271-33A3-495C-952B-949ADCEB69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8" name="Freeform 74">
                  <a:extLst>
                    <a:ext uri="{FF2B5EF4-FFF2-40B4-BE49-F238E27FC236}">
                      <a16:creationId xmlns:a16="http://schemas.microsoft.com/office/drawing/2014/main" id="{74DE9E8C-D7C9-44F7-AFD5-E61B77EB0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9" name="Freeform 75">
                  <a:extLst>
                    <a:ext uri="{FF2B5EF4-FFF2-40B4-BE49-F238E27FC236}">
                      <a16:creationId xmlns:a16="http://schemas.microsoft.com/office/drawing/2014/main" id="{318144F5-4D08-48D2-AB29-20D9E7DD5C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0" name="Freeform 76">
                  <a:extLst>
                    <a:ext uri="{FF2B5EF4-FFF2-40B4-BE49-F238E27FC236}">
                      <a16:creationId xmlns:a16="http://schemas.microsoft.com/office/drawing/2014/main" id="{82991CF6-2E7F-43AE-8840-860C86097CA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9" name="组合 301">
                <a:extLst>
                  <a:ext uri="{FF2B5EF4-FFF2-40B4-BE49-F238E27FC236}">
                    <a16:creationId xmlns:a16="http://schemas.microsoft.com/office/drawing/2014/main" id="{0A85092B-A947-43E6-8F11-590FB59C3568}"/>
                  </a:ext>
                </a:extLst>
              </p:cNvPr>
              <p:cNvGrpSpPr/>
              <p:nvPr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133" name="Freeform 11">
                  <a:extLst>
                    <a:ext uri="{FF2B5EF4-FFF2-40B4-BE49-F238E27FC236}">
                      <a16:creationId xmlns:a16="http://schemas.microsoft.com/office/drawing/2014/main" id="{46445F97-BA41-4B0B-9F9A-55C51015FC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4" name="Freeform 14">
                  <a:extLst>
                    <a:ext uri="{FF2B5EF4-FFF2-40B4-BE49-F238E27FC236}">
                      <a16:creationId xmlns:a16="http://schemas.microsoft.com/office/drawing/2014/main" id="{C62FBA55-8D66-4A28-AB5B-5675E2FDF8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5" name="任意多边形 307">
                  <a:extLst>
                    <a:ext uri="{FF2B5EF4-FFF2-40B4-BE49-F238E27FC236}">
                      <a16:creationId xmlns:a16="http://schemas.microsoft.com/office/drawing/2014/main" id="{23D8D514-CDE4-4F6C-90A4-CBED73EE6306}"/>
                    </a:ext>
                  </a:extLst>
                </p:cNvPr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30" name="组合 302">
                <a:extLst>
                  <a:ext uri="{FF2B5EF4-FFF2-40B4-BE49-F238E27FC236}">
                    <a16:creationId xmlns:a16="http://schemas.microsoft.com/office/drawing/2014/main" id="{2EBD0DFA-3CA6-456F-9C55-0BB2FAD69A5C}"/>
                  </a:ext>
                </a:extLst>
              </p:cNvPr>
              <p:cNvGrpSpPr/>
              <p:nvPr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31" name="Oval 53">
                  <a:extLst>
                    <a:ext uri="{FF2B5EF4-FFF2-40B4-BE49-F238E27FC236}">
                      <a16:creationId xmlns:a16="http://schemas.microsoft.com/office/drawing/2014/main" id="{5FB3B101-D7D4-4BC4-8290-51FFDE3AC6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2" name="Freeform 54">
                  <a:extLst>
                    <a:ext uri="{FF2B5EF4-FFF2-40B4-BE49-F238E27FC236}">
                      <a16:creationId xmlns:a16="http://schemas.microsoft.com/office/drawing/2014/main" id="{3BF8334F-A101-430A-9AD0-BBF08E68A7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4" name="Freeform 40">
              <a:extLst>
                <a:ext uri="{FF2B5EF4-FFF2-40B4-BE49-F238E27FC236}">
                  <a16:creationId xmlns:a16="http://schemas.microsoft.com/office/drawing/2014/main" id="{47C7BD60-F445-4BC0-AAD9-526A7FBED6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2147483647 w 180"/>
                <a:gd name="T1" fmla="*/ 2147483647 h 199"/>
                <a:gd name="T2" fmla="*/ 2147483647 w 180"/>
                <a:gd name="T3" fmla="*/ 2147483647 h 199"/>
                <a:gd name="T4" fmla="*/ 2147483647 w 180"/>
                <a:gd name="T5" fmla="*/ 2147483647 h 199"/>
                <a:gd name="T6" fmla="*/ 2147483647 w 180"/>
                <a:gd name="T7" fmla="*/ 2147483647 h 199"/>
                <a:gd name="T8" fmla="*/ 2147483647 w 180"/>
                <a:gd name="T9" fmla="*/ 2147483647 h 199"/>
                <a:gd name="T10" fmla="*/ 2147483647 w 180"/>
                <a:gd name="T11" fmla="*/ 2147483647 h 199"/>
                <a:gd name="T12" fmla="*/ 2147483647 w 180"/>
                <a:gd name="T13" fmla="*/ 2147483647 h 199"/>
                <a:gd name="T14" fmla="*/ 2147483647 w 180"/>
                <a:gd name="T15" fmla="*/ 2147483647 h 199"/>
                <a:gd name="T16" fmla="*/ 2147483647 w 180"/>
                <a:gd name="T17" fmla="*/ 2147483647 h 199"/>
                <a:gd name="T18" fmla="*/ 2147483647 w 180"/>
                <a:gd name="T19" fmla="*/ 2147483647 h 199"/>
                <a:gd name="T20" fmla="*/ 2147483647 w 180"/>
                <a:gd name="T21" fmla="*/ 2147483647 h 199"/>
                <a:gd name="T22" fmla="*/ 2147483647 w 180"/>
                <a:gd name="T23" fmla="*/ 2147483647 h 199"/>
                <a:gd name="T24" fmla="*/ 2147483647 w 180"/>
                <a:gd name="T25" fmla="*/ 2147483647 h 199"/>
                <a:gd name="T26" fmla="*/ 2147483647 w 180"/>
                <a:gd name="T27" fmla="*/ 2147483647 h 199"/>
                <a:gd name="T28" fmla="*/ 2147483647 w 180"/>
                <a:gd name="T29" fmla="*/ 2147483647 h 199"/>
                <a:gd name="T30" fmla="*/ 2147483647 w 180"/>
                <a:gd name="T31" fmla="*/ 2147483647 h 199"/>
                <a:gd name="T32" fmla="*/ 2147483647 w 180"/>
                <a:gd name="T33" fmla="*/ 2147483647 h 199"/>
                <a:gd name="T34" fmla="*/ 2147483647 w 180"/>
                <a:gd name="T35" fmla="*/ 2147483647 h 199"/>
                <a:gd name="T36" fmla="*/ 2147483647 w 180"/>
                <a:gd name="T37" fmla="*/ 2147483647 h 199"/>
                <a:gd name="T38" fmla="*/ 2147483647 w 180"/>
                <a:gd name="T39" fmla="*/ 2147483647 h 199"/>
                <a:gd name="T40" fmla="*/ 2147483647 w 180"/>
                <a:gd name="T41" fmla="*/ 2147483647 h 199"/>
                <a:gd name="T42" fmla="*/ 2147483647 w 180"/>
                <a:gd name="T43" fmla="*/ 2147483647 h 199"/>
                <a:gd name="T44" fmla="*/ 2147483647 w 180"/>
                <a:gd name="T45" fmla="*/ 0 h 199"/>
                <a:gd name="T46" fmla="*/ 2147483647 w 180"/>
                <a:gd name="T47" fmla="*/ 2147483647 h 199"/>
                <a:gd name="T48" fmla="*/ 2147483647 w 180"/>
                <a:gd name="T49" fmla="*/ 2147483647 h 199"/>
                <a:gd name="T50" fmla="*/ 2147483647 w 180"/>
                <a:gd name="T51" fmla="*/ 2147483647 h 199"/>
                <a:gd name="T52" fmla="*/ 2147483647 w 180"/>
                <a:gd name="T53" fmla="*/ 2147483647 h 199"/>
                <a:gd name="T54" fmla="*/ 2147483647 w 180"/>
                <a:gd name="T55" fmla="*/ 2147483647 h 199"/>
                <a:gd name="T56" fmla="*/ 2147483647 w 180"/>
                <a:gd name="T57" fmla="*/ 2147483647 h 199"/>
                <a:gd name="T58" fmla="*/ 2147483647 w 180"/>
                <a:gd name="T59" fmla="*/ 2147483647 h 199"/>
                <a:gd name="T60" fmla="*/ 2147483647 w 180"/>
                <a:gd name="T61" fmla="*/ 2147483647 h 199"/>
                <a:gd name="T62" fmla="*/ 2147483647 w 180"/>
                <a:gd name="T63" fmla="*/ 2147483647 h 199"/>
                <a:gd name="T64" fmla="*/ 2147483647 w 180"/>
                <a:gd name="T65" fmla="*/ 2147483647 h 199"/>
                <a:gd name="T66" fmla="*/ 2147483647 w 180"/>
                <a:gd name="T67" fmla="*/ 2147483647 h 199"/>
                <a:gd name="T68" fmla="*/ 2147483647 w 180"/>
                <a:gd name="T69" fmla="*/ 2147483647 h 199"/>
                <a:gd name="T70" fmla="*/ 2147483647 w 180"/>
                <a:gd name="T71" fmla="*/ 2147483647 h 199"/>
                <a:gd name="T72" fmla="*/ 2147483647 w 180"/>
                <a:gd name="T73" fmla="*/ 2147483647 h 199"/>
                <a:gd name="T74" fmla="*/ 2147483647 w 180"/>
                <a:gd name="T75" fmla="*/ 2147483647 h 199"/>
                <a:gd name="T76" fmla="*/ 2147483647 w 180"/>
                <a:gd name="T77" fmla="*/ 2147483647 h 199"/>
                <a:gd name="T78" fmla="*/ 2147483647 w 180"/>
                <a:gd name="T79" fmla="*/ 0 h 1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42">
              <a:extLst>
                <a:ext uri="{FF2B5EF4-FFF2-40B4-BE49-F238E27FC236}">
                  <a16:creationId xmlns:a16="http://schemas.microsoft.com/office/drawing/2014/main" id="{71607521-7AF7-4881-AB0D-D4352C64A8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2147483647 w 196"/>
                <a:gd name="T1" fmla="*/ 2147483647 h 196"/>
                <a:gd name="T2" fmla="*/ 2147483647 w 196"/>
                <a:gd name="T3" fmla="*/ 2147483647 h 196"/>
                <a:gd name="T4" fmla="*/ 2147483647 w 196"/>
                <a:gd name="T5" fmla="*/ 2147483647 h 196"/>
                <a:gd name="T6" fmla="*/ 2147483647 w 196"/>
                <a:gd name="T7" fmla="*/ 2147483647 h 196"/>
                <a:gd name="T8" fmla="*/ 2147483647 w 196"/>
                <a:gd name="T9" fmla="*/ 2147483647 h 196"/>
                <a:gd name="T10" fmla="*/ 2147483647 w 196"/>
                <a:gd name="T11" fmla="*/ 2147483647 h 196"/>
                <a:gd name="T12" fmla="*/ 2147483647 w 196"/>
                <a:gd name="T13" fmla="*/ 2147483647 h 196"/>
                <a:gd name="T14" fmla="*/ 2147483647 w 196"/>
                <a:gd name="T15" fmla="*/ 2147483647 h 196"/>
                <a:gd name="T16" fmla="*/ 2147483647 w 196"/>
                <a:gd name="T17" fmla="*/ 2147483647 h 196"/>
                <a:gd name="T18" fmla="*/ 2147483647 w 196"/>
                <a:gd name="T19" fmla="*/ 2147483647 h 196"/>
                <a:gd name="T20" fmla="*/ 2147483647 w 196"/>
                <a:gd name="T21" fmla="*/ 2147483647 h 196"/>
                <a:gd name="T22" fmla="*/ 2147483647 w 196"/>
                <a:gd name="T23" fmla="*/ 2147483647 h 196"/>
                <a:gd name="T24" fmla="*/ 2147483647 w 196"/>
                <a:gd name="T25" fmla="*/ 2147483647 h 196"/>
                <a:gd name="T26" fmla="*/ 2147483647 w 196"/>
                <a:gd name="T27" fmla="*/ 2147483647 h 196"/>
                <a:gd name="T28" fmla="*/ 2147483647 w 196"/>
                <a:gd name="T29" fmla="*/ 2147483647 h 196"/>
                <a:gd name="T30" fmla="*/ 2147483647 w 196"/>
                <a:gd name="T31" fmla="*/ 2147483647 h 196"/>
                <a:gd name="T32" fmla="*/ 2147483647 w 196"/>
                <a:gd name="T33" fmla="*/ 2147483647 h 196"/>
                <a:gd name="T34" fmla="*/ 2147483647 w 196"/>
                <a:gd name="T35" fmla="*/ 2147483647 h 196"/>
                <a:gd name="T36" fmla="*/ 2147483647 w 196"/>
                <a:gd name="T37" fmla="*/ 2147483647 h 196"/>
                <a:gd name="T38" fmla="*/ 2147483647 w 196"/>
                <a:gd name="T39" fmla="*/ 2147483647 h 196"/>
                <a:gd name="T40" fmla="*/ 2147483647 w 196"/>
                <a:gd name="T41" fmla="*/ 2147483647 h 196"/>
                <a:gd name="T42" fmla="*/ 2147483647 w 196"/>
                <a:gd name="T43" fmla="*/ 2147483647 h 196"/>
                <a:gd name="T44" fmla="*/ 2147483647 w 196"/>
                <a:gd name="T45" fmla="*/ 2147483647 h 196"/>
                <a:gd name="T46" fmla="*/ 2147483647 w 196"/>
                <a:gd name="T47" fmla="*/ 2147483647 h 196"/>
                <a:gd name="T48" fmla="*/ 2147483647 w 196"/>
                <a:gd name="T49" fmla="*/ 2147483647 h 196"/>
                <a:gd name="T50" fmla="*/ 2147483647 w 196"/>
                <a:gd name="T51" fmla="*/ 2147483647 h 196"/>
                <a:gd name="T52" fmla="*/ 0 w 196"/>
                <a:gd name="T53" fmla="*/ 2147483647 h 196"/>
                <a:gd name="T54" fmla="*/ 0 w 196"/>
                <a:gd name="T55" fmla="*/ 2147483647 h 196"/>
                <a:gd name="T56" fmla="*/ 2147483647 w 196"/>
                <a:gd name="T57" fmla="*/ 2147483647 h 196"/>
                <a:gd name="T58" fmla="*/ 2147483647 w 196"/>
                <a:gd name="T59" fmla="*/ 0 h 196"/>
                <a:gd name="T60" fmla="*/ 2147483647 w 196"/>
                <a:gd name="T61" fmla="*/ 0 h 196"/>
                <a:gd name="T62" fmla="*/ 2147483647 w 196"/>
                <a:gd name="T63" fmla="*/ 2147483647 h 196"/>
                <a:gd name="T64" fmla="*/ 2147483647 w 196"/>
                <a:gd name="T65" fmla="*/ 2147483647 h 196"/>
                <a:gd name="T66" fmla="*/ 2147483647 w 196"/>
                <a:gd name="T67" fmla="*/ 2147483647 h 196"/>
                <a:gd name="T68" fmla="*/ 2147483647 w 196"/>
                <a:gd name="T69" fmla="*/ 2147483647 h 196"/>
                <a:gd name="T70" fmla="*/ 2147483647 w 196"/>
                <a:gd name="T71" fmla="*/ 2147483647 h 196"/>
                <a:gd name="T72" fmla="*/ 2147483647 w 196"/>
                <a:gd name="T73" fmla="*/ 2147483647 h 196"/>
                <a:gd name="T74" fmla="*/ 2147483647 w 196"/>
                <a:gd name="T75" fmla="*/ 2147483647 h 196"/>
                <a:gd name="T76" fmla="*/ 2147483647 w 196"/>
                <a:gd name="T77" fmla="*/ 2147483647 h 196"/>
                <a:gd name="T78" fmla="*/ 2147483647 w 196"/>
                <a:gd name="T79" fmla="*/ 2147483647 h 19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3">
              <a:extLst>
                <a:ext uri="{FF2B5EF4-FFF2-40B4-BE49-F238E27FC236}">
                  <a16:creationId xmlns:a16="http://schemas.microsoft.com/office/drawing/2014/main" id="{39E8A4BB-040F-4036-9969-48A4084ED1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-2251934" flipH="1" flipV="1">
              <a:off x="11754232" y="-83518"/>
              <a:ext cx="747712" cy="744538"/>
            </a:xfrm>
            <a:custGeom>
              <a:avLst/>
              <a:gdLst>
                <a:gd name="T0" fmla="*/ 2147483647 w 199"/>
                <a:gd name="T1" fmla="*/ 2147483647 h 198"/>
                <a:gd name="T2" fmla="*/ 2147483647 w 199"/>
                <a:gd name="T3" fmla="*/ 0 h 198"/>
                <a:gd name="T4" fmla="*/ 0 w 199"/>
                <a:gd name="T5" fmla="*/ 2147483647 h 198"/>
                <a:gd name="T6" fmla="*/ 2147483647 w 199"/>
                <a:gd name="T7" fmla="*/ 2147483647 h 198"/>
                <a:gd name="T8" fmla="*/ 2147483647 w 199"/>
                <a:gd name="T9" fmla="*/ 2147483647 h 198"/>
                <a:gd name="T10" fmla="*/ 2147483647 w 199"/>
                <a:gd name="T11" fmla="*/ 2147483647 h 198"/>
                <a:gd name="T12" fmla="*/ 2147483647 w 199"/>
                <a:gd name="T13" fmla="*/ 2147483647 h 198"/>
                <a:gd name="T14" fmla="*/ 2147483647 w 199"/>
                <a:gd name="T15" fmla="*/ 2147483647 h 198"/>
                <a:gd name="T16" fmla="*/ 2147483647 w 199"/>
                <a:gd name="T17" fmla="*/ 2147483647 h 198"/>
                <a:gd name="T18" fmla="*/ 2147483647 w 199"/>
                <a:gd name="T19" fmla="*/ 2147483647 h 198"/>
                <a:gd name="T20" fmla="*/ 2147483647 w 199"/>
                <a:gd name="T21" fmla="*/ 2147483647 h 198"/>
                <a:gd name="T22" fmla="*/ 2147483647 w 199"/>
                <a:gd name="T23" fmla="*/ 2147483647 h 198"/>
                <a:gd name="T24" fmla="*/ 2147483647 w 199"/>
                <a:gd name="T25" fmla="*/ 2147483647 h 1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5">
              <a:extLst>
                <a:ext uri="{FF2B5EF4-FFF2-40B4-BE49-F238E27FC236}">
                  <a16:creationId xmlns:a16="http://schemas.microsoft.com/office/drawing/2014/main" id="{619621F8-BEC1-4FE6-9375-C7AC89F44BA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2147483647 w 199"/>
                <a:gd name="T1" fmla="*/ 0 h 199"/>
                <a:gd name="T2" fmla="*/ 2147483647 w 199"/>
                <a:gd name="T3" fmla="*/ 2147483647 h 199"/>
                <a:gd name="T4" fmla="*/ 2147483647 w 199"/>
                <a:gd name="T5" fmla="*/ 2147483647 h 199"/>
                <a:gd name="T6" fmla="*/ 0 w 199"/>
                <a:gd name="T7" fmla="*/ 2147483647 h 199"/>
                <a:gd name="T8" fmla="*/ 2147483647 w 199"/>
                <a:gd name="T9" fmla="*/ 0 h 199"/>
                <a:gd name="T10" fmla="*/ 2147483647 w 199"/>
                <a:gd name="T11" fmla="*/ 2147483647 h 199"/>
                <a:gd name="T12" fmla="*/ 2147483647 w 199"/>
                <a:gd name="T13" fmla="*/ 2147483647 h 199"/>
                <a:gd name="T14" fmla="*/ 2147483647 w 199"/>
                <a:gd name="T15" fmla="*/ 2147483647 h 199"/>
                <a:gd name="T16" fmla="*/ 2147483647 w 199"/>
                <a:gd name="T17" fmla="*/ 2147483647 h 199"/>
                <a:gd name="T18" fmla="*/ 2147483647 w 199"/>
                <a:gd name="T19" fmla="*/ 2147483647 h 199"/>
                <a:gd name="T20" fmla="*/ 2147483647 w 199"/>
                <a:gd name="T21" fmla="*/ 2147483647 h 199"/>
                <a:gd name="T22" fmla="*/ 2147483647 w 199"/>
                <a:gd name="T23" fmla="*/ 2147483647 h 199"/>
                <a:gd name="T24" fmla="*/ 2147483647 w 199"/>
                <a:gd name="T25" fmla="*/ 2147483647 h 199"/>
                <a:gd name="T26" fmla="*/ 2147483647 w 199"/>
                <a:gd name="T27" fmla="*/ 2147483647 h 199"/>
                <a:gd name="T28" fmla="*/ 2147483647 w 199"/>
                <a:gd name="T29" fmla="*/ 2147483647 h 199"/>
                <a:gd name="T30" fmla="*/ 2147483647 w 199"/>
                <a:gd name="T31" fmla="*/ 2147483647 h 199"/>
                <a:gd name="T32" fmla="*/ 2147483647 w 199"/>
                <a:gd name="T33" fmla="*/ 2147483647 h 199"/>
                <a:gd name="T34" fmla="*/ 2147483647 w 199"/>
                <a:gd name="T35" fmla="*/ 2147483647 h 199"/>
                <a:gd name="T36" fmla="*/ 2147483647 w 199"/>
                <a:gd name="T37" fmla="*/ 2147483647 h 199"/>
                <a:gd name="T38" fmla="*/ 2147483647 w 199"/>
                <a:gd name="T39" fmla="*/ 2147483647 h 199"/>
                <a:gd name="T40" fmla="*/ 2147483647 w 199"/>
                <a:gd name="T41" fmla="*/ 2147483647 h 199"/>
                <a:gd name="T42" fmla="*/ 2147483647 w 199"/>
                <a:gd name="T43" fmla="*/ 2147483647 h 199"/>
                <a:gd name="T44" fmla="*/ 2147483647 w 199"/>
                <a:gd name="T45" fmla="*/ 2147483647 h 199"/>
                <a:gd name="T46" fmla="*/ 2147483647 w 199"/>
                <a:gd name="T47" fmla="*/ 2147483647 h 199"/>
                <a:gd name="T48" fmla="*/ 2147483647 w 199"/>
                <a:gd name="T49" fmla="*/ 2147483647 h 19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EF9792ED-35A0-4024-97BA-C07CF4B15F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2147483647 w 198"/>
                <a:gd name="T1" fmla="*/ 0 h 198"/>
                <a:gd name="T2" fmla="*/ 0 w 198"/>
                <a:gd name="T3" fmla="*/ 2147483647 h 198"/>
                <a:gd name="T4" fmla="*/ 2147483647 w 198"/>
                <a:gd name="T5" fmla="*/ 2147483647 h 198"/>
                <a:gd name="T6" fmla="*/ 2147483647 w 198"/>
                <a:gd name="T7" fmla="*/ 2147483647 h 198"/>
                <a:gd name="T8" fmla="*/ 2147483647 w 198"/>
                <a:gd name="T9" fmla="*/ 0 h 198"/>
                <a:gd name="T10" fmla="*/ 2147483647 w 198"/>
                <a:gd name="T11" fmla="*/ 2147483647 h 198"/>
                <a:gd name="T12" fmla="*/ 2147483647 w 198"/>
                <a:gd name="T13" fmla="*/ 2147483647 h 198"/>
                <a:gd name="T14" fmla="*/ 2147483647 w 198"/>
                <a:gd name="T15" fmla="*/ 2147483647 h 198"/>
                <a:gd name="T16" fmla="*/ 2147483647 w 198"/>
                <a:gd name="T17" fmla="*/ 2147483647 h 198"/>
                <a:gd name="T18" fmla="*/ 2147483647 w 198"/>
                <a:gd name="T19" fmla="*/ 2147483647 h 198"/>
                <a:gd name="T20" fmla="*/ 2147483647 w 198"/>
                <a:gd name="T21" fmla="*/ 2147483647 h 198"/>
                <a:gd name="T22" fmla="*/ 2147483647 w 198"/>
                <a:gd name="T23" fmla="*/ 2147483647 h 198"/>
                <a:gd name="T24" fmla="*/ 2147483647 w 198"/>
                <a:gd name="T25" fmla="*/ 2147483647 h 198"/>
                <a:gd name="T26" fmla="*/ 2147483647 w 198"/>
                <a:gd name="T27" fmla="*/ 2147483647 h 198"/>
                <a:gd name="T28" fmla="*/ 2147483647 w 198"/>
                <a:gd name="T29" fmla="*/ 2147483647 h 198"/>
                <a:gd name="T30" fmla="*/ 2147483647 w 198"/>
                <a:gd name="T31" fmla="*/ 2147483647 h 198"/>
                <a:gd name="T32" fmla="*/ 2147483647 w 198"/>
                <a:gd name="T33" fmla="*/ 2147483647 h 198"/>
                <a:gd name="T34" fmla="*/ 2147483647 w 198"/>
                <a:gd name="T35" fmla="*/ 2147483647 h 198"/>
                <a:gd name="T36" fmla="*/ 2147483647 w 198"/>
                <a:gd name="T37" fmla="*/ 2147483647 h 198"/>
                <a:gd name="T38" fmla="*/ 2147483647 w 198"/>
                <a:gd name="T39" fmla="*/ 2147483647 h 198"/>
                <a:gd name="T40" fmla="*/ 2147483647 w 198"/>
                <a:gd name="T41" fmla="*/ 2147483647 h 198"/>
                <a:gd name="T42" fmla="*/ 2147483647 w 198"/>
                <a:gd name="T43" fmla="*/ 2147483647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0">
              <a:extLst>
                <a:ext uri="{FF2B5EF4-FFF2-40B4-BE49-F238E27FC236}">
                  <a16:creationId xmlns:a16="http://schemas.microsoft.com/office/drawing/2014/main" id="{E64B338D-48CD-4F82-832D-545688035B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2147483647 w 200"/>
                <a:gd name="T1" fmla="*/ 2147483647 h 198"/>
                <a:gd name="T2" fmla="*/ 2147483647 w 200"/>
                <a:gd name="T3" fmla="*/ 2147483647 h 198"/>
                <a:gd name="T4" fmla="*/ 2147483647 w 200"/>
                <a:gd name="T5" fmla="*/ 2147483647 h 198"/>
                <a:gd name="T6" fmla="*/ 2147483647 w 200"/>
                <a:gd name="T7" fmla="*/ 2147483647 h 198"/>
                <a:gd name="T8" fmla="*/ 2147483647 w 200"/>
                <a:gd name="T9" fmla="*/ 2147483647 h 198"/>
                <a:gd name="T10" fmla="*/ 2147483647 w 200"/>
                <a:gd name="T11" fmla="*/ 2147483647 h 198"/>
                <a:gd name="T12" fmla="*/ 2147483647 w 200"/>
                <a:gd name="T13" fmla="*/ 2147483647 h 198"/>
                <a:gd name="T14" fmla="*/ 2147483647 w 200"/>
                <a:gd name="T15" fmla="*/ 2147483647 h 198"/>
                <a:gd name="T16" fmla="*/ 2147483647 w 200"/>
                <a:gd name="T17" fmla="*/ 2147483647 h 198"/>
                <a:gd name="T18" fmla="*/ 2147483647 w 200"/>
                <a:gd name="T19" fmla="*/ 2147483647 h 198"/>
                <a:gd name="T20" fmla="*/ 2147483647 w 200"/>
                <a:gd name="T21" fmla="*/ 2147483647 h 198"/>
                <a:gd name="T22" fmla="*/ 2147483647 w 200"/>
                <a:gd name="T23" fmla="*/ 2147483647 h 198"/>
                <a:gd name="T24" fmla="*/ 2147483647 w 200"/>
                <a:gd name="T25" fmla="*/ 2147483647 h 198"/>
                <a:gd name="T26" fmla="*/ 2147483647 w 200"/>
                <a:gd name="T27" fmla="*/ 2147483647 h 198"/>
                <a:gd name="T28" fmla="*/ 2147483647 w 200"/>
                <a:gd name="T29" fmla="*/ 2147483647 h 198"/>
                <a:gd name="T30" fmla="*/ 2147483647 w 200"/>
                <a:gd name="T31" fmla="*/ 2147483647 h 198"/>
                <a:gd name="T32" fmla="*/ 2147483647 w 200"/>
                <a:gd name="T33" fmla="*/ 2147483647 h 198"/>
                <a:gd name="T34" fmla="*/ 2147483647 w 200"/>
                <a:gd name="T35" fmla="*/ 2147483647 h 198"/>
                <a:gd name="T36" fmla="*/ 2147483647 w 200"/>
                <a:gd name="T37" fmla="*/ 2147483647 h 198"/>
                <a:gd name="T38" fmla="*/ 2147483647 w 200"/>
                <a:gd name="T39" fmla="*/ 2147483647 h 198"/>
                <a:gd name="T40" fmla="*/ 2147483647 w 200"/>
                <a:gd name="T41" fmla="*/ 2147483647 h 198"/>
                <a:gd name="T42" fmla="*/ 2147483647 w 200"/>
                <a:gd name="T43" fmla="*/ 2147483647 h 198"/>
                <a:gd name="T44" fmla="*/ 0 w 200"/>
                <a:gd name="T45" fmla="*/ 2147483647 h 198"/>
                <a:gd name="T46" fmla="*/ 2147483647 w 200"/>
                <a:gd name="T47" fmla="*/ 0 h 198"/>
                <a:gd name="T48" fmla="*/ 2147483647 w 200"/>
                <a:gd name="T49" fmla="*/ 2147483647 h 198"/>
                <a:gd name="T50" fmla="*/ 2147483647 w 200"/>
                <a:gd name="T51" fmla="*/ 2147483647 h 198"/>
                <a:gd name="T52" fmla="*/ 2147483647 w 200"/>
                <a:gd name="T53" fmla="*/ 2147483647 h 19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72">
              <a:extLst>
                <a:ext uri="{FF2B5EF4-FFF2-40B4-BE49-F238E27FC236}">
                  <a16:creationId xmlns:a16="http://schemas.microsoft.com/office/drawing/2014/main" id="{8F1630F9-E928-495A-8509-2F0F08AA3A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2147483647 w 200"/>
                <a:gd name="T1" fmla="*/ 2147483647 h 176"/>
                <a:gd name="T2" fmla="*/ 2147483647 w 200"/>
                <a:gd name="T3" fmla="*/ 2147483647 h 176"/>
                <a:gd name="T4" fmla="*/ 0 w 200"/>
                <a:gd name="T5" fmla="*/ 2147483647 h 176"/>
                <a:gd name="T6" fmla="*/ 0 w 200"/>
                <a:gd name="T7" fmla="*/ 2147483647 h 176"/>
                <a:gd name="T8" fmla="*/ 2147483647 w 200"/>
                <a:gd name="T9" fmla="*/ 0 h 176"/>
                <a:gd name="T10" fmla="*/ 2147483647 w 200"/>
                <a:gd name="T11" fmla="*/ 0 h 176"/>
                <a:gd name="T12" fmla="*/ 2147483647 w 200"/>
                <a:gd name="T13" fmla="*/ 2147483647 h 176"/>
                <a:gd name="T14" fmla="*/ 2147483647 w 200"/>
                <a:gd name="T15" fmla="*/ 2147483647 h 176"/>
                <a:gd name="T16" fmla="*/ 2147483647 w 200"/>
                <a:gd name="T17" fmla="*/ 2147483647 h 176"/>
                <a:gd name="T18" fmla="*/ 2147483647 w 200"/>
                <a:gd name="T19" fmla="*/ 2147483647 h 176"/>
                <a:gd name="T20" fmla="*/ 2147483647 w 200"/>
                <a:gd name="T21" fmla="*/ 2147483647 h 176"/>
                <a:gd name="T22" fmla="*/ 2147483647 w 200"/>
                <a:gd name="T23" fmla="*/ 2147483647 h 176"/>
                <a:gd name="T24" fmla="*/ 2147483647 w 200"/>
                <a:gd name="T25" fmla="*/ 2147483647 h 176"/>
                <a:gd name="T26" fmla="*/ 2147483647 w 200"/>
                <a:gd name="T27" fmla="*/ 2147483647 h 176"/>
                <a:gd name="T28" fmla="*/ 2147483647 w 200"/>
                <a:gd name="T29" fmla="*/ 2147483647 h 176"/>
                <a:gd name="T30" fmla="*/ 2147483647 w 200"/>
                <a:gd name="T31" fmla="*/ 2147483647 h 176"/>
                <a:gd name="T32" fmla="*/ 2147483647 w 200"/>
                <a:gd name="T33" fmla="*/ 2147483647 h 176"/>
                <a:gd name="T34" fmla="*/ 2147483647 w 200"/>
                <a:gd name="T35" fmla="*/ 2147483647 h 176"/>
                <a:gd name="T36" fmla="*/ 2147483647 w 200"/>
                <a:gd name="T37" fmla="*/ 2147483647 h 176"/>
                <a:gd name="T38" fmla="*/ 2147483647 w 200"/>
                <a:gd name="T39" fmla="*/ 2147483647 h 176"/>
                <a:gd name="T40" fmla="*/ 2147483647 w 200"/>
                <a:gd name="T41" fmla="*/ 2147483647 h 176"/>
                <a:gd name="T42" fmla="*/ 2147483647 w 200"/>
                <a:gd name="T43" fmla="*/ 2147483647 h 176"/>
                <a:gd name="T44" fmla="*/ 2147483647 w 200"/>
                <a:gd name="T45" fmla="*/ 2147483647 h 176"/>
                <a:gd name="T46" fmla="*/ 2147483647 w 200"/>
                <a:gd name="T47" fmla="*/ 2147483647 h 176"/>
                <a:gd name="T48" fmla="*/ 2147483647 w 200"/>
                <a:gd name="T49" fmla="*/ 2147483647 h 176"/>
                <a:gd name="T50" fmla="*/ 2147483647 w 200"/>
                <a:gd name="T51" fmla="*/ 2147483647 h 176"/>
                <a:gd name="T52" fmla="*/ 2147483647 w 200"/>
                <a:gd name="T53" fmla="*/ 2147483647 h 176"/>
                <a:gd name="T54" fmla="*/ 2147483647 w 200"/>
                <a:gd name="T55" fmla="*/ 2147483647 h 176"/>
                <a:gd name="T56" fmla="*/ 2147483647 w 200"/>
                <a:gd name="T57" fmla="*/ 2147483647 h 176"/>
                <a:gd name="T58" fmla="*/ 2147483647 w 200"/>
                <a:gd name="T59" fmla="*/ 2147483647 h 176"/>
                <a:gd name="T60" fmla="*/ 2147483647 w 200"/>
                <a:gd name="T61" fmla="*/ 2147483647 h 17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id="{1A22920C-F4E1-4C07-AD19-8675D0D03D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2147483647 w 197"/>
                <a:gd name="T1" fmla="*/ 2147483647 h 192"/>
                <a:gd name="T2" fmla="*/ 2147483647 w 197"/>
                <a:gd name="T3" fmla="*/ 2147483647 h 192"/>
                <a:gd name="T4" fmla="*/ 2147483647 w 197"/>
                <a:gd name="T5" fmla="*/ 2147483647 h 192"/>
                <a:gd name="T6" fmla="*/ 2147483647 w 197"/>
                <a:gd name="T7" fmla="*/ 2147483647 h 192"/>
                <a:gd name="T8" fmla="*/ 2147483647 w 197"/>
                <a:gd name="T9" fmla="*/ 2147483647 h 192"/>
                <a:gd name="T10" fmla="*/ 2147483647 w 197"/>
                <a:gd name="T11" fmla="*/ 2147483647 h 192"/>
                <a:gd name="T12" fmla="*/ 2147483647 w 197"/>
                <a:gd name="T13" fmla="*/ 2147483647 h 192"/>
                <a:gd name="T14" fmla="*/ 2147483647 w 197"/>
                <a:gd name="T15" fmla="*/ 2147483647 h 192"/>
                <a:gd name="T16" fmla="*/ 2147483647 w 197"/>
                <a:gd name="T17" fmla="*/ 2147483647 h 192"/>
                <a:gd name="T18" fmla="*/ 2147483647 w 197"/>
                <a:gd name="T19" fmla="*/ 2147483647 h 192"/>
                <a:gd name="T20" fmla="*/ 2147483647 w 197"/>
                <a:gd name="T21" fmla="*/ 2147483647 h 192"/>
                <a:gd name="T22" fmla="*/ 2147483647 w 197"/>
                <a:gd name="T23" fmla="*/ 2147483647 h 192"/>
                <a:gd name="T24" fmla="*/ 2147483647 w 197"/>
                <a:gd name="T25" fmla="*/ 2147483647 h 192"/>
                <a:gd name="T26" fmla="*/ 2147483647 w 197"/>
                <a:gd name="T27" fmla="*/ 2147483647 h 192"/>
                <a:gd name="T28" fmla="*/ 2147483647 w 197"/>
                <a:gd name="T29" fmla="*/ 2147483647 h 192"/>
                <a:gd name="T30" fmla="*/ 2147483647 w 197"/>
                <a:gd name="T31" fmla="*/ 2147483647 h 192"/>
                <a:gd name="T32" fmla="*/ 2147483647 w 197"/>
                <a:gd name="T33" fmla="*/ 2147483647 h 1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4">
              <a:extLst>
                <a:ext uri="{FF2B5EF4-FFF2-40B4-BE49-F238E27FC236}">
                  <a16:creationId xmlns:a16="http://schemas.microsoft.com/office/drawing/2014/main" id="{62540A00-48DF-40D7-8B9C-C4A2E905B4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2147483647 w 200"/>
                <a:gd name="T1" fmla="*/ 0 h 192"/>
                <a:gd name="T2" fmla="*/ 2147483647 w 200"/>
                <a:gd name="T3" fmla="*/ 0 h 192"/>
                <a:gd name="T4" fmla="*/ 2147483647 w 200"/>
                <a:gd name="T5" fmla="*/ 0 h 192"/>
                <a:gd name="T6" fmla="*/ 2147483647 w 200"/>
                <a:gd name="T7" fmla="*/ 0 h 192"/>
                <a:gd name="T8" fmla="*/ 2147483647 w 200"/>
                <a:gd name="T9" fmla="*/ 2147483647 h 192"/>
                <a:gd name="T10" fmla="*/ 0 w 200"/>
                <a:gd name="T11" fmla="*/ 2147483647 h 192"/>
                <a:gd name="T12" fmla="*/ 0 w 200"/>
                <a:gd name="T13" fmla="*/ 2147483647 h 192"/>
                <a:gd name="T14" fmla="*/ 0 w 200"/>
                <a:gd name="T15" fmla="*/ 2147483647 h 192"/>
                <a:gd name="T16" fmla="*/ 2147483647 w 200"/>
                <a:gd name="T17" fmla="*/ 2147483647 h 192"/>
                <a:gd name="T18" fmla="*/ 2147483647 w 200"/>
                <a:gd name="T19" fmla="*/ 2147483647 h 192"/>
                <a:gd name="T20" fmla="*/ 2147483647 w 200"/>
                <a:gd name="T21" fmla="*/ 2147483647 h 192"/>
                <a:gd name="T22" fmla="*/ 2147483647 w 200"/>
                <a:gd name="T23" fmla="*/ 2147483647 h 192"/>
                <a:gd name="T24" fmla="*/ 2147483647 w 200"/>
                <a:gd name="T25" fmla="*/ 2147483647 h 192"/>
                <a:gd name="T26" fmla="*/ 2147483647 w 200"/>
                <a:gd name="T27" fmla="*/ 2147483647 h 192"/>
                <a:gd name="T28" fmla="*/ 2147483647 w 200"/>
                <a:gd name="T29" fmla="*/ 0 h 192"/>
                <a:gd name="T30" fmla="*/ 2147483647 w 200"/>
                <a:gd name="T31" fmla="*/ 0 h 192"/>
                <a:gd name="T32" fmla="*/ 2147483647 w 200"/>
                <a:gd name="T33" fmla="*/ 2147483647 h 192"/>
                <a:gd name="T34" fmla="*/ 2147483647 w 200"/>
                <a:gd name="T35" fmla="*/ 2147483647 h 192"/>
                <a:gd name="T36" fmla="*/ 2147483647 w 200"/>
                <a:gd name="T37" fmla="*/ 2147483647 h 192"/>
                <a:gd name="T38" fmla="*/ 2147483647 w 200"/>
                <a:gd name="T39" fmla="*/ 2147483647 h 192"/>
                <a:gd name="T40" fmla="*/ 2147483647 w 200"/>
                <a:gd name="T41" fmla="*/ 2147483647 h 192"/>
                <a:gd name="T42" fmla="*/ 2147483647 w 200"/>
                <a:gd name="T43" fmla="*/ 2147483647 h 192"/>
                <a:gd name="T44" fmla="*/ 2147483647 w 200"/>
                <a:gd name="T45" fmla="*/ 2147483647 h 192"/>
                <a:gd name="T46" fmla="*/ 2147483647 w 200"/>
                <a:gd name="T47" fmla="*/ 2147483647 h 192"/>
                <a:gd name="T48" fmla="*/ 2147483647 w 200"/>
                <a:gd name="T49" fmla="*/ 2147483647 h 192"/>
                <a:gd name="T50" fmla="*/ 2147483647 w 200"/>
                <a:gd name="T51" fmla="*/ 2147483647 h 192"/>
                <a:gd name="T52" fmla="*/ 2147483647 w 200"/>
                <a:gd name="T53" fmla="*/ 2147483647 h 192"/>
                <a:gd name="T54" fmla="*/ 2147483647 w 200"/>
                <a:gd name="T55" fmla="*/ 2147483647 h 192"/>
                <a:gd name="T56" fmla="*/ 2147483647 w 200"/>
                <a:gd name="T57" fmla="*/ 2147483647 h 192"/>
                <a:gd name="T58" fmla="*/ 2147483647 w 200"/>
                <a:gd name="T59" fmla="*/ 2147483647 h 192"/>
                <a:gd name="T60" fmla="*/ 2147483647 w 200"/>
                <a:gd name="T61" fmla="*/ 2147483647 h 192"/>
                <a:gd name="T62" fmla="*/ 2147483647 w 200"/>
                <a:gd name="T63" fmla="*/ 2147483647 h 192"/>
                <a:gd name="T64" fmla="*/ 2147483647 w 200"/>
                <a:gd name="T65" fmla="*/ 2147483647 h 192"/>
                <a:gd name="T66" fmla="*/ 2147483647 w 200"/>
                <a:gd name="T67" fmla="*/ 2147483647 h 192"/>
                <a:gd name="T68" fmla="*/ 2147483647 w 200"/>
                <a:gd name="T69" fmla="*/ 2147483647 h 192"/>
                <a:gd name="T70" fmla="*/ 2147483647 w 200"/>
                <a:gd name="T71" fmla="*/ 2147483647 h 192"/>
                <a:gd name="T72" fmla="*/ 2147483647 w 200"/>
                <a:gd name="T73" fmla="*/ 2147483647 h 192"/>
                <a:gd name="T74" fmla="*/ 2147483647 w 200"/>
                <a:gd name="T75" fmla="*/ 2147483647 h 192"/>
                <a:gd name="T76" fmla="*/ 2147483647 w 200"/>
                <a:gd name="T77" fmla="*/ 2147483647 h 192"/>
                <a:gd name="T78" fmla="*/ 2147483647 w 200"/>
                <a:gd name="T79" fmla="*/ 2147483647 h 192"/>
                <a:gd name="T80" fmla="*/ 2147483647 w 200"/>
                <a:gd name="T81" fmla="*/ 2147483647 h 192"/>
                <a:gd name="T82" fmla="*/ 2147483647 w 200"/>
                <a:gd name="T83" fmla="*/ 2147483647 h 192"/>
                <a:gd name="T84" fmla="*/ 2147483647 w 200"/>
                <a:gd name="T85" fmla="*/ 2147483647 h 192"/>
                <a:gd name="T86" fmla="*/ 2147483647 w 200"/>
                <a:gd name="T87" fmla="*/ 2147483647 h 192"/>
                <a:gd name="T88" fmla="*/ 2147483647 w 200"/>
                <a:gd name="T89" fmla="*/ 2147483647 h 192"/>
                <a:gd name="T90" fmla="*/ 2147483647 w 200"/>
                <a:gd name="T91" fmla="*/ 2147483647 h 192"/>
                <a:gd name="T92" fmla="*/ 2147483647 w 200"/>
                <a:gd name="T93" fmla="*/ 2147483647 h 192"/>
                <a:gd name="T94" fmla="*/ 2147483647 w 200"/>
                <a:gd name="T95" fmla="*/ 2147483647 h 192"/>
                <a:gd name="T96" fmla="*/ 2147483647 w 200"/>
                <a:gd name="T97" fmla="*/ 2147483647 h 192"/>
                <a:gd name="T98" fmla="*/ 2147483647 w 200"/>
                <a:gd name="T99" fmla="*/ 2147483647 h 192"/>
                <a:gd name="T100" fmla="*/ 2147483647 w 200"/>
                <a:gd name="T101" fmla="*/ 2147483647 h 192"/>
                <a:gd name="T102" fmla="*/ 2147483647 w 200"/>
                <a:gd name="T103" fmla="*/ 2147483647 h 192"/>
                <a:gd name="T104" fmla="*/ 2147483647 w 200"/>
                <a:gd name="T105" fmla="*/ 2147483647 h 192"/>
                <a:gd name="T106" fmla="*/ 2147483647 w 200"/>
                <a:gd name="T107" fmla="*/ 2147483647 h 192"/>
                <a:gd name="T108" fmla="*/ 2147483647 w 200"/>
                <a:gd name="T109" fmla="*/ 2147483647 h 192"/>
                <a:gd name="T110" fmla="*/ 2147483647 w 200"/>
                <a:gd name="T111" fmla="*/ 2147483647 h 192"/>
                <a:gd name="T112" fmla="*/ 2147483647 w 200"/>
                <a:gd name="T113" fmla="*/ 2147483647 h 192"/>
                <a:gd name="T114" fmla="*/ 2147483647 w 200"/>
                <a:gd name="T115" fmla="*/ 2147483647 h 192"/>
                <a:gd name="T116" fmla="*/ 2147483647 w 200"/>
                <a:gd name="T117" fmla="*/ 2147483647 h 192"/>
                <a:gd name="T118" fmla="*/ 2147483647 w 200"/>
                <a:gd name="T119" fmla="*/ 2147483647 h 192"/>
                <a:gd name="T120" fmla="*/ 2147483647 w 200"/>
                <a:gd name="T121" fmla="*/ 2147483647 h 192"/>
                <a:gd name="T122" fmla="*/ 2147483647 w 200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2">
              <a:extLst>
                <a:ext uri="{FF2B5EF4-FFF2-40B4-BE49-F238E27FC236}">
                  <a16:creationId xmlns:a16="http://schemas.microsoft.com/office/drawing/2014/main" id="{2571A386-82B2-40B2-9067-717460F621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2147483647 w 200"/>
                <a:gd name="T1" fmla="*/ 2147483647 h 199"/>
                <a:gd name="T2" fmla="*/ 0 w 200"/>
                <a:gd name="T3" fmla="*/ 2147483647 h 199"/>
                <a:gd name="T4" fmla="*/ 0 w 200"/>
                <a:gd name="T5" fmla="*/ 2147483647 h 199"/>
                <a:gd name="T6" fmla="*/ 2147483647 w 200"/>
                <a:gd name="T7" fmla="*/ 0 h 199"/>
                <a:gd name="T8" fmla="*/ 2147483647 w 200"/>
                <a:gd name="T9" fmla="*/ 2147483647 h 199"/>
                <a:gd name="T10" fmla="*/ 2147483647 w 200"/>
                <a:gd name="T11" fmla="*/ 2147483647 h 199"/>
                <a:gd name="T12" fmla="*/ 2147483647 w 200"/>
                <a:gd name="T13" fmla="*/ 2147483647 h 199"/>
                <a:gd name="T14" fmla="*/ 2147483647 w 200"/>
                <a:gd name="T15" fmla="*/ 2147483647 h 199"/>
                <a:gd name="T16" fmla="*/ 2147483647 w 200"/>
                <a:gd name="T17" fmla="*/ 2147483647 h 199"/>
                <a:gd name="T18" fmla="*/ 2147483647 w 200"/>
                <a:gd name="T19" fmla="*/ 2147483647 h 199"/>
                <a:gd name="T20" fmla="*/ 2147483647 w 200"/>
                <a:gd name="T21" fmla="*/ 2147483647 h 199"/>
                <a:gd name="T22" fmla="*/ 2147483647 w 200"/>
                <a:gd name="T23" fmla="*/ 2147483647 h 199"/>
                <a:gd name="T24" fmla="*/ 2147483647 w 200"/>
                <a:gd name="T25" fmla="*/ 2147483647 h 199"/>
                <a:gd name="T26" fmla="*/ 2147483647 w 200"/>
                <a:gd name="T27" fmla="*/ 2147483647 h 199"/>
                <a:gd name="T28" fmla="*/ 2147483647 w 200"/>
                <a:gd name="T29" fmla="*/ 2147483647 h 199"/>
                <a:gd name="T30" fmla="*/ 2147483647 w 200"/>
                <a:gd name="T31" fmla="*/ 2147483647 h 199"/>
                <a:gd name="T32" fmla="*/ 2147483647 w 200"/>
                <a:gd name="T33" fmla="*/ 2147483647 h 199"/>
                <a:gd name="T34" fmla="*/ 2147483647 w 200"/>
                <a:gd name="T35" fmla="*/ 2147483647 h 199"/>
                <a:gd name="T36" fmla="*/ 2147483647 w 200"/>
                <a:gd name="T37" fmla="*/ 2147483647 h 199"/>
                <a:gd name="T38" fmla="*/ 2147483647 w 200"/>
                <a:gd name="T39" fmla="*/ 2147483647 h 199"/>
                <a:gd name="T40" fmla="*/ 2147483647 w 200"/>
                <a:gd name="T41" fmla="*/ 2147483647 h 199"/>
                <a:gd name="T42" fmla="*/ 2147483647 w 200"/>
                <a:gd name="T43" fmla="*/ 2147483647 h 199"/>
                <a:gd name="T44" fmla="*/ 2147483647 w 200"/>
                <a:gd name="T45" fmla="*/ 2147483647 h 199"/>
                <a:gd name="T46" fmla="*/ 2147483647 w 200"/>
                <a:gd name="T47" fmla="*/ 2147483647 h 199"/>
                <a:gd name="T48" fmla="*/ 2147483647 w 200"/>
                <a:gd name="T49" fmla="*/ 2147483647 h 199"/>
                <a:gd name="T50" fmla="*/ 2147483647 w 200"/>
                <a:gd name="T51" fmla="*/ 2147483647 h 199"/>
                <a:gd name="T52" fmla="*/ 2147483647 w 200"/>
                <a:gd name="T53" fmla="*/ 2147483647 h 199"/>
                <a:gd name="T54" fmla="*/ 2147483647 w 200"/>
                <a:gd name="T55" fmla="*/ 2147483647 h 199"/>
                <a:gd name="T56" fmla="*/ 2147483647 w 200"/>
                <a:gd name="T57" fmla="*/ 2147483647 h 199"/>
                <a:gd name="T58" fmla="*/ 2147483647 w 200"/>
                <a:gd name="T59" fmla="*/ 2147483647 h 199"/>
                <a:gd name="T60" fmla="*/ 2147483647 w 200"/>
                <a:gd name="T61" fmla="*/ 2147483647 h 199"/>
                <a:gd name="T62" fmla="*/ 2147483647 w 200"/>
                <a:gd name="T63" fmla="*/ 2147483647 h 199"/>
                <a:gd name="T64" fmla="*/ 2147483647 w 200"/>
                <a:gd name="T65" fmla="*/ 2147483647 h 1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14">
              <a:extLst>
                <a:ext uri="{FF2B5EF4-FFF2-40B4-BE49-F238E27FC236}">
                  <a16:creationId xmlns:a16="http://schemas.microsoft.com/office/drawing/2014/main" id="{601902AE-2967-46FC-9D52-93F1481E0F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2147483647 w 198"/>
                <a:gd name="T1" fmla="*/ 2147483647 h 198"/>
                <a:gd name="T2" fmla="*/ 2147483647 w 198"/>
                <a:gd name="T3" fmla="*/ 2147483647 h 198"/>
                <a:gd name="T4" fmla="*/ 2147483647 w 198"/>
                <a:gd name="T5" fmla="*/ 2147483647 h 198"/>
                <a:gd name="T6" fmla="*/ 2147483647 w 198"/>
                <a:gd name="T7" fmla="*/ 2147483647 h 198"/>
                <a:gd name="T8" fmla="*/ 2147483647 w 198"/>
                <a:gd name="T9" fmla="*/ 2147483647 h 198"/>
                <a:gd name="T10" fmla="*/ 2147483647 w 198"/>
                <a:gd name="T11" fmla="*/ 2147483647 h 198"/>
                <a:gd name="T12" fmla="*/ 2147483647 w 198"/>
                <a:gd name="T13" fmla="*/ 2147483647 h 198"/>
                <a:gd name="T14" fmla="*/ 2147483647 w 198"/>
                <a:gd name="T15" fmla="*/ 2147483647 h 198"/>
                <a:gd name="T16" fmla="*/ 2147483647 w 198"/>
                <a:gd name="T17" fmla="*/ 2147483647 h 198"/>
                <a:gd name="T18" fmla="*/ 2147483647 w 198"/>
                <a:gd name="T19" fmla="*/ 2147483647 h 198"/>
                <a:gd name="T20" fmla="*/ 2147483647 w 198"/>
                <a:gd name="T21" fmla="*/ 2147483647 h 198"/>
                <a:gd name="T22" fmla="*/ 2147483647 w 198"/>
                <a:gd name="T23" fmla="*/ 2147483647 h 198"/>
                <a:gd name="T24" fmla="*/ 2147483647 w 198"/>
                <a:gd name="T25" fmla="*/ 2147483647 h 198"/>
                <a:gd name="T26" fmla="*/ 2147483647 w 198"/>
                <a:gd name="T27" fmla="*/ 2147483647 h 198"/>
                <a:gd name="T28" fmla="*/ 2147483647 w 198"/>
                <a:gd name="T29" fmla="*/ 2147483647 h 198"/>
                <a:gd name="T30" fmla="*/ 2147483647 w 198"/>
                <a:gd name="T31" fmla="*/ 2147483647 h 198"/>
                <a:gd name="T32" fmla="*/ 2147483647 w 198"/>
                <a:gd name="T33" fmla="*/ 2147483647 h 198"/>
                <a:gd name="T34" fmla="*/ 2147483647 w 198"/>
                <a:gd name="T35" fmla="*/ 2147483647 h 198"/>
                <a:gd name="T36" fmla="*/ 2147483647 w 198"/>
                <a:gd name="T37" fmla="*/ 2147483647 h 198"/>
                <a:gd name="T38" fmla="*/ 2147483647 w 198"/>
                <a:gd name="T39" fmla="*/ 2147483647 h 198"/>
                <a:gd name="T40" fmla="*/ 2147483647 w 198"/>
                <a:gd name="T41" fmla="*/ 2147483647 h 198"/>
                <a:gd name="T42" fmla="*/ 2147483647 w 198"/>
                <a:gd name="T43" fmla="*/ 2147483647 h 198"/>
                <a:gd name="T44" fmla="*/ 2147483647 w 198"/>
                <a:gd name="T45" fmla="*/ 2147483647 h 198"/>
                <a:gd name="T46" fmla="*/ 2147483647 w 198"/>
                <a:gd name="T47" fmla="*/ 2147483647 h 198"/>
                <a:gd name="T48" fmla="*/ 2147483647 w 198"/>
                <a:gd name="T49" fmla="*/ 2147483647 h 198"/>
                <a:gd name="T50" fmla="*/ 2147483647 w 198"/>
                <a:gd name="T51" fmla="*/ 2147483647 h 198"/>
                <a:gd name="T52" fmla="*/ 2147483647 w 198"/>
                <a:gd name="T53" fmla="*/ 2147483647 h 198"/>
                <a:gd name="T54" fmla="*/ 2147483647 w 198"/>
                <a:gd name="T55" fmla="*/ 2147483647 h 198"/>
                <a:gd name="T56" fmla="*/ 2147483647 w 198"/>
                <a:gd name="T57" fmla="*/ 2147483647 h 198"/>
                <a:gd name="T58" fmla="*/ 2147483647 w 198"/>
                <a:gd name="T59" fmla="*/ 2147483647 h 198"/>
                <a:gd name="T60" fmla="*/ 2147483647 w 198"/>
                <a:gd name="T61" fmla="*/ 2147483647 h 198"/>
                <a:gd name="T62" fmla="*/ 2147483647 w 198"/>
                <a:gd name="T63" fmla="*/ 2147483647 h 198"/>
                <a:gd name="T64" fmla="*/ 0 w 198"/>
                <a:gd name="T65" fmla="*/ 2147483647 h 198"/>
                <a:gd name="T66" fmla="*/ 2147483647 w 198"/>
                <a:gd name="T67" fmla="*/ 2147483647 h 198"/>
                <a:gd name="T68" fmla="*/ 2147483647 w 198"/>
                <a:gd name="T69" fmla="*/ 2147483647 h 198"/>
                <a:gd name="T70" fmla="*/ 2147483647 w 198"/>
                <a:gd name="T71" fmla="*/ 2147483647 h 198"/>
                <a:gd name="T72" fmla="*/ 2147483647 w 198"/>
                <a:gd name="T73" fmla="*/ 2147483647 h 198"/>
                <a:gd name="T74" fmla="*/ 2147483647 w 198"/>
                <a:gd name="T75" fmla="*/ 2147483647 h 198"/>
                <a:gd name="T76" fmla="*/ 2147483647 w 198"/>
                <a:gd name="T77" fmla="*/ 0 h 198"/>
                <a:gd name="T78" fmla="*/ 2147483647 w 198"/>
                <a:gd name="T79" fmla="*/ 2147483647 h 198"/>
                <a:gd name="T80" fmla="*/ 2147483647 w 198"/>
                <a:gd name="T81" fmla="*/ 2147483647 h 198"/>
                <a:gd name="T82" fmla="*/ 2147483647 w 198"/>
                <a:gd name="T83" fmla="*/ 2147483647 h 19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4">
              <a:extLst>
                <a:ext uri="{FF2B5EF4-FFF2-40B4-BE49-F238E27FC236}">
                  <a16:creationId xmlns:a16="http://schemas.microsoft.com/office/drawing/2014/main" id="{4F633196-48F2-43CC-AD0B-6A031172A0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2147483647 w 156"/>
                <a:gd name="T1" fmla="*/ 2147483647 h 200"/>
                <a:gd name="T2" fmla="*/ 0 w 156"/>
                <a:gd name="T3" fmla="*/ 2147483647 h 200"/>
                <a:gd name="T4" fmla="*/ 2147483647 w 156"/>
                <a:gd name="T5" fmla="*/ 2147483647 h 200"/>
                <a:gd name="T6" fmla="*/ 2147483647 w 156"/>
                <a:gd name="T7" fmla="*/ 2147483647 h 200"/>
                <a:gd name="T8" fmla="*/ 2147483647 w 156"/>
                <a:gd name="T9" fmla="*/ 2147483647 h 200"/>
                <a:gd name="T10" fmla="*/ 2147483647 w 156"/>
                <a:gd name="T11" fmla="*/ 2147483647 h 200"/>
                <a:gd name="T12" fmla="*/ 2147483647 w 156"/>
                <a:gd name="T13" fmla="*/ 2147483647 h 200"/>
                <a:gd name="T14" fmla="*/ 2147483647 w 156"/>
                <a:gd name="T15" fmla="*/ 2147483647 h 200"/>
                <a:gd name="T16" fmla="*/ 2147483647 w 156"/>
                <a:gd name="T17" fmla="*/ 2147483647 h 200"/>
                <a:gd name="T18" fmla="*/ 2147483647 w 156"/>
                <a:gd name="T19" fmla="*/ 2147483647 h 200"/>
                <a:gd name="T20" fmla="*/ 2147483647 w 156"/>
                <a:gd name="T21" fmla="*/ 2147483647 h 200"/>
                <a:gd name="T22" fmla="*/ 2147483647 w 156"/>
                <a:gd name="T23" fmla="*/ 2147483647 h 200"/>
                <a:gd name="T24" fmla="*/ 2147483647 w 156"/>
                <a:gd name="T25" fmla="*/ 2147483647 h 200"/>
                <a:gd name="T26" fmla="*/ 2147483647 w 156"/>
                <a:gd name="T27" fmla="*/ 2147483647 h 200"/>
                <a:gd name="T28" fmla="*/ 2147483647 w 156"/>
                <a:gd name="T29" fmla="*/ 2147483647 h 200"/>
                <a:gd name="T30" fmla="*/ 2147483647 w 156"/>
                <a:gd name="T31" fmla="*/ 2147483647 h 200"/>
                <a:gd name="T32" fmla="*/ 2147483647 w 156"/>
                <a:gd name="T33" fmla="*/ 2147483647 h 200"/>
                <a:gd name="T34" fmla="*/ 2147483647 w 156"/>
                <a:gd name="T35" fmla="*/ 2147483647 h 200"/>
                <a:gd name="T36" fmla="*/ 2147483647 w 156"/>
                <a:gd name="T37" fmla="*/ 2147483647 h 200"/>
                <a:gd name="T38" fmla="*/ 2147483647 w 156"/>
                <a:gd name="T39" fmla="*/ 2147483647 h 200"/>
                <a:gd name="T40" fmla="*/ 2147483647 w 156"/>
                <a:gd name="T41" fmla="*/ 2147483647 h 200"/>
                <a:gd name="T42" fmla="*/ 2147483647 w 156"/>
                <a:gd name="T43" fmla="*/ 2147483647 h 200"/>
                <a:gd name="T44" fmla="*/ 2147483647 w 156"/>
                <a:gd name="T45" fmla="*/ 2147483647 h 200"/>
                <a:gd name="T46" fmla="*/ 2147483647 w 156"/>
                <a:gd name="T47" fmla="*/ 2147483647 h 200"/>
                <a:gd name="T48" fmla="*/ 2147483647 w 156"/>
                <a:gd name="T49" fmla="*/ 2147483647 h 200"/>
                <a:gd name="T50" fmla="*/ 2147483647 w 156"/>
                <a:gd name="T51" fmla="*/ 2147483647 h 200"/>
                <a:gd name="T52" fmla="*/ 2147483647 w 156"/>
                <a:gd name="T53" fmla="*/ 2147483647 h 200"/>
                <a:gd name="T54" fmla="*/ 2147483647 w 156"/>
                <a:gd name="T55" fmla="*/ 2147483647 h 200"/>
                <a:gd name="T56" fmla="*/ 2147483647 w 156"/>
                <a:gd name="T57" fmla="*/ 2147483647 h 200"/>
                <a:gd name="T58" fmla="*/ 2147483647 w 156"/>
                <a:gd name="T59" fmla="*/ 2147483647 h 200"/>
                <a:gd name="T60" fmla="*/ 2147483647 w 156"/>
                <a:gd name="T61" fmla="*/ 2147483647 h 200"/>
                <a:gd name="T62" fmla="*/ 2147483647 w 156"/>
                <a:gd name="T63" fmla="*/ 2147483647 h 200"/>
                <a:gd name="T64" fmla="*/ 2147483647 w 156"/>
                <a:gd name="T65" fmla="*/ 2147483647 h 200"/>
                <a:gd name="T66" fmla="*/ 2147483647 w 156"/>
                <a:gd name="T67" fmla="*/ 2147483647 h 200"/>
                <a:gd name="T68" fmla="*/ 2147483647 w 156"/>
                <a:gd name="T69" fmla="*/ 2147483647 h 200"/>
                <a:gd name="T70" fmla="*/ 2147483647 w 156"/>
                <a:gd name="T71" fmla="*/ 2147483647 h 200"/>
                <a:gd name="T72" fmla="*/ 2147483647 w 156"/>
                <a:gd name="T73" fmla="*/ 2147483647 h 200"/>
                <a:gd name="T74" fmla="*/ 2147483647 w 156"/>
                <a:gd name="T75" fmla="*/ 2147483647 h 200"/>
                <a:gd name="T76" fmla="*/ 2147483647 w 156"/>
                <a:gd name="T77" fmla="*/ 2147483647 h 200"/>
                <a:gd name="T78" fmla="*/ 2147483647 w 156"/>
                <a:gd name="T79" fmla="*/ 2147483647 h 200"/>
                <a:gd name="T80" fmla="*/ 2147483647 w 156"/>
                <a:gd name="T81" fmla="*/ 2147483647 h 200"/>
                <a:gd name="T82" fmla="*/ 2147483647 w 156"/>
                <a:gd name="T83" fmla="*/ 2147483647 h 200"/>
                <a:gd name="T84" fmla="*/ 2147483647 w 156"/>
                <a:gd name="T85" fmla="*/ 2147483647 h 200"/>
                <a:gd name="T86" fmla="*/ 2147483647 w 156"/>
                <a:gd name="T87" fmla="*/ 2147483647 h 200"/>
                <a:gd name="T88" fmla="*/ 2147483647 w 156"/>
                <a:gd name="T89" fmla="*/ 2147483647 h 200"/>
                <a:gd name="T90" fmla="*/ 2147483647 w 156"/>
                <a:gd name="T91" fmla="*/ 2147483647 h 200"/>
                <a:gd name="T92" fmla="*/ 2147483647 w 156"/>
                <a:gd name="T93" fmla="*/ 2147483647 h 200"/>
                <a:gd name="T94" fmla="*/ 2147483647 w 156"/>
                <a:gd name="T95" fmla="*/ 2147483647 h 200"/>
                <a:gd name="T96" fmla="*/ 2147483647 w 156"/>
                <a:gd name="T97" fmla="*/ 2147483647 h 200"/>
                <a:gd name="T98" fmla="*/ 2147483647 w 156"/>
                <a:gd name="T99" fmla="*/ 2147483647 h 200"/>
                <a:gd name="T100" fmla="*/ 2147483647 w 156"/>
                <a:gd name="T101" fmla="*/ 2147483647 h 200"/>
                <a:gd name="T102" fmla="*/ 2147483647 w 156"/>
                <a:gd name="T103" fmla="*/ 2147483647 h 200"/>
                <a:gd name="T104" fmla="*/ 2147483647 w 156"/>
                <a:gd name="T105" fmla="*/ 2147483647 h 200"/>
                <a:gd name="T106" fmla="*/ 2147483647 w 156"/>
                <a:gd name="T107" fmla="*/ 2147483647 h 200"/>
                <a:gd name="T108" fmla="*/ 2147483647 w 156"/>
                <a:gd name="T109" fmla="*/ 0 h 200"/>
                <a:gd name="T110" fmla="*/ 2147483647 w 156"/>
                <a:gd name="T111" fmla="*/ 2147483647 h 200"/>
                <a:gd name="T112" fmla="*/ 2147483647 w 156"/>
                <a:gd name="T113" fmla="*/ 2147483647 h 200"/>
                <a:gd name="T114" fmla="*/ 2147483647 w 156"/>
                <a:gd name="T115" fmla="*/ 2147483647 h 2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36090BE2-2D4B-41C5-BD9A-BB19FED50F55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52" name="Freeform 5">
                <a:extLst>
                  <a:ext uri="{FF2B5EF4-FFF2-40B4-BE49-F238E27FC236}">
                    <a16:creationId xmlns:a16="http://schemas.microsoft.com/office/drawing/2014/main" id="{BAC3EB09-FBBE-4B8E-B016-564763D80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 6">
                <a:extLst>
                  <a:ext uri="{FF2B5EF4-FFF2-40B4-BE49-F238E27FC236}">
                    <a16:creationId xmlns:a16="http://schemas.microsoft.com/office/drawing/2014/main" id="{52DA18F0-A716-4B94-929E-47F19B9002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7" name="组合 189">
              <a:extLst>
                <a:ext uri="{FF2B5EF4-FFF2-40B4-BE49-F238E27FC236}">
                  <a16:creationId xmlns:a16="http://schemas.microsoft.com/office/drawing/2014/main" id="{B2C8F38F-7AE0-401F-BB4E-A2EEB53DF5D4}"/>
                </a:ext>
              </a:extLst>
            </p:cNvPr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solidFill>
              <a:schemeClr val="tx1">
                <a:alpha val="3000"/>
              </a:schemeClr>
            </a:solidFill>
          </p:grpSpPr>
          <p:sp>
            <p:nvSpPr>
              <p:cNvPr id="49" name="Freeform 11">
                <a:extLst>
                  <a:ext uri="{FF2B5EF4-FFF2-40B4-BE49-F238E27FC236}">
                    <a16:creationId xmlns:a16="http://schemas.microsoft.com/office/drawing/2014/main" id="{BA6FC438-8AAE-4D0E-9F3B-6BC517DE2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 14">
                <a:extLst>
                  <a:ext uri="{FF2B5EF4-FFF2-40B4-BE49-F238E27FC236}">
                    <a16:creationId xmlns:a16="http://schemas.microsoft.com/office/drawing/2014/main" id="{67325AF0-3CEF-4604-BC58-0B05F2D67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任意多边形 223">
                <a:extLst>
                  <a:ext uri="{FF2B5EF4-FFF2-40B4-BE49-F238E27FC236}">
                    <a16:creationId xmlns:a16="http://schemas.microsoft.com/office/drawing/2014/main" id="{6ED9F8C2-5B3C-4043-9304-43386D667726}"/>
                  </a:ext>
                </a:extLst>
              </p:cNvPr>
              <p:cNvSpPr/>
              <p:nvPr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9AF1B18A-F7D9-4F67-8013-F71D02E0692B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220E4461-4002-4E15-8D01-C1866870F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A3D1E54E-9803-49C7-AF23-98A2CB73A6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25A025DD-3FCC-4C35-AFE5-7CFB2A08AE42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1449BCA6-1291-4E15-B61E-7F92EBCF7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38141466-20D2-4F66-9705-1F80159F26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0" name="Group 70">
              <a:extLst>
                <a:ext uri="{FF2B5EF4-FFF2-40B4-BE49-F238E27FC236}">
                  <a16:creationId xmlns:a16="http://schemas.microsoft.com/office/drawing/2014/main" id="{1D8445C7-D18D-46BF-B667-F650B490E666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solidFill>
              <a:schemeClr val="tx1">
                <a:alpha val="3000"/>
              </a:schemeClr>
            </a:solidFill>
          </p:grpSpPr>
          <p:sp>
            <p:nvSpPr>
              <p:cNvPr id="40" name="Oval 72">
                <a:extLst>
                  <a:ext uri="{FF2B5EF4-FFF2-40B4-BE49-F238E27FC236}">
                    <a16:creationId xmlns:a16="http://schemas.microsoft.com/office/drawing/2014/main" id="{D44EA08F-1273-4D70-A574-329B6DAAA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Oval 73">
                <a:extLst>
                  <a:ext uri="{FF2B5EF4-FFF2-40B4-BE49-F238E27FC236}">
                    <a16:creationId xmlns:a16="http://schemas.microsoft.com/office/drawing/2014/main" id="{5F6CE211-BEBC-4147-B2B7-6EAFCCAE3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 74">
                <a:extLst>
                  <a:ext uri="{FF2B5EF4-FFF2-40B4-BE49-F238E27FC236}">
                    <a16:creationId xmlns:a16="http://schemas.microsoft.com/office/drawing/2014/main" id="{BB206CCD-96D5-4DF7-A3A2-2E671E348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 75">
                <a:extLst>
                  <a:ext uri="{FF2B5EF4-FFF2-40B4-BE49-F238E27FC236}">
                    <a16:creationId xmlns:a16="http://schemas.microsoft.com/office/drawing/2014/main" id="{07B0D64E-7EB3-4029-BAD5-43795F22E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 76">
                <a:extLst>
                  <a:ext uri="{FF2B5EF4-FFF2-40B4-BE49-F238E27FC236}">
                    <a16:creationId xmlns:a16="http://schemas.microsoft.com/office/drawing/2014/main" id="{3DEBF443-3747-49E2-9006-F32FC810E9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6C1E0740-EFA6-4FE6-A12D-4DEFF86E85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2147483647 w 200"/>
                <a:gd name="T1" fmla="*/ 2147483647 h 174"/>
                <a:gd name="T2" fmla="*/ 2147483647 w 200"/>
                <a:gd name="T3" fmla="*/ 2147483647 h 174"/>
                <a:gd name="T4" fmla="*/ 2147483647 w 200"/>
                <a:gd name="T5" fmla="*/ 2147483647 h 174"/>
                <a:gd name="T6" fmla="*/ 2147483647 w 200"/>
                <a:gd name="T7" fmla="*/ 2147483647 h 174"/>
                <a:gd name="T8" fmla="*/ 2147483647 w 200"/>
                <a:gd name="T9" fmla="*/ 2147483647 h 174"/>
                <a:gd name="T10" fmla="*/ 2147483647 w 200"/>
                <a:gd name="T11" fmla="*/ 0 h 174"/>
                <a:gd name="T12" fmla="*/ 2147483647 w 200"/>
                <a:gd name="T13" fmla="*/ 2147483647 h 174"/>
                <a:gd name="T14" fmla="*/ 2147483647 w 200"/>
                <a:gd name="T15" fmla="*/ 2147483647 h 174"/>
                <a:gd name="T16" fmla="*/ 2147483647 w 200"/>
                <a:gd name="T17" fmla="*/ 2147483647 h 174"/>
                <a:gd name="T18" fmla="*/ 2147483647 w 200"/>
                <a:gd name="T19" fmla="*/ 2147483647 h 174"/>
                <a:gd name="T20" fmla="*/ 2147483647 w 200"/>
                <a:gd name="T21" fmla="*/ 2147483647 h 174"/>
                <a:gd name="T22" fmla="*/ 2147483647 w 200"/>
                <a:gd name="T23" fmla="*/ 2147483647 h 174"/>
                <a:gd name="T24" fmla="*/ 2147483647 w 200"/>
                <a:gd name="T25" fmla="*/ 2147483647 h 174"/>
                <a:gd name="T26" fmla="*/ 2147483647 w 200"/>
                <a:gd name="T27" fmla="*/ 2147483647 h 174"/>
                <a:gd name="T28" fmla="*/ 2147483647 w 200"/>
                <a:gd name="T29" fmla="*/ 2147483647 h 174"/>
                <a:gd name="T30" fmla="*/ 2147483647 w 200"/>
                <a:gd name="T31" fmla="*/ 2147483647 h 174"/>
                <a:gd name="T32" fmla="*/ 2147483647 w 200"/>
                <a:gd name="T33" fmla="*/ 2147483647 h 174"/>
                <a:gd name="T34" fmla="*/ 2147483647 w 200"/>
                <a:gd name="T35" fmla="*/ 2147483647 h 174"/>
                <a:gd name="T36" fmla="*/ 2147483647 w 200"/>
                <a:gd name="T37" fmla="*/ 2147483647 h 174"/>
                <a:gd name="T38" fmla="*/ 2147483647 w 200"/>
                <a:gd name="T39" fmla="*/ 2147483647 h 174"/>
                <a:gd name="T40" fmla="*/ 2147483647 w 200"/>
                <a:gd name="T41" fmla="*/ 2147483647 h 174"/>
                <a:gd name="T42" fmla="*/ 2147483647 w 200"/>
                <a:gd name="T43" fmla="*/ 2147483647 h 174"/>
                <a:gd name="T44" fmla="*/ 2147483647 w 200"/>
                <a:gd name="T45" fmla="*/ 2147483647 h 174"/>
                <a:gd name="T46" fmla="*/ 2147483647 w 200"/>
                <a:gd name="T47" fmla="*/ 2147483647 h 174"/>
                <a:gd name="T48" fmla="*/ 2147483647 w 200"/>
                <a:gd name="T49" fmla="*/ 2147483647 h 174"/>
                <a:gd name="T50" fmla="*/ 2147483647 w 200"/>
                <a:gd name="T51" fmla="*/ 2147483647 h 174"/>
                <a:gd name="T52" fmla="*/ 2147483647 w 200"/>
                <a:gd name="T53" fmla="*/ 2147483647 h 174"/>
                <a:gd name="T54" fmla="*/ 2147483647 w 200"/>
                <a:gd name="T55" fmla="*/ 2147483647 h 174"/>
                <a:gd name="T56" fmla="*/ 2147483647 w 200"/>
                <a:gd name="T57" fmla="*/ 2147483647 h 174"/>
                <a:gd name="T58" fmla="*/ 2147483647 w 200"/>
                <a:gd name="T59" fmla="*/ 2147483647 h 174"/>
                <a:gd name="T60" fmla="*/ 2147483647 w 200"/>
                <a:gd name="T61" fmla="*/ 2147483647 h 174"/>
                <a:gd name="T62" fmla="*/ 2147483647 w 200"/>
                <a:gd name="T63" fmla="*/ 2147483647 h 174"/>
                <a:gd name="T64" fmla="*/ 2147483647 w 200"/>
                <a:gd name="T65" fmla="*/ 2147483647 h 174"/>
                <a:gd name="T66" fmla="*/ 2147483647 w 200"/>
                <a:gd name="T67" fmla="*/ 2147483647 h 174"/>
                <a:gd name="T68" fmla="*/ 2147483647 w 200"/>
                <a:gd name="T69" fmla="*/ 2147483647 h 174"/>
                <a:gd name="T70" fmla="*/ 2147483647 w 200"/>
                <a:gd name="T71" fmla="*/ 2147483647 h 174"/>
                <a:gd name="T72" fmla="*/ 2147483647 w 200"/>
                <a:gd name="T73" fmla="*/ 2147483647 h 174"/>
                <a:gd name="T74" fmla="*/ 2147483647 w 200"/>
                <a:gd name="T75" fmla="*/ 2147483647 h 174"/>
                <a:gd name="T76" fmla="*/ 2147483647 w 200"/>
                <a:gd name="T77" fmla="*/ 2147483647 h 174"/>
                <a:gd name="T78" fmla="*/ 2147483647 w 200"/>
                <a:gd name="T79" fmla="*/ 2147483647 h 174"/>
                <a:gd name="T80" fmla="*/ 2147483647 w 200"/>
                <a:gd name="T81" fmla="*/ 2147483647 h 174"/>
                <a:gd name="T82" fmla="*/ 2147483647 w 200"/>
                <a:gd name="T83" fmla="*/ 2147483647 h 174"/>
                <a:gd name="T84" fmla="*/ 2147483647 w 200"/>
                <a:gd name="T85" fmla="*/ 2147483647 h 174"/>
                <a:gd name="T86" fmla="*/ 2147483647 w 200"/>
                <a:gd name="T87" fmla="*/ 2147483647 h 174"/>
                <a:gd name="T88" fmla="*/ 2147483647 w 200"/>
                <a:gd name="T89" fmla="*/ 2147483647 h 174"/>
                <a:gd name="T90" fmla="*/ 2147483647 w 200"/>
                <a:gd name="T91" fmla="*/ 2147483647 h 174"/>
                <a:gd name="T92" fmla="*/ 2147483647 w 200"/>
                <a:gd name="T93" fmla="*/ 2147483647 h 174"/>
                <a:gd name="T94" fmla="*/ 2147483647 w 200"/>
                <a:gd name="T95" fmla="*/ 2147483647 h 174"/>
                <a:gd name="T96" fmla="*/ 2147483647 w 200"/>
                <a:gd name="T97" fmla="*/ 2147483647 h 174"/>
                <a:gd name="T98" fmla="*/ 2147483647 w 200"/>
                <a:gd name="T99" fmla="*/ 2147483647 h 174"/>
                <a:gd name="T100" fmla="*/ 2147483647 w 200"/>
                <a:gd name="T101" fmla="*/ 2147483647 h 174"/>
                <a:gd name="T102" fmla="*/ 2147483647 w 200"/>
                <a:gd name="T103" fmla="*/ 2147483647 h 174"/>
                <a:gd name="T104" fmla="*/ 2147483647 w 200"/>
                <a:gd name="T105" fmla="*/ 2147483647 h 174"/>
                <a:gd name="T106" fmla="*/ 2147483647 w 200"/>
                <a:gd name="T107" fmla="*/ 2147483647 h 174"/>
                <a:gd name="T108" fmla="*/ 2147483647 w 200"/>
                <a:gd name="T109" fmla="*/ 2147483647 h 174"/>
                <a:gd name="T110" fmla="*/ 2147483647 w 200"/>
                <a:gd name="T111" fmla="*/ 2147483647 h 174"/>
                <a:gd name="T112" fmla="*/ 2147483647 w 200"/>
                <a:gd name="T113" fmla="*/ 2147483647 h 174"/>
                <a:gd name="T114" fmla="*/ 2147483647 w 200"/>
                <a:gd name="T115" fmla="*/ 2147483647 h 174"/>
                <a:gd name="T116" fmla="*/ 2147483647 w 200"/>
                <a:gd name="T117" fmla="*/ 2147483647 h 174"/>
                <a:gd name="T118" fmla="*/ 2147483647 w 200"/>
                <a:gd name="T119" fmla="*/ 2147483647 h 1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A3AB709-6A7D-4873-877A-7C2EC7EB3F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2147483647 w 197"/>
                <a:gd name="T1" fmla="*/ 2147483647 h 161"/>
                <a:gd name="T2" fmla="*/ 2147483647 w 197"/>
                <a:gd name="T3" fmla="*/ 2147483647 h 161"/>
                <a:gd name="T4" fmla="*/ 2147483647 w 197"/>
                <a:gd name="T5" fmla="*/ 2147483647 h 161"/>
                <a:gd name="T6" fmla="*/ 2147483647 w 197"/>
                <a:gd name="T7" fmla="*/ 2147483647 h 161"/>
                <a:gd name="T8" fmla="*/ 2147483647 w 197"/>
                <a:gd name="T9" fmla="*/ 2147483647 h 161"/>
                <a:gd name="T10" fmla="*/ 2147483647 w 197"/>
                <a:gd name="T11" fmla="*/ 2147483647 h 161"/>
                <a:gd name="T12" fmla="*/ 2147483647 w 197"/>
                <a:gd name="T13" fmla="*/ 2147483647 h 161"/>
                <a:gd name="T14" fmla="*/ 2147483647 w 197"/>
                <a:gd name="T15" fmla="*/ 2147483647 h 161"/>
                <a:gd name="T16" fmla="*/ 0 w 197"/>
                <a:gd name="T17" fmla="*/ 2147483647 h 161"/>
                <a:gd name="T18" fmla="*/ 2147483647 w 197"/>
                <a:gd name="T19" fmla="*/ 2147483647 h 161"/>
                <a:gd name="T20" fmla="*/ 2147483647 w 197"/>
                <a:gd name="T21" fmla="*/ 2147483647 h 161"/>
                <a:gd name="T22" fmla="*/ 2147483647 w 197"/>
                <a:gd name="T23" fmla="*/ 2147483647 h 161"/>
                <a:gd name="T24" fmla="*/ 2147483647 w 197"/>
                <a:gd name="T25" fmla="*/ 2147483647 h 161"/>
                <a:gd name="T26" fmla="*/ 2147483647 w 197"/>
                <a:gd name="T27" fmla="*/ 2147483647 h 161"/>
                <a:gd name="T28" fmla="*/ 2147483647 w 197"/>
                <a:gd name="T29" fmla="*/ 2147483647 h 161"/>
                <a:gd name="T30" fmla="*/ 2147483647 w 197"/>
                <a:gd name="T31" fmla="*/ 2147483647 h 161"/>
                <a:gd name="T32" fmla="*/ 2147483647 w 197"/>
                <a:gd name="T33" fmla="*/ 2147483647 h 161"/>
                <a:gd name="T34" fmla="*/ 2147483647 w 197"/>
                <a:gd name="T35" fmla="*/ 2147483647 h 161"/>
                <a:gd name="T36" fmla="*/ 2147483647 w 197"/>
                <a:gd name="T37" fmla="*/ 2147483647 h 161"/>
                <a:gd name="T38" fmla="*/ 2147483647 w 197"/>
                <a:gd name="T39" fmla="*/ 2147483647 h 161"/>
                <a:gd name="T40" fmla="*/ 2147483647 w 197"/>
                <a:gd name="T41" fmla="*/ 2147483647 h 161"/>
                <a:gd name="T42" fmla="*/ 2147483647 w 197"/>
                <a:gd name="T43" fmla="*/ 2147483647 h 161"/>
                <a:gd name="T44" fmla="*/ 2147483647 w 197"/>
                <a:gd name="T45" fmla="*/ 2147483647 h 161"/>
                <a:gd name="T46" fmla="*/ 2147483647 w 197"/>
                <a:gd name="T47" fmla="*/ 2147483647 h 161"/>
                <a:gd name="T48" fmla="*/ 2147483647 w 197"/>
                <a:gd name="T49" fmla="*/ 2147483647 h 161"/>
                <a:gd name="T50" fmla="*/ 2147483647 w 197"/>
                <a:gd name="T51" fmla="*/ 2147483647 h 161"/>
                <a:gd name="T52" fmla="*/ 2147483647 w 197"/>
                <a:gd name="T53" fmla="*/ 2147483647 h 161"/>
                <a:gd name="T54" fmla="*/ 2147483647 w 197"/>
                <a:gd name="T55" fmla="*/ 2147483647 h 161"/>
                <a:gd name="T56" fmla="*/ 2147483647 w 197"/>
                <a:gd name="T57" fmla="*/ 2147483647 h 161"/>
                <a:gd name="T58" fmla="*/ 2147483647 w 197"/>
                <a:gd name="T59" fmla="*/ 2147483647 h 161"/>
                <a:gd name="T60" fmla="*/ 2147483647 w 197"/>
                <a:gd name="T61" fmla="*/ 2147483647 h 161"/>
                <a:gd name="T62" fmla="*/ 2147483647 w 197"/>
                <a:gd name="T63" fmla="*/ 2147483647 h 161"/>
                <a:gd name="T64" fmla="*/ 2147483647 w 197"/>
                <a:gd name="T65" fmla="*/ 2147483647 h 161"/>
                <a:gd name="T66" fmla="*/ 2147483647 w 197"/>
                <a:gd name="T67" fmla="*/ 2147483647 h 161"/>
                <a:gd name="T68" fmla="*/ 2147483647 w 197"/>
                <a:gd name="T69" fmla="*/ 2147483647 h 161"/>
                <a:gd name="T70" fmla="*/ 2147483647 w 197"/>
                <a:gd name="T71" fmla="*/ 2147483647 h 161"/>
                <a:gd name="T72" fmla="*/ 2147483647 w 197"/>
                <a:gd name="T73" fmla="*/ 2147483647 h 161"/>
                <a:gd name="T74" fmla="*/ 2147483647 w 197"/>
                <a:gd name="T75" fmla="*/ 2147483647 h 161"/>
                <a:gd name="T76" fmla="*/ 2147483647 w 197"/>
                <a:gd name="T77" fmla="*/ 2147483647 h 161"/>
                <a:gd name="T78" fmla="*/ 2147483647 w 197"/>
                <a:gd name="T79" fmla="*/ 2147483647 h 161"/>
                <a:gd name="T80" fmla="*/ 2147483647 w 197"/>
                <a:gd name="T81" fmla="*/ 2147483647 h 161"/>
                <a:gd name="T82" fmla="*/ 2147483647 w 197"/>
                <a:gd name="T83" fmla="*/ 2147483647 h 161"/>
                <a:gd name="T84" fmla="*/ 2147483647 w 197"/>
                <a:gd name="T85" fmla="*/ 2147483647 h 161"/>
                <a:gd name="T86" fmla="*/ 2147483647 w 197"/>
                <a:gd name="T87" fmla="*/ 2147483647 h 161"/>
                <a:gd name="T88" fmla="*/ 2147483647 w 197"/>
                <a:gd name="T89" fmla="*/ 2147483647 h 161"/>
                <a:gd name="T90" fmla="*/ 2147483647 w 197"/>
                <a:gd name="T91" fmla="*/ 2147483647 h 16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73AFA849-F148-4904-9ED8-1FB22AF7E9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-1541847" flipH="1" flipV="1">
              <a:off x="992064" y="3920156"/>
              <a:ext cx="687388" cy="722312"/>
            </a:xfrm>
            <a:custGeom>
              <a:avLst/>
              <a:gdLst>
                <a:gd name="T0" fmla="*/ 2147483647 w 183"/>
                <a:gd name="T1" fmla="*/ 2147483647 h 192"/>
                <a:gd name="T2" fmla="*/ 2147483647 w 183"/>
                <a:gd name="T3" fmla="*/ 2147483647 h 192"/>
                <a:gd name="T4" fmla="*/ 2147483647 w 183"/>
                <a:gd name="T5" fmla="*/ 2147483647 h 192"/>
                <a:gd name="T6" fmla="*/ 2147483647 w 183"/>
                <a:gd name="T7" fmla="*/ 2147483647 h 192"/>
                <a:gd name="T8" fmla="*/ 2147483647 w 183"/>
                <a:gd name="T9" fmla="*/ 2147483647 h 192"/>
                <a:gd name="T10" fmla="*/ 2147483647 w 183"/>
                <a:gd name="T11" fmla="*/ 2147483647 h 192"/>
                <a:gd name="T12" fmla="*/ 2147483647 w 183"/>
                <a:gd name="T13" fmla="*/ 0 h 192"/>
                <a:gd name="T14" fmla="*/ 2147483647 w 183"/>
                <a:gd name="T15" fmla="*/ 2147483647 h 192"/>
                <a:gd name="T16" fmla="*/ 2147483647 w 183"/>
                <a:gd name="T17" fmla="*/ 2147483647 h 192"/>
                <a:gd name="T18" fmla="*/ 2147483647 w 183"/>
                <a:gd name="T19" fmla="*/ 2147483647 h 192"/>
                <a:gd name="T20" fmla="*/ 2147483647 w 183"/>
                <a:gd name="T21" fmla="*/ 2147483647 h 192"/>
                <a:gd name="T22" fmla="*/ 2147483647 w 183"/>
                <a:gd name="T23" fmla="*/ 2147483647 h 192"/>
                <a:gd name="T24" fmla="*/ 2147483647 w 183"/>
                <a:gd name="T25" fmla="*/ 2147483647 h 192"/>
                <a:gd name="T26" fmla="*/ 2147483647 w 183"/>
                <a:gd name="T27" fmla="*/ 2147483647 h 192"/>
                <a:gd name="T28" fmla="*/ 2147483647 w 183"/>
                <a:gd name="T29" fmla="*/ 2147483647 h 192"/>
                <a:gd name="T30" fmla="*/ 2147483647 w 183"/>
                <a:gd name="T31" fmla="*/ 2147483647 h 192"/>
                <a:gd name="T32" fmla="*/ 2147483647 w 183"/>
                <a:gd name="T33" fmla="*/ 2147483647 h 192"/>
                <a:gd name="T34" fmla="*/ 2147483647 w 183"/>
                <a:gd name="T35" fmla="*/ 2147483647 h 192"/>
                <a:gd name="T36" fmla="*/ 2147483647 w 183"/>
                <a:gd name="T37" fmla="*/ 2147483647 h 192"/>
                <a:gd name="T38" fmla="*/ 2147483647 w 183"/>
                <a:gd name="T39" fmla="*/ 2147483647 h 192"/>
                <a:gd name="T40" fmla="*/ 2147483647 w 183"/>
                <a:gd name="T41" fmla="*/ 2147483647 h 192"/>
                <a:gd name="T42" fmla="*/ 2147483647 w 183"/>
                <a:gd name="T43" fmla="*/ 2147483647 h 192"/>
                <a:gd name="T44" fmla="*/ 2147483647 w 183"/>
                <a:gd name="T45" fmla="*/ 2147483647 h 192"/>
                <a:gd name="T46" fmla="*/ 2147483647 w 183"/>
                <a:gd name="T47" fmla="*/ 2147483647 h 192"/>
                <a:gd name="T48" fmla="*/ 2147483647 w 183"/>
                <a:gd name="T49" fmla="*/ 2147483647 h 192"/>
                <a:gd name="T50" fmla="*/ 2147483647 w 183"/>
                <a:gd name="T51" fmla="*/ 2147483647 h 1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26FA7D99-5276-48A0-9342-2B3C983789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-3243115" flipH="1" flipV="1">
              <a:off x="272467" y="1457949"/>
              <a:ext cx="566738" cy="752475"/>
            </a:xfrm>
            <a:custGeom>
              <a:avLst/>
              <a:gdLst>
                <a:gd name="T0" fmla="*/ 2147483647 w 151"/>
                <a:gd name="T1" fmla="*/ 0 h 200"/>
                <a:gd name="T2" fmla="*/ 0 w 151"/>
                <a:gd name="T3" fmla="*/ 2147483647 h 200"/>
                <a:gd name="T4" fmla="*/ 2147483647 w 151"/>
                <a:gd name="T5" fmla="*/ 2147483647 h 200"/>
                <a:gd name="T6" fmla="*/ 2147483647 w 151"/>
                <a:gd name="T7" fmla="*/ 2147483647 h 200"/>
                <a:gd name="T8" fmla="*/ 2147483647 w 151"/>
                <a:gd name="T9" fmla="*/ 2147483647 h 200"/>
                <a:gd name="T10" fmla="*/ 2147483647 w 151"/>
                <a:gd name="T11" fmla="*/ 2147483647 h 200"/>
                <a:gd name="T12" fmla="*/ 2147483647 w 151"/>
                <a:gd name="T13" fmla="*/ 2147483647 h 200"/>
                <a:gd name="T14" fmla="*/ 2147483647 w 151"/>
                <a:gd name="T15" fmla="*/ 2147483647 h 200"/>
                <a:gd name="T16" fmla="*/ 2147483647 w 151"/>
                <a:gd name="T17" fmla="*/ 2147483647 h 200"/>
                <a:gd name="T18" fmla="*/ 2147483647 w 151"/>
                <a:gd name="T19" fmla="*/ 2147483647 h 200"/>
                <a:gd name="T20" fmla="*/ 2147483647 w 151"/>
                <a:gd name="T21" fmla="*/ 2147483647 h 200"/>
                <a:gd name="T22" fmla="*/ 2147483647 w 151"/>
                <a:gd name="T23" fmla="*/ 2147483647 h 200"/>
                <a:gd name="T24" fmla="*/ 2147483647 w 151"/>
                <a:gd name="T25" fmla="*/ 2147483647 h 200"/>
                <a:gd name="T26" fmla="*/ 2147483647 w 151"/>
                <a:gd name="T27" fmla="*/ 2147483647 h 200"/>
                <a:gd name="T28" fmla="*/ 2147483647 w 151"/>
                <a:gd name="T29" fmla="*/ 2147483647 h 200"/>
                <a:gd name="T30" fmla="*/ 2147483647 w 151"/>
                <a:gd name="T31" fmla="*/ 2147483647 h 200"/>
                <a:gd name="T32" fmla="*/ 2147483647 w 151"/>
                <a:gd name="T33" fmla="*/ 2147483647 h 200"/>
                <a:gd name="T34" fmla="*/ 2147483647 w 151"/>
                <a:gd name="T35" fmla="*/ 2147483647 h 200"/>
                <a:gd name="T36" fmla="*/ 2147483647 w 151"/>
                <a:gd name="T37" fmla="*/ 2147483647 h 200"/>
                <a:gd name="T38" fmla="*/ 2147483647 w 151"/>
                <a:gd name="T39" fmla="*/ 2147483647 h 200"/>
                <a:gd name="T40" fmla="*/ 2147483647 w 151"/>
                <a:gd name="T41" fmla="*/ 2147483647 h 200"/>
                <a:gd name="T42" fmla="*/ 2147483647 w 151"/>
                <a:gd name="T43" fmla="*/ 2147483647 h 200"/>
                <a:gd name="T44" fmla="*/ 2147483647 w 151"/>
                <a:gd name="T45" fmla="*/ 2147483647 h 200"/>
                <a:gd name="T46" fmla="*/ 2147483647 w 151"/>
                <a:gd name="T47" fmla="*/ 2147483647 h 200"/>
                <a:gd name="T48" fmla="*/ 2147483647 w 151"/>
                <a:gd name="T49" fmla="*/ 2147483647 h 200"/>
                <a:gd name="T50" fmla="*/ 2147483647 w 151"/>
                <a:gd name="T51" fmla="*/ 2147483647 h 200"/>
                <a:gd name="T52" fmla="*/ 2147483647 w 151"/>
                <a:gd name="T53" fmla="*/ 2147483647 h 200"/>
                <a:gd name="T54" fmla="*/ 2147483647 w 151"/>
                <a:gd name="T55" fmla="*/ 2147483647 h 200"/>
                <a:gd name="T56" fmla="*/ 2147483647 w 151"/>
                <a:gd name="T57" fmla="*/ 2147483647 h 200"/>
                <a:gd name="T58" fmla="*/ 2147483647 w 151"/>
                <a:gd name="T59" fmla="*/ 2147483647 h 200"/>
                <a:gd name="T60" fmla="*/ 2147483647 w 151"/>
                <a:gd name="T61" fmla="*/ 2147483647 h 200"/>
                <a:gd name="T62" fmla="*/ 2147483647 w 151"/>
                <a:gd name="T63" fmla="*/ 2147483647 h 200"/>
                <a:gd name="T64" fmla="*/ 2147483647 w 151"/>
                <a:gd name="T65" fmla="*/ 2147483647 h 200"/>
                <a:gd name="T66" fmla="*/ 2147483647 w 151"/>
                <a:gd name="T67" fmla="*/ 2147483647 h 200"/>
                <a:gd name="T68" fmla="*/ 2147483647 w 151"/>
                <a:gd name="T69" fmla="*/ 2147483647 h 200"/>
                <a:gd name="T70" fmla="*/ 2147483647 w 151"/>
                <a:gd name="T71" fmla="*/ 2147483647 h 200"/>
                <a:gd name="T72" fmla="*/ 2147483647 w 151"/>
                <a:gd name="T73" fmla="*/ 2147483647 h 200"/>
                <a:gd name="T74" fmla="*/ 2147483647 w 151"/>
                <a:gd name="T75" fmla="*/ 2147483647 h 200"/>
                <a:gd name="T76" fmla="*/ 2147483647 w 151"/>
                <a:gd name="T77" fmla="*/ 2147483647 h 200"/>
                <a:gd name="T78" fmla="*/ 2147483647 w 151"/>
                <a:gd name="T79" fmla="*/ 2147483647 h 200"/>
                <a:gd name="T80" fmla="*/ 2147483647 w 151"/>
                <a:gd name="T81" fmla="*/ 2147483647 h 200"/>
                <a:gd name="T82" fmla="*/ 2147483647 w 151"/>
                <a:gd name="T83" fmla="*/ 2147483647 h 200"/>
                <a:gd name="T84" fmla="*/ 2147483647 w 151"/>
                <a:gd name="T85" fmla="*/ 2147483647 h 200"/>
                <a:gd name="T86" fmla="*/ 2147483647 w 151"/>
                <a:gd name="T87" fmla="*/ 2147483647 h 200"/>
                <a:gd name="T88" fmla="*/ 2147483647 w 151"/>
                <a:gd name="T89" fmla="*/ 2147483647 h 200"/>
                <a:gd name="T90" fmla="*/ 2147483647 w 151"/>
                <a:gd name="T91" fmla="*/ 2147483647 h 200"/>
                <a:gd name="T92" fmla="*/ 2147483647 w 151"/>
                <a:gd name="T93" fmla="*/ 2147483647 h 200"/>
                <a:gd name="T94" fmla="*/ 2147483647 w 151"/>
                <a:gd name="T95" fmla="*/ 2147483647 h 200"/>
                <a:gd name="T96" fmla="*/ 2147483647 w 151"/>
                <a:gd name="T97" fmla="*/ 2147483647 h 200"/>
                <a:gd name="T98" fmla="*/ 2147483647 w 151"/>
                <a:gd name="T99" fmla="*/ 2147483647 h 200"/>
                <a:gd name="T100" fmla="*/ 2147483647 w 151"/>
                <a:gd name="T101" fmla="*/ 2147483647 h 200"/>
                <a:gd name="T102" fmla="*/ 2147483647 w 151"/>
                <a:gd name="T103" fmla="*/ 2147483647 h 200"/>
                <a:gd name="T104" fmla="*/ 2147483647 w 151"/>
                <a:gd name="T105" fmla="*/ 2147483647 h 200"/>
                <a:gd name="T106" fmla="*/ 2147483647 w 151"/>
                <a:gd name="T107" fmla="*/ 2147483647 h 200"/>
                <a:gd name="T108" fmla="*/ 2147483647 w 151"/>
                <a:gd name="T109" fmla="*/ 2147483647 h 200"/>
                <a:gd name="T110" fmla="*/ 2147483647 w 151"/>
                <a:gd name="T111" fmla="*/ 2147483647 h 2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3ECCAEC5-7095-4E1D-AA5A-A5D3499DB3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-1813659" flipH="1" flipV="1">
              <a:off x="633883" y="4936060"/>
              <a:ext cx="946467" cy="852618"/>
            </a:xfrm>
            <a:custGeom>
              <a:avLst/>
              <a:gdLst>
                <a:gd name="T0" fmla="*/ 2147483647 w 200"/>
                <a:gd name="T1" fmla="*/ 2147483647 h 180"/>
                <a:gd name="T2" fmla="*/ 2147483647 w 200"/>
                <a:gd name="T3" fmla="*/ 2147483647 h 180"/>
                <a:gd name="T4" fmla="*/ 2147483647 w 200"/>
                <a:gd name="T5" fmla="*/ 2147483647 h 180"/>
                <a:gd name="T6" fmla="*/ 2147483647 w 200"/>
                <a:gd name="T7" fmla="*/ 2147483647 h 180"/>
                <a:gd name="T8" fmla="*/ 2147483647 w 200"/>
                <a:gd name="T9" fmla="*/ 2147483647 h 180"/>
                <a:gd name="T10" fmla="*/ 2147483647 w 200"/>
                <a:gd name="T11" fmla="*/ 2147483647 h 180"/>
                <a:gd name="T12" fmla="*/ 2147483647 w 200"/>
                <a:gd name="T13" fmla="*/ 2147483647 h 180"/>
                <a:gd name="T14" fmla="*/ 2147483647 w 200"/>
                <a:gd name="T15" fmla="*/ 2147483647 h 180"/>
                <a:gd name="T16" fmla="*/ 2147483647 w 200"/>
                <a:gd name="T17" fmla="*/ 2147483647 h 180"/>
                <a:gd name="T18" fmla="*/ 2147483647 w 200"/>
                <a:gd name="T19" fmla="*/ 2147483647 h 180"/>
                <a:gd name="T20" fmla="*/ 2147483647 w 200"/>
                <a:gd name="T21" fmla="*/ 2147483647 h 180"/>
                <a:gd name="T22" fmla="*/ 2147483647 w 200"/>
                <a:gd name="T23" fmla="*/ 2147483647 h 180"/>
                <a:gd name="T24" fmla="*/ 2147483647 w 200"/>
                <a:gd name="T25" fmla="*/ 2147483647 h 180"/>
                <a:gd name="T26" fmla="*/ 2147483647 w 200"/>
                <a:gd name="T27" fmla="*/ 2147483647 h 180"/>
                <a:gd name="T28" fmla="*/ 2147483647 w 200"/>
                <a:gd name="T29" fmla="*/ 2147483647 h 180"/>
                <a:gd name="T30" fmla="*/ 2147483647 w 200"/>
                <a:gd name="T31" fmla="*/ 2147483647 h 180"/>
                <a:gd name="T32" fmla="*/ 2147483647 w 200"/>
                <a:gd name="T33" fmla="*/ 2147483647 h 180"/>
                <a:gd name="T34" fmla="*/ 2147483647 w 200"/>
                <a:gd name="T35" fmla="*/ 2147483647 h 180"/>
                <a:gd name="T36" fmla="*/ 2147483647 w 200"/>
                <a:gd name="T37" fmla="*/ 2147483647 h 180"/>
                <a:gd name="T38" fmla="*/ 2147483647 w 200"/>
                <a:gd name="T39" fmla="*/ 2147483647 h 180"/>
                <a:gd name="T40" fmla="*/ 2147483647 w 200"/>
                <a:gd name="T41" fmla="*/ 2147483647 h 180"/>
                <a:gd name="T42" fmla="*/ 2147483647 w 200"/>
                <a:gd name="T43" fmla="*/ 2147483647 h 180"/>
                <a:gd name="T44" fmla="*/ 2147483647 w 200"/>
                <a:gd name="T45" fmla="*/ 2147483647 h 180"/>
                <a:gd name="T46" fmla="*/ 2147483647 w 200"/>
                <a:gd name="T47" fmla="*/ 2147483647 h 180"/>
                <a:gd name="T48" fmla="*/ 2147483647 w 200"/>
                <a:gd name="T49" fmla="*/ 2147483647 h 180"/>
                <a:gd name="T50" fmla="*/ 2147483647 w 200"/>
                <a:gd name="T51" fmla="*/ 2147483647 h 180"/>
                <a:gd name="T52" fmla="*/ 2147483647 w 200"/>
                <a:gd name="T53" fmla="*/ 2147483647 h 180"/>
                <a:gd name="T54" fmla="*/ 2147483647 w 200"/>
                <a:gd name="T55" fmla="*/ 2147483647 h 180"/>
                <a:gd name="T56" fmla="*/ 2147483647 w 200"/>
                <a:gd name="T57" fmla="*/ 2147483647 h 180"/>
                <a:gd name="T58" fmla="*/ 2147483647 w 200"/>
                <a:gd name="T59" fmla="*/ 2147483647 h 180"/>
                <a:gd name="T60" fmla="*/ 2147483647 w 200"/>
                <a:gd name="T61" fmla="*/ 2147483647 h 180"/>
                <a:gd name="T62" fmla="*/ 2147483647 w 200"/>
                <a:gd name="T63" fmla="*/ 2147483647 h 180"/>
                <a:gd name="T64" fmla="*/ 2147483647 w 200"/>
                <a:gd name="T65" fmla="*/ 2147483647 h 180"/>
                <a:gd name="T66" fmla="*/ 2147483647 w 200"/>
                <a:gd name="T67" fmla="*/ 2147483647 h 180"/>
                <a:gd name="T68" fmla="*/ 2147483647 w 200"/>
                <a:gd name="T69" fmla="*/ 2147483647 h 180"/>
                <a:gd name="T70" fmla="*/ 2147483647 w 200"/>
                <a:gd name="T71" fmla="*/ 2147483647 h 180"/>
                <a:gd name="T72" fmla="*/ 2147483647 w 200"/>
                <a:gd name="T73" fmla="*/ 2147483647 h 180"/>
                <a:gd name="T74" fmla="*/ 2147483647 w 200"/>
                <a:gd name="T75" fmla="*/ 2147483647 h 180"/>
                <a:gd name="T76" fmla="*/ 2147483647 w 200"/>
                <a:gd name="T77" fmla="*/ 2147483647 h 180"/>
                <a:gd name="T78" fmla="*/ 2147483647 w 200"/>
                <a:gd name="T79" fmla="*/ 2147483647 h 180"/>
                <a:gd name="T80" fmla="*/ 2147483647 w 200"/>
                <a:gd name="T81" fmla="*/ 2147483647 h 180"/>
                <a:gd name="T82" fmla="*/ 2147483647 w 200"/>
                <a:gd name="T83" fmla="*/ 2147483647 h 180"/>
                <a:gd name="T84" fmla="*/ 2147483647 w 200"/>
                <a:gd name="T85" fmla="*/ 2147483647 h 180"/>
                <a:gd name="T86" fmla="*/ 2147483647 w 200"/>
                <a:gd name="T87" fmla="*/ 2147483647 h 180"/>
                <a:gd name="T88" fmla="*/ 2147483647 w 200"/>
                <a:gd name="T89" fmla="*/ 2147483647 h 180"/>
                <a:gd name="T90" fmla="*/ 2147483647 w 200"/>
                <a:gd name="T91" fmla="*/ 2147483647 h 180"/>
                <a:gd name="T92" fmla="*/ 2147483647 w 200"/>
                <a:gd name="T93" fmla="*/ 2147483647 h 180"/>
                <a:gd name="T94" fmla="*/ 2147483647 w 200"/>
                <a:gd name="T95" fmla="*/ 2147483647 h 180"/>
                <a:gd name="T96" fmla="*/ 2147483647 w 200"/>
                <a:gd name="T97" fmla="*/ 2147483647 h 180"/>
                <a:gd name="T98" fmla="*/ 2147483647 w 200"/>
                <a:gd name="T99" fmla="*/ 0 h 180"/>
                <a:gd name="T100" fmla="*/ 2147483647 w 200"/>
                <a:gd name="T101" fmla="*/ 2147483647 h 1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AC6F867F-8E0A-4DDB-A8C8-C7DF2A8C87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2147483647 w 197"/>
                <a:gd name="T1" fmla="*/ 2147483647 h 197"/>
                <a:gd name="T2" fmla="*/ 2147483647 w 197"/>
                <a:gd name="T3" fmla="*/ 2147483647 h 197"/>
                <a:gd name="T4" fmla="*/ 2147483647 w 197"/>
                <a:gd name="T5" fmla="*/ 0 h 197"/>
                <a:gd name="T6" fmla="*/ 2147483647 w 197"/>
                <a:gd name="T7" fmla="*/ 2147483647 h 197"/>
                <a:gd name="T8" fmla="*/ 2147483647 w 197"/>
                <a:gd name="T9" fmla="*/ 2147483647 h 197"/>
                <a:gd name="T10" fmla="*/ 2147483647 w 197"/>
                <a:gd name="T11" fmla="*/ 2147483647 h 197"/>
                <a:gd name="T12" fmla="*/ 2147483647 w 197"/>
                <a:gd name="T13" fmla="*/ 2147483647 h 197"/>
                <a:gd name="T14" fmla="*/ 2147483647 w 197"/>
                <a:gd name="T15" fmla="*/ 2147483647 h 197"/>
                <a:gd name="T16" fmla="*/ 2147483647 w 197"/>
                <a:gd name="T17" fmla="*/ 2147483647 h 197"/>
                <a:gd name="T18" fmla="*/ 2147483647 w 197"/>
                <a:gd name="T19" fmla="*/ 2147483647 h 197"/>
                <a:gd name="T20" fmla="*/ 2147483647 w 197"/>
                <a:gd name="T21" fmla="*/ 2147483647 h 197"/>
                <a:gd name="T22" fmla="*/ 2147483647 w 197"/>
                <a:gd name="T23" fmla="*/ 2147483647 h 197"/>
                <a:gd name="T24" fmla="*/ 2147483647 w 197"/>
                <a:gd name="T25" fmla="*/ 2147483647 h 197"/>
                <a:gd name="T26" fmla="*/ 2147483647 w 197"/>
                <a:gd name="T27" fmla="*/ 2147483647 h 197"/>
                <a:gd name="T28" fmla="*/ 2147483647 w 197"/>
                <a:gd name="T29" fmla="*/ 2147483647 h 197"/>
                <a:gd name="T30" fmla="*/ 2147483647 w 197"/>
                <a:gd name="T31" fmla="*/ 2147483647 h 197"/>
                <a:gd name="T32" fmla="*/ 2147483647 w 197"/>
                <a:gd name="T33" fmla="*/ 2147483647 h 197"/>
                <a:gd name="T34" fmla="*/ 2147483647 w 197"/>
                <a:gd name="T35" fmla="*/ 2147483647 h 197"/>
                <a:gd name="T36" fmla="*/ 2147483647 w 197"/>
                <a:gd name="T37" fmla="*/ 2147483647 h 197"/>
                <a:gd name="T38" fmla="*/ 2147483647 w 197"/>
                <a:gd name="T39" fmla="*/ 2147483647 h 197"/>
                <a:gd name="T40" fmla="*/ 2147483647 w 197"/>
                <a:gd name="T41" fmla="*/ 2147483647 h 197"/>
                <a:gd name="T42" fmla="*/ 2147483647 w 197"/>
                <a:gd name="T43" fmla="*/ 2147483647 h 197"/>
                <a:gd name="T44" fmla="*/ 2147483647 w 197"/>
                <a:gd name="T45" fmla="*/ 2147483647 h 197"/>
                <a:gd name="T46" fmla="*/ 2147483647 w 197"/>
                <a:gd name="T47" fmla="*/ 2147483647 h 197"/>
                <a:gd name="T48" fmla="*/ 2147483647 w 197"/>
                <a:gd name="T49" fmla="*/ 2147483647 h 197"/>
                <a:gd name="T50" fmla="*/ 2147483647 w 197"/>
                <a:gd name="T51" fmla="*/ 2147483647 h 197"/>
                <a:gd name="T52" fmla="*/ 2147483647 w 197"/>
                <a:gd name="T53" fmla="*/ 2147483647 h 197"/>
                <a:gd name="T54" fmla="*/ 2147483647 w 197"/>
                <a:gd name="T55" fmla="*/ 2147483647 h 197"/>
                <a:gd name="T56" fmla="*/ 2147483647 w 197"/>
                <a:gd name="T57" fmla="*/ 2147483647 h 197"/>
                <a:gd name="T58" fmla="*/ 2147483647 w 197"/>
                <a:gd name="T59" fmla="*/ 2147483647 h 197"/>
                <a:gd name="T60" fmla="*/ 2147483647 w 197"/>
                <a:gd name="T61" fmla="*/ 2147483647 h 197"/>
                <a:gd name="T62" fmla="*/ 2147483647 w 197"/>
                <a:gd name="T63" fmla="*/ 2147483647 h 197"/>
                <a:gd name="T64" fmla="*/ 2147483647 w 197"/>
                <a:gd name="T65" fmla="*/ 2147483647 h 197"/>
                <a:gd name="T66" fmla="*/ 2147483647 w 197"/>
                <a:gd name="T67" fmla="*/ 2147483647 h 197"/>
                <a:gd name="T68" fmla="*/ 2147483647 w 197"/>
                <a:gd name="T69" fmla="*/ 2147483647 h 197"/>
                <a:gd name="T70" fmla="*/ 2147483647 w 197"/>
                <a:gd name="T71" fmla="*/ 2147483647 h 197"/>
                <a:gd name="T72" fmla="*/ 2147483647 w 197"/>
                <a:gd name="T73" fmla="*/ 2147483647 h 197"/>
                <a:gd name="T74" fmla="*/ 2147483647 w 197"/>
                <a:gd name="T75" fmla="*/ 2147483647 h 197"/>
                <a:gd name="T76" fmla="*/ 2147483647 w 197"/>
                <a:gd name="T77" fmla="*/ 2147483647 h 19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BA798750-1673-4528-ADE8-3CE31C3917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2147483647 w 461"/>
                <a:gd name="T1" fmla="*/ 2147483647 h 460"/>
                <a:gd name="T2" fmla="*/ 2147483647 w 461"/>
                <a:gd name="T3" fmla="*/ 2147483647 h 460"/>
                <a:gd name="T4" fmla="*/ 2147483647 w 461"/>
                <a:gd name="T5" fmla="*/ 2147483647 h 460"/>
                <a:gd name="T6" fmla="*/ 2147483647 w 461"/>
                <a:gd name="T7" fmla="*/ 0 h 460"/>
                <a:gd name="T8" fmla="*/ 2147483647 w 461"/>
                <a:gd name="T9" fmla="*/ 2147483647 h 460"/>
                <a:gd name="T10" fmla="*/ 2147483647 w 461"/>
                <a:gd name="T11" fmla="*/ 2147483647 h 460"/>
                <a:gd name="T12" fmla="*/ 2147483647 w 461"/>
                <a:gd name="T13" fmla="*/ 2147483647 h 460"/>
                <a:gd name="T14" fmla="*/ 0 w 461"/>
                <a:gd name="T15" fmla="*/ 2147483647 h 460"/>
                <a:gd name="T16" fmla="*/ 2147483647 w 461"/>
                <a:gd name="T17" fmla="*/ 2147483647 h 460"/>
                <a:gd name="T18" fmla="*/ 2147483647 w 461"/>
                <a:gd name="T19" fmla="*/ 2147483647 h 460"/>
                <a:gd name="T20" fmla="*/ 2147483647 w 461"/>
                <a:gd name="T21" fmla="*/ 2147483647 h 460"/>
                <a:gd name="T22" fmla="*/ 2147483647 w 461"/>
                <a:gd name="T23" fmla="*/ 2147483647 h 460"/>
                <a:gd name="T24" fmla="*/ 2147483647 w 461"/>
                <a:gd name="T25" fmla="*/ 2147483647 h 460"/>
                <a:gd name="T26" fmla="*/ 2147483647 w 461"/>
                <a:gd name="T27" fmla="*/ 2147483647 h 460"/>
                <a:gd name="T28" fmla="*/ 2147483647 w 461"/>
                <a:gd name="T29" fmla="*/ 2147483647 h 460"/>
                <a:gd name="T30" fmla="*/ 2147483647 w 461"/>
                <a:gd name="T31" fmla="*/ 2147483647 h 460"/>
                <a:gd name="T32" fmla="*/ 2147483647 w 461"/>
                <a:gd name="T33" fmla="*/ 2147483647 h 460"/>
                <a:gd name="T34" fmla="*/ 2147483647 w 461"/>
                <a:gd name="T35" fmla="*/ 2147483647 h 460"/>
                <a:gd name="T36" fmla="*/ 2147483647 w 461"/>
                <a:gd name="T37" fmla="*/ 2147483647 h 460"/>
                <a:gd name="T38" fmla="*/ 2147483647 w 461"/>
                <a:gd name="T39" fmla="*/ 2147483647 h 460"/>
                <a:gd name="T40" fmla="*/ 2147483647 w 461"/>
                <a:gd name="T41" fmla="*/ 2147483647 h 460"/>
                <a:gd name="T42" fmla="*/ 2147483647 w 461"/>
                <a:gd name="T43" fmla="*/ 2147483647 h 460"/>
                <a:gd name="T44" fmla="*/ 2147483647 w 461"/>
                <a:gd name="T45" fmla="*/ 2147483647 h 460"/>
                <a:gd name="T46" fmla="*/ 2147483647 w 461"/>
                <a:gd name="T47" fmla="*/ 2147483647 h 460"/>
                <a:gd name="T48" fmla="*/ 2147483647 w 461"/>
                <a:gd name="T49" fmla="*/ 2147483647 h 460"/>
                <a:gd name="T50" fmla="*/ 2147483647 w 461"/>
                <a:gd name="T51" fmla="*/ 2147483647 h 460"/>
                <a:gd name="T52" fmla="*/ 2147483647 w 461"/>
                <a:gd name="T53" fmla="*/ 2147483647 h 460"/>
                <a:gd name="T54" fmla="*/ 2147483647 w 461"/>
                <a:gd name="T55" fmla="*/ 2147483647 h 460"/>
                <a:gd name="T56" fmla="*/ 2147483647 w 461"/>
                <a:gd name="T57" fmla="*/ 2147483647 h 460"/>
                <a:gd name="T58" fmla="*/ 2147483647 w 461"/>
                <a:gd name="T59" fmla="*/ 2147483647 h 460"/>
                <a:gd name="T60" fmla="*/ 2147483647 w 461"/>
                <a:gd name="T61" fmla="*/ 2147483647 h 460"/>
                <a:gd name="T62" fmla="*/ 2147483647 w 461"/>
                <a:gd name="T63" fmla="*/ 2147483647 h 460"/>
                <a:gd name="T64" fmla="*/ 2147483647 w 461"/>
                <a:gd name="T65" fmla="*/ 2147483647 h 460"/>
                <a:gd name="T66" fmla="*/ 2147483647 w 461"/>
                <a:gd name="T67" fmla="*/ 2147483647 h 460"/>
                <a:gd name="T68" fmla="*/ 2147483647 w 461"/>
                <a:gd name="T69" fmla="*/ 2147483647 h 460"/>
                <a:gd name="T70" fmla="*/ 2147483647 w 461"/>
                <a:gd name="T71" fmla="*/ 2147483647 h 460"/>
                <a:gd name="T72" fmla="*/ 2147483647 w 461"/>
                <a:gd name="T73" fmla="*/ 2147483647 h 460"/>
                <a:gd name="T74" fmla="*/ 2147483647 w 461"/>
                <a:gd name="T75" fmla="*/ 2147483647 h 460"/>
                <a:gd name="T76" fmla="*/ 2147483647 w 461"/>
                <a:gd name="T77" fmla="*/ 2147483647 h 460"/>
                <a:gd name="T78" fmla="*/ 2147483647 w 461"/>
                <a:gd name="T79" fmla="*/ 2147483647 h 460"/>
                <a:gd name="T80" fmla="*/ 2147483647 w 461"/>
                <a:gd name="T81" fmla="*/ 2147483647 h 460"/>
                <a:gd name="T82" fmla="*/ 2147483647 w 461"/>
                <a:gd name="T83" fmla="*/ 2147483647 h 460"/>
                <a:gd name="T84" fmla="*/ 2147483647 w 461"/>
                <a:gd name="T85" fmla="*/ 2147483647 h 460"/>
                <a:gd name="T86" fmla="*/ 2147483647 w 461"/>
                <a:gd name="T87" fmla="*/ 2147483647 h 460"/>
                <a:gd name="T88" fmla="*/ 2147483647 w 461"/>
                <a:gd name="T89" fmla="*/ 2147483647 h 460"/>
                <a:gd name="T90" fmla="*/ 2147483647 w 461"/>
                <a:gd name="T91" fmla="*/ 2147483647 h 460"/>
                <a:gd name="T92" fmla="*/ 2147483647 w 461"/>
                <a:gd name="T93" fmla="*/ 2147483647 h 460"/>
                <a:gd name="T94" fmla="*/ 2147483647 w 461"/>
                <a:gd name="T95" fmla="*/ 2147483647 h 460"/>
                <a:gd name="T96" fmla="*/ 2147483647 w 461"/>
                <a:gd name="T97" fmla="*/ 2147483647 h 460"/>
                <a:gd name="T98" fmla="*/ 2147483647 w 461"/>
                <a:gd name="T99" fmla="*/ 2147483647 h 460"/>
                <a:gd name="T100" fmla="*/ 2147483647 w 461"/>
                <a:gd name="T101" fmla="*/ 2147483647 h 460"/>
                <a:gd name="T102" fmla="*/ 2147483647 w 461"/>
                <a:gd name="T103" fmla="*/ 2147483647 h 460"/>
                <a:gd name="T104" fmla="*/ 2147483647 w 461"/>
                <a:gd name="T105" fmla="*/ 2147483647 h 460"/>
                <a:gd name="T106" fmla="*/ 2147483647 w 461"/>
                <a:gd name="T107" fmla="*/ 2147483647 h 460"/>
                <a:gd name="T108" fmla="*/ 2147483647 w 461"/>
                <a:gd name="T109" fmla="*/ 2147483647 h 46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12514220-1526-4D87-9E02-6E2B659C8D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147483647 w 200"/>
                <a:gd name="T1" fmla="*/ 2147483647 h 188"/>
                <a:gd name="T2" fmla="*/ 0 w 200"/>
                <a:gd name="T3" fmla="*/ 2147483647 h 188"/>
                <a:gd name="T4" fmla="*/ 2147483647 w 200"/>
                <a:gd name="T5" fmla="*/ 0 h 188"/>
                <a:gd name="T6" fmla="*/ 2147483647 w 200"/>
                <a:gd name="T7" fmla="*/ 2147483647 h 188"/>
                <a:gd name="T8" fmla="*/ 2147483647 w 200"/>
                <a:gd name="T9" fmla="*/ 2147483647 h 188"/>
                <a:gd name="T10" fmla="*/ 2147483647 w 200"/>
                <a:gd name="T11" fmla="*/ 2147483647 h 188"/>
                <a:gd name="T12" fmla="*/ 2147483647 w 200"/>
                <a:gd name="T13" fmla="*/ 2147483647 h 188"/>
                <a:gd name="T14" fmla="*/ 2147483647 w 200"/>
                <a:gd name="T15" fmla="*/ 2147483647 h 188"/>
                <a:gd name="T16" fmla="*/ 2147483647 w 200"/>
                <a:gd name="T17" fmla="*/ 2147483647 h 188"/>
                <a:gd name="T18" fmla="*/ 2147483647 w 200"/>
                <a:gd name="T19" fmla="*/ 2147483647 h 188"/>
                <a:gd name="T20" fmla="*/ 2147483647 w 200"/>
                <a:gd name="T21" fmla="*/ 2147483647 h 188"/>
                <a:gd name="T22" fmla="*/ 2147483647 w 200"/>
                <a:gd name="T23" fmla="*/ 2147483647 h 188"/>
                <a:gd name="T24" fmla="*/ 2147483647 w 200"/>
                <a:gd name="T25" fmla="*/ 2147483647 h 188"/>
                <a:gd name="T26" fmla="*/ 2147483647 w 200"/>
                <a:gd name="T27" fmla="*/ 2147483647 h 188"/>
                <a:gd name="T28" fmla="*/ 2147483647 w 200"/>
                <a:gd name="T29" fmla="*/ 2147483647 h 188"/>
                <a:gd name="T30" fmla="*/ 2147483647 w 200"/>
                <a:gd name="T31" fmla="*/ 2147483647 h 188"/>
                <a:gd name="T32" fmla="*/ 2147483647 w 200"/>
                <a:gd name="T33" fmla="*/ 2147483647 h 188"/>
                <a:gd name="T34" fmla="*/ 2147483647 w 200"/>
                <a:gd name="T35" fmla="*/ 2147483647 h 188"/>
                <a:gd name="T36" fmla="*/ 2147483647 w 200"/>
                <a:gd name="T37" fmla="*/ 2147483647 h 188"/>
                <a:gd name="T38" fmla="*/ 2147483647 w 200"/>
                <a:gd name="T39" fmla="*/ 2147483647 h 188"/>
                <a:gd name="T40" fmla="*/ 2147483647 w 200"/>
                <a:gd name="T41" fmla="*/ 2147483647 h 188"/>
                <a:gd name="T42" fmla="*/ 2147483647 w 200"/>
                <a:gd name="T43" fmla="*/ 2147483647 h 188"/>
                <a:gd name="T44" fmla="*/ 2147483647 w 200"/>
                <a:gd name="T45" fmla="*/ 2147483647 h 188"/>
                <a:gd name="T46" fmla="*/ 2147483647 w 200"/>
                <a:gd name="T47" fmla="*/ 2147483647 h 188"/>
                <a:gd name="T48" fmla="*/ 2147483647 w 200"/>
                <a:gd name="T49" fmla="*/ 2147483647 h 188"/>
                <a:gd name="T50" fmla="*/ 2147483647 w 200"/>
                <a:gd name="T51" fmla="*/ 2147483647 h 188"/>
                <a:gd name="T52" fmla="*/ 2147483647 w 200"/>
                <a:gd name="T53" fmla="*/ 2147483647 h 188"/>
                <a:gd name="T54" fmla="*/ 2147483647 w 200"/>
                <a:gd name="T55" fmla="*/ 2147483647 h 188"/>
                <a:gd name="T56" fmla="*/ 2147483647 w 200"/>
                <a:gd name="T57" fmla="*/ 2147483647 h 188"/>
                <a:gd name="T58" fmla="*/ 2147483647 w 200"/>
                <a:gd name="T59" fmla="*/ 2147483647 h 188"/>
                <a:gd name="T60" fmla="*/ 2147483647 w 200"/>
                <a:gd name="T61" fmla="*/ 2147483647 h 188"/>
                <a:gd name="T62" fmla="*/ 2147483647 w 200"/>
                <a:gd name="T63" fmla="*/ 2147483647 h 188"/>
                <a:gd name="T64" fmla="*/ 2147483647 w 200"/>
                <a:gd name="T65" fmla="*/ 2147483647 h 188"/>
                <a:gd name="T66" fmla="*/ 2147483647 w 200"/>
                <a:gd name="T67" fmla="*/ 2147483647 h 188"/>
                <a:gd name="T68" fmla="*/ 2147483647 w 200"/>
                <a:gd name="T69" fmla="*/ 2147483647 h 188"/>
                <a:gd name="T70" fmla="*/ 2147483647 w 200"/>
                <a:gd name="T71" fmla="*/ 2147483647 h 188"/>
                <a:gd name="T72" fmla="*/ 2147483647 w 200"/>
                <a:gd name="T73" fmla="*/ 2147483647 h 188"/>
                <a:gd name="T74" fmla="*/ 2147483647 w 200"/>
                <a:gd name="T75" fmla="*/ 2147483647 h 1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43">
              <a:extLst>
                <a:ext uri="{FF2B5EF4-FFF2-40B4-BE49-F238E27FC236}">
                  <a16:creationId xmlns:a16="http://schemas.microsoft.com/office/drawing/2014/main" id="{956CE2FC-DB5F-4E88-BE0A-48074DF31237}"/>
                </a:ext>
              </a:extLst>
            </p:cNvPr>
            <p:cNvSpPr>
              <a:spLocks/>
            </p:cNvSpPr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147483647 w 473"/>
                <a:gd name="T1" fmla="*/ 0 h 434"/>
                <a:gd name="T2" fmla="*/ 0 w 473"/>
                <a:gd name="T3" fmla="*/ 2147483647 h 434"/>
                <a:gd name="T4" fmla="*/ 2147483647 w 473"/>
                <a:gd name="T5" fmla="*/ 2147483647 h 434"/>
                <a:gd name="T6" fmla="*/ 2147483647 w 473"/>
                <a:gd name="T7" fmla="*/ 2147483647 h 434"/>
                <a:gd name="T8" fmla="*/ 2147483647 w 473"/>
                <a:gd name="T9" fmla="*/ 2147483647 h 434"/>
                <a:gd name="T10" fmla="*/ 2147483647 w 473"/>
                <a:gd name="T11" fmla="*/ 2147483647 h 434"/>
                <a:gd name="T12" fmla="*/ 2147483647 w 473"/>
                <a:gd name="T13" fmla="*/ 2147483647 h 434"/>
                <a:gd name="T14" fmla="*/ 2147483647 w 473"/>
                <a:gd name="T15" fmla="*/ 0 h 4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2E1EE4C7-2052-4960-8036-3F73D79BE7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-4740433" flipH="1" flipV="1">
              <a:off x="131070" y="6484678"/>
              <a:ext cx="392613" cy="655277"/>
            </a:xfrm>
            <a:custGeom>
              <a:avLst/>
              <a:gdLst>
                <a:gd name="T0" fmla="*/ 2147483647 w 284"/>
                <a:gd name="T1" fmla="*/ 2147483647 h 474"/>
                <a:gd name="T2" fmla="*/ 2147483647 w 284"/>
                <a:gd name="T3" fmla="*/ 2147483647 h 474"/>
                <a:gd name="T4" fmla="*/ 2147483647 w 284"/>
                <a:gd name="T5" fmla="*/ 2147483647 h 474"/>
                <a:gd name="T6" fmla="*/ 2147483647 w 284"/>
                <a:gd name="T7" fmla="*/ 2147483647 h 474"/>
                <a:gd name="T8" fmla="*/ 2147483647 w 284"/>
                <a:gd name="T9" fmla="*/ 2147483647 h 474"/>
                <a:gd name="T10" fmla="*/ 2147483647 w 284"/>
                <a:gd name="T11" fmla="*/ 2147483647 h 474"/>
                <a:gd name="T12" fmla="*/ 2147483647 w 284"/>
                <a:gd name="T13" fmla="*/ 2147483647 h 474"/>
                <a:gd name="T14" fmla="*/ 2147483647 w 284"/>
                <a:gd name="T15" fmla="*/ 2147483647 h 474"/>
                <a:gd name="T16" fmla="*/ 2147483647 w 284"/>
                <a:gd name="T17" fmla="*/ 2147483647 h 474"/>
                <a:gd name="T18" fmla="*/ 2147483647 w 284"/>
                <a:gd name="T19" fmla="*/ 2147483647 h 474"/>
                <a:gd name="T20" fmla="*/ 2147483647 w 284"/>
                <a:gd name="T21" fmla="*/ 2147483647 h 474"/>
                <a:gd name="T22" fmla="*/ 2147483647 w 284"/>
                <a:gd name="T23" fmla="*/ 2147483647 h 474"/>
                <a:gd name="T24" fmla="*/ 2147483647 w 284"/>
                <a:gd name="T25" fmla="*/ 2147483647 h 474"/>
                <a:gd name="T26" fmla="*/ 2147483647 w 284"/>
                <a:gd name="T27" fmla="*/ 2147483647 h 474"/>
                <a:gd name="T28" fmla="*/ 2147483647 w 284"/>
                <a:gd name="T29" fmla="*/ 2147483647 h 474"/>
                <a:gd name="T30" fmla="*/ 2147483647 w 284"/>
                <a:gd name="T31" fmla="*/ 2147483647 h 474"/>
                <a:gd name="T32" fmla="*/ 2147483647 w 284"/>
                <a:gd name="T33" fmla="*/ 2147483647 h 474"/>
                <a:gd name="T34" fmla="*/ 2147483647 w 284"/>
                <a:gd name="T35" fmla="*/ 2147483647 h 474"/>
                <a:gd name="T36" fmla="*/ 2147483647 w 284"/>
                <a:gd name="T37" fmla="*/ 2147483647 h 474"/>
                <a:gd name="T38" fmla="*/ 2147483647 w 284"/>
                <a:gd name="T39" fmla="*/ 2147483647 h 474"/>
                <a:gd name="T40" fmla="*/ 2147483647 w 284"/>
                <a:gd name="T41" fmla="*/ 2147483647 h 474"/>
                <a:gd name="T42" fmla="*/ 2147483647 w 284"/>
                <a:gd name="T43" fmla="*/ 2147483647 h 474"/>
                <a:gd name="T44" fmla="*/ 2147483647 w 284"/>
                <a:gd name="T45" fmla="*/ 2147483647 h 474"/>
                <a:gd name="T46" fmla="*/ 2147483647 w 284"/>
                <a:gd name="T47" fmla="*/ 2147483647 h 474"/>
                <a:gd name="T48" fmla="*/ 2147483647 w 284"/>
                <a:gd name="T49" fmla="*/ 2147483647 h 474"/>
                <a:gd name="T50" fmla="*/ 0 w 284"/>
                <a:gd name="T51" fmla="*/ 2147483647 h 474"/>
                <a:gd name="T52" fmla="*/ 2147483647 w 284"/>
                <a:gd name="T53" fmla="*/ 0 h 474"/>
                <a:gd name="T54" fmla="*/ 2147483647 w 284"/>
                <a:gd name="T55" fmla="*/ 2147483647 h 474"/>
                <a:gd name="T56" fmla="*/ 2147483647 w 284"/>
                <a:gd name="T57" fmla="*/ 2147483647 h 474"/>
                <a:gd name="T58" fmla="*/ 2147483647 w 284"/>
                <a:gd name="T59" fmla="*/ 2147483647 h 474"/>
                <a:gd name="T60" fmla="*/ 2147483647 w 284"/>
                <a:gd name="T61" fmla="*/ 2147483647 h 474"/>
                <a:gd name="T62" fmla="*/ 2147483647 w 284"/>
                <a:gd name="T63" fmla="*/ 2147483647 h 474"/>
                <a:gd name="T64" fmla="*/ 2147483647 w 284"/>
                <a:gd name="T65" fmla="*/ 2147483647 h 474"/>
                <a:gd name="T66" fmla="*/ 2147483647 w 284"/>
                <a:gd name="T67" fmla="*/ 2147483647 h 474"/>
                <a:gd name="T68" fmla="*/ 2147483647 w 284"/>
                <a:gd name="T69" fmla="*/ 2147483647 h 474"/>
                <a:gd name="T70" fmla="*/ 2147483647 w 284"/>
                <a:gd name="T71" fmla="*/ 2147483647 h 474"/>
                <a:gd name="T72" fmla="*/ 2147483647 w 284"/>
                <a:gd name="T73" fmla="*/ 2147483647 h 474"/>
                <a:gd name="T74" fmla="*/ 2147483647 w 284"/>
                <a:gd name="T75" fmla="*/ 2147483647 h 474"/>
                <a:gd name="T76" fmla="*/ 2147483647 w 284"/>
                <a:gd name="T77" fmla="*/ 2147483647 h 474"/>
                <a:gd name="T78" fmla="*/ 2147483647 w 284"/>
                <a:gd name="T79" fmla="*/ 2147483647 h 474"/>
                <a:gd name="T80" fmla="*/ 2147483647 w 284"/>
                <a:gd name="T81" fmla="*/ 2147483647 h 474"/>
                <a:gd name="T82" fmla="*/ 2147483647 w 284"/>
                <a:gd name="T83" fmla="*/ 2147483647 h 474"/>
                <a:gd name="T84" fmla="*/ 2147483647 w 284"/>
                <a:gd name="T85" fmla="*/ 2147483647 h 474"/>
                <a:gd name="T86" fmla="*/ 2147483647 w 284"/>
                <a:gd name="T87" fmla="*/ 2147483647 h 474"/>
                <a:gd name="T88" fmla="*/ 2147483647 w 284"/>
                <a:gd name="T89" fmla="*/ 2147483647 h 474"/>
                <a:gd name="T90" fmla="*/ 2147483647 w 284"/>
                <a:gd name="T91" fmla="*/ 2147483647 h 474"/>
                <a:gd name="T92" fmla="*/ 2147483647 w 284"/>
                <a:gd name="T93" fmla="*/ 2147483647 h 474"/>
                <a:gd name="T94" fmla="*/ 2147483647 w 284"/>
                <a:gd name="T95" fmla="*/ 2147483647 h 474"/>
                <a:gd name="T96" fmla="*/ 2147483647 w 284"/>
                <a:gd name="T97" fmla="*/ 2147483647 h 474"/>
                <a:gd name="T98" fmla="*/ 2147483647 w 284"/>
                <a:gd name="T99" fmla="*/ 2147483647 h 474"/>
                <a:gd name="T100" fmla="*/ 2147483647 w 284"/>
                <a:gd name="T101" fmla="*/ 2147483647 h 4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35A09C59-B1B7-4F02-9F4F-4C57C99934DA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B5FF472F-49D6-40A6-A0A7-BC08E56FD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98D90313-D0F8-4B97-BF24-05527767B9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2" name="组合 204">
              <a:extLst>
                <a:ext uri="{FF2B5EF4-FFF2-40B4-BE49-F238E27FC236}">
                  <a16:creationId xmlns:a16="http://schemas.microsoft.com/office/drawing/2014/main" id="{983FA67F-4143-4A26-BC13-226DD49B9092}"/>
                </a:ext>
              </a:extLst>
            </p:cNvPr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solidFill>
              <a:schemeClr val="tx1">
                <a:alpha val="3000"/>
              </a:schemeClr>
            </a:solidFill>
          </p:grpSpPr>
          <p:sp>
            <p:nvSpPr>
              <p:cNvPr id="36" name="Oval 53">
                <a:extLst>
                  <a:ext uri="{FF2B5EF4-FFF2-40B4-BE49-F238E27FC236}">
                    <a16:creationId xmlns:a16="http://schemas.microsoft.com/office/drawing/2014/main" id="{08069687-F687-4AA4-B9B7-679096568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54">
                <a:extLst>
                  <a:ext uri="{FF2B5EF4-FFF2-40B4-BE49-F238E27FC236}">
                    <a16:creationId xmlns:a16="http://schemas.microsoft.com/office/drawing/2014/main" id="{73B89507-D660-4F06-BCD9-16506EFF8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3" name="Group 65">
              <a:extLst>
                <a:ext uri="{FF2B5EF4-FFF2-40B4-BE49-F238E27FC236}">
                  <a16:creationId xmlns:a16="http://schemas.microsoft.com/office/drawing/2014/main" id="{F707453D-3524-4F4C-94CA-3F32D09049A5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solidFill>
              <a:schemeClr val="tx1">
                <a:alpha val="3000"/>
              </a:schemeClr>
            </a:solidFill>
          </p:grpSpPr>
          <p:sp>
            <p:nvSpPr>
              <p:cNvPr id="34" name="Freeform 66">
                <a:extLst>
                  <a:ext uri="{FF2B5EF4-FFF2-40B4-BE49-F238E27FC236}">
                    <a16:creationId xmlns:a16="http://schemas.microsoft.com/office/drawing/2014/main" id="{96318F7D-BA3E-448D-B734-F83D72EDBD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67">
                <a:extLst>
                  <a:ext uri="{FF2B5EF4-FFF2-40B4-BE49-F238E27FC236}">
                    <a16:creationId xmlns:a16="http://schemas.microsoft.com/office/drawing/2014/main" id="{CEB20E9C-8F98-4E2D-932A-9FD66996D6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70" name="日期占位符 3">
            <a:extLst>
              <a:ext uri="{FF2B5EF4-FFF2-40B4-BE49-F238E27FC236}">
                <a16:creationId xmlns:a16="http://schemas.microsoft.com/office/drawing/2014/main" id="{A77A5A7A-5EB0-4D97-BDE9-DC66C428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942C80B-A212-407C-BACE-53D1454AB29A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171" name="页脚占位符 4">
            <a:extLst>
              <a:ext uri="{FF2B5EF4-FFF2-40B4-BE49-F238E27FC236}">
                <a16:creationId xmlns:a16="http://schemas.microsoft.com/office/drawing/2014/main" id="{8BAAE178-BCED-44EA-A2B3-4E578217C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2" name="灯片编号占位符 5">
            <a:extLst>
              <a:ext uri="{FF2B5EF4-FFF2-40B4-BE49-F238E27FC236}">
                <a16:creationId xmlns:a16="http://schemas.microsoft.com/office/drawing/2014/main" id="{CB3066A9-84D0-49FF-9E9A-099D1F58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35F1A3D-D4E3-497B-B309-84CA6C56E86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738189"/>
      </p:ext>
    </p:extLst>
  </p:cSld>
  <p:clrMapOvr>
    <a:masterClrMapping/>
  </p:clrMapOvr>
  <p:transition spd="slow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DD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89BD482-F6BE-49EA-89D6-2CC381D3687F}"/>
              </a:ext>
            </a:extLst>
          </p:cNvPr>
          <p:cNvGrpSpPr/>
          <p:nvPr userDrawn="1"/>
        </p:nvGrpSpPr>
        <p:grpSpPr>
          <a:xfrm>
            <a:off x="-341052" y="-148526"/>
            <a:ext cx="9808412" cy="7155052"/>
            <a:chOff x="-273785" y="-144754"/>
            <a:chExt cx="13077883" cy="7155052"/>
          </a:xfrm>
          <a:solidFill>
            <a:schemeClr val="tx1">
              <a:alpha val="4000"/>
            </a:schemeClr>
          </a:solidFill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7BCC33B0-32F8-441E-B3AE-6F1DFEAA08E2}"/>
                </a:ext>
              </a:extLst>
            </p:cNvPr>
            <p:cNvGrpSpPr/>
            <p:nvPr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grpFill/>
          </p:grpSpPr>
          <p:sp>
            <p:nvSpPr>
              <p:cNvPr id="54" name="Freeform 5">
                <a:extLst>
                  <a:ext uri="{FF2B5EF4-FFF2-40B4-BE49-F238E27FC236}">
                    <a16:creationId xmlns:a16="http://schemas.microsoft.com/office/drawing/2014/main" id="{3D236B0B-0628-4135-848D-7404EB53DE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 6">
                <a:extLst>
                  <a:ext uri="{FF2B5EF4-FFF2-40B4-BE49-F238E27FC236}">
                    <a16:creationId xmlns:a16="http://schemas.microsoft.com/office/drawing/2014/main" id="{4BD66740-86CF-4884-8C29-C712BAD2C3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 7">
                <a:extLst>
                  <a:ext uri="{FF2B5EF4-FFF2-40B4-BE49-F238E27FC236}">
                    <a16:creationId xmlns:a16="http://schemas.microsoft.com/office/drawing/2014/main" id="{C95D2543-BEE1-430F-8508-6B634521C3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 8">
                <a:extLst>
                  <a:ext uri="{FF2B5EF4-FFF2-40B4-BE49-F238E27FC236}">
                    <a16:creationId xmlns:a16="http://schemas.microsoft.com/office/drawing/2014/main" id="{3E576115-0F24-4D4B-A953-1D74EFC532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 10">
                <a:extLst>
                  <a:ext uri="{FF2B5EF4-FFF2-40B4-BE49-F238E27FC236}">
                    <a16:creationId xmlns:a16="http://schemas.microsoft.com/office/drawing/2014/main" id="{DD103FEE-005A-431B-ABCE-C784EFC53B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 11">
                <a:extLst>
                  <a:ext uri="{FF2B5EF4-FFF2-40B4-BE49-F238E27FC236}">
                    <a16:creationId xmlns:a16="http://schemas.microsoft.com/office/drawing/2014/main" id="{D19E7944-8929-48D5-8D95-F59DE0C35E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 12">
                <a:extLst>
                  <a:ext uri="{FF2B5EF4-FFF2-40B4-BE49-F238E27FC236}">
                    <a16:creationId xmlns:a16="http://schemas.microsoft.com/office/drawing/2014/main" id="{D615D2EF-8E2D-478F-BE3F-7473DE7621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14">
                <a:extLst>
                  <a:ext uri="{FF2B5EF4-FFF2-40B4-BE49-F238E27FC236}">
                    <a16:creationId xmlns:a16="http://schemas.microsoft.com/office/drawing/2014/main" id="{6050D59B-04BD-4FCC-81CB-9B008771B5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2D932505-6802-4C58-80ED-1DC2C3D161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 20">
                <a:extLst>
                  <a:ext uri="{FF2B5EF4-FFF2-40B4-BE49-F238E27FC236}">
                    <a16:creationId xmlns:a16="http://schemas.microsoft.com/office/drawing/2014/main" id="{A9F1DFC9-3B02-4C62-B5D4-6D66280544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BF076527-9668-4C4D-B6A8-5498B44D5B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 25">
                <a:extLst>
                  <a:ext uri="{FF2B5EF4-FFF2-40B4-BE49-F238E27FC236}">
                    <a16:creationId xmlns:a16="http://schemas.microsoft.com/office/drawing/2014/main" id="{3FAC44E0-0EC0-4C19-8AA1-FFD7E769C0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 26">
                <a:extLst>
                  <a:ext uri="{FF2B5EF4-FFF2-40B4-BE49-F238E27FC236}">
                    <a16:creationId xmlns:a16="http://schemas.microsoft.com/office/drawing/2014/main" id="{5978FC42-793F-4095-B895-13B5D90999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27">
                <a:extLst>
                  <a:ext uri="{FF2B5EF4-FFF2-40B4-BE49-F238E27FC236}">
                    <a16:creationId xmlns:a16="http://schemas.microsoft.com/office/drawing/2014/main" id="{DC58E871-7500-442A-889A-3369A7B257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 28">
                <a:extLst>
                  <a:ext uri="{FF2B5EF4-FFF2-40B4-BE49-F238E27FC236}">
                    <a16:creationId xmlns:a16="http://schemas.microsoft.com/office/drawing/2014/main" id="{5981E1B2-5B86-411B-86EC-1BAD21E1DF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29">
                <a:extLst>
                  <a:ext uri="{FF2B5EF4-FFF2-40B4-BE49-F238E27FC236}">
                    <a16:creationId xmlns:a16="http://schemas.microsoft.com/office/drawing/2014/main" id="{EF251094-3A69-484C-BEC1-BA59DCC3FE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 36">
                <a:extLst>
                  <a:ext uri="{FF2B5EF4-FFF2-40B4-BE49-F238E27FC236}">
                    <a16:creationId xmlns:a16="http://schemas.microsoft.com/office/drawing/2014/main" id="{923E91E3-A63D-4017-AB73-31D7FCD7B7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 38">
                <a:extLst>
                  <a:ext uri="{FF2B5EF4-FFF2-40B4-BE49-F238E27FC236}">
                    <a16:creationId xmlns:a16="http://schemas.microsoft.com/office/drawing/2014/main" id="{AB7DD8A6-B8C3-41AD-BA2E-DC1175DC975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 39">
                <a:extLst>
                  <a:ext uri="{FF2B5EF4-FFF2-40B4-BE49-F238E27FC236}">
                    <a16:creationId xmlns:a16="http://schemas.microsoft.com/office/drawing/2014/main" id="{32A6B9FD-A10C-428E-BD32-297AFBE1E6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 40">
                <a:extLst>
                  <a:ext uri="{FF2B5EF4-FFF2-40B4-BE49-F238E27FC236}">
                    <a16:creationId xmlns:a16="http://schemas.microsoft.com/office/drawing/2014/main" id="{275DFBD8-9991-4911-A47C-F3A19380A4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 41">
                <a:extLst>
                  <a:ext uri="{FF2B5EF4-FFF2-40B4-BE49-F238E27FC236}">
                    <a16:creationId xmlns:a16="http://schemas.microsoft.com/office/drawing/2014/main" id="{F2B82312-71CB-49E4-BFD3-8125CF7EB3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 42">
                <a:extLst>
                  <a:ext uri="{FF2B5EF4-FFF2-40B4-BE49-F238E27FC236}">
                    <a16:creationId xmlns:a16="http://schemas.microsoft.com/office/drawing/2014/main" id="{C268F982-C69C-4855-9179-710D482CF7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 43">
                <a:extLst>
                  <a:ext uri="{FF2B5EF4-FFF2-40B4-BE49-F238E27FC236}">
                    <a16:creationId xmlns:a16="http://schemas.microsoft.com/office/drawing/2014/main" id="{5FB4AB78-BBF7-44BA-8512-ACED906C887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 44">
                <a:extLst>
                  <a:ext uri="{FF2B5EF4-FFF2-40B4-BE49-F238E27FC236}">
                    <a16:creationId xmlns:a16="http://schemas.microsoft.com/office/drawing/2014/main" id="{0DF9556B-1BEF-470B-A252-045C0F25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 45">
                <a:extLst>
                  <a:ext uri="{FF2B5EF4-FFF2-40B4-BE49-F238E27FC236}">
                    <a16:creationId xmlns:a16="http://schemas.microsoft.com/office/drawing/2014/main" id="{434B1EE8-678C-4DA1-9A1C-E7B2835C2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 46">
                <a:extLst>
                  <a:ext uri="{FF2B5EF4-FFF2-40B4-BE49-F238E27FC236}">
                    <a16:creationId xmlns:a16="http://schemas.microsoft.com/office/drawing/2014/main" id="{DFCB5253-8F98-44F3-83CB-89A7E752AF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 53">
                <a:extLst>
                  <a:ext uri="{FF2B5EF4-FFF2-40B4-BE49-F238E27FC236}">
                    <a16:creationId xmlns:a16="http://schemas.microsoft.com/office/drawing/2014/main" id="{9412F2F2-4AD6-4467-9F86-C1BCA57D22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 54">
                <a:extLst>
                  <a:ext uri="{FF2B5EF4-FFF2-40B4-BE49-F238E27FC236}">
                    <a16:creationId xmlns:a16="http://schemas.microsoft.com/office/drawing/2014/main" id="{A4325FE2-A3C7-40C1-B97E-5F2F6E0489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 55">
                <a:extLst>
                  <a:ext uri="{FF2B5EF4-FFF2-40B4-BE49-F238E27FC236}">
                    <a16:creationId xmlns:a16="http://schemas.microsoft.com/office/drawing/2014/main" id="{71D6BEB2-2806-432C-BAB0-BABDBBF250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 56">
                <a:extLst>
                  <a:ext uri="{FF2B5EF4-FFF2-40B4-BE49-F238E27FC236}">
                    <a16:creationId xmlns:a16="http://schemas.microsoft.com/office/drawing/2014/main" id="{4BE4847F-7E3B-46EA-A8EC-98B277857471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 57">
                <a:extLst>
                  <a:ext uri="{FF2B5EF4-FFF2-40B4-BE49-F238E27FC236}">
                    <a16:creationId xmlns:a16="http://schemas.microsoft.com/office/drawing/2014/main" id="{06879EC7-0885-46EB-97EF-980ED3FB2045}"/>
                  </a:ext>
                </a:extLst>
              </p:cNvPr>
              <p:cNvSpPr>
                <a:spLocks/>
              </p:cNvSpPr>
              <p:nvPr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 60">
                <a:extLst>
                  <a:ext uri="{FF2B5EF4-FFF2-40B4-BE49-F238E27FC236}">
                    <a16:creationId xmlns:a16="http://schemas.microsoft.com/office/drawing/2014/main" id="{96444F03-BC5D-48A0-AE29-5AFD1E5DCE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 63">
                <a:extLst>
                  <a:ext uri="{FF2B5EF4-FFF2-40B4-BE49-F238E27FC236}">
                    <a16:creationId xmlns:a16="http://schemas.microsoft.com/office/drawing/2014/main" id="{AA8347D0-F931-4D1E-937A-BD7B5B41B3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 70">
                <a:extLst>
                  <a:ext uri="{FF2B5EF4-FFF2-40B4-BE49-F238E27FC236}">
                    <a16:creationId xmlns:a16="http://schemas.microsoft.com/office/drawing/2014/main" id="{16C48ADF-DF67-4C4D-9606-C9E4465706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 71">
                <a:extLst>
                  <a:ext uri="{FF2B5EF4-FFF2-40B4-BE49-F238E27FC236}">
                    <a16:creationId xmlns:a16="http://schemas.microsoft.com/office/drawing/2014/main" id="{5222D764-A24B-421B-ACA0-8893051866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 72">
                <a:extLst>
                  <a:ext uri="{FF2B5EF4-FFF2-40B4-BE49-F238E27FC236}">
                    <a16:creationId xmlns:a16="http://schemas.microsoft.com/office/drawing/2014/main" id="{D64458C3-34E4-45FA-8E64-BC3372996D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Freeform 73">
                <a:extLst>
                  <a:ext uri="{FF2B5EF4-FFF2-40B4-BE49-F238E27FC236}">
                    <a16:creationId xmlns:a16="http://schemas.microsoft.com/office/drawing/2014/main" id="{633ED91C-FE94-4092-AD90-86DFCBDFDB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 74">
                <a:extLst>
                  <a:ext uri="{FF2B5EF4-FFF2-40B4-BE49-F238E27FC236}">
                    <a16:creationId xmlns:a16="http://schemas.microsoft.com/office/drawing/2014/main" id="{BC82A2C6-BE4C-4A62-B289-2D42617190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 75">
                <a:extLst>
                  <a:ext uri="{FF2B5EF4-FFF2-40B4-BE49-F238E27FC236}">
                    <a16:creationId xmlns:a16="http://schemas.microsoft.com/office/drawing/2014/main" id="{08055A9A-C542-4EEB-AED7-BDF86D9790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 77">
                <a:extLst>
                  <a:ext uri="{FF2B5EF4-FFF2-40B4-BE49-F238E27FC236}">
                    <a16:creationId xmlns:a16="http://schemas.microsoft.com/office/drawing/2014/main" id="{A23680A2-639B-4736-85A3-65117C6534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C7ED0B2E-E382-4405-8109-CFD9291505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7864ACD4-E117-45DA-A495-AFA947FD1E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1E53475E-5008-45A6-9749-5944D55E82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85326DDE-C84B-44D5-B0A9-B6289E3EB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6DFDC623-494C-4108-B206-FCD358B1AE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2A535CAF-2226-4791-BA36-749AE6D80D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137394C2-F297-4B6A-BEC0-7844B91424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970787BE-AE07-48E9-9B55-54FFFC10C7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C22CE309-B6C0-4748-8B28-22911BF3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 94">
                <a:extLst>
                  <a:ext uri="{FF2B5EF4-FFF2-40B4-BE49-F238E27FC236}">
                    <a16:creationId xmlns:a16="http://schemas.microsoft.com/office/drawing/2014/main" id="{ADC6FD84-AE26-4730-B75F-D65CADC68E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 95">
                <a:extLst>
                  <a:ext uri="{FF2B5EF4-FFF2-40B4-BE49-F238E27FC236}">
                    <a16:creationId xmlns:a16="http://schemas.microsoft.com/office/drawing/2014/main" id="{5A5A2350-7561-4D13-8465-17CBA3163D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 102">
                <a:extLst>
                  <a:ext uri="{FF2B5EF4-FFF2-40B4-BE49-F238E27FC236}">
                    <a16:creationId xmlns:a16="http://schemas.microsoft.com/office/drawing/2014/main" id="{A493DA47-078B-4818-B520-A23BED5B41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9116AB5C-AE5B-48B3-8D22-DC4A4E38E4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 110">
                <a:extLst>
                  <a:ext uri="{FF2B5EF4-FFF2-40B4-BE49-F238E27FC236}">
                    <a16:creationId xmlns:a16="http://schemas.microsoft.com/office/drawing/2014/main" id="{6E85F9DC-B250-461E-938F-9D321BDF8E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 112">
                <a:extLst>
                  <a:ext uri="{FF2B5EF4-FFF2-40B4-BE49-F238E27FC236}">
                    <a16:creationId xmlns:a16="http://schemas.microsoft.com/office/drawing/2014/main" id="{C9C6F867-F24C-4C00-A9A2-13792912DB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 113">
                <a:extLst>
                  <a:ext uri="{FF2B5EF4-FFF2-40B4-BE49-F238E27FC236}">
                    <a16:creationId xmlns:a16="http://schemas.microsoft.com/office/drawing/2014/main" id="{B087798C-A25D-4252-9D81-53AAC74C70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 114">
                <a:extLst>
                  <a:ext uri="{FF2B5EF4-FFF2-40B4-BE49-F238E27FC236}">
                    <a16:creationId xmlns:a16="http://schemas.microsoft.com/office/drawing/2014/main" id="{266EF035-90BF-4C96-BB0F-01D2BD47C2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 124">
                <a:extLst>
                  <a:ext uri="{FF2B5EF4-FFF2-40B4-BE49-F238E27FC236}">
                    <a16:creationId xmlns:a16="http://schemas.microsoft.com/office/drawing/2014/main" id="{439712E1-71AF-4DC8-AED7-453AFB9B8D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 125">
                <a:extLst>
                  <a:ext uri="{FF2B5EF4-FFF2-40B4-BE49-F238E27FC236}">
                    <a16:creationId xmlns:a16="http://schemas.microsoft.com/office/drawing/2014/main" id="{12D49BD8-674C-4D44-B46B-77E9188919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 28">
                <a:extLst>
                  <a:ext uri="{FF2B5EF4-FFF2-40B4-BE49-F238E27FC236}">
                    <a16:creationId xmlns:a16="http://schemas.microsoft.com/office/drawing/2014/main" id="{C75BA14E-A003-4589-A420-8B00B2D142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 38">
                <a:extLst>
                  <a:ext uri="{FF2B5EF4-FFF2-40B4-BE49-F238E27FC236}">
                    <a16:creationId xmlns:a16="http://schemas.microsoft.com/office/drawing/2014/main" id="{8943D5D6-253E-47EC-94A3-76E8D9C90AB6}"/>
                  </a:ext>
                </a:extLst>
              </p:cNvPr>
              <p:cNvSpPr>
                <a:spLocks/>
              </p:cNvSpPr>
              <p:nvPr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 36">
                <a:extLst>
                  <a:ext uri="{FF2B5EF4-FFF2-40B4-BE49-F238E27FC236}">
                    <a16:creationId xmlns:a16="http://schemas.microsoft.com/office/drawing/2014/main" id="{9459977E-8FD8-4CDE-A6DD-F2A479C719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88">
                <a:extLst>
                  <a:ext uri="{FF2B5EF4-FFF2-40B4-BE49-F238E27FC236}">
                    <a16:creationId xmlns:a16="http://schemas.microsoft.com/office/drawing/2014/main" id="{E1906275-5B80-4790-A9D5-E6075A7826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17" name="Group 4">
                <a:extLst>
                  <a:ext uri="{FF2B5EF4-FFF2-40B4-BE49-F238E27FC236}">
                    <a16:creationId xmlns:a16="http://schemas.microsoft.com/office/drawing/2014/main" id="{6BD98D33-981A-4FC9-8FCC-81EE84FFDB7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68" name="Freeform 5">
                  <a:extLst>
                    <a:ext uri="{FF2B5EF4-FFF2-40B4-BE49-F238E27FC236}">
                      <a16:creationId xmlns:a16="http://schemas.microsoft.com/office/drawing/2014/main" id="{75133DE7-A96D-4503-9C71-B088BC57B6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9" name="Freeform 6">
                  <a:extLst>
                    <a:ext uri="{FF2B5EF4-FFF2-40B4-BE49-F238E27FC236}">
                      <a16:creationId xmlns:a16="http://schemas.microsoft.com/office/drawing/2014/main" id="{733149B1-5246-43BC-96C9-CE9A397C708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18" name="Group 4">
                <a:extLst>
                  <a:ext uri="{FF2B5EF4-FFF2-40B4-BE49-F238E27FC236}">
                    <a16:creationId xmlns:a16="http://schemas.microsoft.com/office/drawing/2014/main" id="{617D7D5C-76D4-4C38-90FF-FB3BF48C7FB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66" name="Freeform 5">
                  <a:extLst>
                    <a:ext uri="{FF2B5EF4-FFF2-40B4-BE49-F238E27FC236}">
                      <a16:creationId xmlns:a16="http://schemas.microsoft.com/office/drawing/2014/main" id="{2D6A32DA-FCBA-47A7-A97D-C0E9E7D75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7" name="Freeform 6">
                  <a:extLst>
                    <a:ext uri="{FF2B5EF4-FFF2-40B4-BE49-F238E27FC236}">
                      <a16:creationId xmlns:a16="http://schemas.microsoft.com/office/drawing/2014/main" id="{DF29D9EF-7CD8-4EDB-9CAC-8421F6AEB04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19" name="组合 123">
                <a:extLst>
                  <a:ext uri="{FF2B5EF4-FFF2-40B4-BE49-F238E27FC236}">
                    <a16:creationId xmlns:a16="http://schemas.microsoft.com/office/drawing/2014/main" id="{FD4DCC6A-BDDA-4B47-8FF0-8DC71EE81CAC}"/>
                  </a:ext>
                </a:extLst>
              </p:cNvPr>
              <p:cNvGrpSpPr/>
              <p:nvPr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163" name="Freeform 11">
                  <a:extLst>
                    <a:ext uri="{FF2B5EF4-FFF2-40B4-BE49-F238E27FC236}">
                      <a16:creationId xmlns:a16="http://schemas.microsoft.com/office/drawing/2014/main" id="{244077D5-A800-43E2-8C74-9131FAB038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4" name="Freeform 14">
                  <a:extLst>
                    <a:ext uri="{FF2B5EF4-FFF2-40B4-BE49-F238E27FC236}">
                      <a16:creationId xmlns:a16="http://schemas.microsoft.com/office/drawing/2014/main" id="{8A5EF42C-EB29-4064-886A-83EEE64501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5" name="任意多边形 169">
                  <a:extLst>
                    <a:ext uri="{FF2B5EF4-FFF2-40B4-BE49-F238E27FC236}">
                      <a16:creationId xmlns:a16="http://schemas.microsoft.com/office/drawing/2014/main" id="{B4D9B619-EDEC-4348-B70A-F493EA6DFD28}"/>
                    </a:ext>
                  </a:extLst>
                </p:cNvPr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0" name="组合 124">
                <a:extLst>
                  <a:ext uri="{FF2B5EF4-FFF2-40B4-BE49-F238E27FC236}">
                    <a16:creationId xmlns:a16="http://schemas.microsoft.com/office/drawing/2014/main" id="{2DBD6524-4700-43A7-906D-8047E857FB1E}"/>
                  </a:ext>
                </a:extLst>
              </p:cNvPr>
              <p:cNvGrpSpPr/>
              <p:nvPr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160" name="Freeform 11">
                  <a:extLst>
                    <a:ext uri="{FF2B5EF4-FFF2-40B4-BE49-F238E27FC236}">
                      <a16:creationId xmlns:a16="http://schemas.microsoft.com/office/drawing/2014/main" id="{20ADDD13-45A9-4B54-ACF2-20A8F05E3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1" name="Freeform 14">
                  <a:extLst>
                    <a:ext uri="{FF2B5EF4-FFF2-40B4-BE49-F238E27FC236}">
                      <a16:creationId xmlns:a16="http://schemas.microsoft.com/office/drawing/2014/main" id="{4ECB2314-965B-4969-A23C-7F5FE4579D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2" name="任意多边形 166">
                  <a:extLst>
                    <a:ext uri="{FF2B5EF4-FFF2-40B4-BE49-F238E27FC236}">
                      <a16:creationId xmlns:a16="http://schemas.microsoft.com/office/drawing/2014/main" id="{EAAD7D4F-5B7C-4072-9325-295ECE6DC275}"/>
                    </a:ext>
                  </a:extLst>
                </p:cNvPr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1" name="Group 35">
                <a:extLst>
                  <a:ext uri="{FF2B5EF4-FFF2-40B4-BE49-F238E27FC236}">
                    <a16:creationId xmlns:a16="http://schemas.microsoft.com/office/drawing/2014/main" id="{B86F51FA-D1A7-4C9E-BBA2-846F8815F25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157" name="Oval 36">
                  <a:extLst>
                    <a:ext uri="{FF2B5EF4-FFF2-40B4-BE49-F238E27FC236}">
                      <a16:creationId xmlns:a16="http://schemas.microsoft.com/office/drawing/2014/main" id="{216A1850-39EE-4736-B259-533E8A181C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8" name="Freeform 37">
                  <a:extLst>
                    <a:ext uri="{FF2B5EF4-FFF2-40B4-BE49-F238E27FC236}">
                      <a16:creationId xmlns:a16="http://schemas.microsoft.com/office/drawing/2014/main" id="{A695FA4F-F98C-44EF-AD82-967ED19AC0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9" name="Freeform 38">
                  <a:extLst>
                    <a:ext uri="{FF2B5EF4-FFF2-40B4-BE49-F238E27FC236}">
                      <a16:creationId xmlns:a16="http://schemas.microsoft.com/office/drawing/2014/main" id="{17F40B5C-1747-4316-94C3-8463D278E46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2" name="组合 126">
                <a:extLst>
                  <a:ext uri="{FF2B5EF4-FFF2-40B4-BE49-F238E27FC236}">
                    <a16:creationId xmlns:a16="http://schemas.microsoft.com/office/drawing/2014/main" id="{78EA63E7-2B10-4987-A0C6-A4F1C4117911}"/>
                  </a:ext>
                </a:extLst>
              </p:cNvPr>
              <p:cNvGrpSpPr/>
              <p:nvPr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154" name="Freeform 11">
                  <a:extLst>
                    <a:ext uri="{FF2B5EF4-FFF2-40B4-BE49-F238E27FC236}">
                      <a16:creationId xmlns:a16="http://schemas.microsoft.com/office/drawing/2014/main" id="{E6F52140-8DAE-4AAE-9A69-1E125C9FE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5" name="Freeform 14">
                  <a:extLst>
                    <a:ext uri="{FF2B5EF4-FFF2-40B4-BE49-F238E27FC236}">
                      <a16:creationId xmlns:a16="http://schemas.microsoft.com/office/drawing/2014/main" id="{6C961C31-CAE1-422D-9E49-E3738F0779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6" name="任意多边形 160">
                  <a:extLst>
                    <a:ext uri="{FF2B5EF4-FFF2-40B4-BE49-F238E27FC236}">
                      <a16:creationId xmlns:a16="http://schemas.microsoft.com/office/drawing/2014/main" id="{AD4B5334-0F53-4EEF-B1E7-DFC4A3141B75}"/>
                    </a:ext>
                  </a:extLst>
                </p:cNvPr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3" name="Group 4">
                <a:extLst>
                  <a:ext uri="{FF2B5EF4-FFF2-40B4-BE49-F238E27FC236}">
                    <a16:creationId xmlns:a16="http://schemas.microsoft.com/office/drawing/2014/main" id="{C53D68F5-BF08-41C4-B596-ADAD9B37E09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152" name="Freeform 5">
                  <a:extLst>
                    <a:ext uri="{FF2B5EF4-FFF2-40B4-BE49-F238E27FC236}">
                      <a16:creationId xmlns:a16="http://schemas.microsoft.com/office/drawing/2014/main" id="{C27651EF-A013-43B6-8542-FB8B5FB8C0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3" name="Freeform 6">
                  <a:extLst>
                    <a:ext uri="{FF2B5EF4-FFF2-40B4-BE49-F238E27FC236}">
                      <a16:creationId xmlns:a16="http://schemas.microsoft.com/office/drawing/2014/main" id="{47E4DDA8-308D-44DA-BFB1-027AA126970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4" name="组合 128">
                <a:extLst>
                  <a:ext uri="{FF2B5EF4-FFF2-40B4-BE49-F238E27FC236}">
                    <a16:creationId xmlns:a16="http://schemas.microsoft.com/office/drawing/2014/main" id="{668A3A92-E270-48C4-AE30-505163411E53}"/>
                  </a:ext>
                </a:extLst>
              </p:cNvPr>
              <p:cNvGrpSpPr/>
              <p:nvPr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50" name="Oval 53">
                  <a:extLst>
                    <a:ext uri="{FF2B5EF4-FFF2-40B4-BE49-F238E27FC236}">
                      <a16:creationId xmlns:a16="http://schemas.microsoft.com/office/drawing/2014/main" id="{5BAC909E-7916-420E-86C5-5E1B324625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F632563B-32D0-4868-9A9D-8C0B1D428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5" name="Group 57">
                <a:extLst>
                  <a:ext uri="{FF2B5EF4-FFF2-40B4-BE49-F238E27FC236}">
                    <a16:creationId xmlns:a16="http://schemas.microsoft.com/office/drawing/2014/main" id="{BE819EB5-8288-4712-A3E7-299BBA0F44B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145" name="Freeform 58">
                  <a:extLst>
                    <a:ext uri="{FF2B5EF4-FFF2-40B4-BE49-F238E27FC236}">
                      <a16:creationId xmlns:a16="http://schemas.microsoft.com/office/drawing/2014/main" id="{BD22DB10-601F-4A9A-8B54-73F87CE671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6" name="Freeform 59">
                  <a:extLst>
                    <a:ext uri="{FF2B5EF4-FFF2-40B4-BE49-F238E27FC236}">
                      <a16:creationId xmlns:a16="http://schemas.microsoft.com/office/drawing/2014/main" id="{7AE84EE4-6D6D-4B28-B769-6E8E8BB3A5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7" name="Freeform 60">
                  <a:extLst>
                    <a:ext uri="{FF2B5EF4-FFF2-40B4-BE49-F238E27FC236}">
                      <a16:creationId xmlns:a16="http://schemas.microsoft.com/office/drawing/2014/main" id="{17B61830-2CC2-4DEE-8EEF-04404F9C995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8" name="Freeform 61">
                  <a:extLst>
                    <a:ext uri="{FF2B5EF4-FFF2-40B4-BE49-F238E27FC236}">
                      <a16:creationId xmlns:a16="http://schemas.microsoft.com/office/drawing/2014/main" id="{B96DE60D-14A1-4460-BAFD-050A0CC90C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9" name="Oval 62">
                  <a:extLst>
                    <a:ext uri="{FF2B5EF4-FFF2-40B4-BE49-F238E27FC236}">
                      <a16:creationId xmlns:a16="http://schemas.microsoft.com/office/drawing/2014/main" id="{6DEBDAE9-70F6-4E2E-AFC8-36A3A5D7BB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6" name="Group 4">
                <a:extLst>
                  <a:ext uri="{FF2B5EF4-FFF2-40B4-BE49-F238E27FC236}">
                    <a16:creationId xmlns:a16="http://schemas.microsoft.com/office/drawing/2014/main" id="{4EB8FFD9-823D-4563-8B96-3CCA44F5ECB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43" name="Freeform 5">
                  <a:extLst>
                    <a:ext uri="{FF2B5EF4-FFF2-40B4-BE49-F238E27FC236}">
                      <a16:creationId xmlns:a16="http://schemas.microsoft.com/office/drawing/2014/main" id="{DE0A05D6-13CD-4F42-95B7-78DDF7C2E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4" name="Freeform 6">
                  <a:extLst>
                    <a:ext uri="{FF2B5EF4-FFF2-40B4-BE49-F238E27FC236}">
                      <a16:creationId xmlns:a16="http://schemas.microsoft.com/office/drawing/2014/main" id="{A90BAD59-1715-44EA-ABA6-8348057FDF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7" name="Group 65">
                <a:extLst>
                  <a:ext uri="{FF2B5EF4-FFF2-40B4-BE49-F238E27FC236}">
                    <a16:creationId xmlns:a16="http://schemas.microsoft.com/office/drawing/2014/main" id="{0C059BEF-87E0-436C-9075-3940DEB07B1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141" name="Freeform 66">
                  <a:extLst>
                    <a:ext uri="{FF2B5EF4-FFF2-40B4-BE49-F238E27FC236}">
                      <a16:creationId xmlns:a16="http://schemas.microsoft.com/office/drawing/2014/main" id="{1A736CD5-510D-48B3-854E-61C5D89ADC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2" name="Freeform 67">
                  <a:extLst>
                    <a:ext uri="{FF2B5EF4-FFF2-40B4-BE49-F238E27FC236}">
                      <a16:creationId xmlns:a16="http://schemas.microsoft.com/office/drawing/2014/main" id="{B8DB2F49-AC22-47D1-A64F-DBA50006180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8" name="Group 70">
                <a:extLst>
                  <a:ext uri="{FF2B5EF4-FFF2-40B4-BE49-F238E27FC236}">
                    <a16:creationId xmlns:a16="http://schemas.microsoft.com/office/drawing/2014/main" id="{B191EA61-7C3A-4AE3-84B9-FE0E54A869C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136" name="Oval 72">
                  <a:extLst>
                    <a:ext uri="{FF2B5EF4-FFF2-40B4-BE49-F238E27FC236}">
                      <a16:creationId xmlns:a16="http://schemas.microsoft.com/office/drawing/2014/main" id="{C4783B2F-DFD7-4E40-A83C-312A10A50A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7" name="Oval 73">
                  <a:extLst>
                    <a:ext uri="{FF2B5EF4-FFF2-40B4-BE49-F238E27FC236}">
                      <a16:creationId xmlns:a16="http://schemas.microsoft.com/office/drawing/2014/main" id="{027BABF8-DD62-4213-ABB3-AF08130AA6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8" name="Freeform 74">
                  <a:extLst>
                    <a:ext uri="{FF2B5EF4-FFF2-40B4-BE49-F238E27FC236}">
                      <a16:creationId xmlns:a16="http://schemas.microsoft.com/office/drawing/2014/main" id="{016D71B6-ECA5-4204-BF94-8D34CD130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9" name="Freeform 75">
                  <a:extLst>
                    <a:ext uri="{FF2B5EF4-FFF2-40B4-BE49-F238E27FC236}">
                      <a16:creationId xmlns:a16="http://schemas.microsoft.com/office/drawing/2014/main" id="{A6480C41-3371-472B-8508-86B211C2AF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0" name="Freeform 76">
                  <a:extLst>
                    <a:ext uri="{FF2B5EF4-FFF2-40B4-BE49-F238E27FC236}">
                      <a16:creationId xmlns:a16="http://schemas.microsoft.com/office/drawing/2014/main" id="{D94CC8A8-0502-4B3C-B3FC-EDFE857D2A4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9" name="组合 133">
                <a:extLst>
                  <a:ext uri="{FF2B5EF4-FFF2-40B4-BE49-F238E27FC236}">
                    <a16:creationId xmlns:a16="http://schemas.microsoft.com/office/drawing/2014/main" id="{D6E50998-EAFF-4041-8E75-55301A2D5B79}"/>
                  </a:ext>
                </a:extLst>
              </p:cNvPr>
              <p:cNvGrpSpPr/>
              <p:nvPr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133" name="Freeform 11">
                  <a:extLst>
                    <a:ext uri="{FF2B5EF4-FFF2-40B4-BE49-F238E27FC236}">
                      <a16:creationId xmlns:a16="http://schemas.microsoft.com/office/drawing/2014/main" id="{42F8D2E6-7CEF-42D2-8A5C-899BDF15D8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4" name="Freeform 14">
                  <a:extLst>
                    <a:ext uri="{FF2B5EF4-FFF2-40B4-BE49-F238E27FC236}">
                      <a16:creationId xmlns:a16="http://schemas.microsoft.com/office/drawing/2014/main" id="{67D41473-67D8-4E6A-8EF0-547D3E85BC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5" name="任意多边形 139">
                  <a:extLst>
                    <a:ext uri="{FF2B5EF4-FFF2-40B4-BE49-F238E27FC236}">
                      <a16:creationId xmlns:a16="http://schemas.microsoft.com/office/drawing/2014/main" id="{D1EEF5CF-91C2-49C8-80C8-D696CF0F412B}"/>
                    </a:ext>
                  </a:extLst>
                </p:cNvPr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30" name="组合 134">
                <a:extLst>
                  <a:ext uri="{FF2B5EF4-FFF2-40B4-BE49-F238E27FC236}">
                    <a16:creationId xmlns:a16="http://schemas.microsoft.com/office/drawing/2014/main" id="{68920EFA-93A5-47D6-A453-3244C44F8B4A}"/>
                  </a:ext>
                </a:extLst>
              </p:cNvPr>
              <p:cNvGrpSpPr/>
              <p:nvPr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31" name="Oval 53">
                  <a:extLst>
                    <a:ext uri="{FF2B5EF4-FFF2-40B4-BE49-F238E27FC236}">
                      <a16:creationId xmlns:a16="http://schemas.microsoft.com/office/drawing/2014/main" id="{E4C36482-E39B-422D-86FD-C327064458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2" name="Freeform 54">
                  <a:extLst>
                    <a:ext uri="{FF2B5EF4-FFF2-40B4-BE49-F238E27FC236}">
                      <a16:creationId xmlns:a16="http://schemas.microsoft.com/office/drawing/2014/main" id="{CB024825-B425-4A97-BD5D-546E9CDDB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4" name="Freeform 40">
              <a:extLst>
                <a:ext uri="{FF2B5EF4-FFF2-40B4-BE49-F238E27FC236}">
                  <a16:creationId xmlns:a16="http://schemas.microsoft.com/office/drawing/2014/main" id="{5DBF409D-BD66-42B1-BC4A-6737ED1656BF}"/>
                </a:ext>
              </a:extLst>
            </p:cNvPr>
            <p:cNvSpPr>
              <a:spLocks noEditPoints="1"/>
            </p:cNvSpPr>
            <p:nvPr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42">
              <a:extLst>
                <a:ext uri="{FF2B5EF4-FFF2-40B4-BE49-F238E27FC236}">
                  <a16:creationId xmlns:a16="http://schemas.microsoft.com/office/drawing/2014/main" id="{4DDF5DBC-6B50-4803-8137-32A9647ADD50}"/>
                </a:ext>
              </a:extLst>
            </p:cNvPr>
            <p:cNvSpPr>
              <a:spLocks noEditPoints="1"/>
            </p:cNvSpPr>
            <p:nvPr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Freeform 53">
              <a:extLst>
                <a:ext uri="{FF2B5EF4-FFF2-40B4-BE49-F238E27FC236}">
                  <a16:creationId xmlns:a16="http://schemas.microsoft.com/office/drawing/2014/main" id="{315C246A-05B5-406A-9D37-A7A4EF0B5C8D}"/>
                </a:ext>
              </a:extLst>
            </p:cNvPr>
            <p:cNvSpPr>
              <a:spLocks noEditPoints="1"/>
            </p:cNvSpPr>
            <p:nvPr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Freeform 55">
              <a:extLst>
                <a:ext uri="{FF2B5EF4-FFF2-40B4-BE49-F238E27FC236}">
                  <a16:creationId xmlns:a16="http://schemas.microsoft.com/office/drawing/2014/main" id="{B1FFA856-C35C-40C5-92CD-4B0990BB5995}"/>
                </a:ext>
              </a:extLst>
            </p:cNvPr>
            <p:cNvSpPr>
              <a:spLocks noEditPoints="1"/>
            </p:cNvSpPr>
            <p:nvPr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C640457B-F1D4-4B4D-B2B3-9E8544EDE75C}"/>
                </a:ext>
              </a:extLst>
            </p:cNvPr>
            <p:cNvSpPr>
              <a:spLocks noEditPoints="1"/>
            </p:cNvSpPr>
            <p:nvPr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reeform 70">
              <a:extLst>
                <a:ext uri="{FF2B5EF4-FFF2-40B4-BE49-F238E27FC236}">
                  <a16:creationId xmlns:a16="http://schemas.microsoft.com/office/drawing/2014/main" id="{5F2CEB39-1E12-41AF-9B54-B1F228ECBE23}"/>
                </a:ext>
              </a:extLst>
            </p:cNvPr>
            <p:cNvSpPr>
              <a:spLocks noEditPoints="1"/>
            </p:cNvSpPr>
            <p:nvPr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reeform 72">
              <a:extLst>
                <a:ext uri="{FF2B5EF4-FFF2-40B4-BE49-F238E27FC236}">
                  <a16:creationId xmlns:a16="http://schemas.microsoft.com/office/drawing/2014/main" id="{28FF47E9-F9CE-4319-AF3C-2F87D9E511C8}"/>
                </a:ext>
              </a:extLst>
            </p:cNvPr>
            <p:cNvSpPr>
              <a:spLocks noEditPoints="1"/>
            </p:cNvSpPr>
            <p:nvPr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id="{885CBE9F-9880-4F16-A6CC-59A730C1FE53}"/>
                </a:ext>
              </a:extLst>
            </p:cNvPr>
            <p:cNvSpPr>
              <a:spLocks noEditPoints="1"/>
            </p:cNvSpPr>
            <p:nvPr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reeform 94">
              <a:extLst>
                <a:ext uri="{FF2B5EF4-FFF2-40B4-BE49-F238E27FC236}">
                  <a16:creationId xmlns:a16="http://schemas.microsoft.com/office/drawing/2014/main" id="{9550F6E6-B9BF-4356-930E-E79D16BD15AD}"/>
                </a:ext>
              </a:extLst>
            </p:cNvPr>
            <p:cNvSpPr>
              <a:spLocks noEditPoints="1"/>
            </p:cNvSpPr>
            <p:nvPr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 112">
              <a:extLst>
                <a:ext uri="{FF2B5EF4-FFF2-40B4-BE49-F238E27FC236}">
                  <a16:creationId xmlns:a16="http://schemas.microsoft.com/office/drawing/2014/main" id="{64F6199F-FC03-49BB-9F65-30F6EB37312D}"/>
                </a:ext>
              </a:extLst>
            </p:cNvPr>
            <p:cNvSpPr>
              <a:spLocks noEditPoints="1"/>
            </p:cNvSpPr>
            <p:nvPr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 114">
              <a:extLst>
                <a:ext uri="{FF2B5EF4-FFF2-40B4-BE49-F238E27FC236}">
                  <a16:creationId xmlns:a16="http://schemas.microsoft.com/office/drawing/2014/main" id="{8AA8B76E-47B8-4066-A706-624A39EC370F}"/>
                </a:ext>
              </a:extLst>
            </p:cNvPr>
            <p:cNvSpPr>
              <a:spLocks noEditPoints="1"/>
            </p:cNvSpPr>
            <p:nvPr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 124">
              <a:extLst>
                <a:ext uri="{FF2B5EF4-FFF2-40B4-BE49-F238E27FC236}">
                  <a16:creationId xmlns:a16="http://schemas.microsoft.com/office/drawing/2014/main" id="{E957CBEC-9B39-49D5-8D69-5EB41E1A0A20}"/>
                </a:ext>
              </a:extLst>
            </p:cNvPr>
            <p:cNvSpPr>
              <a:spLocks noEditPoints="1"/>
            </p:cNvSpPr>
            <p:nvPr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3AE6EF30-5D08-402C-A033-E9C9BF13076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grpFill/>
          </p:grpSpPr>
          <p:sp>
            <p:nvSpPr>
              <p:cNvPr id="52" name="Freeform 5">
                <a:extLst>
                  <a:ext uri="{FF2B5EF4-FFF2-40B4-BE49-F238E27FC236}">
                    <a16:creationId xmlns:a16="http://schemas.microsoft.com/office/drawing/2014/main" id="{BF698831-B00F-4D23-A621-9E82ECEAB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 6">
                <a:extLst>
                  <a:ext uri="{FF2B5EF4-FFF2-40B4-BE49-F238E27FC236}">
                    <a16:creationId xmlns:a16="http://schemas.microsoft.com/office/drawing/2014/main" id="{7D2EEC42-DD64-4464-90FB-C867C2B749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7" name="组合 21">
              <a:extLst>
                <a:ext uri="{FF2B5EF4-FFF2-40B4-BE49-F238E27FC236}">
                  <a16:creationId xmlns:a16="http://schemas.microsoft.com/office/drawing/2014/main" id="{DBD70795-E6FC-4FAD-9AB5-9929EAC63C4D}"/>
                </a:ext>
              </a:extLst>
            </p:cNvPr>
            <p:cNvGrpSpPr/>
            <p:nvPr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grpFill/>
          </p:grpSpPr>
          <p:sp>
            <p:nvSpPr>
              <p:cNvPr id="49" name="Freeform 11">
                <a:extLst>
                  <a:ext uri="{FF2B5EF4-FFF2-40B4-BE49-F238E27FC236}">
                    <a16:creationId xmlns:a16="http://schemas.microsoft.com/office/drawing/2014/main" id="{9A1CDC57-054D-466B-8803-A08FEFB25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 14">
                <a:extLst>
                  <a:ext uri="{FF2B5EF4-FFF2-40B4-BE49-F238E27FC236}">
                    <a16:creationId xmlns:a16="http://schemas.microsoft.com/office/drawing/2014/main" id="{45F32161-5A85-43F9-9446-7FC7E5E3A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任意多边形 55">
                <a:extLst>
                  <a:ext uri="{FF2B5EF4-FFF2-40B4-BE49-F238E27FC236}">
                    <a16:creationId xmlns:a16="http://schemas.microsoft.com/office/drawing/2014/main" id="{8A8E43C3-594A-4EC0-96DA-281AF7F6DC23}"/>
                  </a:ext>
                </a:extLst>
              </p:cNvPr>
              <p:cNvSpPr/>
              <p:nvPr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593E083E-A930-4373-8D3B-0AB37DE4691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grpFill/>
          </p:grpSpPr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8955AF66-AD08-4046-ABB1-551997594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15D633A5-CAC8-4354-A221-7E3AD7703D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5119E721-965F-43D9-9D03-77945EFBFFF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grpFill/>
          </p:grpSpPr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3869C9A2-7E4A-4D02-9278-939014809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40C9EBDE-07A8-48EB-8F95-3456C16A83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0" name="Group 70">
              <a:extLst>
                <a:ext uri="{FF2B5EF4-FFF2-40B4-BE49-F238E27FC236}">
                  <a16:creationId xmlns:a16="http://schemas.microsoft.com/office/drawing/2014/main" id="{FA559D31-543B-4949-B60B-6F3572B14DC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grpFill/>
          </p:grpSpPr>
          <p:sp>
            <p:nvSpPr>
              <p:cNvPr id="40" name="Oval 72">
                <a:extLst>
                  <a:ext uri="{FF2B5EF4-FFF2-40B4-BE49-F238E27FC236}">
                    <a16:creationId xmlns:a16="http://schemas.microsoft.com/office/drawing/2014/main" id="{E9728BF9-43D3-4BFF-A5DD-2B1EBF1AE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Oval 73">
                <a:extLst>
                  <a:ext uri="{FF2B5EF4-FFF2-40B4-BE49-F238E27FC236}">
                    <a16:creationId xmlns:a16="http://schemas.microsoft.com/office/drawing/2014/main" id="{53C00B9B-374D-4C26-ACCD-6FAA36B72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 74">
                <a:extLst>
                  <a:ext uri="{FF2B5EF4-FFF2-40B4-BE49-F238E27FC236}">
                    <a16:creationId xmlns:a16="http://schemas.microsoft.com/office/drawing/2014/main" id="{3FA4EFC5-7A42-4557-A944-04D7DEE4C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 75">
                <a:extLst>
                  <a:ext uri="{FF2B5EF4-FFF2-40B4-BE49-F238E27FC236}">
                    <a16:creationId xmlns:a16="http://schemas.microsoft.com/office/drawing/2014/main" id="{D96A7A49-6542-47C7-9E1C-29D72CEF9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 76">
                <a:extLst>
                  <a:ext uri="{FF2B5EF4-FFF2-40B4-BE49-F238E27FC236}">
                    <a16:creationId xmlns:a16="http://schemas.microsoft.com/office/drawing/2014/main" id="{B1A1C739-853F-4E4F-86E6-B5F13E7472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47B49F7A-ECEA-4A9F-B0C0-8D829458682B}"/>
                </a:ext>
              </a:extLst>
            </p:cNvPr>
            <p:cNvSpPr>
              <a:spLocks noEditPoints="1"/>
            </p:cNvSpPr>
            <p:nvPr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43B9393-1DDB-4351-A1B0-B211AD6F1D8F}"/>
                </a:ext>
              </a:extLst>
            </p:cNvPr>
            <p:cNvSpPr>
              <a:spLocks noEditPoints="1"/>
            </p:cNvSpPr>
            <p:nvPr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93638B04-9411-4E1C-BF01-F4942754708F}"/>
                </a:ext>
              </a:extLst>
            </p:cNvPr>
            <p:cNvSpPr>
              <a:spLocks noEditPoints="1"/>
            </p:cNvSpPr>
            <p:nvPr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53FDC4DB-48CE-4191-9B7D-4B672CDE7F29}"/>
                </a:ext>
              </a:extLst>
            </p:cNvPr>
            <p:cNvSpPr>
              <a:spLocks noEditPoints="1"/>
            </p:cNvSpPr>
            <p:nvPr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54AF48D6-D96F-454F-BE95-C86E9A752589}"/>
                </a:ext>
              </a:extLst>
            </p:cNvPr>
            <p:cNvSpPr>
              <a:spLocks noEditPoints="1"/>
            </p:cNvSpPr>
            <p:nvPr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F3059281-9FED-43F5-9E2E-1967FEEBDD36}"/>
                </a:ext>
              </a:extLst>
            </p:cNvPr>
            <p:cNvSpPr>
              <a:spLocks noEditPoints="1"/>
            </p:cNvSpPr>
            <p:nvPr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261B4673-E1DB-4E2A-BC40-10EBA7898140}"/>
                </a:ext>
              </a:extLst>
            </p:cNvPr>
            <p:cNvSpPr>
              <a:spLocks noEditPoints="1"/>
            </p:cNvSpPr>
            <p:nvPr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EEFE0BFF-D0CC-4B82-B71C-96389F8E813C}"/>
                </a:ext>
              </a:extLst>
            </p:cNvPr>
            <p:cNvSpPr>
              <a:spLocks noEditPoints="1"/>
            </p:cNvSpPr>
            <p:nvPr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reeform 43">
              <a:extLst>
                <a:ext uri="{FF2B5EF4-FFF2-40B4-BE49-F238E27FC236}">
                  <a16:creationId xmlns:a16="http://schemas.microsoft.com/office/drawing/2014/main" id="{1F528512-EB4A-4C2E-9AB0-7D738EB9EFE2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7DB92498-7EB2-498E-B272-924B9E636553}"/>
                </a:ext>
              </a:extLst>
            </p:cNvPr>
            <p:cNvSpPr>
              <a:spLocks noEditPoints="1"/>
            </p:cNvSpPr>
            <p:nvPr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DA8F47EB-E1EE-48E1-8B3A-EE34C22083D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grpFill/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A60D12A3-A996-438A-9F8E-52A996CEC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D9B88E88-6620-43BD-ABDF-02101978C9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2" name="组合 36">
              <a:extLst>
                <a:ext uri="{FF2B5EF4-FFF2-40B4-BE49-F238E27FC236}">
                  <a16:creationId xmlns:a16="http://schemas.microsoft.com/office/drawing/2014/main" id="{1F3B1F57-9132-4E40-AB1B-FA877EF53121}"/>
                </a:ext>
              </a:extLst>
            </p:cNvPr>
            <p:cNvGrpSpPr/>
            <p:nvPr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grpFill/>
          </p:grpSpPr>
          <p:sp>
            <p:nvSpPr>
              <p:cNvPr id="36" name="Oval 53">
                <a:extLst>
                  <a:ext uri="{FF2B5EF4-FFF2-40B4-BE49-F238E27FC236}">
                    <a16:creationId xmlns:a16="http://schemas.microsoft.com/office/drawing/2014/main" id="{0B7C466C-D4FB-4E86-904B-6068E694E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54">
                <a:extLst>
                  <a:ext uri="{FF2B5EF4-FFF2-40B4-BE49-F238E27FC236}">
                    <a16:creationId xmlns:a16="http://schemas.microsoft.com/office/drawing/2014/main" id="{F7E4D8BA-8D5D-451E-A3DC-6560EC519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3" name="Group 65">
              <a:extLst>
                <a:ext uri="{FF2B5EF4-FFF2-40B4-BE49-F238E27FC236}">
                  <a16:creationId xmlns:a16="http://schemas.microsoft.com/office/drawing/2014/main" id="{2897F203-3D4B-42C4-A5C3-503D4360A6E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grpFill/>
          </p:grpSpPr>
          <p:sp>
            <p:nvSpPr>
              <p:cNvPr id="34" name="Freeform 66">
                <a:extLst>
                  <a:ext uri="{FF2B5EF4-FFF2-40B4-BE49-F238E27FC236}">
                    <a16:creationId xmlns:a16="http://schemas.microsoft.com/office/drawing/2014/main" id="{7AE3D2DE-8461-4AE8-9672-7D4EC51F5E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67">
                <a:extLst>
                  <a:ext uri="{FF2B5EF4-FFF2-40B4-BE49-F238E27FC236}">
                    <a16:creationId xmlns:a16="http://schemas.microsoft.com/office/drawing/2014/main" id="{179239CA-2E81-4D97-A202-06EAD26276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9220939"/>
      </p:ext>
    </p:extLst>
  </p:cSld>
  <p:clrMapOvr>
    <a:masterClrMapping/>
  </p:clrMapOvr>
  <p:transition spd="slow" advTm="1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gradFill rotWithShape="0">
          <a:gsLst>
            <a:gs pos="0">
              <a:srgbClr val="F01C0E"/>
            </a:gs>
            <a:gs pos="52000">
              <a:srgbClr val="B4160A"/>
            </a:gs>
            <a:gs pos="100000">
              <a:srgbClr val="B0160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297978"/>
      </p:ext>
    </p:extLst>
  </p:cSld>
  <p:clrMapOvr>
    <a:masterClrMapping/>
  </p:clrMapOvr>
  <p:transition spd="slow" advTm="1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C3F758-1449-44A4-8A40-34D5B8D37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942C80B-A212-407C-BACE-53D1454AB29A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4233ED-6E0B-4AED-986A-B0072C3CD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43B037-4523-4EF4-A8B2-5BBB93C0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E292C8DD-BC52-45CB-8B2A-DF8C11E5AB7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364716"/>
      </p:ext>
    </p:extLst>
  </p:cSld>
  <p:clrMapOvr>
    <a:masterClrMapping/>
  </p:clrMapOvr>
  <p:transition spd="slow" advTm="1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78CB9C7-03DB-468D-BC61-0DEAD5DE9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942C80B-A212-407C-BACE-53D1454AB29A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99FECE0-7860-4DB4-8EAD-06C454226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939A1B-4D9E-4287-9B59-DDADBD3C7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6D3956DD-F2E1-412B-B339-74515960E19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406050"/>
      </p:ext>
    </p:extLst>
  </p:cSld>
  <p:clrMapOvr>
    <a:masterClrMapping/>
  </p:clrMapOvr>
  <p:transition spd="slow" advTm="1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D215DD-4E6F-4FAC-8A26-7F63CB90D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942C80B-A212-407C-BACE-53D1454AB29A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9D2A099-5660-4B3E-93F3-15FA4510E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3821A4-B7D1-4DC9-8482-D60529B49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5925C9D-052D-4A44-9732-2A92EBD9A68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734603"/>
      </p:ext>
    </p:extLst>
  </p:cSld>
  <p:clrMapOvr>
    <a:masterClrMapping/>
  </p:clrMapOvr>
  <p:transition spd="slow" advTm="1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F300D12-69BB-4CF7-A75F-E76C2B0FA0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24982" r="57652" b="43445"/>
          <a:stretch>
            <a:fillRect/>
          </a:stretch>
        </p:blipFill>
        <p:spPr bwMode="auto">
          <a:xfrm>
            <a:off x="0" y="-114300"/>
            <a:ext cx="9172575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C41F9B6-1FF8-4EE6-ADDA-6E167FB1E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942C80B-A212-407C-BACE-53D1454AB29A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93DDB72D-1EC3-4C02-BD8B-A538E15B8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8D6155DC-FD81-44B7-8582-AD6159FF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3CDFDADC-2305-4439-8C24-2207D0AB305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64655"/>
      </p:ext>
    </p:extLst>
  </p:cSld>
  <p:clrMapOvr>
    <a:masterClrMapping/>
  </p:clrMapOvr>
  <p:transition spd="slow" advTm="1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972492"/>
      </p:ext>
    </p:extLst>
  </p:cSld>
  <p:clrMapOvr>
    <a:masterClrMapping/>
  </p:clrMapOvr>
  <p:transition spd="slow" advTm="1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6C083C-F532-47B7-85F3-EA981C9AD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942C80B-A212-407C-BACE-53D1454AB29A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FD2C75-A1E3-4AC4-B463-5B8E115C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E889E3-A4C5-4A5B-97D2-FC1FB223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6469C301-2228-41BB-A7D7-B08517D6F86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384085"/>
      </p:ext>
    </p:extLst>
  </p:cSld>
  <p:clrMapOvr>
    <a:masterClrMapping/>
  </p:clrMapOvr>
  <p:transition spd="slow" advTm="1000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F150C1-9DFB-471B-B3F1-B0F0B19A8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942C80B-A212-407C-BACE-53D1454AB29A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378603-ADDD-4F53-B019-FE3638DF8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B42725-242D-4574-9F2F-E8A002EC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3799454-A773-4262-8A2C-16368004069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391098"/>
      </p:ext>
    </p:extLst>
  </p:cSld>
  <p:clrMapOvr>
    <a:masterClrMapping/>
  </p:clrMapOvr>
  <p:transition spd="slow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>
            <a:extLst>
              <a:ext uri="{FF2B5EF4-FFF2-40B4-BE49-F238E27FC236}">
                <a16:creationId xmlns:a16="http://schemas.microsoft.com/office/drawing/2014/main" id="{ED7455A7-4996-48F1-89F3-D84AE4DC1ED8}"/>
              </a:ext>
            </a:extLst>
          </p:cNvPr>
          <p:cNvSpPr/>
          <p:nvPr userDrawn="1"/>
        </p:nvSpPr>
        <p:spPr>
          <a:xfrm>
            <a:off x="854075" y="1031875"/>
            <a:ext cx="7435850" cy="4286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351FC62A-619A-4890-84FB-52411CADD28D}"/>
              </a:ext>
            </a:extLst>
          </p:cNvPr>
          <p:cNvSpPr/>
          <p:nvPr userDrawn="1"/>
        </p:nvSpPr>
        <p:spPr>
          <a:xfrm>
            <a:off x="4424363" y="6451600"/>
            <a:ext cx="295275" cy="222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日期占位符 6">
            <a:extLst>
              <a:ext uri="{FF2B5EF4-FFF2-40B4-BE49-F238E27FC236}">
                <a16:creationId xmlns:a16="http://schemas.microsoft.com/office/drawing/2014/main" id="{B3049139-C693-49F9-B510-2A078E8C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DCB00-2FC0-47CE-8369-EFB3CED32C34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灯片编号占位符 8">
            <a:extLst>
              <a:ext uri="{FF2B5EF4-FFF2-40B4-BE49-F238E27FC236}">
                <a16:creationId xmlns:a16="http://schemas.microsoft.com/office/drawing/2014/main" id="{D6A0450D-0F31-48E7-86BD-65CB0B63DF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200" y="6396038"/>
            <a:ext cx="2133600" cy="365125"/>
          </a:xfrm>
        </p:spPr>
        <p:txBody>
          <a:bodyPr/>
          <a:lstStyle>
            <a:lvl1pPr algn="ctr">
              <a:defRPr>
                <a:latin typeface="ITC Avant Garde Std Bk"/>
              </a:defRPr>
            </a:lvl1pPr>
          </a:lstStyle>
          <a:p>
            <a:fld id="{5C6A1D90-802A-439E-9706-E39DD8B10B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5260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61DFE5-70C3-44AB-8DE2-E3E92E9F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942C80B-A212-407C-BACE-53D1454AB29A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24F1FD-B5BE-4441-8995-BAF8C507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C23711-F5C5-4782-8240-CE93D80B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3DC24AE-C96C-4364-A96F-0F66D6B39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591"/>
      </p:ext>
    </p:extLst>
  </p:cSld>
  <p:clrMapOvr>
    <a:masterClrMapping/>
  </p:clrMapOvr>
  <p:transition spd="slow" advTm="1000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69395-0F8F-4F24-9F40-1BD660F6C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6E469500-3AA6-4893-9816-B3D1E88D934D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6CD5-2E1D-4926-8F55-3DABC61C5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5FE2E-CD27-4882-947C-67F2CAE8A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504738FC-FB7B-49D1-86A9-09D29D6112E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40874"/>
      </p:ext>
    </p:extLst>
  </p:cSld>
  <p:clrMapOvr>
    <a:masterClrMapping/>
  </p:clrMapOvr>
  <p:transition advTm="3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0C-7746-462A-AB99-33798779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3E6C6FF2-9737-4913-AF2C-EAB6B4DFA054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30451-2C41-4C7E-A76A-76D093E7A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66CE3-AACC-4953-861D-1CB5DA4F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82FF53E0-2003-4C3B-BEC6-56173C6545A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022558"/>
      </p:ext>
    </p:extLst>
  </p:cSld>
  <p:clrMapOvr>
    <a:masterClrMapping/>
  </p:clrMapOvr>
  <p:transition advTm="3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CBAA0-263C-4F41-B4E2-2E1777464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A463E029-6A30-49BE-AE38-D0F2989EDD34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70D3A-E48B-47AF-B449-D9AD1CC48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07B60-7BBF-4022-8E89-88185CA89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1369C5E1-899D-4B90-8AC5-032684E52FE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772884"/>
      </p:ext>
    </p:extLst>
  </p:cSld>
  <p:clrMapOvr>
    <a:masterClrMapping/>
  </p:clrMapOvr>
  <p:transition advTm="3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D7C67-D670-47E4-B28A-4C657408A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C5553FE5-A1D2-45DE-A0DB-CE40A26E5383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E72F4-2DA6-4DFF-BDDD-8AF35AEE7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F2CEA-1000-4367-B7B0-FD9F63899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F11E1C16-85D3-427A-9225-F8DAAE8D49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089332"/>
      </p:ext>
    </p:extLst>
  </p:cSld>
  <p:clrMapOvr>
    <a:masterClrMapping/>
  </p:clrMapOvr>
  <p:transition advTm="3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6B6A1B-D927-4535-A203-74C7931E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DBC599DC-DC91-4737-ACA0-35249D7FC8B1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3CF8E-1D31-47CB-93BF-1C81F455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13A012-5DDA-4ED1-AA8C-33A89F6B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E97AA85A-2F74-4D9E-9C16-8186D01313A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413965"/>
      </p:ext>
    </p:extLst>
  </p:cSld>
  <p:clrMapOvr>
    <a:masterClrMapping/>
  </p:clrMapOvr>
  <p:transition advTm="3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64FA8D-C174-4284-AA16-F2F5BD61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B845480B-6AC6-4989-8465-025AFC2E1843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7E49D-7EDB-4603-B0CF-88D4ADA1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B480E-9800-45E0-AD5C-865B9892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8E411A3F-7784-4F03-9612-0C31EDA59A4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482617"/>
      </p:ext>
    </p:extLst>
  </p:cSld>
  <p:clrMapOvr>
    <a:masterClrMapping/>
  </p:clrMapOvr>
  <p:transition advTm="3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32A6E48-FA62-495F-8C22-45B234BE1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6FD7F79-73A7-4A6A-A318-CF694299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B13281A8-6AD5-45FB-9045-E69E6743A936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013AFDE-05E7-499E-AA44-034A8D71A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964666-78D3-4492-980E-C22D1F28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F06D98C1-F282-4B75-8976-AD5C0962B4C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351290"/>
      </p:ext>
    </p:extLst>
  </p:cSld>
  <p:clrMapOvr>
    <a:masterClrMapping/>
  </p:clrMapOvr>
  <p:transition advTm="3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D2B3880F-0B2F-4041-96EC-96616C7F3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272BC2A-6819-4AB9-895E-2940CF1A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B13281A8-6AD5-45FB-9045-E69E6743A936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5E6BDCD-ADB6-4942-900B-DBE250BF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209646B-C55C-4377-81ED-227C894FD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2488A94F-7D99-491D-9138-098FFFCB327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583354"/>
      </p:ext>
    </p:extLst>
  </p:cSld>
  <p:clrMapOvr>
    <a:masterClrMapping/>
  </p:clrMapOvr>
  <p:transition advTm="3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08090DC-7F16-469B-BDB5-5E2DA186F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EE5B52D4-1665-4731-99A3-385767BFF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51" b="59949"/>
          <a:stretch>
            <a:fillRect/>
          </a:stretch>
        </p:blipFill>
        <p:spPr bwMode="auto">
          <a:xfrm>
            <a:off x="0" y="0"/>
            <a:ext cx="41497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EBB4768F-FE4E-4117-B6B4-23F0C40A40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8" t="8328"/>
          <a:stretch>
            <a:fillRect/>
          </a:stretch>
        </p:blipFill>
        <p:spPr bwMode="auto">
          <a:xfrm>
            <a:off x="3209925" y="-9525"/>
            <a:ext cx="59340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222750CF-EA33-4D27-B8F0-78D41730A8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1730375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0C9D4B-2511-47BA-8C2F-9FF5BAD7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B13281A8-6AD5-45FB-9045-E69E6743A936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AFA6A87-604F-4429-A690-EF5C3E49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8028AE7-964B-4ABD-993B-E853C63A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fld id="{0B9A8E05-4B1D-41C7-B829-2931BA948C2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483330"/>
      </p:ext>
    </p:extLst>
  </p:cSld>
  <p:clrMapOvr>
    <a:masterClrMapping/>
  </p:clrMapOvr>
  <p:transition advTm="300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文本框 6">
            <a:extLst>
              <a:ext uri="{FF2B5EF4-FFF2-40B4-BE49-F238E27FC236}">
                <a16:creationId xmlns:a16="http://schemas.microsoft.com/office/drawing/2014/main" id="{4C878434-68F6-4D46-A878-C0854A1D8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2971800"/>
            <a:ext cx="2667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zh-CN" altLang="en-US" sz="300">
                <a:solidFill>
                  <a:schemeClr val="bg1"/>
                </a:solidFill>
                <a:latin typeface="inpin heiti"/>
                <a:ea typeface="inpin heiti"/>
                <a:cs typeface="inpin heiti"/>
                <a:sym typeface="+mn-ea"/>
              </a:rPr>
              <a:t>感谢您下载包图网平台上提供的</a:t>
            </a:r>
            <a:r>
              <a:rPr lang="en-US" altLang="zh-CN" sz="300">
                <a:solidFill>
                  <a:schemeClr val="bg1"/>
                </a:solidFill>
                <a:latin typeface="inpin heiti"/>
                <a:ea typeface="inpin heiti"/>
                <a:cs typeface="inpin heiti"/>
                <a:sym typeface="+mn-ea"/>
              </a:rPr>
              <a:t>PPT</a:t>
            </a:r>
            <a:r>
              <a:rPr lang="zh-CN" altLang="en-US" sz="300">
                <a:solidFill>
                  <a:schemeClr val="bg1"/>
                </a:solidFill>
                <a:latin typeface="inpin heiti"/>
                <a:ea typeface="inpin heiti"/>
                <a:cs typeface="inpin heiti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eaLnBrk="1" hangingPunct="1">
              <a:defRPr/>
            </a:pPr>
            <a:r>
              <a:rPr lang="en-US" altLang="zh-CN" sz="600">
                <a:solidFill>
                  <a:schemeClr val="bg1"/>
                </a:solidFill>
                <a:latin typeface="inpin heiti"/>
                <a:ea typeface="inpin heiti"/>
                <a:cs typeface="inpin heiti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</p:sldLayoutIdLst>
  <p:transition spd="slow" advClick="0" advTm="400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4965E876-82B8-4F95-85A5-BDAB8DF4D2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6B91A04E-8B18-427C-8BB0-46FB6365F7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7C28-5991-42B6-81D7-4BFFBBC68A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F54404AA-76F2-4F7F-91D5-8234B890F8B2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6940E-9234-4A12-B491-DD6E4EB7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7888B-E9BE-4896-97CD-8CD3C67BD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AE214757-157C-48D7-A64E-50117CBFC101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  <p:sldLayoutId id="2147484883" r:id="rId7"/>
    <p:sldLayoutId id="2147484884" r:id="rId8"/>
    <p:sldLayoutId id="2147484885" r:id="rId9"/>
    <p:sldLayoutId id="2147484886" r:id="rId10"/>
    <p:sldLayoutId id="2147484887" r:id="rId11"/>
    <p:sldLayoutId id="2147484888" r:id="rId12"/>
    <p:sldLayoutId id="2147484889" r:id="rId13"/>
    <p:sldLayoutId id="2147484890" r:id="rId14"/>
    <p:sldLayoutId id="2147484891" r:id="rId15"/>
  </p:sldLayoutIdLst>
  <p:transition advTm="300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badi MT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badi MT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badi MT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badi MT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badi MT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badi MT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badi MT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badi MT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06C0FE77-4FDE-49AE-BC09-FD5EA9323C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937C202A-2DD7-4899-807B-2F0A670703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7AA3F-508E-42AB-BC63-2C308E825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F6CFBEA-167C-4367-91E9-A59BB2A4604D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E8AD6-5519-4C1F-944D-5F4AB9E47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C1020-A8D0-477C-A90C-DAEC36D70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F576E493-99CF-4E49-8E1F-D75BEE84EE5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0" r:id="rId1"/>
    <p:sldLayoutId id="2147484781" r:id="rId2"/>
    <p:sldLayoutId id="2147484782" r:id="rId3"/>
    <p:sldLayoutId id="2147484783" r:id="rId4"/>
    <p:sldLayoutId id="2147484784" r:id="rId5"/>
    <p:sldLayoutId id="2147484785" r:id="rId6"/>
    <p:sldLayoutId id="2147484824" r:id="rId7"/>
    <p:sldLayoutId id="2147484825" r:id="rId8"/>
    <p:sldLayoutId id="2147484786" r:id="rId9"/>
    <p:sldLayoutId id="2147484787" r:id="rId10"/>
    <p:sldLayoutId id="2147484788" r:id="rId11"/>
    <p:sldLayoutId id="2147484789" r:id="rId12"/>
    <p:sldLayoutId id="2147484826" r:id="rId13"/>
    <p:sldLayoutId id="2147484827" r:id="rId14"/>
    <p:sldLayoutId id="2147484828" r:id="rId15"/>
    <p:sldLayoutId id="2147484829" r:id="rId16"/>
  </p:sldLayoutIdLst>
  <p:hf hdr="0" ftr="0" dt="0"/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33" r:id="rId4"/>
    <p:sldLayoutId id="2147484834" r:id="rId5"/>
    <p:sldLayoutId id="2147484835" r:id="rId6"/>
    <p:sldLayoutId id="2147484836" r:id="rId7"/>
    <p:sldLayoutId id="2147484837" r:id="rId8"/>
    <p:sldLayoutId id="2147484838" r:id="rId9"/>
  </p:sldLayoutIdLst>
  <p:transition spd="slow" advClick="0" advTm="300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有猫在_GBK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  <a:ea typeface="方正有猫在_GBK"/>
          <a:cs typeface="方正有猫在_GBK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  <a:ea typeface="方正有猫在_GBK"/>
          <a:cs typeface="方正有猫在_GBK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  <a:ea typeface="方正有猫在_GBK"/>
          <a:cs typeface="方正有猫在_GBK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  <a:ea typeface="方正有猫在_GBK"/>
          <a:cs typeface="方正有猫在_GB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  <a:ea typeface="方正有猫在_GBK"/>
          <a:cs typeface="方正有猫在_GB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  <a:ea typeface="方正有猫在_GBK"/>
          <a:cs typeface="方正有猫在_GB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  <a:ea typeface="方正有猫在_GBK"/>
          <a:cs typeface="方正有猫在_GB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  <a:ea typeface="方正有猫在_GBK"/>
          <a:cs typeface="方正有猫在_GBK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汉仪全唐诗简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汉仪全唐诗简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汉仪全唐诗简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汉仪全唐诗简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汉仪全唐诗简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3201FE6-54FC-498D-871D-2E269653C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BD38072-B18E-4C15-91D2-CDC707B36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764220E-3117-4ADD-B42B-84F24D44FD8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344226-A9E9-43C9-95A8-D2D747823FC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D37944A-BDB4-40F2-A4AA-5B14E19AFD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A7209E2B-CA1C-4E25-B01F-51D55ED9882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0" r:id="rId1"/>
    <p:sldLayoutId id="2147484791" r:id="rId2"/>
    <p:sldLayoutId id="2147484792" r:id="rId3"/>
    <p:sldLayoutId id="2147484793" r:id="rId4"/>
    <p:sldLayoutId id="2147484794" r:id="rId5"/>
    <p:sldLayoutId id="2147484795" r:id="rId6"/>
    <p:sldLayoutId id="2147484796" r:id="rId7"/>
    <p:sldLayoutId id="2147484797" r:id="rId8"/>
    <p:sldLayoutId id="2147484798" r:id="rId9"/>
    <p:sldLayoutId id="2147484799" r:id="rId10"/>
    <p:sldLayoutId id="21474848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文本框 6">
            <a:extLst>
              <a:ext uri="{FF2B5EF4-FFF2-40B4-BE49-F238E27FC236}">
                <a16:creationId xmlns:a16="http://schemas.microsoft.com/office/drawing/2014/main" id="{2AAF32E1-42BA-47B3-AFA0-D9512B9E1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2971800"/>
            <a:ext cx="2667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zh-CN" altLang="en-US" sz="300">
                <a:solidFill>
                  <a:schemeClr val="bg1"/>
                </a:solidFill>
                <a:latin typeface="inpin heiti"/>
                <a:ea typeface="inpin heiti"/>
                <a:cs typeface="inpin heiti"/>
                <a:sym typeface="+mn-ea"/>
              </a:rPr>
              <a:t>感谢您下载包图网平台上提供的</a:t>
            </a:r>
            <a:r>
              <a:rPr lang="en-US" altLang="zh-CN" sz="300">
                <a:solidFill>
                  <a:schemeClr val="bg1"/>
                </a:solidFill>
                <a:latin typeface="inpin heiti"/>
                <a:ea typeface="inpin heiti"/>
                <a:cs typeface="inpin heiti"/>
                <a:sym typeface="+mn-ea"/>
              </a:rPr>
              <a:t>PPT</a:t>
            </a:r>
            <a:r>
              <a:rPr lang="zh-CN" altLang="en-US" sz="300">
                <a:solidFill>
                  <a:schemeClr val="bg1"/>
                </a:solidFill>
                <a:latin typeface="inpin heiti"/>
                <a:ea typeface="inpin heiti"/>
                <a:cs typeface="inpin heiti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eaLnBrk="1" hangingPunct="1">
              <a:defRPr/>
            </a:pPr>
            <a:r>
              <a:rPr lang="en-US" altLang="zh-CN" sz="600">
                <a:solidFill>
                  <a:schemeClr val="bg1"/>
                </a:solidFill>
                <a:latin typeface="inpin heiti"/>
                <a:ea typeface="inpin heiti"/>
                <a:cs typeface="inpin heiti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39" r:id="rId3"/>
    <p:sldLayoutId id="2147484840" r:id="rId4"/>
    <p:sldLayoutId id="2147484841" r:id="rId5"/>
  </p:sldLayoutIdLst>
  <p:transition spd="slow" advClick="0" advTm="400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1CA5B448-F143-4B3C-BA5C-573ADA64C9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4E56DC6C-F0E5-45E7-BC21-885F0FEEF5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D1BD3-36BF-4B9D-9F21-8D273E860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5144D36-E659-407C-AB42-50EE46646CBB}" type="datetime1">
              <a:rPr lang="en-US" altLang="zh-CN"/>
              <a:pPr>
                <a:defRPr/>
              </a:pPr>
              <a:t>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9CED-8BF7-48DE-A000-4FD38DED4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603FD-3A08-494F-AE96-832376268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A75E64FB-91FF-4E85-AA5E-706CD385B5C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3" r:id="rId1"/>
    <p:sldLayoutId id="2147484804" r:id="rId2"/>
    <p:sldLayoutId id="2147484805" r:id="rId3"/>
    <p:sldLayoutId id="2147484806" r:id="rId4"/>
    <p:sldLayoutId id="2147484807" r:id="rId5"/>
    <p:sldLayoutId id="2147484808" r:id="rId6"/>
    <p:sldLayoutId id="2147484842" r:id="rId7"/>
    <p:sldLayoutId id="2147484843" r:id="rId8"/>
    <p:sldLayoutId id="2147484809" r:id="rId9"/>
    <p:sldLayoutId id="2147484810" r:id="rId10"/>
    <p:sldLayoutId id="2147484811" r:id="rId11"/>
    <p:sldLayoutId id="2147484812" r:id="rId12"/>
    <p:sldLayoutId id="2147484844" r:id="rId13"/>
  </p:sldLayoutIdLst>
  <p:hf hdr="0" ftr="0" dt="0"/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93664BA-B0EB-4686-9FEA-AE49C7945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4EF1384-F218-4A4F-81F4-F32C7FA54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54B39F2-9625-4491-ACCF-4679ABC0AF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D72F5C0-9578-439A-8788-D77F53F8AB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2D98502-201E-47A1-84B1-6E7969223F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C8E35240-D3F5-4A56-920D-C90AFB8DBE3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3" r:id="rId1"/>
    <p:sldLayoutId id="2147484814" r:id="rId2"/>
    <p:sldLayoutId id="2147484815" r:id="rId3"/>
    <p:sldLayoutId id="2147484816" r:id="rId4"/>
    <p:sldLayoutId id="2147484817" r:id="rId5"/>
    <p:sldLayoutId id="2147484818" r:id="rId6"/>
    <p:sldLayoutId id="2147484819" r:id="rId7"/>
    <p:sldLayoutId id="2147484820" r:id="rId8"/>
    <p:sldLayoutId id="2147484821" r:id="rId9"/>
    <p:sldLayoutId id="2147484822" r:id="rId10"/>
    <p:sldLayoutId id="21474848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DCC68515-5470-45C1-8C51-1108A0A79639}"/>
              </a:ext>
            </a:extLst>
          </p:cNvPr>
          <p:cNvSpPr/>
          <p:nvPr/>
        </p:nvSpPr>
        <p:spPr>
          <a:xfrm>
            <a:off x="-9525" y="0"/>
            <a:ext cx="9153525" cy="685641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7171" name="图片 9">
            <a:extLst>
              <a:ext uri="{FF2B5EF4-FFF2-40B4-BE49-F238E27FC236}">
                <a16:creationId xmlns:a16="http://schemas.microsoft.com/office/drawing/2014/main" id="{94BFC260-A656-47E9-B149-EF92414D20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2" b="7018"/>
          <a:stretch>
            <a:fillRect/>
          </a:stretch>
        </p:blipFill>
        <p:spPr bwMode="auto">
          <a:xfrm>
            <a:off x="-9525" y="1371600"/>
            <a:ext cx="6084888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图片 8">
            <a:extLst>
              <a:ext uri="{FF2B5EF4-FFF2-40B4-BE49-F238E27FC236}">
                <a16:creationId xmlns:a16="http://schemas.microsoft.com/office/drawing/2014/main" id="{F5E3990F-1584-4C12-A3EC-866FBF8F32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5624513"/>
            <a:ext cx="461645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54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1" r:id="rId8"/>
    <p:sldLayoutId id="2147484862" r:id="rId9"/>
    <p:sldLayoutId id="2147484863" r:id="rId10"/>
    <p:sldLayoutId id="2147484864" r:id="rId11"/>
  </p:sldLayoutIdLst>
  <p:transition spd="slow" advTm="0">
    <p:random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占位符 1">
            <a:extLst>
              <a:ext uri="{FF2B5EF4-FFF2-40B4-BE49-F238E27FC236}">
                <a16:creationId xmlns:a16="http://schemas.microsoft.com/office/drawing/2014/main" id="{36445C45-291C-4974-AE88-3EC1E8EBCF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8195" name="文本占位符 2">
            <a:extLst>
              <a:ext uri="{FF2B5EF4-FFF2-40B4-BE49-F238E27FC236}">
                <a16:creationId xmlns:a16="http://schemas.microsoft.com/office/drawing/2014/main" id="{B13E6D91-EC59-46A0-8651-9EEE69A15C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BC3C7F-ADD9-430A-83FE-7A0097F2C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0942C80B-A212-407C-BACE-53D1454AB29A}" type="datetimeFigureOut">
              <a:rPr lang="zh-CN" altLang="en-US"/>
              <a:pPr>
                <a:defRPr/>
              </a:pPr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63C6F1-063E-42DA-BCB0-A179820F8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C614B6-A81B-449E-A692-E4D8ECF51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AD22FD2-0F2F-4D27-B98E-160795211DEE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66" r:id="rId2"/>
    <p:sldLayoutId id="2147484867" r:id="rId3"/>
    <p:sldLayoutId id="2147484868" r:id="rId4"/>
    <p:sldLayoutId id="2147484869" r:id="rId5"/>
    <p:sldLayoutId id="2147484870" r:id="rId6"/>
    <p:sldLayoutId id="2147484871" r:id="rId7"/>
    <p:sldLayoutId id="2147484872" r:id="rId8"/>
    <p:sldLayoutId id="2147484873" r:id="rId9"/>
    <p:sldLayoutId id="2147484874" r:id="rId10"/>
    <p:sldLayoutId id="2147484875" r:id="rId11"/>
    <p:sldLayoutId id="2147484876" r:id="rId12"/>
  </p:sldLayoutIdLst>
  <p:transition spd="slow" advTm="1000">
    <p:push dir="u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file:///C:\Users\HP\Downloads\Th&#237;%20nghi&#7879;m%20t&#225;c%20d&#7909;ng%20t&#7915;%20c&#7911;a%20d&#242;ng%20&#273;i&#7879;n.mp4" TargetMode="External"/><Relationship Id="rId1" Type="http://schemas.openxmlformats.org/officeDocument/2006/relationships/tags" Target="../tags/tag13.xml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5.xml"/><Relationship Id="rId5" Type="http://schemas.openxmlformats.org/officeDocument/2006/relationships/image" Target="../media/image47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file:///C:\Users\HP\Downloads\T&#225;c%20d&#7909;ng%20h&#243;a%20h&#7885;c%20c&#7911;a%20d&#242;ng%20&#273;i&#7879;n.mp4" TargetMode="External"/><Relationship Id="rId1" Type="http://schemas.openxmlformats.org/officeDocument/2006/relationships/tags" Target="../tags/tag17.xml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1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4" Type="http://schemas.openxmlformats.org/officeDocument/2006/relationships/hyperlink" Target="file:///C:\Documents%20and%20Settings\Good%20Luck%20!\Desktop\vd.wa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4" Type="http://schemas.openxmlformats.org/officeDocument/2006/relationships/hyperlink" Target="file:///C:\Documents%20and%20Settings\Good%20Luck%20!\Desktop\vd.wa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28.xml"/><Relationship Id="rId6" Type="http://schemas.openxmlformats.org/officeDocument/2006/relationships/image" Target="../media/image59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4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32.gif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图片 15">
            <a:extLst>
              <a:ext uri="{FF2B5EF4-FFF2-40B4-BE49-F238E27FC236}">
                <a16:creationId xmlns:a16="http://schemas.microsoft.com/office/drawing/2014/main" id="{BA08A618-2C70-491D-BDFC-5F2F6E180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252663"/>
            <a:ext cx="5343525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图片 16">
            <a:extLst>
              <a:ext uri="{FF2B5EF4-FFF2-40B4-BE49-F238E27FC236}">
                <a16:creationId xmlns:a16="http://schemas.microsoft.com/office/drawing/2014/main" id="{3C2AE724-2B8E-444B-815F-6C3E20351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2575"/>
            <a:ext cx="6953250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3" descr="C:\Users\Administrator\Desktop\4.png">
            <a:extLst>
              <a:ext uri="{FF2B5EF4-FFF2-40B4-BE49-F238E27FC236}">
                <a16:creationId xmlns:a16="http://schemas.microsoft.com/office/drawing/2014/main" id="{8D7192E7-EF42-49C8-BD5C-88689E7B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19063"/>
            <a:ext cx="13811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Box 18">
            <a:extLst>
              <a:ext uri="{FF2B5EF4-FFF2-40B4-BE49-F238E27FC236}">
                <a16:creationId xmlns:a16="http://schemas.microsoft.com/office/drawing/2014/main" id="{C1F358A5-9F32-4223-87B7-F627B853F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114800"/>
            <a:ext cx="2716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558ED5"/>
                </a:solidFill>
                <a:latin typeface="Bradley Hand ITC" panose="03070402050302030203" pitchFamily="66" charset="0"/>
                <a:ea typeface="Microsoft YaHei" panose="020B0503020204020204" pitchFamily="34" charset="-122"/>
              </a:rPr>
              <a:t>THCS TÔ VĨNH DIỆN</a:t>
            </a:r>
            <a:endParaRPr lang="zh-CN" altLang="en-US" sz="2000" b="1">
              <a:solidFill>
                <a:srgbClr val="558ED5"/>
              </a:solidFill>
              <a:latin typeface="Bradley Hand ITC" panose="03070402050302030203" pitchFamily="66" charset="0"/>
              <a:ea typeface="Microsoft YaHei" panose="020B0503020204020204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ECDDA4-474A-4F17-B51C-71461BAFEB56}"/>
              </a:ext>
            </a:extLst>
          </p:cNvPr>
          <p:cNvSpPr/>
          <p:nvPr/>
        </p:nvSpPr>
        <p:spPr>
          <a:xfrm>
            <a:off x="-24811" y="2363450"/>
            <a:ext cx="924676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cap="all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CHỦ ĐỀ:</a:t>
            </a:r>
          </a:p>
          <a:p>
            <a:pPr algn="ctr">
              <a:defRPr/>
            </a:pPr>
            <a:endParaRPr lang="en-US" sz="3200" b="1" cap="all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000" b="1" cap="all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 TÁC DỤNG CỦA DÒNG ĐIỆN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Box 20">
            <a:extLst>
              <a:ext uri="{FF2B5EF4-FFF2-40B4-BE49-F238E27FC236}">
                <a16:creationId xmlns:a16="http://schemas.microsoft.com/office/drawing/2014/main" id="{FA7B134C-89FE-479A-9D8B-AD5435395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36513"/>
            <a:ext cx="8945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2</a:t>
            </a:r>
            <a:r>
              <a:rPr lang="vi-VN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. Tác dụng </a:t>
            </a: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từ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CF167-67B8-4143-841F-1D8C6396873C}"/>
              </a:ext>
            </a:extLst>
          </p:cNvPr>
          <p:cNvSpPr txBox="1"/>
          <p:nvPr/>
        </p:nvSpPr>
        <p:spPr>
          <a:xfrm>
            <a:off x="30163" y="3200400"/>
            <a:ext cx="9099550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khả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năng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hút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sắt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thép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gọi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nam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châm</a:t>
            </a:r>
            <a:endParaRPr lang="en-US" sz="3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9DBAED-8EFD-4674-A372-3C122258A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1600200"/>
            <a:ext cx="88693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i="1">
                <a:solidFill>
                  <a:srgbClr val="FF0000"/>
                </a:solidFill>
                <a:latin typeface="Times New Roman" panose="02020603050405020304" pitchFamily="18" charset="0"/>
              </a:rPr>
              <a:t>Để kiểm tra một vật có phải nam châm hay không, ta dùng kim nam châm thử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0950C-988D-48BC-B145-BE284DC7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7239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0243 -0.3666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1">
            <a:extLst>
              <a:ext uri="{FF2B5EF4-FFF2-40B4-BE49-F238E27FC236}">
                <a16:creationId xmlns:a16="http://schemas.microsoft.com/office/drawing/2014/main" id="{D4FF73B2-D6E9-4534-B00E-829CA44EC8B3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4419600"/>
            <a:ext cx="1981200" cy="914400"/>
            <a:chOff x="1344" y="2762"/>
            <a:chExt cx="1248" cy="576"/>
          </a:xfrm>
        </p:grpSpPr>
        <p:grpSp>
          <p:nvGrpSpPr>
            <p:cNvPr id="83996" name="Group 42">
              <a:extLst>
                <a:ext uri="{FF2B5EF4-FFF2-40B4-BE49-F238E27FC236}">
                  <a16:creationId xmlns:a16="http://schemas.microsoft.com/office/drawing/2014/main" id="{605B19F3-DA68-491D-920E-AB34D4790E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2844"/>
              <a:ext cx="960" cy="288"/>
              <a:chOff x="912" y="1872"/>
              <a:chExt cx="816" cy="152"/>
            </a:xfrm>
          </p:grpSpPr>
          <p:sp>
            <p:nvSpPr>
              <p:cNvPr id="11" name="Rectangle 43">
                <a:extLst>
                  <a:ext uri="{FF2B5EF4-FFF2-40B4-BE49-F238E27FC236}">
                    <a16:creationId xmlns:a16="http://schemas.microsoft.com/office/drawing/2014/main" id="{BC3F5EDA-E761-49DB-95BE-26AD54FF9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12" y="1883"/>
                <a:ext cx="816" cy="139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D8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" name="Freeform 44">
                <a:extLst>
                  <a:ext uri="{FF2B5EF4-FFF2-40B4-BE49-F238E27FC236}">
                    <a16:creationId xmlns:a16="http://schemas.microsoft.com/office/drawing/2014/main" id="{C265B850-C7BF-4E44-8FEB-4A8B18523A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931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" name="Freeform 45">
                <a:extLst>
                  <a:ext uri="{FF2B5EF4-FFF2-40B4-BE49-F238E27FC236}">
                    <a16:creationId xmlns:a16="http://schemas.microsoft.com/office/drawing/2014/main" id="{4BE95AC6-85FF-485F-ADB8-3624F149B39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968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" name="Freeform 46">
                <a:extLst>
                  <a:ext uri="{FF2B5EF4-FFF2-40B4-BE49-F238E27FC236}">
                    <a16:creationId xmlns:a16="http://schemas.microsoft.com/office/drawing/2014/main" id="{9ADBD9F9-7C7A-4C7C-AFCA-F0032B1AE57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005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5" name="Freeform 47">
                <a:extLst>
                  <a:ext uri="{FF2B5EF4-FFF2-40B4-BE49-F238E27FC236}">
                    <a16:creationId xmlns:a16="http://schemas.microsoft.com/office/drawing/2014/main" id="{5EEE3BDB-19C8-43B3-B279-626265624CF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042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6" name="Freeform 48">
                <a:extLst>
                  <a:ext uri="{FF2B5EF4-FFF2-40B4-BE49-F238E27FC236}">
                    <a16:creationId xmlns:a16="http://schemas.microsoft.com/office/drawing/2014/main" id="{8704C4A8-C146-4990-A455-2CBED28E635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079" y="1872"/>
                <a:ext cx="77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7" name="Freeform 49">
                <a:extLst>
                  <a:ext uri="{FF2B5EF4-FFF2-40B4-BE49-F238E27FC236}">
                    <a16:creationId xmlns:a16="http://schemas.microsoft.com/office/drawing/2014/main" id="{15F1D86D-039A-4B59-832C-0462EFC775B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116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" name="Freeform 50">
                <a:extLst>
                  <a:ext uri="{FF2B5EF4-FFF2-40B4-BE49-F238E27FC236}">
                    <a16:creationId xmlns:a16="http://schemas.microsoft.com/office/drawing/2014/main" id="{E94CA7F4-9337-48E1-8DB3-08FABB43F14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153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" name="Freeform 51">
                <a:extLst>
                  <a:ext uri="{FF2B5EF4-FFF2-40B4-BE49-F238E27FC236}">
                    <a16:creationId xmlns:a16="http://schemas.microsoft.com/office/drawing/2014/main" id="{7B0E64DE-809B-42DA-B622-9FDD52778B2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190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0" name="Freeform 52">
                <a:extLst>
                  <a:ext uri="{FF2B5EF4-FFF2-40B4-BE49-F238E27FC236}">
                    <a16:creationId xmlns:a16="http://schemas.microsoft.com/office/drawing/2014/main" id="{E222970F-2A2E-45D0-AB7E-6A5676E7CE2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227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1" name="Freeform 53">
                <a:extLst>
                  <a:ext uri="{FF2B5EF4-FFF2-40B4-BE49-F238E27FC236}">
                    <a16:creationId xmlns:a16="http://schemas.microsoft.com/office/drawing/2014/main" id="{9538C97F-B5EC-4E18-9265-33FE202327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264" y="1872"/>
                <a:ext cx="75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2" name="Freeform 54">
                <a:extLst>
                  <a:ext uri="{FF2B5EF4-FFF2-40B4-BE49-F238E27FC236}">
                    <a16:creationId xmlns:a16="http://schemas.microsoft.com/office/drawing/2014/main" id="{BD7E40F0-21DB-42BD-A621-03F4D3D251A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301" y="1872"/>
                <a:ext cx="75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3" name="Freeform 55">
                <a:extLst>
                  <a:ext uri="{FF2B5EF4-FFF2-40B4-BE49-F238E27FC236}">
                    <a16:creationId xmlns:a16="http://schemas.microsoft.com/office/drawing/2014/main" id="{AD4A5778-D8BE-4762-9CAD-946CECF7EAF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339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4" name="Freeform 56">
                <a:extLst>
                  <a:ext uri="{FF2B5EF4-FFF2-40B4-BE49-F238E27FC236}">
                    <a16:creationId xmlns:a16="http://schemas.microsoft.com/office/drawing/2014/main" id="{85C24065-BBC6-4F17-9CBB-5D9E2737E09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376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5" name="Freeform 57">
                <a:extLst>
                  <a:ext uri="{FF2B5EF4-FFF2-40B4-BE49-F238E27FC236}">
                    <a16:creationId xmlns:a16="http://schemas.microsoft.com/office/drawing/2014/main" id="{662CB5B3-E88C-40CD-B4AF-3D76C942A10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413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6" name="Freeform 58">
                <a:extLst>
                  <a:ext uri="{FF2B5EF4-FFF2-40B4-BE49-F238E27FC236}">
                    <a16:creationId xmlns:a16="http://schemas.microsoft.com/office/drawing/2014/main" id="{45A02F63-E96F-4BCD-AED9-1810374B574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450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7" name="Freeform 59">
                <a:extLst>
                  <a:ext uri="{FF2B5EF4-FFF2-40B4-BE49-F238E27FC236}">
                    <a16:creationId xmlns:a16="http://schemas.microsoft.com/office/drawing/2014/main" id="{E1BACCD6-A8BC-43D4-80D4-2B09431A315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487" y="1872"/>
                <a:ext cx="77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8" name="Freeform 60">
                <a:extLst>
                  <a:ext uri="{FF2B5EF4-FFF2-40B4-BE49-F238E27FC236}">
                    <a16:creationId xmlns:a16="http://schemas.microsoft.com/office/drawing/2014/main" id="{9D97977A-21D8-4D89-B441-3099AB7BCE0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524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Freeform 61">
                <a:extLst>
                  <a:ext uri="{FF2B5EF4-FFF2-40B4-BE49-F238E27FC236}">
                    <a16:creationId xmlns:a16="http://schemas.microsoft.com/office/drawing/2014/main" id="{63A3E028-5301-4D61-8395-019551F3500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561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0" name="Freeform 62">
                <a:extLst>
                  <a:ext uri="{FF2B5EF4-FFF2-40B4-BE49-F238E27FC236}">
                    <a16:creationId xmlns:a16="http://schemas.microsoft.com/office/drawing/2014/main" id="{75635BE4-1312-4478-BFAC-9B6CE43C19C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598" y="1872"/>
                <a:ext cx="74" cy="152"/>
              </a:xfrm>
              <a:custGeom>
                <a:avLst/>
                <a:gdLst>
                  <a:gd name="T0" fmla="*/ 0 w 192"/>
                  <a:gd name="T1" fmla="*/ 0 h 576"/>
                  <a:gd name="T2" fmla="*/ 48 w 192"/>
                  <a:gd name="T3" fmla="*/ 240 h 576"/>
                  <a:gd name="T4" fmla="*/ 144 w 192"/>
                  <a:gd name="T5" fmla="*/ 528 h 576"/>
                  <a:gd name="T6" fmla="*/ 192 w 192"/>
                  <a:gd name="T7" fmla="*/ 52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576">
                    <a:moveTo>
                      <a:pt x="0" y="0"/>
                    </a:moveTo>
                    <a:cubicBezTo>
                      <a:pt x="12" y="76"/>
                      <a:pt x="24" y="152"/>
                      <a:pt x="48" y="240"/>
                    </a:cubicBezTo>
                    <a:cubicBezTo>
                      <a:pt x="72" y="328"/>
                      <a:pt x="120" y="480"/>
                      <a:pt x="144" y="528"/>
                    </a:cubicBezTo>
                    <a:cubicBezTo>
                      <a:pt x="168" y="576"/>
                      <a:pt x="180" y="552"/>
                      <a:pt x="192" y="528"/>
                    </a:cubicBezTo>
                  </a:path>
                </a:pathLst>
              </a:custGeom>
              <a:noFill/>
              <a:ln w="28575" cmpd="sng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6" name="Rectangle 63">
              <a:extLst>
                <a:ext uri="{FF2B5EF4-FFF2-40B4-BE49-F238E27FC236}">
                  <a16:creationId xmlns:a16="http://schemas.microsoft.com/office/drawing/2014/main" id="{26F2E76E-EF62-4D36-9AD5-6F2B2184C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3146"/>
              <a:ext cx="1152" cy="19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" name="Rectangle 64">
              <a:extLst>
                <a:ext uri="{FF2B5EF4-FFF2-40B4-BE49-F238E27FC236}">
                  <a16:creationId xmlns:a16="http://schemas.microsoft.com/office/drawing/2014/main" id="{91C3B816-5675-41BC-871A-413DE826C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762"/>
              <a:ext cx="48" cy="480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" name="Rectangle 65">
              <a:extLst>
                <a:ext uri="{FF2B5EF4-FFF2-40B4-BE49-F238E27FC236}">
                  <a16:creationId xmlns:a16="http://schemas.microsoft.com/office/drawing/2014/main" id="{B824169E-F024-4030-9840-FA2C05B7F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762"/>
              <a:ext cx="48" cy="480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" name="Rectangle 66">
              <a:extLst>
                <a:ext uri="{FF2B5EF4-FFF2-40B4-BE49-F238E27FC236}">
                  <a16:creationId xmlns:a16="http://schemas.microsoft.com/office/drawing/2014/main" id="{5EF6F790-9FE9-4575-A642-951E4C780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941"/>
              <a:ext cx="96" cy="14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" name="Rectangle 67">
              <a:extLst>
                <a:ext uri="{FF2B5EF4-FFF2-40B4-BE49-F238E27FC236}">
                  <a16:creationId xmlns:a16="http://schemas.microsoft.com/office/drawing/2014/main" id="{598EC749-2466-40CF-A5A4-B0BF59023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932"/>
              <a:ext cx="96" cy="14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31" name="Line 68">
            <a:extLst>
              <a:ext uri="{FF2B5EF4-FFF2-40B4-BE49-F238E27FC236}">
                <a16:creationId xmlns:a16="http://schemas.microsoft.com/office/drawing/2014/main" id="{80D05DA6-24E2-4F08-B686-E45E82B5C3F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14600" y="4419600"/>
            <a:ext cx="458788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Text Box 69">
            <a:extLst>
              <a:ext uri="{FF2B5EF4-FFF2-40B4-BE49-F238E27FC236}">
                <a16:creationId xmlns:a16="http://schemas.microsoft.com/office/drawing/2014/main" id="{B7246B1B-0518-4F09-A14F-CA476F20E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038600"/>
            <a:ext cx="99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800" kern="0">
                <a:solidFill>
                  <a:srgbClr val="000000"/>
                </a:solidFill>
              </a:rPr>
              <a:t>Lõi sắt non</a:t>
            </a:r>
          </a:p>
        </p:txBody>
      </p:sp>
      <p:sp>
        <p:nvSpPr>
          <p:cNvPr id="33" name="Text Box 70">
            <a:extLst>
              <a:ext uri="{FF2B5EF4-FFF2-40B4-BE49-F238E27FC236}">
                <a16:creationId xmlns:a16="http://schemas.microsoft.com/office/drawing/2014/main" id="{C9F6E0F4-45CD-43AC-8427-F331447D6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963" y="3703638"/>
            <a:ext cx="1600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800" kern="0" dirty="0" err="1">
                <a:solidFill>
                  <a:srgbClr val="000000"/>
                </a:solidFill>
              </a:rPr>
              <a:t>Vòng</a:t>
            </a:r>
            <a:r>
              <a:rPr lang="en-US" altLang="en-US" sz="1800" kern="0" dirty="0">
                <a:solidFill>
                  <a:srgbClr val="000000"/>
                </a:solidFill>
              </a:rPr>
              <a:t> </a:t>
            </a:r>
            <a:r>
              <a:rPr lang="en-US" altLang="en-US" sz="1800" kern="0" dirty="0" err="1">
                <a:solidFill>
                  <a:srgbClr val="000000"/>
                </a:solidFill>
              </a:rPr>
              <a:t>dây</a:t>
            </a:r>
            <a:r>
              <a:rPr lang="en-US" altLang="en-US" sz="1800" kern="0" dirty="0">
                <a:solidFill>
                  <a:srgbClr val="000000"/>
                </a:solidFill>
              </a:rPr>
              <a:t> </a:t>
            </a:r>
            <a:r>
              <a:rPr lang="en-US" altLang="en-US" sz="1800" kern="0" dirty="0" err="1">
                <a:solidFill>
                  <a:srgbClr val="000000"/>
                </a:solidFill>
              </a:rPr>
              <a:t>quấn</a:t>
            </a:r>
            <a:r>
              <a:rPr lang="en-US" altLang="en-US" sz="1800" kern="0" dirty="0">
                <a:solidFill>
                  <a:srgbClr val="000000"/>
                </a:solidFill>
              </a:rPr>
              <a:t> </a:t>
            </a:r>
            <a:r>
              <a:rPr lang="en-US" altLang="en-US" sz="1800" kern="0" dirty="0" err="1">
                <a:solidFill>
                  <a:srgbClr val="000000"/>
                </a:solidFill>
              </a:rPr>
              <a:t>cách</a:t>
            </a:r>
            <a:r>
              <a:rPr lang="en-US" altLang="en-US" sz="1800" kern="0" dirty="0">
                <a:solidFill>
                  <a:srgbClr val="000000"/>
                </a:solidFill>
              </a:rPr>
              <a:t> </a:t>
            </a:r>
            <a:r>
              <a:rPr lang="en-US" altLang="en-US" sz="1800" kern="0" dirty="0" err="1">
                <a:solidFill>
                  <a:srgbClr val="000000"/>
                </a:solidFill>
              </a:rPr>
              <a:t>điện</a:t>
            </a:r>
            <a:endParaRPr lang="en-US" altLang="en-US" sz="1800" kern="0" dirty="0">
              <a:solidFill>
                <a:srgbClr val="000000"/>
              </a:solidFill>
            </a:endParaRPr>
          </a:p>
        </p:txBody>
      </p:sp>
      <p:grpSp>
        <p:nvGrpSpPr>
          <p:cNvPr id="34" name="Group 90">
            <a:extLst>
              <a:ext uri="{FF2B5EF4-FFF2-40B4-BE49-F238E27FC236}">
                <a16:creationId xmlns:a16="http://schemas.microsoft.com/office/drawing/2014/main" id="{00F55660-5627-413F-BD78-E45BD6BAE7E7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2514600"/>
            <a:ext cx="3263900" cy="2851150"/>
            <a:chOff x="3632" y="1276"/>
            <a:chExt cx="2056" cy="1796"/>
          </a:xfrm>
        </p:grpSpPr>
        <p:sp>
          <p:nvSpPr>
            <p:cNvPr id="35" name="Line 71">
              <a:extLst>
                <a:ext uri="{FF2B5EF4-FFF2-40B4-BE49-F238E27FC236}">
                  <a16:creationId xmlns:a16="http://schemas.microsoft.com/office/drawing/2014/main" id="{5C0170FD-F9A1-4FE2-9A9F-B6074C8AC6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6" y="2954"/>
              <a:ext cx="528" cy="0"/>
            </a:xfrm>
            <a:prstGeom prst="line">
              <a:avLst/>
            </a:prstGeom>
            <a:noFill/>
            <a:ln w="38100">
              <a:solidFill>
                <a:srgbClr val="C7050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83979" name="Group 72">
              <a:extLst>
                <a:ext uri="{FF2B5EF4-FFF2-40B4-BE49-F238E27FC236}">
                  <a16:creationId xmlns:a16="http://schemas.microsoft.com/office/drawing/2014/main" id="{845621C7-5F17-4FAC-A10D-4FA89EC62A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9" y="2832"/>
              <a:ext cx="681" cy="240"/>
              <a:chOff x="3084" y="3120"/>
              <a:chExt cx="681" cy="240"/>
            </a:xfrm>
          </p:grpSpPr>
          <p:sp>
            <p:nvSpPr>
              <p:cNvPr id="49" name="Rectangle 73">
                <a:extLst>
                  <a:ext uri="{FF2B5EF4-FFF2-40B4-BE49-F238E27FC236}">
                    <a16:creationId xmlns:a16="http://schemas.microsoft.com/office/drawing/2014/main" id="{ABA13DD0-5036-421C-B002-25C1A7FBA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3194"/>
                <a:ext cx="48" cy="74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" name="Rectangle 74">
                <a:extLst>
                  <a:ext uri="{FF2B5EF4-FFF2-40B4-BE49-F238E27FC236}">
                    <a16:creationId xmlns:a16="http://schemas.microsoft.com/office/drawing/2014/main" id="{64DF0F4A-767E-444A-860F-EE8FAF03D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1" y="3120"/>
                <a:ext cx="624" cy="240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66FF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>
                  <a:solidFill>
                    <a:srgbClr val="FF00FF"/>
                  </a:solidFill>
                  <a:latin typeface="Arial" pitchFamily="34" charset="0"/>
                </a:endParaRPr>
              </a:p>
            </p:txBody>
          </p:sp>
          <p:sp>
            <p:nvSpPr>
              <p:cNvPr id="51" name="Text Box 75">
                <a:extLst>
                  <a:ext uri="{FF2B5EF4-FFF2-40B4-BE49-F238E27FC236}">
                    <a16:creationId xmlns:a16="http://schemas.microsoft.com/office/drawing/2014/main" id="{5B2EE889-FFF1-44F7-B8F0-A7DD1321AF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4" y="3122"/>
                <a:ext cx="19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altLang="en-US" sz="1800" b="1" kern="0">
                    <a:solidFill>
                      <a:srgbClr val="000000"/>
                    </a:solidFill>
                    <a:latin typeface="Arial" pitchFamily="34" charset="0"/>
                  </a:rPr>
                  <a:t>+</a:t>
                </a:r>
              </a:p>
            </p:txBody>
          </p:sp>
          <p:sp>
            <p:nvSpPr>
              <p:cNvPr id="52" name="Text Box 76">
                <a:extLst>
                  <a:ext uri="{FF2B5EF4-FFF2-40B4-BE49-F238E27FC236}">
                    <a16:creationId xmlns:a16="http://schemas.microsoft.com/office/drawing/2014/main" id="{FE6EB5EE-C10D-4DFB-905C-EA9BD2544B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4" y="3120"/>
                <a:ext cx="19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altLang="en-US" sz="1800" b="1" kern="0">
                    <a:solidFill>
                      <a:srgbClr val="000000"/>
                    </a:solidFill>
                    <a:latin typeface="Arial" pitchFamily="34" charset="0"/>
                  </a:rPr>
                  <a:t>-</a:t>
                </a:r>
              </a:p>
            </p:txBody>
          </p:sp>
        </p:grpSp>
        <p:sp>
          <p:nvSpPr>
            <p:cNvPr id="37" name="Line 77">
              <a:extLst>
                <a:ext uri="{FF2B5EF4-FFF2-40B4-BE49-F238E27FC236}">
                  <a16:creationId xmlns:a16="http://schemas.microsoft.com/office/drawing/2014/main" id="{87B932EC-722A-4291-90E3-4C08C27EA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4" y="2966"/>
              <a:ext cx="624" cy="0"/>
            </a:xfrm>
            <a:prstGeom prst="line">
              <a:avLst/>
            </a:prstGeom>
            <a:noFill/>
            <a:ln w="38100">
              <a:solidFill>
                <a:srgbClr val="C7050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" name="Line 78">
              <a:extLst>
                <a:ext uri="{FF2B5EF4-FFF2-40B4-BE49-F238E27FC236}">
                  <a16:creationId xmlns:a16="http://schemas.microsoft.com/office/drawing/2014/main" id="{00522547-79F8-4B2A-88B6-EB212E6D53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77" y="1632"/>
              <a:ext cx="0" cy="1344"/>
            </a:xfrm>
            <a:prstGeom prst="line">
              <a:avLst/>
            </a:prstGeom>
            <a:noFill/>
            <a:ln w="38100">
              <a:solidFill>
                <a:srgbClr val="C7050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9" name="Line 79">
              <a:extLst>
                <a:ext uri="{FF2B5EF4-FFF2-40B4-BE49-F238E27FC236}">
                  <a16:creationId xmlns:a16="http://schemas.microsoft.com/office/drawing/2014/main" id="{EDD27899-9EF8-4565-9911-4E988B10E8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43" y="1619"/>
              <a:ext cx="788" cy="0"/>
            </a:xfrm>
            <a:prstGeom prst="line">
              <a:avLst/>
            </a:prstGeom>
            <a:noFill/>
            <a:ln w="38100">
              <a:solidFill>
                <a:srgbClr val="C7050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0" name="Line 80">
              <a:extLst>
                <a:ext uri="{FF2B5EF4-FFF2-40B4-BE49-F238E27FC236}">
                  <a16:creationId xmlns:a16="http://schemas.microsoft.com/office/drawing/2014/main" id="{C9D13F01-E78C-411C-9400-D819326A43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32" y="1606"/>
              <a:ext cx="0" cy="999"/>
            </a:xfrm>
            <a:prstGeom prst="line">
              <a:avLst/>
            </a:prstGeom>
            <a:noFill/>
            <a:ln w="38100">
              <a:solidFill>
                <a:srgbClr val="C7050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" name="Text Box 81">
              <a:extLst>
                <a:ext uri="{FF2B5EF4-FFF2-40B4-BE49-F238E27FC236}">
                  <a16:creationId xmlns:a16="http://schemas.microsoft.com/office/drawing/2014/main" id="{87C41A46-8722-4777-A74A-531FEF2F69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572"/>
              <a:ext cx="10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en-US" sz="1800" kern="0">
                  <a:solidFill>
                    <a:srgbClr val="000000"/>
                  </a:solidFill>
                </a:rPr>
                <a:t>Nguồn điện</a:t>
              </a:r>
            </a:p>
          </p:txBody>
        </p:sp>
        <p:sp>
          <p:nvSpPr>
            <p:cNvPr id="42" name="Text Box 82">
              <a:extLst>
                <a:ext uri="{FF2B5EF4-FFF2-40B4-BE49-F238E27FC236}">
                  <a16:creationId xmlns:a16="http://schemas.microsoft.com/office/drawing/2014/main" id="{FB457F48-3FF7-4C0A-B62F-E577FDD52F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7" y="1276"/>
              <a:ext cx="7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en-US" sz="1800" kern="0">
                  <a:solidFill>
                    <a:srgbClr val="000000"/>
                  </a:solidFill>
                </a:rPr>
                <a:t>Công tắc</a:t>
              </a:r>
            </a:p>
          </p:txBody>
        </p:sp>
        <p:grpSp>
          <p:nvGrpSpPr>
            <p:cNvPr id="83986" name="Group 83">
              <a:extLst>
                <a:ext uri="{FF2B5EF4-FFF2-40B4-BE49-F238E27FC236}">
                  <a16:creationId xmlns:a16="http://schemas.microsoft.com/office/drawing/2014/main" id="{72EE917B-F4E0-41BB-A153-A2B0ED3B0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1" y="1536"/>
              <a:ext cx="480" cy="144"/>
              <a:chOff x="3408" y="1968"/>
              <a:chExt cx="480" cy="144"/>
            </a:xfrm>
          </p:grpSpPr>
          <p:sp>
            <p:nvSpPr>
              <p:cNvPr id="45" name="Rectangle 84">
                <a:extLst>
                  <a:ext uri="{FF2B5EF4-FFF2-40B4-BE49-F238E27FC236}">
                    <a16:creationId xmlns:a16="http://schemas.microsoft.com/office/drawing/2014/main" id="{4A2A8000-0F63-45A5-A54D-FD2EEF9D8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2064"/>
                <a:ext cx="480" cy="48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6" name="Rectangle 85">
                <a:extLst>
                  <a:ext uri="{FF2B5EF4-FFF2-40B4-BE49-F238E27FC236}">
                    <a16:creationId xmlns:a16="http://schemas.microsoft.com/office/drawing/2014/main" id="{1C740881-7D12-4B61-B11D-40D9B69EB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1968"/>
                <a:ext cx="96" cy="96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7" name="Rectangle 86">
                <a:extLst>
                  <a:ext uri="{FF2B5EF4-FFF2-40B4-BE49-F238E27FC236}">
                    <a16:creationId xmlns:a16="http://schemas.microsoft.com/office/drawing/2014/main" id="{3EA871EB-04B4-4CE7-9BCF-84659A92C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968"/>
                <a:ext cx="96" cy="96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8" name="Line 87">
                <a:extLst>
                  <a:ext uri="{FF2B5EF4-FFF2-40B4-BE49-F238E27FC236}">
                    <a16:creationId xmlns:a16="http://schemas.microsoft.com/office/drawing/2014/main" id="{D9921A8A-8C26-450E-868F-A60AE5E642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8" y="1968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4" name="Line 88">
              <a:extLst>
                <a:ext uri="{FF2B5EF4-FFF2-40B4-BE49-F238E27FC236}">
                  <a16:creationId xmlns:a16="http://schemas.microsoft.com/office/drawing/2014/main" id="{CA8D306A-7007-40C1-88C3-8B641D31F6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06" y="1624"/>
              <a:ext cx="782" cy="0"/>
            </a:xfrm>
            <a:prstGeom prst="line">
              <a:avLst/>
            </a:prstGeom>
            <a:noFill/>
            <a:ln w="38100">
              <a:solidFill>
                <a:srgbClr val="C7050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3" name="Text Box 94">
            <a:extLst>
              <a:ext uri="{FF2B5EF4-FFF2-40B4-BE49-F238E27FC236}">
                <a16:creationId xmlns:a16="http://schemas.microsoft.com/office/drawing/2014/main" id="{9DDBE90C-826C-470A-8A2B-313553054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462588"/>
            <a:ext cx="1219200" cy="366712"/>
          </a:xfrm>
          <a:prstGeom prst="rect">
            <a:avLst/>
          </a:prstGeom>
          <a:gradFill rotWithShape="1">
            <a:gsLst>
              <a:gs pos="0">
                <a:srgbClr val="BBE0E3">
                  <a:gamma/>
                  <a:shade val="46275"/>
                  <a:invGamma/>
                </a:srgbClr>
              </a:gs>
              <a:gs pos="50000">
                <a:srgbClr val="BBE0E3"/>
              </a:gs>
              <a:gs pos="100000">
                <a:srgbClr val="BBE0E3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800" b="1" kern="0">
                <a:solidFill>
                  <a:srgbClr val="6600CC"/>
                </a:solidFill>
                <a:latin typeface="Arial" pitchFamily="34" charset="0"/>
              </a:rPr>
              <a:t>Hình 23.1</a:t>
            </a:r>
          </a:p>
        </p:txBody>
      </p:sp>
      <p:sp>
        <p:nvSpPr>
          <p:cNvPr id="83976" name="TextBox 20">
            <a:extLst>
              <a:ext uri="{FF2B5EF4-FFF2-40B4-BE49-F238E27FC236}">
                <a16:creationId xmlns:a16="http://schemas.microsoft.com/office/drawing/2014/main" id="{47730EF9-C348-430A-B5EF-6D557D909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36513"/>
            <a:ext cx="8945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2</a:t>
            </a:r>
            <a:r>
              <a:rPr lang="vi-VN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. Tác dụng </a:t>
            </a: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từ</a:t>
            </a:r>
          </a:p>
        </p:txBody>
      </p:sp>
      <p:sp>
        <p:nvSpPr>
          <p:cNvPr id="83977" name="TextBox 55">
            <a:extLst>
              <a:ext uri="{FF2B5EF4-FFF2-40B4-BE49-F238E27FC236}">
                <a16:creationId xmlns:a16="http://schemas.microsoft.com/office/drawing/2014/main" id="{05451C9C-8547-4A01-BE61-5C991AFAA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52475"/>
            <a:ext cx="909796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Dùng dây dẫn quấn quanh lõi sắt non rồi nối 2 đầu cuộn dây với dòng điện như H21.3. Quan sát thí nghiệm và trả lời câu C1/63?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20">
            <a:extLst>
              <a:ext uri="{FF2B5EF4-FFF2-40B4-BE49-F238E27FC236}">
                <a16:creationId xmlns:a16="http://schemas.microsoft.com/office/drawing/2014/main" id="{C04ABC77-64BC-4773-B413-A26731426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36513"/>
            <a:ext cx="8945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2</a:t>
            </a:r>
            <a:r>
              <a:rPr lang="vi-VN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. Tác dụng </a:t>
            </a: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từ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3F344-4B02-4C4A-896F-0490CEDF1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560388"/>
            <a:ext cx="9096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7030A0"/>
                </a:solidFill>
                <a:latin typeface="Times New Roman" panose="02020603050405020304" pitchFamily="18" charset="0"/>
              </a:rPr>
              <a:t>Quan sát kim nam châm trước và sau khi đóng mạch điện?</a:t>
            </a:r>
          </a:p>
        </p:txBody>
      </p:sp>
      <p:pic>
        <p:nvPicPr>
          <p:cNvPr id="2" name="Thí nghiệm tác dụng từ của dòng điện">
            <a:hlinkClick r:id="" action="ppaction://media"/>
            <a:extLst>
              <a:ext uri="{FF2B5EF4-FFF2-40B4-BE49-F238E27FC236}">
                <a16:creationId xmlns:a16="http://schemas.microsoft.com/office/drawing/2014/main" id="{D098EE38-84DF-4B22-AD53-B28C9DFF9FB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Box 20">
            <a:extLst>
              <a:ext uri="{FF2B5EF4-FFF2-40B4-BE49-F238E27FC236}">
                <a16:creationId xmlns:a16="http://schemas.microsoft.com/office/drawing/2014/main" id="{C401CB81-FA27-4E52-8763-CEDC6E1DA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36513"/>
            <a:ext cx="8945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2</a:t>
            </a:r>
            <a:r>
              <a:rPr lang="vi-VN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. Tác dụng </a:t>
            </a: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từ</a:t>
            </a:r>
          </a:p>
        </p:txBody>
      </p:sp>
      <p:sp>
        <p:nvSpPr>
          <p:cNvPr id="86019" name="TextBox 2">
            <a:extLst>
              <a:ext uri="{FF2B5EF4-FFF2-40B4-BE49-F238E27FC236}">
                <a16:creationId xmlns:a16="http://schemas.microsoft.com/office/drawing/2014/main" id="{341E9671-7C53-41C9-991C-38F7A2EDE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990600"/>
            <a:ext cx="8915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Kết luận: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- Cuộn dây dẫn quấn quanh lõi sắt non có dòng điện chạy qua gọi là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…………..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- Nam châm điện có ………………vì nó có khả năng làm quay kim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nam châm và hút các vật bằng sắt thép</a:t>
            </a:r>
          </a:p>
        </p:txBody>
      </p:sp>
      <p:sp>
        <p:nvSpPr>
          <p:cNvPr id="53252" name="TextBox 4">
            <a:extLst>
              <a:ext uri="{FF2B5EF4-FFF2-40B4-BE49-F238E27FC236}">
                <a16:creationId xmlns:a16="http://schemas.microsoft.com/office/drawing/2014/main" id="{1B9F2E03-7D46-4C0F-8CE0-A1B1DF68A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328863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nam châm điện</a:t>
            </a:r>
          </a:p>
        </p:txBody>
      </p:sp>
      <p:sp>
        <p:nvSpPr>
          <p:cNvPr id="53253" name="TextBox 5">
            <a:extLst>
              <a:ext uri="{FF2B5EF4-FFF2-40B4-BE49-F238E27FC236}">
                <a16:creationId xmlns:a16="http://schemas.microsoft.com/office/drawing/2014/main" id="{A8C15453-D302-4251-ADF2-FE822C24F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057525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từ tính 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>
            <a:extLst>
              <a:ext uri="{FF2B5EF4-FFF2-40B4-BE49-F238E27FC236}">
                <a16:creationId xmlns:a16="http://schemas.microsoft.com/office/drawing/2014/main" id="{36BCCB6E-A21C-478E-9B4A-9BDA65426148}"/>
              </a:ext>
            </a:extLst>
          </p:cNvPr>
          <p:cNvGrpSpPr>
            <a:grpSpLocks/>
          </p:cNvGrpSpPr>
          <p:nvPr/>
        </p:nvGrpSpPr>
        <p:grpSpPr bwMode="auto">
          <a:xfrm>
            <a:off x="6915150" y="1970088"/>
            <a:ext cx="946150" cy="488950"/>
            <a:chOff x="2572" y="1008"/>
            <a:chExt cx="557" cy="308"/>
          </a:xfrm>
        </p:grpSpPr>
        <p:grpSp>
          <p:nvGrpSpPr>
            <p:cNvPr id="87099" name="Group 17">
              <a:extLst>
                <a:ext uri="{FF2B5EF4-FFF2-40B4-BE49-F238E27FC236}">
                  <a16:creationId xmlns:a16="http://schemas.microsoft.com/office/drawing/2014/main" id="{2F15A37F-355A-4C51-B91A-9EEC792370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2" y="1008"/>
              <a:ext cx="486" cy="308"/>
              <a:chOff x="2572" y="1008"/>
              <a:chExt cx="486" cy="308"/>
            </a:xfrm>
          </p:grpSpPr>
          <p:sp>
            <p:nvSpPr>
              <p:cNvPr id="7" name="Line 18">
                <a:extLst>
                  <a:ext uri="{FF2B5EF4-FFF2-40B4-BE49-F238E27FC236}">
                    <a16:creationId xmlns:a16="http://schemas.microsoft.com/office/drawing/2014/main" id="{A44FAE46-59EA-4933-A88D-8131D97AE5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565929">
                <a:off x="2728" y="1141"/>
                <a:ext cx="19" cy="332"/>
              </a:xfrm>
              <a:prstGeom prst="line">
                <a:avLst/>
              </a:prstGeom>
              <a:noFill/>
              <a:ln w="4064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Rectangle 19">
                <a:extLst>
                  <a:ext uri="{FF2B5EF4-FFF2-40B4-BE49-F238E27FC236}">
                    <a16:creationId xmlns:a16="http://schemas.microsoft.com/office/drawing/2014/main" id="{38024514-5634-4ECB-BC1F-115D89CD8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195922">
                <a:off x="2962" y="1008"/>
                <a:ext cx="96" cy="96"/>
              </a:xfrm>
              <a:prstGeom prst="rect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>
                  <a:solidFill>
                    <a:srgbClr val="FF5399"/>
                  </a:solidFill>
                  <a:latin typeface="VNI-Times" pitchFamily="2" charset="0"/>
                </a:endParaRPr>
              </a:p>
            </p:txBody>
          </p:sp>
        </p:grpSp>
        <p:sp>
          <p:nvSpPr>
            <p:cNvPr id="6" name="Line 20">
              <a:extLst>
                <a:ext uri="{FF2B5EF4-FFF2-40B4-BE49-F238E27FC236}">
                  <a16:creationId xmlns:a16="http://schemas.microsoft.com/office/drawing/2014/main" id="{3D9A4B18-AA63-4404-B608-686C9A47CC1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565929">
              <a:off x="2955" y="987"/>
              <a:ext cx="19" cy="332"/>
            </a:xfrm>
            <a:prstGeom prst="line">
              <a:avLst/>
            </a:prstGeom>
            <a:noFill/>
            <a:ln w="40640">
              <a:solidFill>
                <a:srgbClr val="FF5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9" name="Group 21">
            <a:extLst>
              <a:ext uri="{FF2B5EF4-FFF2-40B4-BE49-F238E27FC236}">
                <a16:creationId xmlns:a16="http://schemas.microsoft.com/office/drawing/2014/main" id="{51E5ADD7-02FA-4CB7-85F1-E568793002A8}"/>
              </a:ext>
            </a:extLst>
          </p:cNvPr>
          <p:cNvGrpSpPr>
            <a:grpSpLocks/>
          </p:cNvGrpSpPr>
          <p:nvPr/>
        </p:nvGrpSpPr>
        <p:grpSpPr bwMode="auto">
          <a:xfrm>
            <a:off x="6565900" y="90488"/>
            <a:ext cx="244475" cy="5334000"/>
            <a:chOff x="2620" y="-240"/>
            <a:chExt cx="144" cy="4128"/>
          </a:xfrm>
        </p:grpSpPr>
        <p:sp>
          <p:nvSpPr>
            <p:cNvPr id="10" name="Line 22">
              <a:extLst>
                <a:ext uri="{FF2B5EF4-FFF2-40B4-BE49-F238E27FC236}">
                  <a16:creationId xmlns:a16="http://schemas.microsoft.com/office/drawing/2014/main" id="{DCEBBF6B-1014-4281-88B4-D35D8F6342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88" y="-240"/>
              <a:ext cx="0" cy="2058"/>
            </a:xfrm>
            <a:prstGeom prst="line">
              <a:avLst/>
            </a:prstGeom>
            <a:noFill/>
            <a:ln w="4064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87095" name="Group 23">
              <a:extLst>
                <a:ext uri="{FF2B5EF4-FFF2-40B4-BE49-F238E27FC236}">
                  <a16:creationId xmlns:a16="http://schemas.microsoft.com/office/drawing/2014/main" id="{407E8AA6-23E2-4C43-8904-1E4880BAAA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0" y="1804"/>
              <a:ext cx="144" cy="2084"/>
              <a:chOff x="2620" y="1804"/>
              <a:chExt cx="144" cy="2084"/>
            </a:xfrm>
          </p:grpSpPr>
          <p:sp>
            <p:nvSpPr>
              <p:cNvPr id="12" name="Line 24">
                <a:extLst>
                  <a:ext uri="{FF2B5EF4-FFF2-40B4-BE49-F238E27FC236}">
                    <a16:creationId xmlns:a16="http://schemas.microsoft.com/office/drawing/2014/main" id="{11461838-B9B5-454E-B94B-65DC17B1E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8" y="1804"/>
                <a:ext cx="1" cy="2049"/>
              </a:xfrm>
              <a:prstGeom prst="line">
                <a:avLst/>
              </a:prstGeom>
              <a:noFill/>
              <a:ln w="40640">
                <a:solidFill>
                  <a:srgbClr val="FF5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" name="Oval 25">
                <a:extLst>
                  <a:ext uri="{FF2B5EF4-FFF2-40B4-BE49-F238E27FC236}">
                    <a16:creationId xmlns:a16="http://schemas.microsoft.com/office/drawing/2014/main" id="{AE022DC1-7AFD-4E43-B40A-8F4015638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0" y="3744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>
                  <a:solidFill>
                    <a:srgbClr val="FF5399"/>
                  </a:solidFill>
                  <a:latin typeface="VNI-Times" pitchFamily="2" charset="0"/>
                </a:endParaRPr>
              </a:p>
            </p:txBody>
          </p:sp>
          <p:sp>
            <p:nvSpPr>
              <p:cNvPr id="14" name="Rectangle 26">
                <a:extLst>
                  <a:ext uri="{FF2B5EF4-FFF2-40B4-BE49-F238E27FC236}">
                    <a16:creationId xmlns:a16="http://schemas.microsoft.com/office/drawing/2014/main" id="{41EE4282-0CA6-4729-A104-48C687F36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0" y="2928"/>
                <a:ext cx="132" cy="334"/>
              </a:xfrm>
              <a:prstGeom prst="rect">
                <a:avLst/>
              </a:prstGeom>
              <a:solidFill>
                <a:srgbClr val="BBE0E3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87044" name="Group 27">
            <a:extLst>
              <a:ext uri="{FF2B5EF4-FFF2-40B4-BE49-F238E27FC236}">
                <a16:creationId xmlns:a16="http://schemas.microsoft.com/office/drawing/2014/main" id="{03CD8053-0F12-4C21-9CCD-2A36D0E0ABBD}"/>
              </a:ext>
            </a:extLst>
          </p:cNvPr>
          <p:cNvGrpSpPr>
            <a:grpSpLocks/>
          </p:cNvGrpSpPr>
          <p:nvPr/>
        </p:nvGrpSpPr>
        <p:grpSpPr bwMode="auto">
          <a:xfrm>
            <a:off x="4660900" y="2078038"/>
            <a:ext cx="914400" cy="533400"/>
            <a:chOff x="768" y="1056"/>
            <a:chExt cx="960" cy="384"/>
          </a:xfrm>
        </p:grpSpPr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27F63DED-2663-4553-BD3A-53C9C2AC6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" y="1056"/>
              <a:ext cx="863" cy="384"/>
            </a:xfrm>
            <a:prstGeom prst="rect">
              <a:avLst/>
            </a:prstGeom>
            <a:solidFill>
              <a:srgbClr val="FFCC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3400" kern="0">
                  <a:solidFill>
                    <a:srgbClr val="000000"/>
                  </a:solidFill>
                  <a:latin typeface="VNI-Times" pitchFamily="2" charset="0"/>
                </a:rPr>
                <a:t>+</a:t>
              </a:r>
              <a:r>
                <a:rPr lang="en-US" altLang="en-US" sz="1800" kern="0">
                  <a:solidFill>
                    <a:srgbClr val="000000"/>
                  </a:solidFill>
                  <a:latin typeface="VNI-Times" pitchFamily="2" charset="0"/>
                </a:rPr>
                <a:t>    </a:t>
              </a:r>
              <a:r>
                <a:rPr lang="en-US" altLang="en-US" sz="3400" b="1" kern="0">
                  <a:solidFill>
                    <a:srgbClr val="000000"/>
                  </a:solidFill>
                  <a:latin typeface="VNI-Times" pitchFamily="2" charset="0"/>
                </a:rPr>
                <a:t>-</a:t>
              </a:r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CDB13563-7E94-496F-83B7-35EECEAE7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152"/>
              <a:ext cx="97" cy="192"/>
            </a:xfrm>
            <a:prstGeom prst="rect">
              <a:avLst/>
            </a:prstGeom>
            <a:solidFill>
              <a:srgbClr val="FFCC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87045" name="Picture 30" descr="cuon day">
            <a:extLst>
              <a:ext uri="{FF2B5EF4-FFF2-40B4-BE49-F238E27FC236}">
                <a16:creationId xmlns:a16="http://schemas.microsoft.com/office/drawing/2014/main" id="{9C065A56-30ED-462E-9E9A-2CF824FFB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4052888"/>
            <a:ext cx="152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Line 31">
            <a:extLst>
              <a:ext uri="{FF2B5EF4-FFF2-40B4-BE49-F238E27FC236}">
                <a16:creationId xmlns:a16="http://schemas.microsoft.com/office/drawing/2014/main" id="{50A6CF55-96F7-4B9D-BCD9-7BDAF3310C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56300" y="2916238"/>
            <a:ext cx="44450" cy="1233487"/>
          </a:xfrm>
          <a:prstGeom prst="line">
            <a:avLst/>
          </a:prstGeom>
          <a:noFill/>
          <a:ln w="40640">
            <a:solidFill>
              <a:srgbClr val="FF5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7" name="Line 32">
            <a:extLst>
              <a:ext uri="{FF2B5EF4-FFF2-40B4-BE49-F238E27FC236}">
                <a16:creationId xmlns:a16="http://schemas.microsoft.com/office/drawing/2014/main" id="{D46757FF-CAFE-49A8-99B1-980C82B48643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6305550" y="2566988"/>
            <a:ext cx="0" cy="698500"/>
          </a:xfrm>
          <a:prstGeom prst="line">
            <a:avLst/>
          </a:prstGeom>
          <a:noFill/>
          <a:ln w="40640">
            <a:solidFill>
              <a:srgbClr val="FF5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33">
            <a:extLst>
              <a:ext uri="{FF2B5EF4-FFF2-40B4-BE49-F238E27FC236}">
                <a16:creationId xmlns:a16="http://schemas.microsoft.com/office/drawing/2014/main" id="{C66D34BF-0232-401D-A66D-68A33B70C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700" y="2763838"/>
            <a:ext cx="457200" cy="22860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5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kern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87049" name="Line 34">
            <a:extLst>
              <a:ext uri="{FF2B5EF4-FFF2-40B4-BE49-F238E27FC236}">
                <a16:creationId xmlns:a16="http://schemas.microsoft.com/office/drawing/2014/main" id="{05F08C1F-1B3B-4A2B-9CBD-A44C459F24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67200" y="2306638"/>
            <a:ext cx="12700" cy="2590800"/>
          </a:xfrm>
          <a:prstGeom prst="line">
            <a:avLst/>
          </a:prstGeom>
          <a:noFill/>
          <a:ln w="40640">
            <a:solidFill>
              <a:srgbClr val="FF5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0" name="Line 35">
            <a:extLst>
              <a:ext uri="{FF2B5EF4-FFF2-40B4-BE49-F238E27FC236}">
                <a16:creationId xmlns:a16="http://schemas.microsoft.com/office/drawing/2014/main" id="{8940B197-4B69-42A4-A90B-81DB2F07E3F4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4470400" y="2132013"/>
            <a:ext cx="0" cy="381000"/>
          </a:xfrm>
          <a:prstGeom prst="line">
            <a:avLst/>
          </a:prstGeom>
          <a:noFill/>
          <a:ln w="40640">
            <a:solidFill>
              <a:srgbClr val="FF5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1" name="Line 36">
            <a:extLst>
              <a:ext uri="{FF2B5EF4-FFF2-40B4-BE49-F238E27FC236}">
                <a16:creationId xmlns:a16="http://schemas.microsoft.com/office/drawing/2014/main" id="{5F4B090A-2BE4-4D17-91CC-DCA37B275FE2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6459538" y="1514475"/>
            <a:ext cx="0" cy="1736725"/>
          </a:xfrm>
          <a:prstGeom prst="line">
            <a:avLst/>
          </a:prstGeom>
          <a:noFill/>
          <a:ln w="40640">
            <a:solidFill>
              <a:srgbClr val="FF5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2" name="Line 37">
            <a:extLst>
              <a:ext uri="{FF2B5EF4-FFF2-40B4-BE49-F238E27FC236}">
                <a16:creationId xmlns:a16="http://schemas.microsoft.com/office/drawing/2014/main" id="{67296836-64A2-4679-B647-EC397DD00419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8424863" y="1879600"/>
            <a:ext cx="0" cy="1006475"/>
          </a:xfrm>
          <a:prstGeom prst="line">
            <a:avLst/>
          </a:prstGeom>
          <a:noFill/>
          <a:ln w="40640">
            <a:solidFill>
              <a:srgbClr val="FF5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3" name="Line 38">
            <a:extLst>
              <a:ext uri="{FF2B5EF4-FFF2-40B4-BE49-F238E27FC236}">
                <a16:creationId xmlns:a16="http://schemas.microsoft.com/office/drawing/2014/main" id="{14290623-FA30-41E3-B43A-293C2BB4281D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8356600" y="3792538"/>
            <a:ext cx="0" cy="1143000"/>
          </a:xfrm>
          <a:prstGeom prst="line">
            <a:avLst/>
          </a:prstGeom>
          <a:noFill/>
          <a:ln w="40640">
            <a:solidFill>
              <a:srgbClr val="FF5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AutoShape 39">
            <a:extLst>
              <a:ext uri="{FF2B5EF4-FFF2-40B4-BE49-F238E27FC236}">
                <a16:creationId xmlns:a16="http://schemas.microsoft.com/office/drawing/2014/main" id="{51F2691E-94D5-43F4-A875-45918FF1CF0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794500" y="4271963"/>
            <a:ext cx="1033463" cy="182562"/>
          </a:xfrm>
          <a:prstGeom prst="homePlate">
            <a:avLst>
              <a:gd name="adj" fmla="val 141522"/>
            </a:avLst>
          </a:prstGeom>
          <a:solidFill>
            <a:srgbClr val="BBE0E3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8" name="Group 40">
            <a:extLst>
              <a:ext uri="{FF2B5EF4-FFF2-40B4-BE49-F238E27FC236}">
                <a16:creationId xmlns:a16="http://schemas.microsoft.com/office/drawing/2014/main" id="{6C6DD65E-2D11-49BB-AAE6-A217FD6F32B3}"/>
              </a:ext>
            </a:extLst>
          </p:cNvPr>
          <p:cNvGrpSpPr>
            <a:grpSpLocks/>
          </p:cNvGrpSpPr>
          <p:nvPr/>
        </p:nvGrpSpPr>
        <p:grpSpPr bwMode="auto">
          <a:xfrm>
            <a:off x="5575300" y="4891088"/>
            <a:ext cx="685800" cy="762000"/>
            <a:chOff x="1694" y="3552"/>
            <a:chExt cx="720" cy="720"/>
          </a:xfrm>
        </p:grpSpPr>
        <p:sp>
          <p:nvSpPr>
            <p:cNvPr id="87090" name="Oval 41">
              <a:extLst>
                <a:ext uri="{FF2B5EF4-FFF2-40B4-BE49-F238E27FC236}">
                  <a16:creationId xmlns:a16="http://schemas.microsoft.com/office/drawing/2014/main" id="{6548F3E4-B27F-44B9-9DD8-D69355210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" y="3552"/>
              <a:ext cx="720" cy="720"/>
            </a:xfrm>
            <a:prstGeom prst="ellipse">
              <a:avLst/>
            </a:prstGeom>
            <a:gradFill rotWithShape="1">
              <a:gsLst>
                <a:gs pos="0">
                  <a:srgbClr val="CC0066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4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3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091" name="Oval 42">
              <a:extLst>
                <a:ext uri="{FF2B5EF4-FFF2-40B4-BE49-F238E27FC236}">
                  <a16:creationId xmlns:a16="http://schemas.microsoft.com/office/drawing/2014/main" id="{C2F165EC-F864-4407-B9BC-55A921CCC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3840"/>
              <a:ext cx="144" cy="144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4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3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7056" name="Text Box 44">
            <a:extLst>
              <a:ext uri="{FF2B5EF4-FFF2-40B4-BE49-F238E27FC236}">
                <a16:creationId xmlns:a16="http://schemas.microsoft.com/office/drawing/2014/main" id="{C857BE00-0929-4F23-9874-358D3EF8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2473325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 kép</a:t>
            </a:r>
          </a:p>
        </p:txBody>
      </p:sp>
      <p:sp>
        <p:nvSpPr>
          <p:cNvPr id="87057" name="Text Box 45">
            <a:extLst>
              <a:ext uri="{FF2B5EF4-FFF2-40B4-BE49-F238E27FC236}">
                <a16:creationId xmlns:a16="http://schemas.microsoft.com/office/drawing/2014/main" id="{9514D19F-BAFB-4AB1-AF04-9965AB6FF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900" y="3159125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thép đàn hồi</a:t>
            </a:r>
          </a:p>
        </p:txBody>
      </p:sp>
      <p:sp>
        <p:nvSpPr>
          <p:cNvPr id="87058" name="Text Box 46">
            <a:extLst>
              <a:ext uri="{FF2B5EF4-FFF2-40B4-BE49-F238E27FC236}">
                <a16:creationId xmlns:a16="http://schemas.microsoft.com/office/drawing/2014/main" id="{DA9C04FE-1210-42CF-A74D-5D9D7C749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700" y="3616325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 sắt</a:t>
            </a:r>
          </a:p>
        </p:txBody>
      </p:sp>
      <p:sp>
        <p:nvSpPr>
          <p:cNvPr id="87059" name="Text Box 47">
            <a:extLst>
              <a:ext uri="{FF2B5EF4-FFF2-40B4-BE49-F238E27FC236}">
                <a16:creationId xmlns:a16="http://schemas.microsoft.com/office/drawing/2014/main" id="{1C0CE38F-3F04-4C1C-9979-4C858F009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300" y="4821238"/>
            <a:ext cx="1676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điểm</a:t>
            </a:r>
          </a:p>
        </p:txBody>
      </p:sp>
      <p:sp>
        <p:nvSpPr>
          <p:cNvPr id="87060" name="Text Box 48">
            <a:extLst>
              <a:ext uri="{FF2B5EF4-FFF2-40B4-BE49-F238E27FC236}">
                <a16:creationId xmlns:a16="http://schemas.microsoft.com/office/drawing/2014/main" id="{EF62B25F-8E79-4560-85FA-EA8AB433A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900" y="5303838"/>
            <a:ext cx="198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gõ chuông</a:t>
            </a:r>
          </a:p>
        </p:txBody>
      </p:sp>
      <p:sp>
        <p:nvSpPr>
          <p:cNvPr id="87061" name="Text Box 49">
            <a:extLst>
              <a:ext uri="{FF2B5EF4-FFF2-40B4-BE49-F238E27FC236}">
                <a16:creationId xmlns:a16="http://schemas.microsoft.com/office/drawing/2014/main" id="{CD69CE9B-E59A-415A-A708-132FB65EC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5500688"/>
            <a:ext cx="1676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</a:p>
        </p:txBody>
      </p:sp>
      <p:sp>
        <p:nvSpPr>
          <p:cNvPr id="37" name="Line 50">
            <a:extLst>
              <a:ext uri="{FF2B5EF4-FFF2-40B4-BE49-F238E27FC236}">
                <a16:creationId xmlns:a16="http://schemas.microsoft.com/office/drawing/2014/main" id="{4FC02FC5-7DEF-4FE8-9C84-77C026C753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8300" y="3373438"/>
            <a:ext cx="5334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" name="Line 51">
            <a:extLst>
              <a:ext uri="{FF2B5EF4-FFF2-40B4-BE49-F238E27FC236}">
                <a16:creationId xmlns:a16="http://schemas.microsoft.com/office/drawing/2014/main" id="{A33B4ED5-65BA-4CD0-8E57-3A74625BBAD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94500" y="4364038"/>
            <a:ext cx="9144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Line 52">
            <a:extLst>
              <a:ext uri="{FF2B5EF4-FFF2-40B4-BE49-F238E27FC236}">
                <a16:creationId xmlns:a16="http://schemas.microsoft.com/office/drawing/2014/main" id="{B1F44F60-9759-48F1-8471-FCBA0DA365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94500" y="2687638"/>
            <a:ext cx="3048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" name="Line 53">
            <a:extLst>
              <a:ext uri="{FF2B5EF4-FFF2-40B4-BE49-F238E27FC236}">
                <a16:creationId xmlns:a16="http://schemas.microsoft.com/office/drawing/2014/main" id="{1B37AC9D-BC43-43EA-9ABA-28B40C8EEA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0050" y="5354638"/>
            <a:ext cx="3048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Line 54">
            <a:extLst>
              <a:ext uri="{FF2B5EF4-FFF2-40B4-BE49-F238E27FC236}">
                <a16:creationId xmlns:a16="http://schemas.microsoft.com/office/drawing/2014/main" id="{6DE52EF2-6DE2-4F21-9C9E-C8B0BF8BCB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49850" y="5459413"/>
            <a:ext cx="3810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7067" name="Line 55">
            <a:extLst>
              <a:ext uri="{FF2B5EF4-FFF2-40B4-BE49-F238E27FC236}">
                <a16:creationId xmlns:a16="http://schemas.microsoft.com/office/drawing/2014/main" id="{90B8BE84-E7D3-4F0B-B0B3-A9028EEA4AC7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4652963" y="4492625"/>
            <a:ext cx="31750" cy="777875"/>
          </a:xfrm>
          <a:prstGeom prst="line">
            <a:avLst/>
          </a:prstGeom>
          <a:noFill/>
          <a:ln w="40640">
            <a:solidFill>
              <a:srgbClr val="FF5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8" name="Line 56">
            <a:extLst>
              <a:ext uri="{FF2B5EF4-FFF2-40B4-BE49-F238E27FC236}">
                <a16:creationId xmlns:a16="http://schemas.microsoft.com/office/drawing/2014/main" id="{C0FD3B38-B6D1-4EC7-BE1E-918D695641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57775" y="4592638"/>
            <a:ext cx="0" cy="314325"/>
          </a:xfrm>
          <a:prstGeom prst="line">
            <a:avLst/>
          </a:prstGeom>
          <a:noFill/>
          <a:ln w="40640">
            <a:solidFill>
              <a:srgbClr val="FF5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9" name="Line 57">
            <a:extLst>
              <a:ext uri="{FF2B5EF4-FFF2-40B4-BE49-F238E27FC236}">
                <a16:creationId xmlns:a16="http://schemas.microsoft.com/office/drawing/2014/main" id="{D044FA5E-7911-4204-9F26-797F0176B5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28100" y="2382838"/>
            <a:ext cx="0" cy="1981200"/>
          </a:xfrm>
          <a:prstGeom prst="line">
            <a:avLst/>
          </a:prstGeom>
          <a:noFill/>
          <a:ln w="40640">
            <a:solidFill>
              <a:srgbClr val="FF5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70" name="Oval 58">
            <a:extLst>
              <a:ext uri="{FF2B5EF4-FFF2-40B4-BE49-F238E27FC236}">
                <a16:creationId xmlns:a16="http://schemas.microsoft.com/office/drawing/2014/main" id="{59FE31CE-02AA-4574-956D-C5EFD97C4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575" y="2306638"/>
            <a:ext cx="136525" cy="136525"/>
          </a:xfrm>
          <a:prstGeom prst="ellipse">
            <a:avLst/>
          </a:prstGeom>
          <a:solidFill>
            <a:srgbClr val="FF5399"/>
          </a:solidFill>
          <a:ln w="9525" algn="ctr">
            <a:solidFill>
              <a:srgbClr val="FF5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5399"/>
              </a:solidFill>
              <a:latin typeface="VNI-Times" pitchFamily="2" charset="0"/>
            </a:endParaRPr>
          </a:p>
        </p:txBody>
      </p:sp>
      <p:sp>
        <p:nvSpPr>
          <p:cNvPr id="87071" name="Oval 59">
            <a:extLst>
              <a:ext uri="{FF2B5EF4-FFF2-40B4-BE49-F238E27FC236}">
                <a16:creationId xmlns:a16="http://schemas.microsoft.com/office/drawing/2014/main" id="{1EA2128D-EE89-40F6-A046-1DEA2EAB4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0975" y="2306638"/>
            <a:ext cx="136525" cy="136525"/>
          </a:xfrm>
          <a:prstGeom prst="ellipse">
            <a:avLst/>
          </a:prstGeom>
          <a:solidFill>
            <a:srgbClr val="FF5399"/>
          </a:solidFill>
          <a:ln w="9525" algn="ctr">
            <a:solidFill>
              <a:srgbClr val="FF5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5399"/>
              </a:solidFill>
              <a:latin typeface="VNI-Times" pitchFamily="2" charset="0"/>
            </a:endParaRPr>
          </a:p>
        </p:txBody>
      </p:sp>
      <p:sp>
        <p:nvSpPr>
          <p:cNvPr id="47" name="Line 60">
            <a:extLst>
              <a:ext uri="{FF2B5EF4-FFF2-40B4-BE49-F238E27FC236}">
                <a16:creationId xmlns:a16="http://schemas.microsoft.com/office/drawing/2014/main" id="{5C9FD351-A89E-45B9-B732-58E4812635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5925" y="3859213"/>
            <a:ext cx="803275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7073" name="Oval 61">
            <a:extLst>
              <a:ext uri="{FF2B5EF4-FFF2-40B4-BE49-F238E27FC236}">
                <a16:creationId xmlns:a16="http://schemas.microsoft.com/office/drawing/2014/main" id="{9B84EBC8-96AF-4174-8531-5DC19960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100" y="2808288"/>
            <a:ext cx="136525" cy="136525"/>
          </a:xfrm>
          <a:prstGeom prst="ellipse">
            <a:avLst/>
          </a:prstGeom>
          <a:solidFill>
            <a:srgbClr val="FF5399"/>
          </a:solidFill>
          <a:ln w="9525" algn="ctr">
            <a:solidFill>
              <a:srgbClr val="FF5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5399"/>
              </a:solidFill>
              <a:latin typeface="VNI-Times" pitchFamily="2" charset="0"/>
            </a:endParaRPr>
          </a:p>
        </p:txBody>
      </p:sp>
      <p:sp>
        <p:nvSpPr>
          <p:cNvPr id="87074" name="Text Box 62">
            <a:extLst>
              <a:ext uri="{FF2B5EF4-FFF2-40B4-BE49-F238E27FC236}">
                <a16:creationId xmlns:a16="http://schemas.microsoft.com/office/drawing/2014/main" id="{D028DDAB-A3A4-46AA-9B13-842AB4660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2300" y="1773238"/>
            <a:ext cx="1447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điện</a:t>
            </a:r>
          </a:p>
        </p:txBody>
      </p:sp>
      <p:sp>
        <p:nvSpPr>
          <p:cNvPr id="50" name="Oval 65">
            <a:extLst>
              <a:ext uri="{FF2B5EF4-FFF2-40B4-BE49-F238E27FC236}">
                <a16:creationId xmlns:a16="http://schemas.microsoft.com/office/drawing/2014/main" id="{5CD197C0-3F52-4C2E-A631-CA95CA32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7620000"/>
            <a:ext cx="914400" cy="533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>
                <a:solidFill>
                  <a:srgbClr val="00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51" name="Oval 66">
            <a:extLst>
              <a:ext uri="{FF2B5EF4-FFF2-40B4-BE49-F238E27FC236}">
                <a16:creationId xmlns:a16="http://schemas.microsoft.com/office/drawing/2014/main" id="{A74157B1-AAA6-4DEB-AF78-5058BAFFE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700" y="7620000"/>
            <a:ext cx="914400" cy="533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>
                <a:solidFill>
                  <a:srgbClr val="000000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52" name="Oval 67">
            <a:extLst>
              <a:ext uri="{FF2B5EF4-FFF2-40B4-BE49-F238E27FC236}">
                <a16:creationId xmlns:a16="http://schemas.microsoft.com/office/drawing/2014/main" id="{E1C3F834-9107-44E2-A6F2-9890A7DC0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700" y="7620000"/>
            <a:ext cx="914400" cy="533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>
                <a:solidFill>
                  <a:srgbClr val="000000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53" name="Oval 68">
            <a:extLst>
              <a:ext uri="{FF2B5EF4-FFF2-40B4-BE49-F238E27FC236}">
                <a16:creationId xmlns:a16="http://schemas.microsoft.com/office/drawing/2014/main" id="{544C5D3C-89B7-4ABA-993E-110B7CD9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700" y="7620000"/>
            <a:ext cx="914400" cy="533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>
                <a:solidFill>
                  <a:srgbClr val="000000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54" name="Oval 69">
            <a:extLst>
              <a:ext uri="{FF2B5EF4-FFF2-40B4-BE49-F238E27FC236}">
                <a16:creationId xmlns:a16="http://schemas.microsoft.com/office/drawing/2014/main" id="{4E2C111F-7924-451A-AC13-C34B9C585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700" y="7620000"/>
            <a:ext cx="914400" cy="533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>
                <a:solidFill>
                  <a:srgbClr val="000000"/>
                </a:solidFill>
                <a:latin typeface="Arial" pitchFamily="34" charset="0"/>
              </a:rPr>
              <a:t>5</a:t>
            </a:r>
          </a:p>
        </p:txBody>
      </p:sp>
      <p:sp>
        <p:nvSpPr>
          <p:cNvPr id="55" name="Oval 70">
            <a:extLst>
              <a:ext uri="{FF2B5EF4-FFF2-40B4-BE49-F238E27FC236}">
                <a16:creationId xmlns:a16="http://schemas.microsoft.com/office/drawing/2014/main" id="{DFE17BF8-E423-4B0D-AD38-3DF573092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700" y="7620000"/>
            <a:ext cx="914400" cy="533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>
                <a:solidFill>
                  <a:srgbClr val="000000"/>
                </a:solidFill>
                <a:latin typeface="Arial" pitchFamily="34" charset="0"/>
              </a:rPr>
              <a:t>6</a:t>
            </a:r>
          </a:p>
        </p:txBody>
      </p:sp>
      <p:sp>
        <p:nvSpPr>
          <p:cNvPr id="56" name="Oval 71">
            <a:extLst>
              <a:ext uri="{FF2B5EF4-FFF2-40B4-BE49-F238E27FC236}">
                <a16:creationId xmlns:a16="http://schemas.microsoft.com/office/drawing/2014/main" id="{17BB0023-8B49-4A99-B6B7-7CBE38CEE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700" y="7620000"/>
            <a:ext cx="914400" cy="533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>
                <a:solidFill>
                  <a:srgbClr val="000000"/>
                </a:solidFill>
                <a:latin typeface="Arial" pitchFamily="34" charset="0"/>
              </a:rPr>
              <a:t>7</a:t>
            </a:r>
          </a:p>
        </p:txBody>
      </p:sp>
      <p:sp>
        <p:nvSpPr>
          <p:cNvPr id="57" name="Oval 72">
            <a:extLst>
              <a:ext uri="{FF2B5EF4-FFF2-40B4-BE49-F238E27FC236}">
                <a16:creationId xmlns:a16="http://schemas.microsoft.com/office/drawing/2014/main" id="{B587A140-BF8F-41A5-84AF-8743228A9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700" y="7620000"/>
            <a:ext cx="914400" cy="533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>
                <a:solidFill>
                  <a:srgbClr val="000000"/>
                </a:solidFill>
                <a:latin typeface="Arial" pitchFamily="34" charset="0"/>
              </a:rPr>
              <a:t>8</a:t>
            </a:r>
          </a:p>
        </p:txBody>
      </p:sp>
      <p:sp>
        <p:nvSpPr>
          <p:cNvPr id="58" name="Oval 73">
            <a:extLst>
              <a:ext uri="{FF2B5EF4-FFF2-40B4-BE49-F238E27FC236}">
                <a16:creationId xmlns:a16="http://schemas.microsoft.com/office/drawing/2014/main" id="{15AA67D1-BB7B-41D7-AD4D-2A36CF53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700" y="7620000"/>
            <a:ext cx="914400" cy="533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>
                <a:solidFill>
                  <a:srgbClr val="000000"/>
                </a:solidFill>
                <a:latin typeface="Arial" pitchFamily="34" charset="0"/>
              </a:rPr>
              <a:t>9</a:t>
            </a:r>
          </a:p>
        </p:txBody>
      </p:sp>
      <p:sp>
        <p:nvSpPr>
          <p:cNvPr id="59" name="Oval 74">
            <a:extLst>
              <a:ext uri="{FF2B5EF4-FFF2-40B4-BE49-F238E27FC236}">
                <a16:creationId xmlns:a16="http://schemas.microsoft.com/office/drawing/2014/main" id="{4E6F430E-4BA1-4C55-8D74-CB493E31E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700" y="7620000"/>
            <a:ext cx="914400" cy="533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>
                <a:solidFill>
                  <a:srgbClr val="000000"/>
                </a:solidFill>
                <a:latin typeface="Arial" pitchFamily="34" charset="0"/>
              </a:rPr>
              <a:t>10</a:t>
            </a:r>
          </a:p>
        </p:txBody>
      </p:sp>
      <p:sp>
        <p:nvSpPr>
          <p:cNvPr id="87085" name="TextBox 20">
            <a:extLst>
              <a:ext uri="{FF2B5EF4-FFF2-40B4-BE49-F238E27FC236}">
                <a16:creationId xmlns:a16="http://schemas.microsoft.com/office/drawing/2014/main" id="{2E69B53F-4095-436F-9DE2-BDE362587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36513"/>
            <a:ext cx="8945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2</a:t>
            </a:r>
            <a:r>
              <a:rPr lang="vi-VN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. Tác dụng </a:t>
            </a: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từ</a:t>
            </a:r>
          </a:p>
        </p:txBody>
      </p:sp>
      <p:sp>
        <p:nvSpPr>
          <p:cNvPr id="87086" name="TextBox 60">
            <a:extLst>
              <a:ext uri="{FF2B5EF4-FFF2-40B4-BE49-F238E27FC236}">
                <a16:creationId xmlns:a16="http://schemas.microsoft.com/office/drawing/2014/main" id="{20A121B0-C314-44AA-8E35-01E41616D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584200"/>
            <a:ext cx="403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Chuông điện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EAD99B2-B995-433D-9B22-A51410C4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1357313"/>
            <a:ext cx="38989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C2/64: Khi đóng công tắc, hiện tượng gì xảy ra với cuộn dây, miếng sắt và đầu gõ chuông?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5F854D2-A2FF-4B1D-AFA6-1761718CA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259138"/>
            <a:ext cx="4038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C3/64: Ngay sau đó mạch hở, chỉ ra chỗ hở? Giải thích vì sao sau đó miếng sắt lại trở về?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88599C0-B752-4616-AF0F-00D12688A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3" y="4887913"/>
            <a:ext cx="3898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C4/64: Tại sao chuông kêu liên tiếp?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" presetClass="entr" presetSubtype="10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4" grpId="0"/>
      <p:bldP spid="65" grpId="0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流程图: 手动输入 18">
            <a:extLst>
              <a:ext uri="{FF2B5EF4-FFF2-40B4-BE49-F238E27FC236}">
                <a16:creationId xmlns:a16="http://schemas.microsoft.com/office/drawing/2014/main" id="{AB042496-D5EE-4F84-92AE-980DA8D1F821}"/>
              </a:ext>
            </a:extLst>
          </p:cNvPr>
          <p:cNvSpPr/>
          <p:nvPr/>
        </p:nvSpPr>
        <p:spPr>
          <a:xfrm flipH="1" flipV="1">
            <a:off x="-11113" y="-58738"/>
            <a:ext cx="9155113" cy="82232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2 w 10000"/>
              <a:gd name="connsiteY0" fmla="*/ 504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2 w 10000"/>
              <a:gd name="connsiteY4" fmla="*/ 5046 h 10000"/>
              <a:gd name="connsiteX0" fmla="*/ 12 w 10000"/>
              <a:gd name="connsiteY0" fmla="*/ 8283 h 13237"/>
              <a:gd name="connsiteX1" fmla="*/ 10000 w 10000"/>
              <a:gd name="connsiteY1" fmla="*/ 0 h 13237"/>
              <a:gd name="connsiteX2" fmla="*/ 10000 w 10000"/>
              <a:gd name="connsiteY2" fmla="*/ 13237 h 13237"/>
              <a:gd name="connsiteX3" fmla="*/ 0 w 10000"/>
              <a:gd name="connsiteY3" fmla="*/ 13237 h 13237"/>
              <a:gd name="connsiteX4" fmla="*/ 12 w 10000"/>
              <a:gd name="connsiteY4" fmla="*/ 8283 h 13237"/>
              <a:gd name="connsiteX0" fmla="*/ 0 w 10012"/>
              <a:gd name="connsiteY0" fmla="*/ 6569 h 13237"/>
              <a:gd name="connsiteX1" fmla="*/ 10012 w 10012"/>
              <a:gd name="connsiteY1" fmla="*/ 0 h 13237"/>
              <a:gd name="connsiteX2" fmla="*/ 10012 w 10012"/>
              <a:gd name="connsiteY2" fmla="*/ 13237 h 13237"/>
              <a:gd name="connsiteX3" fmla="*/ 12 w 10012"/>
              <a:gd name="connsiteY3" fmla="*/ 13237 h 13237"/>
              <a:gd name="connsiteX4" fmla="*/ 0 w 10012"/>
              <a:gd name="connsiteY4" fmla="*/ 6569 h 1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2" h="13237">
                <a:moveTo>
                  <a:pt x="0" y="6569"/>
                </a:moveTo>
                <a:lnTo>
                  <a:pt x="10012" y="0"/>
                </a:lnTo>
                <a:lnTo>
                  <a:pt x="10012" y="13237"/>
                </a:lnTo>
                <a:lnTo>
                  <a:pt x="12" y="13237"/>
                </a:lnTo>
                <a:cubicBezTo>
                  <a:pt x="16" y="11586"/>
                  <a:pt x="-4" y="8220"/>
                  <a:pt x="0" y="6569"/>
                </a:cubicBezTo>
                <a:close/>
              </a:path>
            </a:pathLst>
          </a:custGeom>
          <a:solidFill>
            <a:srgbClr val="FFD200"/>
          </a:solidFill>
          <a:ln w="28575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9" name="流程图: 手动输入 18">
            <a:extLst>
              <a:ext uri="{FF2B5EF4-FFF2-40B4-BE49-F238E27FC236}">
                <a16:creationId xmlns:a16="http://schemas.microsoft.com/office/drawing/2014/main" id="{1D15EC79-FB2F-45D4-8C51-9399F4740954}"/>
              </a:ext>
            </a:extLst>
          </p:cNvPr>
          <p:cNvSpPr/>
          <p:nvPr/>
        </p:nvSpPr>
        <p:spPr>
          <a:xfrm>
            <a:off x="-11113" y="5848350"/>
            <a:ext cx="9155113" cy="10096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2 w 10000"/>
              <a:gd name="connsiteY0" fmla="*/ 504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2 w 10000"/>
              <a:gd name="connsiteY4" fmla="*/ 5046 h 10000"/>
              <a:gd name="connsiteX0" fmla="*/ 12 w 10000"/>
              <a:gd name="connsiteY0" fmla="*/ 8283 h 13237"/>
              <a:gd name="connsiteX1" fmla="*/ 10000 w 10000"/>
              <a:gd name="connsiteY1" fmla="*/ 0 h 13237"/>
              <a:gd name="connsiteX2" fmla="*/ 10000 w 10000"/>
              <a:gd name="connsiteY2" fmla="*/ 13237 h 13237"/>
              <a:gd name="connsiteX3" fmla="*/ 0 w 10000"/>
              <a:gd name="connsiteY3" fmla="*/ 13237 h 13237"/>
              <a:gd name="connsiteX4" fmla="*/ 12 w 10000"/>
              <a:gd name="connsiteY4" fmla="*/ 8283 h 13237"/>
              <a:gd name="connsiteX0" fmla="*/ 0 w 10012"/>
              <a:gd name="connsiteY0" fmla="*/ 6569 h 13237"/>
              <a:gd name="connsiteX1" fmla="*/ 10012 w 10012"/>
              <a:gd name="connsiteY1" fmla="*/ 0 h 13237"/>
              <a:gd name="connsiteX2" fmla="*/ 10012 w 10012"/>
              <a:gd name="connsiteY2" fmla="*/ 13237 h 13237"/>
              <a:gd name="connsiteX3" fmla="*/ 12 w 10012"/>
              <a:gd name="connsiteY3" fmla="*/ 13237 h 13237"/>
              <a:gd name="connsiteX4" fmla="*/ 0 w 10012"/>
              <a:gd name="connsiteY4" fmla="*/ 6569 h 1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2" h="13237">
                <a:moveTo>
                  <a:pt x="0" y="6569"/>
                </a:moveTo>
                <a:lnTo>
                  <a:pt x="10012" y="0"/>
                </a:lnTo>
                <a:lnTo>
                  <a:pt x="10012" y="13237"/>
                </a:lnTo>
                <a:lnTo>
                  <a:pt x="12" y="13237"/>
                </a:lnTo>
                <a:cubicBezTo>
                  <a:pt x="16" y="11586"/>
                  <a:pt x="-4" y="8220"/>
                  <a:pt x="0" y="6569"/>
                </a:cubicBezTo>
                <a:close/>
              </a:path>
            </a:pathLst>
          </a:custGeom>
          <a:solidFill>
            <a:srgbClr val="FFD200"/>
          </a:solidFill>
          <a:ln w="28575">
            <a:solidFill>
              <a:schemeClr val="bg1"/>
            </a:solidFill>
          </a:ln>
          <a:effectLst>
            <a:outerShdw dist="38100" dir="16200000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88068" name="图片 6">
            <a:extLst>
              <a:ext uri="{FF2B5EF4-FFF2-40B4-BE49-F238E27FC236}">
                <a16:creationId xmlns:a16="http://schemas.microsoft.com/office/drawing/2014/main" id="{D5E43437-91DD-4081-9189-392AF1BAD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803525"/>
            <a:ext cx="4629150" cy="3114675"/>
          </a:xfrm>
          <a:prstGeom prst="rect">
            <a:avLst/>
          </a:prstGeom>
          <a:noFill/>
          <a:ln>
            <a:noFill/>
          </a:ln>
          <a:effectLst>
            <a:outerShdw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Box 1">
            <a:extLst>
              <a:ext uri="{FF2B5EF4-FFF2-40B4-BE49-F238E27FC236}">
                <a16:creationId xmlns:a16="http://schemas.microsoft.com/office/drawing/2014/main" id="{858CDF5E-15FA-4DCE-9454-180FF53DF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i="1">
                <a:solidFill>
                  <a:srgbClr val="00836D"/>
                </a:solidFill>
                <a:latin typeface="Bradley Hand ITC" panose="03070402050302030203" pitchFamily="66" charset="0"/>
              </a:rPr>
              <a:t>3/ TÁC DỤNG HÓA HỌC</a:t>
            </a:r>
          </a:p>
        </p:txBody>
      </p:sp>
    </p:spTree>
    <p:custDataLst>
      <p:tags r:id="rId1"/>
    </p:custDataLst>
  </p:cSld>
  <p:clrMapOvr>
    <a:masterClrMapping/>
  </p:clrMapOvr>
  <p:transition spd="slow">
    <p:check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Box 20">
            <a:extLst>
              <a:ext uri="{FF2B5EF4-FFF2-40B4-BE49-F238E27FC236}">
                <a16:creationId xmlns:a16="http://schemas.microsoft.com/office/drawing/2014/main" id="{6EBA8FE3-9785-4524-8092-C712EF8AB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36513"/>
            <a:ext cx="8945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3</a:t>
            </a:r>
            <a:r>
              <a:rPr lang="vi-VN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. Tác dụng </a:t>
            </a: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hóa học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C8EA0D1-A7D6-4E88-A030-834D455A5E26}"/>
              </a:ext>
            </a:extLst>
          </p:cNvPr>
          <p:cNvSpPr txBox="1"/>
          <p:nvPr/>
        </p:nvSpPr>
        <p:spPr>
          <a:xfrm>
            <a:off x="6350" y="617538"/>
            <a:ext cx="9137650" cy="830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xảy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kim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nhúng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cốc</a:t>
            </a:r>
            <a:r>
              <a:rPr lang="en-US" sz="2400" dirty="0"/>
              <a:t> dung </a:t>
            </a:r>
            <a:r>
              <a:rPr lang="en-US" sz="2400" dirty="0" err="1"/>
              <a:t>dịch</a:t>
            </a:r>
            <a:r>
              <a:rPr lang="en-US" sz="2400" dirty="0"/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F91F038-F01A-498B-A775-61B7B6682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90979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Nhận xét: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Khi có dòng điện chạy qua, đồng tách khỏi dung dịch : tác dụng hóa học</a:t>
            </a:r>
          </a:p>
        </p:txBody>
      </p:sp>
      <p:pic>
        <p:nvPicPr>
          <p:cNvPr id="2" name="Tác dụng hóa học của dòng điện">
            <a:hlinkClick r:id="" action="ppaction://media"/>
            <a:extLst>
              <a:ext uri="{FF2B5EF4-FFF2-40B4-BE49-F238E27FC236}">
                <a16:creationId xmlns:a16="http://schemas.microsoft.com/office/drawing/2014/main" id="{119820AD-358A-4CA1-8AA6-F98E2D3256C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-5255" y="1447800"/>
            <a:ext cx="9097963" cy="5410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5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20">
            <a:extLst>
              <a:ext uri="{FF2B5EF4-FFF2-40B4-BE49-F238E27FC236}">
                <a16:creationId xmlns:a16="http://schemas.microsoft.com/office/drawing/2014/main" id="{E83326DC-38EE-448F-8868-3866424BB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36513"/>
            <a:ext cx="8945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3</a:t>
            </a:r>
            <a:r>
              <a:rPr lang="vi-VN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. Tác dụng </a:t>
            </a: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hóa học</a:t>
            </a:r>
          </a:p>
        </p:txBody>
      </p:sp>
      <p:sp>
        <p:nvSpPr>
          <p:cNvPr id="90115" name="TextBox 1">
            <a:extLst>
              <a:ext uri="{FF2B5EF4-FFF2-40B4-BE49-F238E27FC236}">
                <a16:creationId xmlns:a16="http://schemas.microsoft.com/office/drawing/2014/main" id="{E51482CD-CB69-4D44-A221-B2F23D56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981200"/>
            <a:ext cx="8610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i="1" u="sng">
                <a:latin typeface="Times New Roman" panose="02020603050405020304" pitchFamily="18" charset="0"/>
              </a:rPr>
              <a:t>Kết luận: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Dòng điện đi qua dung dịch muối đồng làm cho cực âm được phủ một lớp đồng. Ta nói dòng điện có tác dụng hóa học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>
            <a:extLst>
              <a:ext uri="{FF2B5EF4-FFF2-40B4-BE49-F238E27FC236}">
                <a16:creationId xmlns:a16="http://schemas.microsoft.com/office/drawing/2014/main" id="{9581FA57-CE9D-498D-9E22-20DEE4C06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458152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Picture 3">
            <a:extLst>
              <a:ext uri="{FF2B5EF4-FFF2-40B4-BE49-F238E27FC236}">
                <a16:creationId xmlns:a16="http://schemas.microsoft.com/office/drawing/2014/main" id="{723D8081-5F9C-4D43-AB71-8293FBEF9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0"/>
            <a:ext cx="45735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4">
            <a:extLst>
              <a:ext uri="{FF2B5EF4-FFF2-40B4-BE49-F238E27FC236}">
                <a16:creationId xmlns:a16="http://schemas.microsoft.com/office/drawing/2014/main" id="{46C233EE-39B5-4C3D-9DE6-911A8ED6B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9263"/>
            <a:ext cx="4572000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Picture 5">
            <a:extLst>
              <a:ext uri="{FF2B5EF4-FFF2-40B4-BE49-F238E27FC236}">
                <a16:creationId xmlns:a16="http://schemas.microsoft.com/office/drawing/2014/main" id="{23568F77-3283-41B4-AEFC-12F780C5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89263"/>
            <a:ext cx="4572000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流程图: 手动输入 18">
            <a:extLst>
              <a:ext uri="{FF2B5EF4-FFF2-40B4-BE49-F238E27FC236}">
                <a16:creationId xmlns:a16="http://schemas.microsoft.com/office/drawing/2014/main" id="{5E2EDA52-B90B-4C07-8FDF-334BBC3FD4A1}"/>
              </a:ext>
            </a:extLst>
          </p:cNvPr>
          <p:cNvSpPr/>
          <p:nvPr/>
        </p:nvSpPr>
        <p:spPr>
          <a:xfrm flipH="1" flipV="1">
            <a:off x="-11113" y="-58738"/>
            <a:ext cx="9155113" cy="82232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2 w 10000"/>
              <a:gd name="connsiteY0" fmla="*/ 504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2 w 10000"/>
              <a:gd name="connsiteY4" fmla="*/ 5046 h 10000"/>
              <a:gd name="connsiteX0" fmla="*/ 12 w 10000"/>
              <a:gd name="connsiteY0" fmla="*/ 8283 h 13237"/>
              <a:gd name="connsiteX1" fmla="*/ 10000 w 10000"/>
              <a:gd name="connsiteY1" fmla="*/ 0 h 13237"/>
              <a:gd name="connsiteX2" fmla="*/ 10000 w 10000"/>
              <a:gd name="connsiteY2" fmla="*/ 13237 h 13237"/>
              <a:gd name="connsiteX3" fmla="*/ 0 w 10000"/>
              <a:gd name="connsiteY3" fmla="*/ 13237 h 13237"/>
              <a:gd name="connsiteX4" fmla="*/ 12 w 10000"/>
              <a:gd name="connsiteY4" fmla="*/ 8283 h 13237"/>
              <a:gd name="connsiteX0" fmla="*/ 0 w 10012"/>
              <a:gd name="connsiteY0" fmla="*/ 6569 h 13237"/>
              <a:gd name="connsiteX1" fmla="*/ 10012 w 10012"/>
              <a:gd name="connsiteY1" fmla="*/ 0 h 13237"/>
              <a:gd name="connsiteX2" fmla="*/ 10012 w 10012"/>
              <a:gd name="connsiteY2" fmla="*/ 13237 h 13237"/>
              <a:gd name="connsiteX3" fmla="*/ 12 w 10012"/>
              <a:gd name="connsiteY3" fmla="*/ 13237 h 13237"/>
              <a:gd name="connsiteX4" fmla="*/ 0 w 10012"/>
              <a:gd name="connsiteY4" fmla="*/ 6569 h 1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2" h="13237">
                <a:moveTo>
                  <a:pt x="0" y="6569"/>
                </a:moveTo>
                <a:lnTo>
                  <a:pt x="10012" y="0"/>
                </a:lnTo>
                <a:lnTo>
                  <a:pt x="10012" y="13237"/>
                </a:lnTo>
                <a:lnTo>
                  <a:pt x="12" y="13237"/>
                </a:lnTo>
                <a:cubicBezTo>
                  <a:pt x="16" y="11586"/>
                  <a:pt x="-4" y="8220"/>
                  <a:pt x="0" y="6569"/>
                </a:cubicBezTo>
                <a:close/>
              </a:path>
            </a:pathLst>
          </a:custGeom>
          <a:solidFill>
            <a:srgbClr val="FFD200"/>
          </a:solidFill>
          <a:ln w="28575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9" name="流程图: 手动输入 18">
            <a:extLst>
              <a:ext uri="{FF2B5EF4-FFF2-40B4-BE49-F238E27FC236}">
                <a16:creationId xmlns:a16="http://schemas.microsoft.com/office/drawing/2014/main" id="{9D1565F9-1028-4692-A3B6-DEF5E09EF4A5}"/>
              </a:ext>
            </a:extLst>
          </p:cNvPr>
          <p:cNvSpPr/>
          <p:nvPr/>
        </p:nvSpPr>
        <p:spPr>
          <a:xfrm>
            <a:off x="-11113" y="5848350"/>
            <a:ext cx="9155113" cy="10096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2 w 10000"/>
              <a:gd name="connsiteY0" fmla="*/ 504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2 w 10000"/>
              <a:gd name="connsiteY4" fmla="*/ 5046 h 10000"/>
              <a:gd name="connsiteX0" fmla="*/ 12 w 10000"/>
              <a:gd name="connsiteY0" fmla="*/ 8283 h 13237"/>
              <a:gd name="connsiteX1" fmla="*/ 10000 w 10000"/>
              <a:gd name="connsiteY1" fmla="*/ 0 h 13237"/>
              <a:gd name="connsiteX2" fmla="*/ 10000 w 10000"/>
              <a:gd name="connsiteY2" fmla="*/ 13237 h 13237"/>
              <a:gd name="connsiteX3" fmla="*/ 0 w 10000"/>
              <a:gd name="connsiteY3" fmla="*/ 13237 h 13237"/>
              <a:gd name="connsiteX4" fmla="*/ 12 w 10000"/>
              <a:gd name="connsiteY4" fmla="*/ 8283 h 13237"/>
              <a:gd name="connsiteX0" fmla="*/ 0 w 10012"/>
              <a:gd name="connsiteY0" fmla="*/ 6569 h 13237"/>
              <a:gd name="connsiteX1" fmla="*/ 10012 w 10012"/>
              <a:gd name="connsiteY1" fmla="*/ 0 h 13237"/>
              <a:gd name="connsiteX2" fmla="*/ 10012 w 10012"/>
              <a:gd name="connsiteY2" fmla="*/ 13237 h 13237"/>
              <a:gd name="connsiteX3" fmla="*/ 12 w 10012"/>
              <a:gd name="connsiteY3" fmla="*/ 13237 h 13237"/>
              <a:gd name="connsiteX4" fmla="*/ 0 w 10012"/>
              <a:gd name="connsiteY4" fmla="*/ 6569 h 1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2" h="13237">
                <a:moveTo>
                  <a:pt x="0" y="6569"/>
                </a:moveTo>
                <a:lnTo>
                  <a:pt x="10012" y="0"/>
                </a:lnTo>
                <a:lnTo>
                  <a:pt x="10012" y="13237"/>
                </a:lnTo>
                <a:lnTo>
                  <a:pt x="12" y="13237"/>
                </a:lnTo>
                <a:cubicBezTo>
                  <a:pt x="16" y="11586"/>
                  <a:pt x="-4" y="8220"/>
                  <a:pt x="0" y="6569"/>
                </a:cubicBezTo>
                <a:close/>
              </a:path>
            </a:pathLst>
          </a:custGeom>
          <a:solidFill>
            <a:srgbClr val="FFD200"/>
          </a:solidFill>
          <a:ln w="28575">
            <a:solidFill>
              <a:schemeClr val="bg1"/>
            </a:solidFill>
          </a:ln>
          <a:effectLst>
            <a:outerShdw dist="38100" dir="16200000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92164" name="图片 6">
            <a:extLst>
              <a:ext uri="{FF2B5EF4-FFF2-40B4-BE49-F238E27FC236}">
                <a16:creationId xmlns:a16="http://schemas.microsoft.com/office/drawing/2014/main" id="{19579224-0D8D-489A-829F-46A28910A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803525"/>
            <a:ext cx="4629150" cy="3114675"/>
          </a:xfrm>
          <a:prstGeom prst="rect">
            <a:avLst/>
          </a:prstGeom>
          <a:noFill/>
          <a:ln>
            <a:noFill/>
          </a:ln>
          <a:effectLst>
            <a:outerShdw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1">
            <a:extLst>
              <a:ext uri="{FF2B5EF4-FFF2-40B4-BE49-F238E27FC236}">
                <a16:creationId xmlns:a16="http://schemas.microsoft.com/office/drawing/2014/main" id="{126F780C-7017-4415-9C1D-76B9ADE8F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i="1">
                <a:solidFill>
                  <a:srgbClr val="00836D"/>
                </a:solidFill>
                <a:latin typeface="Bradley Hand ITC" panose="03070402050302030203" pitchFamily="66" charset="0"/>
              </a:rPr>
              <a:t>4/ TÁC DỤNG SINH LÍ</a:t>
            </a:r>
          </a:p>
        </p:txBody>
      </p:sp>
    </p:spTree>
    <p:custDataLst>
      <p:tags r:id="rId1"/>
    </p:custDataLst>
  </p:cSld>
  <p:clrMapOvr>
    <a:masterClrMapping/>
  </p:clrMapOvr>
  <p:transition spd="slow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C:\Users\Administrator\Desktop\4.png">
            <a:extLst>
              <a:ext uri="{FF2B5EF4-FFF2-40B4-BE49-F238E27FC236}">
                <a16:creationId xmlns:a16="http://schemas.microsoft.com/office/drawing/2014/main" id="{C44183C9-0E9B-446C-99F8-C72B2B6FD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19063"/>
            <a:ext cx="13811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3D8987-875E-4D11-8CEA-0FDA12C53325}"/>
              </a:ext>
            </a:extLst>
          </p:cNvPr>
          <p:cNvSpPr txBox="1"/>
          <p:nvPr/>
        </p:nvSpPr>
        <p:spPr>
          <a:xfrm>
            <a:off x="1600200" y="304800"/>
            <a:ext cx="6096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NỘI DUNG BÀI HỌC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1AE824-2631-407E-8700-254F6C4D895B}"/>
              </a:ext>
            </a:extLst>
          </p:cNvPr>
          <p:cNvSpPr txBox="1"/>
          <p:nvPr/>
        </p:nvSpPr>
        <p:spPr>
          <a:xfrm>
            <a:off x="609600" y="1531938"/>
            <a:ext cx="8382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1.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Tác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dụng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nhiệt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và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tác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dụng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phát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sáng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13C4CB-82D8-44C7-AA16-2476279E31E7}"/>
              </a:ext>
            </a:extLst>
          </p:cNvPr>
          <p:cNvSpPr txBox="1"/>
          <p:nvPr/>
        </p:nvSpPr>
        <p:spPr>
          <a:xfrm>
            <a:off x="609600" y="2438400"/>
            <a:ext cx="8382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2.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Tác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dụng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từ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FD5FBD5-FF71-4085-8DB8-19F303FDC9C1}"/>
              </a:ext>
            </a:extLst>
          </p:cNvPr>
          <p:cNvSpPr txBox="1"/>
          <p:nvPr/>
        </p:nvSpPr>
        <p:spPr>
          <a:xfrm>
            <a:off x="609600" y="3429000"/>
            <a:ext cx="8382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3.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Tác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dụng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hóa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học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483EAF7-DCF8-40A1-AB38-B52C31A2752B}"/>
              </a:ext>
            </a:extLst>
          </p:cNvPr>
          <p:cNvSpPr txBox="1"/>
          <p:nvPr/>
        </p:nvSpPr>
        <p:spPr>
          <a:xfrm>
            <a:off x="601663" y="4343400"/>
            <a:ext cx="8382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4.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Tác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dụng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sinh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lí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54" grpId="0"/>
      <p:bldP spid="58" grpId="0"/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Box 20">
            <a:extLst>
              <a:ext uri="{FF2B5EF4-FFF2-40B4-BE49-F238E27FC236}">
                <a16:creationId xmlns:a16="http://schemas.microsoft.com/office/drawing/2014/main" id="{3F945D68-D06A-420B-B931-DD6D3091F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36513"/>
            <a:ext cx="8945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4</a:t>
            </a:r>
            <a:r>
              <a:rPr lang="vi-VN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. Tác dụng </a:t>
            </a: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sinh lý</a:t>
            </a:r>
          </a:p>
        </p:txBody>
      </p:sp>
      <p:pic>
        <p:nvPicPr>
          <p:cNvPr id="5" name="Picture 66" descr="TAC DUNG DIEN copy">
            <a:extLst>
              <a:ext uri="{FF2B5EF4-FFF2-40B4-BE49-F238E27FC236}">
                <a16:creationId xmlns:a16="http://schemas.microsoft.com/office/drawing/2014/main" id="{313B990C-FAEA-4737-B963-DB91D3341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4195763"/>
            <a:ext cx="3725862" cy="2662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8" descr="case111[1]">
            <a:extLst>
              <a:ext uri="{FF2B5EF4-FFF2-40B4-BE49-F238E27FC236}">
                <a16:creationId xmlns:a16="http://schemas.microsoft.com/office/drawing/2014/main" id="{FF8979C4-D9EE-4263-8411-C3ABDAD0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03325"/>
            <a:ext cx="4443413" cy="297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9" descr="electricshock[1]">
            <a:extLst>
              <a:ext uri="{FF2B5EF4-FFF2-40B4-BE49-F238E27FC236}">
                <a16:creationId xmlns:a16="http://schemas.microsoft.com/office/drawing/2014/main" id="{603DA592-2266-46E2-B230-17DE8DB7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648200" cy="297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0">
            <a:extLst>
              <a:ext uri="{FF2B5EF4-FFF2-40B4-BE49-F238E27FC236}">
                <a16:creationId xmlns:a16="http://schemas.microsoft.com/office/drawing/2014/main" id="{8E89169C-B0B2-488A-8AAD-F3F30148D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407988"/>
            <a:ext cx="89979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Nếu sơ ý để cho dòng điện đi qua cơ thể người như tay chạm vào ổ điện, dây điện thì hiện tượng gì xảy ra?</a:t>
            </a:r>
          </a:p>
        </p:txBody>
      </p:sp>
      <p:pic>
        <p:nvPicPr>
          <p:cNvPr id="11" name="Picture 73" descr="f_184833">
            <a:extLst>
              <a:ext uri="{FF2B5EF4-FFF2-40B4-BE49-F238E27FC236}">
                <a16:creationId xmlns:a16="http://schemas.microsoft.com/office/drawing/2014/main" id="{1A3B6ECF-5000-4E32-90CC-DBA6BF570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189413"/>
            <a:ext cx="53340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Box 20">
            <a:extLst>
              <a:ext uri="{FF2B5EF4-FFF2-40B4-BE49-F238E27FC236}">
                <a16:creationId xmlns:a16="http://schemas.microsoft.com/office/drawing/2014/main" id="{D9097ED3-CD25-45CB-ADA1-F5804762C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36513"/>
            <a:ext cx="8945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4</a:t>
            </a:r>
            <a:r>
              <a:rPr lang="vi-VN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. Tác dụng </a:t>
            </a: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sinh lý</a:t>
            </a:r>
          </a:p>
        </p:txBody>
      </p:sp>
      <p:sp>
        <p:nvSpPr>
          <p:cNvPr id="5" name="Text Box 71">
            <a:extLst>
              <a:ext uri="{FF2B5EF4-FFF2-40B4-BE49-F238E27FC236}">
                <a16:creationId xmlns:a16="http://schemas.microsoft.com/office/drawing/2014/main" id="{289427D8-16C3-4372-824D-1559E0F16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1109663"/>
            <a:ext cx="9144000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sơ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ý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dòng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điện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qua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cơ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dòng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điện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cơ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co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giật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tim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ngừng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đập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ngạt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thở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thần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kinh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tê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liệt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nguy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hiểm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tới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mạng</a:t>
            </a:r>
            <a:endParaRPr lang="en-US" altLang="en-US" sz="2800" kern="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3CB0363F-A34C-404B-9B41-73DF1731B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5300"/>
            <a:ext cx="91440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Box 20">
            <a:extLst>
              <a:ext uri="{FF2B5EF4-FFF2-40B4-BE49-F238E27FC236}">
                <a16:creationId xmlns:a16="http://schemas.microsoft.com/office/drawing/2014/main" id="{8FD3B2F7-729E-4CCF-888E-2E78FB11B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36513"/>
            <a:ext cx="8945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4</a:t>
            </a:r>
            <a:r>
              <a:rPr lang="vi-VN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. Tác dụng </a:t>
            </a: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sinh lý</a:t>
            </a:r>
          </a:p>
        </p:txBody>
      </p:sp>
      <p:sp>
        <p:nvSpPr>
          <p:cNvPr id="7" name="Text Box 71">
            <a:extLst>
              <a:ext uri="{FF2B5EF4-FFF2-40B4-BE49-F238E27FC236}">
                <a16:creationId xmlns:a16="http://schemas.microsoft.com/office/drawing/2014/main" id="{D725E7E9-0B9C-44DF-98E2-6C43F560C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457200"/>
            <a:ext cx="9144000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Dòng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điện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cũng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chữa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khỏi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bệnh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chỉnh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cường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độ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thích</a:t>
            </a:r>
            <a:r>
              <a:rPr lang="en-US" altLang="en-US" sz="2800" kern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hợp</a:t>
            </a:r>
            <a:endParaRPr lang="en-US" altLang="en-US" sz="2800" kern="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63493" name="Picture 5">
            <a:extLst>
              <a:ext uri="{FF2B5EF4-FFF2-40B4-BE49-F238E27FC236}">
                <a16:creationId xmlns:a16="http://schemas.microsoft.com/office/drawing/2014/main" id="{7B7651EE-8DC6-4EA7-B68B-2156FDFB8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6413"/>
            <a:ext cx="9144000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WordArt 3">
            <a:extLst>
              <a:ext uri="{FF2B5EF4-FFF2-40B4-BE49-F238E27FC236}">
                <a16:creationId xmlns:a16="http://schemas.microsoft.com/office/drawing/2014/main" id="{20E0B8D6-E8BA-4CED-93C6-00F37FE0D7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66900" y="0"/>
            <a:ext cx="5143500" cy="1066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3972" name="Text Box 4" descr="90%">
            <a:extLst>
              <a:ext uri="{FF2B5EF4-FFF2-40B4-BE49-F238E27FC236}">
                <a16:creationId xmlns:a16="http://schemas.microsoft.com/office/drawing/2014/main" id="{E1223090-CEB8-481D-AD81-FCC92F27A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9540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hiện tượng và các dụng cụ dùng điện sau đây tương ứng với các tác dụng của dòng điện.</a:t>
            </a:r>
          </a:p>
        </p:txBody>
      </p:sp>
      <p:sp>
        <p:nvSpPr>
          <p:cNvPr id="83973" name="Text Box 5">
            <a:extLst>
              <a:ext uri="{FF2B5EF4-FFF2-40B4-BE49-F238E27FC236}">
                <a16:creationId xmlns:a16="http://schemas.microsoft.com/office/drawing/2014/main" id="{45CDB03C-3197-4242-8499-EA8FA81A5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574925"/>
            <a:ext cx="5715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Khi quạt điện hoạt động lâu, sờ vào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ta thấy quạt bị nóng lên.</a:t>
            </a:r>
          </a:p>
        </p:txBody>
      </p:sp>
      <p:sp>
        <p:nvSpPr>
          <p:cNvPr id="83975" name="Text Box 7">
            <a:extLst>
              <a:ext uri="{FF2B5EF4-FFF2-40B4-BE49-F238E27FC236}">
                <a16:creationId xmlns:a16="http://schemas.microsoft.com/office/drawing/2014/main" id="{97171184-03B9-4223-B3FC-E09F15D3E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927725"/>
            <a:ext cx="67818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E.</a:t>
            </a: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  <a:r>
              <a:rPr lang="en-US" altLang="en-US" sz="2000">
                <a:latin typeface="Times New Roman" panose="02020603050405020304" pitchFamily="18" charset="0"/>
              </a:rPr>
              <a:t>ị điện giật do sơ ý chạm tay vào dây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        điện không có vỏ bọc cách điện.</a:t>
            </a:r>
          </a:p>
        </p:txBody>
      </p:sp>
      <p:sp>
        <p:nvSpPr>
          <p:cNvPr id="83976" name="Text Box 8">
            <a:extLst>
              <a:ext uri="{FF2B5EF4-FFF2-40B4-BE49-F238E27FC236}">
                <a16:creationId xmlns:a16="http://schemas.microsoft.com/office/drawing/2014/main" id="{5DD15665-A014-4D0D-A232-3E8C3C389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565525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</a:t>
            </a: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  <a:r>
              <a:rPr lang="en-US" altLang="en-US" sz="2000">
                <a:latin typeface="Times New Roman" panose="02020603050405020304" pitchFamily="18" charset="0"/>
              </a:rPr>
              <a:t>óng đèn điện phát sáng</a:t>
            </a: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3977" name="Text Box 9">
            <a:extLst>
              <a:ext uri="{FF2B5EF4-FFF2-40B4-BE49-F238E27FC236}">
                <a16:creationId xmlns:a16="http://schemas.microsoft.com/office/drawing/2014/main" id="{01AC32CD-F29A-40C4-832D-62B8CEBC7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403725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C.</a:t>
            </a: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R</a:t>
            </a:r>
            <a:r>
              <a:rPr lang="en-US" altLang="en-US" sz="2000">
                <a:latin typeface="Times New Roman" panose="02020603050405020304" pitchFamily="18" charset="0"/>
              </a:rPr>
              <a:t>ơle điện trong các thiết bị điện tự động</a:t>
            </a: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3978" name="Text Box 10">
            <a:extLst>
              <a:ext uri="{FF2B5EF4-FFF2-40B4-BE49-F238E27FC236}">
                <a16:creationId xmlns:a16="http://schemas.microsoft.com/office/drawing/2014/main" id="{8A0502EB-FF75-4B6F-8A15-62FAF6F89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241925"/>
            <a:ext cx="480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</a:t>
            </a: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M</a:t>
            </a:r>
            <a:r>
              <a:rPr lang="en-US" altLang="en-US" sz="2000">
                <a:latin typeface="Times New Roman" panose="02020603050405020304" pitchFamily="18" charset="0"/>
              </a:rPr>
              <a:t>ạ vàng cho vỏ chiếc đồng hồ</a:t>
            </a: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3980" name="Oval 12">
            <a:extLst>
              <a:ext uri="{FF2B5EF4-FFF2-40B4-BE49-F238E27FC236}">
                <a16:creationId xmlns:a16="http://schemas.microsoft.com/office/drawing/2014/main" id="{7CCD6E95-10BB-4EFD-8D44-0FCC163C5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0" y="5181600"/>
            <a:ext cx="1600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Nhiệt</a:t>
            </a:r>
          </a:p>
        </p:txBody>
      </p:sp>
      <p:sp>
        <p:nvSpPr>
          <p:cNvPr id="83981" name="Oval 13">
            <a:extLst>
              <a:ext uri="{FF2B5EF4-FFF2-40B4-BE49-F238E27FC236}">
                <a16:creationId xmlns:a16="http://schemas.microsoft.com/office/drawing/2014/main" id="{EAB7B756-5005-4088-BD9F-7C7EC121A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590800"/>
            <a:ext cx="16002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Phát sáng</a:t>
            </a:r>
          </a:p>
        </p:txBody>
      </p:sp>
      <p:sp>
        <p:nvSpPr>
          <p:cNvPr id="83982" name="Oval 14">
            <a:extLst>
              <a:ext uri="{FF2B5EF4-FFF2-40B4-BE49-F238E27FC236}">
                <a16:creationId xmlns:a16="http://schemas.microsoft.com/office/drawing/2014/main" id="{05934F93-EFE2-4355-BF67-5D971FB96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429000"/>
            <a:ext cx="16764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</a:p>
        </p:txBody>
      </p:sp>
      <p:sp>
        <p:nvSpPr>
          <p:cNvPr id="83983" name="Oval 15">
            <a:extLst>
              <a:ext uri="{FF2B5EF4-FFF2-40B4-BE49-F238E27FC236}">
                <a16:creationId xmlns:a16="http://schemas.microsoft.com/office/drawing/2014/main" id="{D179B7B7-8689-462D-891E-6BE08AF03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0" y="6096000"/>
            <a:ext cx="16002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Hóa học</a:t>
            </a:r>
          </a:p>
        </p:txBody>
      </p:sp>
      <p:sp>
        <p:nvSpPr>
          <p:cNvPr id="83984" name="Oval 16">
            <a:extLst>
              <a:ext uri="{FF2B5EF4-FFF2-40B4-BE49-F238E27FC236}">
                <a16:creationId xmlns:a16="http://schemas.microsoft.com/office/drawing/2014/main" id="{0BD49541-BE90-4CFE-AE5C-5AC6358AE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4343400"/>
            <a:ext cx="1600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Sinh lí</a:t>
            </a:r>
          </a:p>
        </p:txBody>
      </p:sp>
      <p:sp>
        <p:nvSpPr>
          <p:cNvPr id="83986" name="Line 18">
            <a:extLst>
              <a:ext uri="{FF2B5EF4-FFF2-40B4-BE49-F238E27FC236}">
                <a16:creationId xmlns:a16="http://schemas.microsoft.com/office/drawing/2014/main" id="{B7C7F8BC-1762-4300-AD1F-C808B50C2E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2908300"/>
            <a:ext cx="13716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7" name="Line 19">
            <a:extLst>
              <a:ext uri="{FF2B5EF4-FFF2-40B4-BE49-F238E27FC236}">
                <a16:creationId xmlns:a16="http://schemas.microsoft.com/office/drawing/2014/main" id="{AC84A9F6-6985-420C-B49A-6601D431665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657600"/>
            <a:ext cx="13716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8" name="Line 20">
            <a:extLst>
              <a:ext uri="{FF2B5EF4-FFF2-40B4-BE49-F238E27FC236}">
                <a16:creationId xmlns:a16="http://schemas.microsoft.com/office/drawing/2014/main" id="{6179EDAC-3C40-4E78-B755-4F639739BDF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4572000"/>
            <a:ext cx="13716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9" name="Line 21">
            <a:extLst>
              <a:ext uri="{FF2B5EF4-FFF2-40B4-BE49-F238E27FC236}">
                <a16:creationId xmlns:a16="http://schemas.microsoft.com/office/drawing/2014/main" id="{0BA70DD8-1B45-40CB-9F6E-DD17205B33D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5410200"/>
            <a:ext cx="13716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0" name="Line 22">
            <a:extLst>
              <a:ext uri="{FF2B5EF4-FFF2-40B4-BE49-F238E27FC236}">
                <a16:creationId xmlns:a16="http://schemas.microsoft.com/office/drawing/2014/main" id="{A3C53AC8-11E4-4964-B89B-39277FE02F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6400800"/>
            <a:ext cx="13716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33333E-6 0.01435 L 0.00416 0.1199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27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-4.07407E-6 L -3.33333E-6 0.1301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839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0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125 0.0088 L -0.00833 -0.35787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839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8333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416 3.33333E-6 L 0.00833 0.26666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333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.00556 L 0.00417 -0.12222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83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638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1000"/>
                                        <p:tgtEl>
                                          <p:spTgt spid="8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1000"/>
                                        <p:tgtEl>
                                          <p:spTgt spid="8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1000"/>
                                        <p:tgtEl>
                                          <p:spTgt spid="8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1000"/>
                                        <p:tgtEl>
                                          <p:spTgt spid="8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 animBg="1"/>
      <p:bldP spid="83973" grpId="0"/>
      <p:bldP spid="83975" grpId="0"/>
      <p:bldP spid="83976" grpId="0"/>
      <p:bldP spid="83977" grpId="0"/>
      <p:bldP spid="83978" grpId="0"/>
      <p:bldP spid="83980" grpId="0" animBg="1"/>
      <p:bldP spid="83980" grpId="1" animBg="1"/>
      <p:bldP spid="83981" grpId="0" animBg="1"/>
      <p:bldP spid="83981" grpId="1" animBg="1"/>
      <p:bldP spid="83982" grpId="0" animBg="1"/>
      <p:bldP spid="83982" grpId="1" animBg="1"/>
      <p:bldP spid="83983" grpId="0" animBg="1"/>
      <p:bldP spid="83983" grpId="1" animBg="1"/>
      <p:bldP spid="83984" grpId="0" animBg="1"/>
      <p:bldP spid="8398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0ECB2C02-5455-4A36-855A-EF9F0F9DC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812800"/>
            <a:ext cx="3430588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en-US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Bài 2 </a:t>
            </a:r>
            <a:r>
              <a:rPr lang="fr-FR" altLang="en-US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Xét các dụng cụ sau đây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- Quạt điện.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Nồi cơm điện.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Máy thu hình (Ti vi).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Máy thu thanh (Rađiô).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Ấm điện.</a:t>
            </a:r>
          </a:p>
        </p:txBody>
      </p:sp>
      <p:sp>
        <p:nvSpPr>
          <p:cNvPr id="1112067" name="Text Box 3">
            <a:extLst>
              <a:ext uri="{FF2B5EF4-FFF2-40B4-BE49-F238E27FC236}">
                <a16:creationId xmlns:a16="http://schemas.microsoft.com/office/drawing/2014/main" id="{2BC818C9-310D-4758-9049-253A1D20C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279525"/>
            <a:ext cx="4953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en-US" sz="20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Khi các dụng cụ này hoạt động thì tác dụng nhiệt của dòng điện là có ích đối với dụng cụ nào? Không có ích đối với dụng cụ nào?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12068" name="Text Box 4">
            <a:extLst>
              <a:ext uri="{FF2B5EF4-FFF2-40B4-BE49-F238E27FC236}">
                <a16:creationId xmlns:a16="http://schemas.microsoft.com/office/drawing/2014/main" id="{A2FE1B8E-5ECF-49DE-97BA-92C7F31C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971800"/>
            <a:ext cx="1219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Trả lời:</a:t>
            </a:r>
          </a:p>
        </p:txBody>
      </p:sp>
      <p:sp>
        <p:nvSpPr>
          <p:cNvPr id="1112069" name="Text Box 5">
            <a:extLst>
              <a:ext uri="{FF2B5EF4-FFF2-40B4-BE49-F238E27FC236}">
                <a16:creationId xmlns:a16="http://schemas.microsoft.com/office/drawing/2014/main" id="{7401D0BC-D61E-4507-8D8E-5F6E8D1DF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352800"/>
            <a:ext cx="8153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- Tác dụng nhiệt của dòng điện là có ích trong hoạt động của nồi cơm điện, ấm điện.</a:t>
            </a:r>
          </a:p>
        </p:txBody>
      </p:sp>
      <p:sp>
        <p:nvSpPr>
          <p:cNvPr id="1112070" name="Text Box 6">
            <a:extLst>
              <a:ext uri="{FF2B5EF4-FFF2-40B4-BE49-F238E27FC236}">
                <a16:creationId xmlns:a16="http://schemas.microsoft.com/office/drawing/2014/main" id="{FAEE90B6-7684-4DEC-8BC7-FA17BAD59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38600"/>
            <a:ext cx="8458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-Tác dụng nhiệt của dòng điện là không có ích trong hoạt động của quạt điện, máy thu hình, máy thu thanh.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1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11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1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1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1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111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2067" grpId="0"/>
      <p:bldP spid="1112068" grpId="0"/>
      <p:bldP spid="1112069" grpId="0"/>
      <p:bldP spid="111207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>
            <a:extLst>
              <a:ext uri="{FF2B5EF4-FFF2-40B4-BE49-F238E27FC236}">
                <a16:creationId xmlns:a16="http://schemas.microsoft.com/office/drawing/2014/main" id="{605D1B86-026D-4102-9DF0-4AC8863ACA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341438"/>
            <a:ext cx="7924800" cy="2468562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/>
              <a:t>Vật nào dưới đây có tác dụng từ?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	</a:t>
            </a:r>
            <a:r>
              <a:rPr lang="vi-VN" altLang="en-US" sz="2400"/>
              <a:t>A. Một pin </a:t>
            </a:r>
            <a:r>
              <a:rPr lang="en-US" altLang="en-US" sz="2400"/>
              <a:t>c</a:t>
            </a:r>
            <a:r>
              <a:rPr lang="vi-VN" altLang="en-US" sz="2400"/>
              <a:t>òn mới đặt riêng trên bàn.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	</a:t>
            </a:r>
            <a:r>
              <a:rPr lang="vi-VN" altLang="en-US" sz="2400"/>
              <a:t>B. Mảnh nilông đã được cọ xát mạnh.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	</a:t>
            </a:r>
            <a:r>
              <a:rPr lang="vi-VN" altLang="en-US" sz="2400"/>
              <a:t>C. Một cuộn dây dẫn đ</a:t>
            </a:r>
            <a:r>
              <a:rPr lang="en-US" altLang="en-US" sz="2400"/>
              <a:t>ang</a:t>
            </a:r>
            <a:r>
              <a:rPr lang="en-US" altLang="en-US"/>
              <a:t> </a:t>
            </a:r>
            <a:r>
              <a:rPr lang="vi-VN" altLang="en-US" sz="2400"/>
              <a:t>có dòng đ</a:t>
            </a:r>
            <a:r>
              <a:rPr lang="en-US" altLang="en-US" sz="2400"/>
              <a:t>i</a:t>
            </a:r>
            <a:r>
              <a:rPr lang="vi-VN" altLang="en-US" sz="2400"/>
              <a:t>ện</a:t>
            </a:r>
            <a:r>
              <a:rPr lang="en-US" altLang="en-US"/>
              <a:t> </a:t>
            </a:r>
            <a:r>
              <a:rPr lang="vi-VN" altLang="en-US" sz="2400"/>
              <a:t>chạy qua.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	</a:t>
            </a:r>
            <a:r>
              <a:rPr lang="vi-VN" altLang="en-US" sz="2400"/>
              <a:t>D. Một đoạn băng dính.</a:t>
            </a:r>
          </a:p>
        </p:txBody>
      </p:sp>
      <p:sp>
        <p:nvSpPr>
          <p:cNvPr id="106504" name="Oval 8">
            <a:extLst>
              <a:ext uri="{FF2B5EF4-FFF2-40B4-BE49-F238E27FC236}">
                <a16:creationId xmlns:a16="http://schemas.microsoft.com/office/drawing/2014/main" id="{DA8C7D55-342D-4681-85B8-6C6B04261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75" y="3441700"/>
            <a:ext cx="457200" cy="381000"/>
          </a:xfrm>
          <a:prstGeom prst="ellipse">
            <a:avLst/>
          </a:prstGeom>
          <a:noFill/>
          <a:ln w="38100" cap="sq">
            <a:solidFill>
              <a:srgbClr val="008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9332" name="AutoShape 16">
            <a:hlinkClick r:id="rId4" action="ppaction://hlinkfile" highlightClick="1"/>
            <a:extLst>
              <a:ext uri="{FF2B5EF4-FFF2-40B4-BE49-F238E27FC236}">
                <a16:creationId xmlns:a16="http://schemas.microsoft.com/office/drawing/2014/main" id="{5E63E269-EA55-48D3-BECB-4C5400116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3400"/>
            <a:ext cx="685800" cy="4572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</a:rPr>
              <a:t>C</a:t>
            </a:r>
            <a:r>
              <a:rPr lang="en-US" altLang="en-US" sz="2800" b="1">
                <a:latin typeface="Times New Roman" panose="02020603050405020304" pitchFamily="18" charset="0"/>
              </a:rPr>
              <a:t>7/65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5" dur="250" autoRev="1" fill="hold"/>
                                        <p:tgtEl>
                                          <p:spTgt spid="1065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50" autoRev="1" fill="hold"/>
                                        <p:tgtEl>
                                          <p:spTgt spid="1065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250" autoRev="1" fill="hold"/>
                                        <p:tgtEl>
                                          <p:spTgt spid="1065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Number Placeholder 3">
            <a:extLst>
              <a:ext uri="{FF2B5EF4-FFF2-40B4-BE49-F238E27FC236}">
                <a16:creationId xmlns:a16="http://schemas.microsoft.com/office/drawing/2014/main" id="{13AAE13E-1F33-4E2B-B754-B2CE860C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A98EA9D-E746-477B-ADC5-D912AF816DDC}" type="slidenum">
              <a:rPr lang="en-US" altLang="en-US" sz="1600">
                <a:solidFill>
                  <a:srgbClr val="898989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6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02E71155-0193-4018-9B4B-761C07275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536825"/>
            <a:ext cx="7924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>
                <a:latin typeface="Arial" panose="020B0604020202020204" pitchFamily="34" charset="0"/>
              </a:rPr>
              <a:t>Dòng điện </a:t>
            </a:r>
            <a:r>
              <a:rPr lang="vi-VN" altLang="en-US" sz="2400">
                <a:solidFill>
                  <a:srgbClr val="FF0000"/>
                </a:solidFill>
                <a:latin typeface="Arial" panose="020B0604020202020204" pitchFamily="34" charset="0"/>
              </a:rPr>
              <a:t>không có tác dụng</a:t>
            </a:r>
            <a:r>
              <a:rPr lang="vi-VN" altLang="en-US" sz="2400">
                <a:latin typeface="Arial" panose="020B0604020202020204" pitchFamily="34" charset="0"/>
              </a:rPr>
              <a:t> nào dưới đây?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>
                <a:latin typeface="Arial" panose="020B0604020202020204" pitchFamily="34" charset="0"/>
              </a:rPr>
              <a:t>	A. Làm tê liệt thần kinh.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>
                <a:latin typeface="Arial" panose="020B0604020202020204" pitchFamily="34" charset="0"/>
              </a:rPr>
              <a:t>	B. Làm quay kim nam châm.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>
                <a:latin typeface="Arial" panose="020B0604020202020204" pitchFamily="34" charset="0"/>
              </a:rPr>
              <a:t>	C. Làm nóng dây dẫn.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>
                <a:latin typeface="Arial" panose="020B0604020202020204" pitchFamily="34" charset="0"/>
              </a:rPr>
              <a:t>	D. Hút các vụn giấy.</a:t>
            </a:r>
          </a:p>
        </p:txBody>
      </p:sp>
      <p:sp>
        <p:nvSpPr>
          <p:cNvPr id="6" name="Oval 14">
            <a:extLst>
              <a:ext uri="{FF2B5EF4-FFF2-40B4-BE49-F238E27FC236}">
                <a16:creationId xmlns:a16="http://schemas.microsoft.com/office/drawing/2014/main" id="{4CE428B1-8622-4D95-A272-5E5F3BD86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38" y="4905375"/>
            <a:ext cx="509587" cy="444500"/>
          </a:xfrm>
          <a:prstGeom prst="ellipse">
            <a:avLst/>
          </a:prstGeom>
          <a:noFill/>
          <a:ln w="38100" cap="sq">
            <a:solidFill>
              <a:srgbClr val="008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AutoShape 15">
            <a:hlinkClick r:id="rId4" action="ppaction://hlinkfile" highlightClick="1"/>
            <a:extLst>
              <a:ext uri="{FF2B5EF4-FFF2-40B4-BE49-F238E27FC236}">
                <a16:creationId xmlns:a16="http://schemas.microsoft.com/office/drawing/2014/main" id="{FC6D0E59-025D-48E8-ABF4-49091BC8E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" y="1219200"/>
            <a:ext cx="776288" cy="4572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</a:rPr>
              <a:t>C8</a:t>
            </a:r>
            <a:r>
              <a:rPr lang="en-US" altLang="en-US" sz="2800" b="1">
                <a:latin typeface="Times New Roman" panose="02020603050405020304" pitchFamily="18" charset="0"/>
              </a:rPr>
              <a:t>/65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autoRev="1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autoRev="1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autoRev="1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3BBBA31-B672-47FC-A10D-21829B883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8" t="8328"/>
          <a:stretch>
            <a:fillRect/>
          </a:stretch>
        </p:blipFill>
        <p:spPr bwMode="auto">
          <a:xfrm>
            <a:off x="3209925" y="-9525"/>
            <a:ext cx="59340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95EC5EE-98E4-427B-91BB-7C00FCB6B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51" b="59949"/>
          <a:stretch>
            <a:fillRect/>
          </a:stretch>
        </p:blipFill>
        <p:spPr bwMode="auto">
          <a:xfrm>
            <a:off x="0" y="0"/>
            <a:ext cx="41497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轻松愉快">
            <a:hlinkClick r:id="" action="ppaction://media"/>
            <a:extLst>
              <a:ext uri="{FF2B5EF4-FFF2-40B4-BE49-F238E27FC236}">
                <a16:creationId xmlns:a16="http://schemas.microsoft.com/office/drawing/2014/main" id="{19A7C34B-F37B-40CB-82A2-24A0458652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350" y="6443663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5B3C92-AB5E-46E3-9C50-96C40907B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19400"/>
            <a:ext cx="86868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1500" b="1" i="1">
                <a:solidFill>
                  <a:srgbClr val="7030A0"/>
                </a:solidFill>
                <a:latin typeface="Bradley Hand ITC" panose="03070402050302030203" pitchFamily="66" charset="0"/>
              </a:rPr>
              <a:t>Thank you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流程图: 手动输入 18">
            <a:extLst>
              <a:ext uri="{FF2B5EF4-FFF2-40B4-BE49-F238E27FC236}">
                <a16:creationId xmlns:a16="http://schemas.microsoft.com/office/drawing/2014/main" id="{583E5180-129E-4B6A-B9E4-869584802500}"/>
              </a:ext>
            </a:extLst>
          </p:cNvPr>
          <p:cNvSpPr/>
          <p:nvPr/>
        </p:nvSpPr>
        <p:spPr>
          <a:xfrm flipH="1" flipV="1">
            <a:off x="-11113" y="-58738"/>
            <a:ext cx="9155113" cy="82232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2 w 10000"/>
              <a:gd name="connsiteY0" fmla="*/ 504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2 w 10000"/>
              <a:gd name="connsiteY4" fmla="*/ 5046 h 10000"/>
              <a:gd name="connsiteX0" fmla="*/ 12 w 10000"/>
              <a:gd name="connsiteY0" fmla="*/ 8283 h 13237"/>
              <a:gd name="connsiteX1" fmla="*/ 10000 w 10000"/>
              <a:gd name="connsiteY1" fmla="*/ 0 h 13237"/>
              <a:gd name="connsiteX2" fmla="*/ 10000 w 10000"/>
              <a:gd name="connsiteY2" fmla="*/ 13237 h 13237"/>
              <a:gd name="connsiteX3" fmla="*/ 0 w 10000"/>
              <a:gd name="connsiteY3" fmla="*/ 13237 h 13237"/>
              <a:gd name="connsiteX4" fmla="*/ 12 w 10000"/>
              <a:gd name="connsiteY4" fmla="*/ 8283 h 13237"/>
              <a:gd name="connsiteX0" fmla="*/ 0 w 10012"/>
              <a:gd name="connsiteY0" fmla="*/ 6569 h 13237"/>
              <a:gd name="connsiteX1" fmla="*/ 10012 w 10012"/>
              <a:gd name="connsiteY1" fmla="*/ 0 h 13237"/>
              <a:gd name="connsiteX2" fmla="*/ 10012 w 10012"/>
              <a:gd name="connsiteY2" fmla="*/ 13237 h 13237"/>
              <a:gd name="connsiteX3" fmla="*/ 12 w 10012"/>
              <a:gd name="connsiteY3" fmla="*/ 13237 h 13237"/>
              <a:gd name="connsiteX4" fmla="*/ 0 w 10012"/>
              <a:gd name="connsiteY4" fmla="*/ 6569 h 1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2" h="13237">
                <a:moveTo>
                  <a:pt x="0" y="6569"/>
                </a:moveTo>
                <a:lnTo>
                  <a:pt x="10012" y="0"/>
                </a:lnTo>
                <a:lnTo>
                  <a:pt x="10012" y="13237"/>
                </a:lnTo>
                <a:lnTo>
                  <a:pt x="12" y="13237"/>
                </a:lnTo>
                <a:cubicBezTo>
                  <a:pt x="16" y="11586"/>
                  <a:pt x="-4" y="8220"/>
                  <a:pt x="0" y="6569"/>
                </a:cubicBezTo>
                <a:close/>
              </a:path>
            </a:pathLst>
          </a:custGeom>
          <a:solidFill>
            <a:srgbClr val="FFD200"/>
          </a:solidFill>
          <a:ln w="28575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9" name="流程图: 手动输入 18">
            <a:extLst>
              <a:ext uri="{FF2B5EF4-FFF2-40B4-BE49-F238E27FC236}">
                <a16:creationId xmlns:a16="http://schemas.microsoft.com/office/drawing/2014/main" id="{1D5ECF45-026D-4417-9FD9-2345FF8FE067}"/>
              </a:ext>
            </a:extLst>
          </p:cNvPr>
          <p:cNvSpPr/>
          <p:nvPr/>
        </p:nvSpPr>
        <p:spPr>
          <a:xfrm>
            <a:off x="-11113" y="5848350"/>
            <a:ext cx="9155113" cy="10096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2 w 10000"/>
              <a:gd name="connsiteY0" fmla="*/ 504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2 w 10000"/>
              <a:gd name="connsiteY4" fmla="*/ 5046 h 10000"/>
              <a:gd name="connsiteX0" fmla="*/ 12 w 10000"/>
              <a:gd name="connsiteY0" fmla="*/ 8283 h 13237"/>
              <a:gd name="connsiteX1" fmla="*/ 10000 w 10000"/>
              <a:gd name="connsiteY1" fmla="*/ 0 h 13237"/>
              <a:gd name="connsiteX2" fmla="*/ 10000 w 10000"/>
              <a:gd name="connsiteY2" fmla="*/ 13237 h 13237"/>
              <a:gd name="connsiteX3" fmla="*/ 0 w 10000"/>
              <a:gd name="connsiteY3" fmla="*/ 13237 h 13237"/>
              <a:gd name="connsiteX4" fmla="*/ 12 w 10000"/>
              <a:gd name="connsiteY4" fmla="*/ 8283 h 13237"/>
              <a:gd name="connsiteX0" fmla="*/ 0 w 10012"/>
              <a:gd name="connsiteY0" fmla="*/ 6569 h 13237"/>
              <a:gd name="connsiteX1" fmla="*/ 10012 w 10012"/>
              <a:gd name="connsiteY1" fmla="*/ 0 h 13237"/>
              <a:gd name="connsiteX2" fmla="*/ 10012 w 10012"/>
              <a:gd name="connsiteY2" fmla="*/ 13237 h 13237"/>
              <a:gd name="connsiteX3" fmla="*/ 12 w 10012"/>
              <a:gd name="connsiteY3" fmla="*/ 13237 h 13237"/>
              <a:gd name="connsiteX4" fmla="*/ 0 w 10012"/>
              <a:gd name="connsiteY4" fmla="*/ 6569 h 1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2" h="13237">
                <a:moveTo>
                  <a:pt x="0" y="6569"/>
                </a:moveTo>
                <a:lnTo>
                  <a:pt x="10012" y="0"/>
                </a:lnTo>
                <a:lnTo>
                  <a:pt x="10012" y="13237"/>
                </a:lnTo>
                <a:lnTo>
                  <a:pt x="12" y="13237"/>
                </a:lnTo>
                <a:cubicBezTo>
                  <a:pt x="16" y="11586"/>
                  <a:pt x="-4" y="8220"/>
                  <a:pt x="0" y="6569"/>
                </a:cubicBezTo>
                <a:close/>
              </a:path>
            </a:pathLst>
          </a:custGeom>
          <a:solidFill>
            <a:srgbClr val="FFD200"/>
          </a:solidFill>
          <a:ln w="28575">
            <a:solidFill>
              <a:schemeClr val="bg1"/>
            </a:solidFill>
          </a:ln>
          <a:effectLst>
            <a:outerShdw dist="38100" dir="16200000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75780" name="图片 6">
            <a:extLst>
              <a:ext uri="{FF2B5EF4-FFF2-40B4-BE49-F238E27FC236}">
                <a16:creationId xmlns:a16="http://schemas.microsoft.com/office/drawing/2014/main" id="{43E1B131-DC11-403B-86DB-3591CEBE4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803525"/>
            <a:ext cx="4629150" cy="3114675"/>
          </a:xfrm>
          <a:prstGeom prst="rect">
            <a:avLst/>
          </a:prstGeom>
          <a:noFill/>
          <a:ln>
            <a:noFill/>
          </a:ln>
          <a:effectLst>
            <a:outerShdw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941CD6-F1A3-47DE-94A9-5C2253B266D0}"/>
              </a:ext>
            </a:extLst>
          </p:cNvPr>
          <p:cNvSpPr txBox="1"/>
          <p:nvPr/>
        </p:nvSpPr>
        <p:spPr>
          <a:xfrm>
            <a:off x="0" y="914400"/>
            <a:ext cx="914400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chemeClr val="accent5">
                    <a:lumMod val="75000"/>
                  </a:schemeClr>
                </a:solidFill>
                <a:latin typeface="Bradley Hand ITC" panose="03070402050302030203" pitchFamily="66" charset="0"/>
              </a:rPr>
              <a:t>1/ TÁC DỤNG NHIỆT VÀ TÁC DỤNG PHÁT SÁNG</a:t>
            </a:r>
          </a:p>
        </p:txBody>
      </p:sp>
    </p:spTree>
    <p:custDataLst>
      <p:tags r:id="rId1"/>
    </p:custDataLst>
  </p:cSld>
  <p:clrMapOvr>
    <a:masterClrMapping/>
  </p:clrMapOvr>
  <p:transition spd="slow"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357" name="Picture 13" descr="may_say_toc">
            <a:extLst>
              <a:ext uri="{FF2B5EF4-FFF2-40B4-BE49-F238E27FC236}">
                <a16:creationId xmlns:a16="http://schemas.microsoft.com/office/drawing/2014/main" id="{C98EF739-EB7C-498B-AC05-0B15A04C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290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7">
            <a:extLst>
              <a:ext uri="{FF2B5EF4-FFF2-40B4-BE49-F238E27FC236}">
                <a16:creationId xmlns:a16="http://schemas.microsoft.com/office/drawing/2014/main" id="{54643449-1120-4A06-97B8-CD5AB5F67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C1:</a:t>
            </a:r>
            <a:r>
              <a:rPr lang="en-US" altLang="en-US" sz="24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70C0"/>
                </a:solidFill>
                <a:latin typeface="Times New Roman" panose="02020603050405020304" pitchFamily="18" charset="0"/>
              </a:rPr>
              <a:t>Em hãy nêu một số thiết bị được dùng để đốt nóng khi có dòng điện chạy qua?</a:t>
            </a:r>
          </a:p>
        </p:txBody>
      </p:sp>
      <p:pic>
        <p:nvPicPr>
          <p:cNvPr id="1081353" name="Picture 9" descr="Cac_dung_cu_dot_nong_bang_dien">
            <a:extLst>
              <a:ext uri="{FF2B5EF4-FFF2-40B4-BE49-F238E27FC236}">
                <a16:creationId xmlns:a16="http://schemas.microsoft.com/office/drawing/2014/main" id="{E2DF0147-3BD8-4CB8-B3F8-DBA1E7BF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0"/>
            <a:ext cx="19050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1354" name="Picture 10" descr="Objeto_0090">
            <a:extLst>
              <a:ext uri="{FF2B5EF4-FFF2-40B4-BE49-F238E27FC236}">
                <a16:creationId xmlns:a16="http://schemas.microsoft.com/office/drawing/2014/main" id="{4827BA40-BA1A-408E-8AA1-A7C921F876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524000"/>
            <a:ext cx="1333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1355" name="Text Box 11">
            <a:extLst>
              <a:ext uri="{FF2B5EF4-FFF2-40B4-BE49-F238E27FC236}">
                <a16:creationId xmlns:a16="http://schemas.microsoft.com/office/drawing/2014/main" id="{07B40553-F046-4636-A95C-5FA196704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200400"/>
            <a:ext cx="1447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 Ấm điện.</a:t>
            </a:r>
          </a:p>
        </p:txBody>
      </p:sp>
      <p:sp>
        <p:nvSpPr>
          <p:cNvPr id="1081356" name="Text Box 12">
            <a:extLst>
              <a:ext uri="{FF2B5EF4-FFF2-40B4-BE49-F238E27FC236}">
                <a16:creationId xmlns:a16="http://schemas.microsoft.com/office/drawing/2014/main" id="{71C01366-8F67-4FED-B653-640DCFC2A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0"/>
            <a:ext cx="1752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Đèn dây tóc</a:t>
            </a:r>
          </a:p>
        </p:txBody>
      </p:sp>
      <p:pic>
        <p:nvPicPr>
          <p:cNvPr id="1081358" name="Picture 14" descr="Dung_cu_dot_nong_bang_dien">
            <a:extLst>
              <a:ext uri="{FF2B5EF4-FFF2-40B4-BE49-F238E27FC236}">
                <a16:creationId xmlns:a16="http://schemas.microsoft.com/office/drawing/2014/main" id="{65550499-B9B4-4E97-A891-C913F6D7B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19812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1359" name="Picture 15" descr="mo han">
            <a:extLst>
              <a:ext uri="{FF2B5EF4-FFF2-40B4-BE49-F238E27FC236}">
                <a16:creationId xmlns:a16="http://schemas.microsoft.com/office/drawing/2014/main" id="{F8BB8B88-877D-41CD-82A3-012EFA3C4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1752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1360" name="Text Box 16">
            <a:extLst>
              <a:ext uri="{FF2B5EF4-FFF2-40B4-BE49-F238E27FC236}">
                <a16:creationId xmlns:a16="http://schemas.microsoft.com/office/drawing/2014/main" id="{52AEBA74-787A-4B74-8650-1F33653B1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013325"/>
            <a:ext cx="1752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 Mỏ hàn điện.</a:t>
            </a:r>
          </a:p>
        </p:txBody>
      </p:sp>
      <p:sp>
        <p:nvSpPr>
          <p:cNvPr id="1081362" name="Text Box 18">
            <a:extLst>
              <a:ext uri="{FF2B5EF4-FFF2-40B4-BE49-F238E27FC236}">
                <a16:creationId xmlns:a16="http://schemas.microsoft.com/office/drawing/2014/main" id="{10CF3CA8-1791-4C16-AF05-B70AB7667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338" y="6232525"/>
            <a:ext cx="15668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Bàn là điện.</a:t>
            </a:r>
          </a:p>
        </p:txBody>
      </p:sp>
      <p:pic>
        <p:nvPicPr>
          <p:cNvPr id="1081363" name="Picture 19" descr="noi com 4">
            <a:extLst>
              <a:ext uri="{FF2B5EF4-FFF2-40B4-BE49-F238E27FC236}">
                <a16:creationId xmlns:a16="http://schemas.microsoft.com/office/drawing/2014/main" id="{9A30FEEE-44FD-4EC9-A18B-D51931E40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81600"/>
            <a:ext cx="1752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1364" name="Picture 20" descr="may nuoc nong">
            <a:extLst>
              <a:ext uri="{FF2B5EF4-FFF2-40B4-BE49-F238E27FC236}">
                <a16:creationId xmlns:a16="http://schemas.microsoft.com/office/drawing/2014/main" id="{2C283175-FA1B-483D-BC9A-A3E047B2D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79825"/>
            <a:ext cx="17526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1365" name="Text Box 21">
            <a:extLst>
              <a:ext uri="{FF2B5EF4-FFF2-40B4-BE49-F238E27FC236}">
                <a16:creationId xmlns:a16="http://schemas.microsoft.com/office/drawing/2014/main" id="{25F51BEC-E2CD-4401-96DC-E3E30F313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308725"/>
            <a:ext cx="1981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Nồi cơm điện.</a:t>
            </a:r>
          </a:p>
        </p:txBody>
      </p:sp>
      <p:sp>
        <p:nvSpPr>
          <p:cNvPr id="1081366" name="Text Box 22">
            <a:extLst>
              <a:ext uri="{FF2B5EF4-FFF2-40B4-BE49-F238E27FC236}">
                <a16:creationId xmlns:a16="http://schemas.microsoft.com/office/drawing/2014/main" id="{81152307-BB05-47ED-A005-1402CC56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927725"/>
            <a:ext cx="19288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Máy nước nóng</a:t>
            </a:r>
          </a:p>
        </p:txBody>
      </p:sp>
      <p:pic>
        <p:nvPicPr>
          <p:cNvPr id="1081368" name="Picture 24" descr="bếp điện">
            <a:extLst>
              <a:ext uri="{FF2B5EF4-FFF2-40B4-BE49-F238E27FC236}">
                <a16:creationId xmlns:a16="http://schemas.microsoft.com/office/drawing/2014/main" id="{B6E09EAD-DD3C-42D6-B9C2-ED3D332A4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1574800"/>
            <a:ext cx="17033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1367" name="Text Box 23">
            <a:extLst>
              <a:ext uri="{FF2B5EF4-FFF2-40B4-BE49-F238E27FC236}">
                <a16:creationId xmlns:a16="http://schemas.microsoft.com/office/drawing/2014/main" id="{086FF41A-14D7-4582-BE28-13FF2C4F0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819400"/>
            <a:ext cx="1336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Bếp điện</a:t>
            </a:r>
          </a:p>
        </p:txBody>
      </p:sp>
      <p:sp>
        <p:nvSpPr>
          <p:cNvPr id="1081361" name="Text Box 17">
            <a:extLst>
              <a:ext uri="{FF2B5EF4-FFF2-40B4-BE49-F238E27FC236}">
                <a16:creationId xmlns:a16="http://schemas.microsoft.com/office/drawing/2014/main" id="{103095BE-7681-452E-8C60-BD333BDBA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648200"/>
            <a:ext cx="16906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Máy sấy tóc.</a:t>
            </a:r>
          </a:p>
        </p:txBody>
      </p:sp>
      <p:sp>
        <p:nvSpPr>
          <p:cNvPr id="76819" name="TextBox 20">
            <a:extLst>
              <a:ext uri="{FF2B5EF4-FFF2-40B4-BE49-F238E27FC236}">
                <a16:creationId xmlns:a16="http://schemas.microsoft.com/office/drawing/2014/main" id="{0EC2B44F-C2DC-41DD-B497-BD68452BF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36513"/>
            <a:ext cx="8945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1. Tác dụng nhiệt</a:t>
            </a: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 và </a:t>
            </a:r>
            <a:r>
              <a:rPr lang="vi-VN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Tác dụng phát sáng</a:t>
            </a:r>
            <a:endParaRPr lang="en-US" altLang="en-US" sz="2800" b="1" u="sng">
              <a:solidFill>
                <a:srgbClr val="0070C0"/>
              </a:solidFill>
              <a:latin typeface="Bradley Hand ITC" panose="03070402050302030203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8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8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8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8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8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8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8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8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8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8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8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8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8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8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08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8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  <p:bldP spid="1081355" grpId="0"/>
      <p:bldP spid="1081356" grpId="0"/>
      <p:bldP spid="1081360" grpId="0"/>
      <p:bldP spid="1081362" grpId="0"/>
      <p:bldP spid="1081365" grpId="0"/>
      <p:bldP spid="1081366" grpId="0"/>
      <p:bldP spid="1081367" grpId="0"/>
      <p:bldP spid="10813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2">
            <a:extLst>
              <a:ext uri="{FF2B5EF4-FFF2-40B4-BE49-F238E27FC236}">
                <a16:creationId xmlns:a16="http://schemas.microsoft.com/office/drawing/2014/main" id="{F29E2427-ABF4-4964-8CA2-108E47B71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0"/>
            <a:ext cx="5334000" cy="408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C2:</a:t>
            </a:r>
            <a:r>
              <a:rPr lang="en-US" altLang="en-US" sz="2400">
                <a:solidFill>
                  <a:srgbClr val="0070C0"/>
                </a:solidFill>
                <a:latin typeface="Times New Roman" panose="02020603050405020304" pitchFamily="18" charset="0"/>
              </a:rPr>
              <a:t> Quan sát bóng đèn khi có dòng điện chạy qua và tìm hiểu các nội dung sau</a:t>
            </a:r>
            <a:r>
              <a:rPr lang="vi-VN" altLang="en-US" sz="240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Times New Roman" panose="02020603050405020304" pitchFamily="18" charset="0"/>
              </a:rPr>
              <a:t>a</a:t>
            </a:r>
            <a:r>
              <a:rPr lang="vi-VN" altLang="en-US" sz="240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400">
                <a:solidFill>
                  <a:srgbClr val="0070C0"/>
                </a:solidFill>
                <a:latin typeface="Times New Roman" panose="02020603050405020304" pitchFamily="18" charset="0"/>
              </a:rPr>
              <a:t> Khi đèn sáng bóng đèn có nóng lên không? Bằng cách nào xác nhận điều đó?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Times New Roman" panose="02020603050405020304" pitchFamily="18" charset="0"/>
              </a:rPr>
              <a:t>b</a:t>
            </a:r>
            <a:r>
              <a:rPr lang="vi-VN" altLang="en-US" sz="240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400">
                <a:solidFill>
                  <a:srgbClr val="0070C0"/>
                </a:solidFill>
                <a:latin typeface="Times New Roman" panose="02020603050405020304" pitchFamily="18" charset="0"/>
              </a:rPr>
              <a:t> Bộ phận nào của bóng đèn bị đốt nóng mạnh và phát sáng khi có dòng điện chạy qua?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Times New Roman" panose="02020603050405020304" pitchFamily="18" charset="0"/>
              </a:rPr>
              <a:t>c. Vì sao dây tóc bóng đèn thường được làm bằng dây Vonfram?</a:t>
            </a:r>
          </a:p>
        </p:txBody>
      </p:sp>
      <p:sp>
        <p:nvSpPr>
          <p:cNvPr id="4" name="Text Box 56">
            <a:extLst>
              <a:ext uri="{FF2B5EF4-FFF2-40B4-BE49-F238E27FC236}">
                <a16:creationId xmlns:a16="http://schemas.microsoft.com/office/drawing/2014/main" id="{773610D9-C84D-4B27-AE4F-8119EBA25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48138"/>
            <a:ext cx="9144000" cy="1127125"/>
          </a:xfrm>
          <a:prstGeom prst="rect">
            <a:avLst/>
          </a:prstGeom>
          <a:gradFill rotWithShape="1">
            <a:gsLst>
              <a:gs pos="0">
                <a:srgbClr val="B9E9EF"/>
              </a:gs>
              <a:gs pos="50000">
                <a:srgbClr val="D3F0F4"/>
              </a:gs>
              <a:gs pos="100000">
                <a:srgbClr val="E9F7F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  <a:sym typeface="Wingdings" panose="05000000000000000000" pitchFamily="2" charset="2"/>
              </a:rPr>
              <a:t>  </a:t>
            </a:r>
            <a:r>
              <a:rPr lang="en-US" altLang="en-US" sz="2800">
                <a:latin typeface="Times New Roman" panose="02020603050405020304" pitchFamily="18" charset="0"/>
              </a:rPr>
              <a:t>a) Khi đèn sáng, bóng đèn có nóng lên. Để xác nhận điều đó ta cảm nhận bằng tay hoặc dùng nhiệt kế. </a:t>
            </a:r>
          </a:p>
        </p:txBody>
      </p:sp>
      <p:sp>
        <p:nvSpPr>
          <p:cNvPr id="5" name="Text Box 57">
            <a:extLst>
              <a:ext uri="{FF2B5EF4-FFF2-40B4-BE49-F238E27FC236}">
                <a16:creationId xmlns:a16="http://schemas.microsoft.com/office/drawing/2014/main" id="{922C1239-60FF-4CA7-8243-CB03CCABC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5275263"/>
            <a:ext cx="9159875" cy="1125537"/>
          </a:xfrm>
          <a:prstGeom prst="rect">
            <a:avLst/>
          </a:prstGeom>
          <a:gradFill rotWithShape="1">
            <a:gsLst>
              <a:gs pos="0">
                <a:srgbClr val="B9E9EF"/>
              </a:gs>
              <a:gs pos="50000">
                <a:srgbClr val="D3F0F4"/>
              </a:gs>
              <a:gs pos="100000">
                <a:srgbClr val="E9F7F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  <a:sym typeface="Wingdings" panose="05000000000000000000" pitchFamily="2" charset="2"/>
              </a:rPr>
              <a:t>  </a:t>
            </a:r>
            <a:r>
              <a:rPr lang="en-US" altLang="en-US" sz="2800">
                <a:latin typeface="Times New Roman" panose="02020603050405020304" pitchFamily="18" charset="0"/>
              </a:rPr>
              <a:t>b) Dây tóc của bóng đèn bị đốt nóng mạnh và phát sáng khi có dòng điện chạy qua.</a:t>
            </a:r>
          </a:p>
        </p:txBody>
      </p:sp>
      <p:pic>
        <p:nvPicPr>
          <p:cNvPr id="61446" name="Picture 6">
            <a:extLst>
              <a:ext uri="{FF2B5EF4-FFF2-40B4-BE49-F238E27FC236}">
                <a16:creationId xmlns:a16="http://schemas.microsoft.com/office/drawing/2014/main" id="{B2747458-8322-4F5D-9B2E-BDFB6AFB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2">
            <a:extLst>
              <a:ext uri="{FF2B5EF4-FFF2-40B4-BE49-F238E27FC236}">
                <a16:creationId xmlns:a16="http://schemas.microsoft.com/office/drawing/2014/main" id="{3259BA5F-58F3-41EB-A126-4CB095113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20688"/>
            <a:ext cx="79248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i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2800" b="1" i="1" u="sng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Kết luận: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- Vật dẫn điện …………..khi có dòng điện chạy qua.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- Dòng điện chạy qua dây tóc bóng đèn làm dây tóc nóng tới               cao và</a:t>
            </a:r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608DDBEC-F8FC-4859-B4AE-036A4A73E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176463"/>
            <a:ext cx="1346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Times New Roman" panose="02020603050405020304" pitchFamily="18" charset="0"/>
              </a:rPr>
              <a:t>nhiệt độ</a:t>
            </a:r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120D952E-AF3E-4B02-837E-63FD29827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133600"/>
            <a:ext cx="17954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Times New Roman" panose="02020603050405020304" pitchFamily="18" charset="0"/>
              </a:rPr>
              <a:t>phát sáng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467A72-A09D-44AE-874B-31F5FA1E7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6EA7B3-AE24-4E91-A92D-3BE744E6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862263"/>
            <a:ext cx="462915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9F4018-FB8D-4832-8C9D-78DE4A6A2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862263"/>
            <a:ext cx="439420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9F5FA-A602-4F6F-BD4F-3B0D5E2E5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9906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Times New Roman" panose="02020603050405020304" pitchFamily="18" charset="0"/>
              </a:rPr>
              <a:t>nóng lên</a:t>
            </a:r>
            <a:r>
              <a:rPr lang="en-US" altLang="en-US" sz="2400" b="1" u="sng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1" descr="nguoiduatin-151262500[1]">
            <a:extLst>
              <a:ext uri="{FF2B5EF4-FFF2-40B4-BE49-F238E27FC236}">
                <a16:creationId xmlns:a16="http://schemas.microsoft.com/office/drawing/2014/main" id="{D4BEFE23-AA69-4EA7-A57C-B8B2E6DA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4648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183671-3FC9-48AC-8652-3D0CDCBF3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495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AA011-C860-4A95-BDF9-EFDCD43EF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"/>
            <a:ext cx="8915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C4: </a:t>
            </a:r>
            <a:r>
              <a:rPr lang="en-US" altLang="en-US" sz="2400">
                <a:solidFill>
                  <a:srgbClr val="0066FF"/>
                </a:solidFill>
                <a:latin typeface="Times New Roman" panose="02020603050405020304" pitchFamily="18" charset="0"/>
              </a:rPr>
              <a:t>Nếu trong mạch điện với dây dẫn bằng đồng có nối thêm đoạn dây chì, trong một số trường hợp nhiệt độ dây chì vượt 327</a:t>
            </a:r>
            <a:r>
              <a:rPr lang="en-US" altLang="en-US" sz="2400" baseline="30000">
                <a:solidFill>
                  <a:srgbClr val="0066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400">
                <a:solidFill>
                  <a:srgbClr val="0066FF"/>
                </a:solidFill>
                <a:latin typeface="Times New Roman" panose="02020603050405020304" pitchFamily="18" charset="0"/>
              </a:rPr>
              <a:t>C thì có hiện tượng gì xảy ra?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流程图: 手动输入 18">
            <a:extLst>
              <a:ext uri="{FF2B5EF4-FFF2-40B4-BE49-F238E27FC236}">
                <a16:creationId xmlns:a16="http://schemas.microsoft.com/office/drawing/2014/main" id="{FA175621-B7D0-4092-BC2F-2C731A659113}"/>
              </a:ext>
            </a:extLst>
          </p:cNvPr>
          <p:cNvSpPr/>
          <p:nvPr/>
        </p:nvSpPr>
        <p:spPr>
          <a:xfrm flipH="1" flipV="1">
            <a:off x="-11113" y="-58738"/>
            <a:ext cx="9155113" cy="82232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2 w 10000"/>
              <a:gd name="connsiteY0" fmla="*/ 504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2 w 10000"/>
              <a:gd name="connsiteY4" fmla="*/ 5046 h 10000"/>
              <a:gd name="connsiteX0" fmla="*/ 12 w 10000"/>
              <a:gd name="connsiteY0" fmla="*/ 8283 h 13237"/>
              <a:gd name="connsiteX1" fmla="*/ 10000 w 10000"/>
              <a:gd name="connsiteY1" fmla="*/ 0 h 13237"/>
              <a:gd name="connsiteX2" fmla="*/ 10000 w 10000"/>
              <a:gd name="connsiteY2" fmla="*/ 13237 h 13237"/>
              <a:gd name="connsiteX3" fmla="*/ 0 w 10000"/>
              <a:gd name="connsiteY3" fmla="*/ 13237 h 13237"/>
              <a:gd name="connsiteX4" fmla="*/ 12 w 10000"/>
              <a:gd name="connsiteY4" fmla="*/ 8283 h 13237"/>
              <a:gd name="connsiteX0" fmla="*/ 0 w 10012"/>
              <a:gd name="connsiteY0" fmla="*/ 6569 h 13237"/>
              <a:gd name="connsiteX1" fmla="*/ 10012 w 10012"/>
              <a:gd name="connsiteY1" fmla="*/ 0 h 13237"/>
              <a:gd name="connsiteX2" fmla="*/ 10012 w 10012"/>
              <a:gd name="connsiteY2" fmla="*/ 13237 h 13237"/>
              <a:gd name="connsiteX3" fmla="*/ 12 w 10012"/>
              <a:gd name="connsiteY3" fmla="*/ 13237 h 13237"/>
              <a:gd name="connsiteX4" fmla="*/ 0 w 10012"/>
              <a:gd name="connsiteY4" fmla="*/ 6569 h 1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2" h="13237">
                <a:moveTo>
                  <a:pt x="0" y="6569"/>
                </a:moveTo>
                <a:lnTo>
                  <a:pt x="10012" y="0"/>
                </a:lnTo>
                <a:lnTo>
                  <a:pt x="10012" y="13237"/>
                </a:lnTo>
                <a:lnTo>
                  <a:pt x="12" y="13237"/>
                </a:lnTo>
                <a:cubicBezTo>
                  <a:pt x="16" y="11586"/>
                  <a:pt x="-4" y="8220"/>
                  <a:pt x="0" y="6569"/>
                </a:cubicBezTo>
                <a:close/>
              </a:path>
            </a:pathLst>
          </a:custGeom>
          <a:solidFill>
            <a:srgbClr val="FFD200"/>
          </a:solidFill>
          <a:ln w="28575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9" name="流程图: 手动输入 18">
            <a:extLst>
              <a:ext uri="{FF2B5EF4-FFF2-40B4-BE49-F238E27FC236}">
                <a16:creationId xmlns:a16="http://schemas.microsoft.com/office/drawing/2014/main" id="{9569F37C-49DF-4C30-BF87-DC001ED20EA8}"/>
              </a:ext>
            </a:extLst>
          </p:cNvPr>
          <p:cNvSpPr/>
          <p:nvPr/>
        </p:nvSpPr>
        <p:spPr>
          <a:xfrm>
            <a:off x="-11113" y="5848350"/>
            <a:ext cx="9155113" cy="10096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2 w 10000"/>
              <a:gd name="connsiteY0" fmla="*/ 504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2 w 10000"/>
              <a:gd name="connsiteY4" fmla="*/ 5046 h 10000"/>
              <a:gd name="connsiteX0" fmla="*/ 12 w 10000"/>
              <a:gd name="connsiteY0" fmla="*/ 8283 h 13237"/>
              <a:gd name="connsiteX1" fmla="*/ 10000 w 10000"/>
              <a:gd name="connsiteY1" fmla="*/ 0 h 13237"/>
              <a:gd name="connsiteX2" fmla="*/ 10000 w 10000"/>
              <a:gd name="connsiteY2" fmla="*/ 13237 h 13237"/>
              <a:gd name="connsiteX3" fmla="*/ 0 w 10000"/>
              <a:gd name="connsiteY3" fmla="*/ 13237 h 13237"/>
              <a:gd name="connsiteX4" fmla="*/ 12 w 10000"/>
              <a:gd name="connsiteY4" fmla="*/ 8283 h 13237"/>
              <a:gd name="connsiteX0" fmla="*/ 0 w 10012"/>
              <a:gd name="connsiteY0" fmla="*/ 6569 h 13237"/>
              <a:gd name="connsiteX1" fmla="*/ 10012 w 10012"/>
              <a:gd name="connsiteY1" fmla="*/ 0 h 13237"/>
              <a:gd name="connsiteX2" fmla="*/ 10012 w 10012"/>
              <a:gd name="connsiteY2" fmla="*/ 13237 h 13237"/>
              <a:gd name="connsiteX3" fmla="*/ 12 w 10012"/>
              <a:gd name="connsiteY3" fmla="*/ 13237 h 13237"/>
              <a:gd name="connsiteX4" fmla="*/ 0 w 10012"/>
              <a:gd name="connsiteY4" fmla="*/ 6569 h 1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2" h="13237">
                <a:moveTo>
                  <a:pt x="0" y="6569"/>
                </a:moveTo>
                <a:lnTo>
                  <a:pt x="10012" y="0"/>
                </a:lnTo>
                <a:lnTo>
                  <a:pt x="10012" y="13237"/>
                </a:lnTo>
                <a:lnTo>
                  <a:pt x="12" y="13237"/>
                </a:lnTo>
                <a:cubicBezTo>
                  <a:pt x="16" y="11586"/>
                  <a:pt x="-4" y="8220"/>
                  <a:pt x="0" y="6569"/>
                </a:cubicBezTo>
                <a:close/>
              </a:path>
            </a:pathLst>
          </a:custGeom>
          <a:solidFill>
            <a:srgbClr val="FFD200"/>
          </a:solidFill>
          <a:ln w="28575">
            <a:solidFill>
              <a:schemeClr val="bg1"/>
            </a:solidFill>
          </a:ln>
          <a:effectLst>
            <a:outerShdw dist="38100" dir="16200000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80900" name="图片 6">
            <a:extLst>
              <a:ext uri="{FF2B5EF4-FFF2-40B4-BE49-F238E27FC236}">
                <a16:creationId xmlns:a16="http://schemas.microsoft.com/office/drawing/2014/main" id="{A09154E3-D8F8-4644-8AA1-733EDD4F4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803525"/>
            <a:ext cx="4629150" cy="3114675"/>
          </a:xfrm>
          <a:prstGeom prst="rect">
            <a:avLst/>
          </a:prstGeom>
          <a:noFill/>
          <a:ln>
            <a:noFill/>
          </a:ln>
          <a:effectLst>
            <a:outerShdw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B49F67-7808-4EE7-A8B7-C0D6746C2221}"/>
              </a:ext>
            </a:extLst>
          </p:cNvPr>
          <p:cNvSpPr txBox="1"/>
          <p:nvPr/>
        </p:nvSpPr>
        <p:spPr>
          <a:xfrm>
            <a:off x="0" y="1295400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i="1" dirty="0">
                <a:solidFill>
                  <a:schemeClr val="accent5">
                    <a:lumMod val="75000"/>
                  </a:schemeClr>
                </a:solidFill>
                <a:latin typeface="Bradley Hand ITC" panose="03070402050302030203" pitchFamily="66" charset="0"/>
              </a:rPr>
              <a:t>2/ TÁC DỤNG TỪ</a:t>
            </a:r>
          </a:p>
        </p:txBody>
      </p:sp>
    </p:spTree>
    <p:custDataLst>
      <p:tags r:id="rId1"/>
    </p:custDataLst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20">
            <a:extLst>
              <a:ext uri="{FF2B5EF4-FFF2-40B4-BE49-F238E27FC236}">
                <a16:creationId xmlns:a16="http://schemas.microsoft.com/office/drawing/2014/main" id="{273A22E0-3102-43CD-B0A6-7E935F20B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36513"/>
            <a:ext cx="8945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2</a:t>
            </a:r>
            <a:r>
              <a:rPr lang="vi-VN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. Tác dụng </a:t>
            </a:r>
            <a:r>
              <a:rPr lang="en-US" altLang="en-US" sz="2800" b="1" u="sng">
                <a:solidFill>
                  <a:srgbClr val="0070C0"/>
                </a:solidFill>
                <a:latin typeface="Bradley Hand ITC" panose="03070402050302030203" pitchFamily="66" charset="0"/>
              </a:rPr>
              <a:t>từ</a:t>
            </a:r>
          </a:p>
        </p:txBody>
      </p:sp>
      <p:pic>
        <p:nvPicPr>
          <p:cNvPr id="62466" name="Picture 2">
            <a:extLst>
              <a:ext uri="{FF2B5EF4-FFF2-40B4-BE49-F238E27FC236}">
                <a16:creationId xmlns:a16="http://schemas.microsoft.com/office/drawing/2014/main" id="{30E416F4-5C6C-4D66-868B-87A322997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450"/>
            <a:ext cx="9144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E9B382-7741-4EEA-9910-D9455C156FC7}"/>
              </a:ext>
            </a:extLst>
          </p:cNvPr>
          <p:cNvSpPr txBox="1"/>
          <p:nvPr/>
        </p:nvSpPr>
        <p:spPr>
          <a:xfrm>
            <a:off x="46038" y="2895600"/>
            <a:ext cx="9097962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khả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năng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hút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sắt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thép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gọi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nam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</a:rPr>
              <a:t>châm</a:t>
            </a:r>
            <a:endParaRPr lang="en-US" sz="3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9&quot;/&gt;&lt;/object&gt;&lt;object type=&quot;3&quot; unique_id=&quot;10005&quot;&gt;&lt;property id=&quot;20148&quot; value=&quot;5&quot;/&gt;&lt;property id=&quot;20300&quot; value=&quot;Slide 2&quot;/&gt;&lt;property id=&quot;20307&quot; value=&quot;1091&quot;/&gt;&lt;/object&gt;&lt;object type=&quot;3&quot; unique_id=&quot;10006&quot;&gt;&lt;property id=&quot;20148&quot; value=&quot;5&quot;/&gt;&lt;property id=&quot;20300&quot; value=&quot;Slide 3&quot;/&gt;&lt;property id=&quot;20307&quot; value=&quot;1088&quot;/&gt;&lt;/object&gt;&lt;object type=&quot;3&quot; unique_id=&quot;10007&quot;&gt;&lt;property id=&quot;20148&quot; value=&quot;5&quot;/&gt;&lt;property id=&quot;20300&quot; value=&quot;Slide 4&quot;/&gt;&lt;property id=&quot;20307&quot; value=&quot;268&quot;/&gt;&lt;/object&gt;&lt;object type=&quot;3&quot; unique_id=&quot;10008&quot;&gt;&lt;property id=&quot;20148&quot; value=&quot;5&quot;/&gt;&lt;property id=&quot;20300&quot; value=&quot;Slide 5&quot;/&gt;&lt;property id=&quot;20307&quot; value=&quot;1067&quot;/&gt;&lt;/object&gt;&lt;object type=&quot;3&quot; unique_id=&quot;10009&quot;&gt;&lt;property id=&quot;20148&quot; value=&quot;5&quot;/&gt;&lt;property id=&quot;20300&quot; value=&quot;Slide 6&quot;/&gt;&lt;property id=&quot;20307&quot; value=&quot;1089&quot;/&gt;&lt;/object&gt;&lt;object type=&quot;3&quot; unique_id=&quot;10010&quot;&gt;&lt;property id=&quot;20148&quot; value=&quot;5&quot;/&gt;&lt;property id=&quot;20300&quot; value=&quot;Slide 7&quot;/&gt;&lt;property id=&quot;20307&quot; value=&quot;1033&quot;/&gt;&lt;/object&gt;&lt;object type=&quot;3&quot; unique_id=&quot;10011&quot;&gt;&lt;property id=&quot;20148&quot; value=&quot;5&quot;/&gt;&lt;property id=&quot;20300&quot; value=&quot;Slide 8&quot;/&gt;&lt;property id=&quot;20307&quot; value=&quot;1080&quot;/&gt;&lt;/object&gt;&lt;object type=&quot;3&quot; unique_id=&quot;10012&quot;&gt;&lt;property id=&quot;20148&quot; value=&quot;5&quot;/&gt;&lt;property id=&quot;20300&quot; value=&quot;Slide 9&quot;/&gt;&lt;property id=&quot;20307&quot; value=&quot;1081&quot;/&gt;&lt;/object&gt;&lt;object type=&quot;3&quot; unique_id=&quot;10013&quot;&gt;&lt;property id=&quot;20148&quot; value=&quot;5&quot;/&gt;&lt;property id=&quot;20300&quot; value=&quot;Slide 10&quot;/&gt;&lt;property id=&quot;20307&quot; value=&quot;1090&quot;/&gt;&lt;/object&gt;&lt;object type=&quot;3&quot; unique_id=&quot;10014&quot;&gt;&lt;property id=&quot;20148&quot; value=&quot;5&quot;/&gt;&lt;property id=&quot;20300&quot; value=&quot;Slide 11&quot;/&gt;&lt;property id=&quot;20307&quot; value=&quot;1083&quot;/&gt;&lt;/object&gt;&lt;object type=&quot;3&quot; unique_id=&quot;10015&quot;&gt;&lt;property id=&quot;20148&quot; value=&quot;5&quot;/&gt;&lt;property id=&quot;20300&quot; value=&quot;Slide 12&quot;/&gt;&lt;property id=&quot;20307&quot; value=&quot;1069&quot;/&gt;&lt;/object&gt;&lt;object type=&quot;3&quot; unique_id=&quot;10016&quot;&gt;&lt;property id=&quot;20148&quot; value=&quot;5&quot;/&gt;&lt;property id=&quot;20300&quot; value=&quot;Slide 13&quot;/&gt;&lt;property id=&quot;20307&quot; value=&quot;995&quot;/&gt;&lt;/object&gt;&lt;object type=&quot;3&quot; unique_id=&quot;10017&quot;&gt;&lt;property id=&quot;20148&quot; value=&quot;5&quot;/&gt;&lt;property id=&quot;20300&quot; value=&quot;Slide 14&quot;/&gt;&lt;property id=&quot;20307&quot; value=&quot;1071&quot;/&gt;&lt;/object&gt;&lt;object type=&quot;3&quot; unique_id=&quot;10018&quot;&gt;&lt;property id=&quot;20148&quot; value=&quot;5&quot;/&gt;&lt;property id=&quot;20300&quot; value=&quot;Slide 15&quot;/&gt;&lt;property id=&quot;20307&quot; value=&quot;1087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999&quot;/&gt;&lt;/object&gt;&lt;object type=&quot;3&quot; unique_id=&quot;10021&quot;&gt;&lt;property id=&quot;20148&quot; value=&quot;5&quot;/&gt;&lt;property id=&quot;20300&quot; value=&quot;Slide 18&quot;/&gt;&lt;property id=&quot;20307&quot; value=&quot;1002&quot;/&gt;&lt;/object&gt;&lt;object type=&quot;3&quot; unique_id=&quot;10022&quot;&gt;&lt;property id=&quot;20148&quot; value=&quot;5&quot;/&gt;&lt;property id=&quot;20300&quot; value=&quot;Slide 19&quot;/&gt;&lt;property id=&quot;20307&quot; value=&quot;1038&quot;/&gt;&lt;/object&gt;&lt;object type=&quot;3&quot; unique_id=&quot;10023&quot;&gt;&lt;property id=&quot;20148&quot; value=&quot;5&quot;/&gt;&lt;property id=&quot;20300&quot; value=&quot;Slide 20&quot;/&gt;&lt;property id=&quot;20307&quot; value=&quot;1005&quot;/&gt;&lt;/object&gt;&lt;object type=&quot;3&quot; unique_id=&quot;10024&quot;&gt;&lt;property id=&quot;20148&quot; value=&quot;5&quot;/&gt;&lt;property id=&quot;20300&quot; value=&quot;Slide 21&quot;/&gt;&lt;property id=&quot;20307&quot; value=&quot;958&quot;/&gt;&lt;/object&gt;&lt;object type=&quot;3&quot; unique_id=&quot;10025&quot;&gt;&lt;property id=&quot;20148&quot; value=&quot;5&quot;/&gt;&lt;property id=&quot;20300&quot; value=&quot;Slide 22&quot;/&gt;&lt;property id=&quot;20307&quot; value=&quot;1074&quot;/&gt;&lt;/object&gt;&lt;object type=&quot;3&quot; unique_id=&quot;10026&quot;&gt;&lt;property id=&quot;20148&quot; value=&quot;5&quot;/&gt;&lt;property id=&quot;20300&quot; value=&quot;Slide 23&quot;/&gt;&lt;property id=&quot;20307&quot; value=&quot;1007&quot;/&gt;&lt;/object&gt;&lt;object type=&quot;3&quot; unique_id=&quot;10027&quot;&gt;&lt;property id=&quot;20148&quot; value=&quot;5&quot;/&gt;&lt;property id=&quot;20300&quot; value=&quot;Slide 24&quot;/&gt;&lt;property id=&quot;20307&quot; value=&quot;1076&quot;/&gt;&lt;/object&gt;&lt;object type=&quot;3&quot; unique_id=&quot;10028&quot;&gt;&lt;property id=&quot;20148&quot; value=&quot;5&quot;/&gt;&lt;property id=&quot;20300&quot; value=&quot;Slide 25&quot;/&gt;&lt;property id=&quot;20307&quot; value=&quot;1059&quot;/&gt;&lt;/object&gt;&lt;object type=&quot;3&quot; unique_id=&quot;10029&quot;&gt;&lt;property id=&quot;20148&quot; value=&quot;5&quot;/&gt;&lt;property id=&quot;20300&quot; value=&quot;Slide 26&quot;/&gt;&lt;property id=&quot;20307&quot; value=&quot;1062&quot;/&gt;&lt;/object&gt;&lt;object type=&quot;3&quot; unique_id=&quot;10030&quot;&gt;&lt;property id=&quot;20148&quot; value=&quot;5&quot;/&gt;&lt;property id=&quot;20300&quot; value=&quot;Slide 27&quot;/&gt;&lt;property id=&quot;20307&quot; value=&quot;1079&quot;/&gt;&lt;/object&gt;&lt;/object&gt;&lt;/object&gt;&lt;/database&gt;"/>
  <p:tag name="SECTOMILLISECCONVERTED" val="1"/>
  <p:tag name="ISPRING_UUID" val="{2B03F1E8-0872-4D7E-B3D6-193B6BF38918}"/>
  <p:tag name="ISPRING_RESOURCE_FOLDER" val="C:\Users\admin\Desktop\Ôn tập mùa dịch\chủ đề khối 7\Khối 7 tuần 2\các tac dụng cua dong dien\"/>
  <p:tag name="ISPRING_PRESENTATION_PATH" val="C:\Users\admin\Desktop\Ôn tập mùa dịch\chủ đề khối 7\Khối 7 tuần 2\các tac dụng cua dong dien.ppt"/>
  <p:tag name="ISPRING_PROJECT_VERSION" val="9.3"/>
  <p:tag name="ISPRING_PROJECT_FOLDER_UPDATED" val="1"/>
  <p:tag name="ISPRING_SCREEN_RECS_UPDATED" val="C:\Users\admin\Desktop\Ôn tập mùa dịch\chủ đề khối 7\Khối 7 tuần 2\các tac dụng cua dong dien\"/>
  <p:tag name="ISPRING_PRESENTATION_INFO_2" val="&lt;?xml version=&quot;1.0&quot; encoding=&quot;UTF-8&quot; standalone=&quot;no&quot; ?&gt;&#10;&lt;presentation2&gt;&#10;&#10;  &lt;slides&gt;&#10;    &lt;slide id=&quot;{888788AF-CDC7-4E8C-96E5-BE8844702096}&quot; pptId=&quot;1139&quot;/&gt;&#10;    &lt;slide id=&quot;{138A40B3-D52B-4249-9C4D-3BAA3B2A1124}&quot; pptId=&quot;1137&quot;/&gt;&#10;    &lt;slide id=&quot;{46AD22F3-A5EA-4BF0-B697-0D164AA24923}&quot; pptId=&quot;1157&quot;/&gt;&#10;    &lt;slide id=&quot;{B08D521D-8EAE-41BE-B2A9-7DAA21B2DDBD}&quot; pptId=&quot;1088&quot;/&gt;&#10;    &lt;slide id=&quot;{6F39AB6F-2BD2-415B-B24C-9A4272156657}&quot; pptId=&quot;1134&quot;/&gt;&#10;    &lt;slide id=&quot;{3AD53F97-F4D9-4F35-9B58-37ED929E4798}&quot; pptId=&quot;1135&quot;/&gt;&#10;    &lt;slide id=&quot;{528B2207-A2A3-4959-952D-9BC81BEF3FA7}&quot; pptId=&quot;1136&quot;/&gt;&#10;    &lt;slide id=&quot;{37E21EF3-4B45-4284-8D06-EF8FFD24C5F9}&quot; pptId=&quot;1158&quot;/&gt;&#10;    &lt;slide id=&quot;{58F6A2C6-5CCB-4EDE-AFFE-6AAFE2F67731}&quot; pptId=&quot;1140&quot;/&gt;&#10;    &lt;slide id=&quot;{379CA42F-700C-425E-83CA-02EF402A4A93}&quot; pptId=&quot;1143&quot;/&gt;&#10;    &lt;slide id=&quot;{B9E60AD5-FC77-4DDB-8F3E-FDC7EA5C19DF}&quot; pptId=&quot;1141&quot;/&gt;&#10;    &lt;slide id=&quot;{5AE038CA-AF27-4700-85B6-C7B8950DBFFC}&quot; pptId=&quot;1144&quot;/&gt;&#10;    &lt;slide id=&quot;{1A15904D-47E7-4B5E-B5A3-BADA8E250A46}&quot; pptId=&quot;1145&quot;/&gt;&#10;    &lt;slide id=&quot;{B3639655-4550-4D53-99DE-98BBF079B9C2}&quot; pptId=&quot;1147&quot;/&gt;&#10;    &lt;slide id=&quot;{7D5E379E-C54F-4781-8574-B502BAFC2064}&quot; pptId=&quot;1159&quot;/&gt;&#10;    &lt;slide id=&quot;{140720F2-664B-4099-AF42-EADDFE50D7D1}&quot; pptId=&quot;1148&quot;/&gt;&#10;    &lt;slide id=&quot;{E2D47EF1-162B-4CA3-B48F-5C0C406AC13A}&quot; pptId=&quot;1149&quot;/&gt;&#10;    &lt;slide id=&quot;{7C67E2D5-39ED-4FA8-BBAC-832EB1F681E4}&quot; pptId=&quot;1162&quot;/&gt;&#10;    &lt;slide id=&quot;{0FE0D58B-B13B-4FA7-8E65-6CA9BBD46B8B}&quot; pptId=&quot;1160&quot;/&gt;&#10;    &lt;slide id=&quot;{476C054C-AA53-4455-A147-4729CFA92B96}&quot; pptId=&quot;1150&quot;/&gt;&#10;    &lt;slide id=&quot;{41602A85-617F-4C0C-9F27-DAD5CFA5CF44}&quot; pptId=&quot;1151&quot;/&gt;&#10;    &lt;slide id=&quot;{33D22720-FAFA-45BB-A9BB-63A5D3E78141}&quot; pptId=&quot;1153&quot;/&gt;&#10;    &lt;slide id=&quot;{9C57B096-ADD8-48BF-A6D9-010A70EB7EBB}&quot; pptId=&quot;1161&quot;/&gt;&#10;    &lt;slide id=&quot;{BED2A626-F6AE-4EFF-8B5E-8C7BB07A76C1}&quot; pptId=&quot;1155&quot;/&gt;&#10;    &lt;slide id=&quot;{FDCBB043-071E-42AC-91F7-52037C2B49C6}&quot; pptId=&quot;1113&quot;/&gt;&#10;    &lt;slide id=&quot;{E1EBE300-D560-426C-8676-F8D57F9C142F}&quot; pptId=&quot;1154&quot;/&gt;&#10;    &lt;slide id=&quot;{2042B9FE-04B5-4DEC-9008-C86D7806D6B3}&quot; pptId=&quot;1156&quot;/&gt;&#10;    &lt;slide id=&quot;{EA4AC633-C69C-4568-A5C0-AF1633C6FEC7}&quot; pptId=&quot;1164&quot;/&gt;&#10;    &lt;slide id=&quot;{B0CE0529-124A-47BB-AB74-4D47D5D2B721}&quot; pptId=&quot;1163&quot;/&gt;&#10;  &lt;/slides&gt;&#10;&#10;  &lt;narration&gt;&#10;    &lt;audioTracks&gt;&#10;      &lt;audioTrack muted=&quot;false&quot; name=&quot;Âm thanh 1&quot; resource=&quot;d0592f33&quot; slideId=&quot;{888788AF-CDC7-4E8C-96E5-BE8844702096}&quot; startTime=&quot;0&quot; volume=&quot;1&quot;&gt;&#10;        &lt;audio channels=&quot;1&quot; format=&quot;s16&quot; sampleRate=&quot;44100&quot;/&gt;&#10;      &lt;/audioTrack&gt;&#10;      &lt;audioTrack muted=&quot;false&quot; name=&quot;Âm thanh 2&quot; resource=&quot;c6870529&quot; slideId=&quot;{138A40B3-D52B-4249-9C4D-3BAA3B2A1124}&quot; startTime=&quot;0&quot; volume=&quot;1&quot;&gt;&#10;        &lt;audio channels=&quot;1&quot; format=&quot;s16&quot; sampleRate=&quot;44100&quot;/&gt;&#10;      &lt;/audioTrack&gt;&#10;      &lt;audioTrack muted=&quot;false&quot; name=&quot;Âm thanh 3&quot; resource=&quot;595f8fb0&quot; slideId=&quot;{46AD22F3-A5EA-4BF0-B697-0D164AA24923}&quot; startTime=&quot;0&quot; volume=&quot;1&quot;&gt;&#10;        &lt;audio channels=&quot;1&quot; format=&quot;s16&quot; sampleRate=&quot;44100&quot;/&gt;&#10;      &lt;/audioTrack&gt;&#10;      &lt;audioTrack muted=&quot;false&quot; name=&quot;Âm thanh 4&quot; resource=&quot;89be2c69&quot; slideId=&quot;{B08D521D-8EAE-41BE-B2A9-7DAA21B2DDBD}&quot; startTime=&quot;0&quot; volume=&quot;1&quot;&gt;&#10;        &lt;audio channels=&quot;1&quot; format=&quot;s16&quot; sampleRate=&quot;44100&quot;/&gt;&#10;      &lt;/audioTrack&gt;&#10;      &lt;audioTrack muted=&quot;false&quot; name=&quot;Âm thanh 5&quot; resource=&quot;a83a185f&quot; slideId=&quot;{6F39AB6F-2BD2-415B-B24C-9A4272156657}&quot; startTime=&quot;0&quot; volume=&quot;1&quot;&gt;&#10;        &lt;audio channels=&quot;1&quot; format=&quot;s16&quot; sampleRate=&quot;44100&quot;/&gt;&#10;      &lt;/audioTrack&gt;&#10;      &lt;audioTrack muted=&quot;false&quot; name=&quot;Âm thanh 6&quot; resource=&quot;d00a7728&quot; slideId=&quot;{3AD53F97-F4D9-4F35-9B58-37ED929E4798}&quot; startTime=&quot;0&quot; volume=&quot;1&quot;&gt;&#10;        &lt;audio channels=&quot;1&quot; format=&quot;s16&quot; sampleRate=&quot;44100&quot;/&gt;&#10;      &lt;/audioTrack&gt;&#10;      &lt;audioTrack muted=&quot;false&quot; name=&quot;Âm thanh 7&quot; resource=&quot;bd61613a&quot; slideId=&quot;{528B2207-A2A3-4959-952D-9BC81BEF3FA7}&quot; startTime=&quot;0&quot; volume=&quot;1&quot;&gt;&#10;        &lt;audio channels=&quot;1&quot; format=&quot;s16&quot; sampleRate=&quot;44100&quot;/&gt;&#10;      &lt;/audioTrack&gt;&#10;      &lt;audioTrack muted=&quot;false&quot; name=&quot;Âm thanh 8&quot; resource=&quot;5e0e3bdc&quot; slideId=&quot;{37E21EF3-4B45-4284-8D06-EF8FFD24C5F9}&quot; startTime=&quot;0&quot; volume=&quot;1&quot;&gt;&#10;        &lt;audio channels=&quot;1&quot; format=&quot;s16&quot; sampleRate=&quot;44100&quot;/&gt;&#10;      &lt;/audioTrack&gt;&#10;      &lt;audioTrack muted=&quot;false&quot; name=&quot;Âm thanh 9&quot; resource=&quot;5af8d1ee&quot; slideId=&quot;{58F6A2C6-5CCB-4EDE-AFFE-6AAFE2F6773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0&quot; resource=&quot;15a964bd&quot; slideId=&quot;{379CA42F-700C-425E-83CA-02EF402A4A93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1&quot; resource=&quot;cb1305f8&quot; slideId=&quot;{B9E60AD5-FC77-4DDB-8F3E-FDC7EA5C19D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2&quot; resource=&quot;819fd315&quot; slideId=&quot;{5AE038CA-AF27-4700-85B6-C7B8950DBFF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3&quot; resource=&quot;a3fda0f0&quot; slideId=&quot;{1A15904D-47E7-4B5E-B5A3-BADA8E250A4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4&quot; resource=&quot;d3324556&quot; slideId=&quot;{B3639655-4550-4D53-99DE-98BBF079B9C2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5&quot; resource=&quot;955b3ef7&quot; slideId=&quot;{7D5E379E-C54F-4781-8574-B502BAFC2064}&quot; startTime=&quot;0&quot; volume=&quot;1&quot;&gt;&#10;        &lt;audio channels=&quot;1&quot; format=&quot;s16&quot; sampleRate=&quot;44100&quot;/&gt;&#10;      &lt;/audioTrack&gt;&#10;      &lt;audioTrack muted=&quot;false&quot; name=&quot;Âm thanh 16&quot; resource=&quot;569eca8e&quot; slideId=&quot;{140720F2-664B-4099-AF42-EADDFE50D7D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7&quot; resource=&quot;f8b657e1&quot; slideId=&quot;{E2D47EF1-162B-4CA3-B48F-5C0C406AC13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8&quot; resource=&quot;5f49bb4a&quot; slideId=&quot;{7C67E2D5-39ED-4FA8-BBAC-832EB1F681E4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9&quot; resource=&quot;2f1e88d4&quot; slideId=&quot;{0FE0D58B-B13B-4FA7-8E65-6CA9BBD46B8B}&quot; startTime=&quot;0&quot; volume=&quot;1&quot;&gt;&#10;        &lt;audio channels=&quot;1&quot; format=&quot;s16&quot; sampleRate=&quot;44100&quot;/&gt;&#10;      &lt;/audioTrack&gt;&#10;      &lt;audioTrack muted=&quot;false&quot; name=&quot;Âm thanh 20&quot; resource=&quot;91b86beb&quot; slideId=&quot;{476C054C-AA53-4455-A147-4729CFA92B9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1&quot; resource=&quot;77d5b952&quot; slideId=&quot;{41602A85-617F-4C0C-9F27-DAD5CFA5CF44}&quot; startTime=&quot;0&quot; volume=&quot;1&quot;&gt;&#10;        &lt;audio channels=&quot;1&quot; format=&quot;s16&quot; sampleRate=&quot;44100&quot;/&gt;&#10;      &lt;/audioTrack&gt;&#10;      &lt;audioTrack muted=&quot;false&quot; name=&quot;Âm thanh 22&quot; resource=&quot;26693e93&quot; slideId=&quot;{33D22720-FAFA-45BB-A9BB-63A5D3E7814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3&quot; resource=&quot;d9187fb1&quot; slideId=&quot;{9C57B096-ADD8-48BF-A6D9-010A70EB7EBB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4&quot; resource=&quot;2237a466&quot; slideId=&quot;{BED2A626-F6AE-4EFF-8B5E-8C7BB07A76C1}&quot; startTime=&quot;0&quot; volume=&quot;1&quot;&gt;&#10;        &lt;audio channels=&quot;1&quot; format=&quot;s16&quot; sampleRate=&quot;44100&quot;/&gt;&#10;      &lt;/audioTrack&gt;&#10;      &lt;audioTrack muted=&quot;false&quot; name=&quot;Âm thanh 25&quot; resource=&quot;6a6c2755&quot; slideId=&quot;&quot; startTime=&quot;0&quot; volume=&quot;1&quot;&gt;&#10;        &lt;audio channels=&quot;1&quot; format=&quot;s16&quot; sampleRate=&quot;44100&quot;/&gt;&#10;      &lt;/audioTrack&gt;&#10;      &lt;audioTrack muted=&quot;false&quot; name=&quot;Âm thanh 26&quot; resource=&quot;0df1ff83&quot; slideId=&quot;{FDCBB043-071E-42AC-91F7-52037C2B49C6}&quot; startTime=&quot;0&quot; volume=&quot;1&quot;&gt;&#10;        &lt;audio channels=&quot;1&quot; format=&quot;s16&quot; sampleRate=&quot;44100&quot;/&gt;&#10;      &lt;/audioTrack&gt;&#10;      &lt;audioTrack muted=&quot;false&quot; name=&quot;Âm thanh 27&quot; resource=&quot;0549fcb6&quot; slideId=&quot;{E1EBE300-D560-426C-8676-F8D57F9C142F}&quot; startTime=&quot;0&quot; volume=&quot;1&quot;&gt;&#10;        &lt;audio channels=&quot;1&quot; format=&quot;s16&quot; sampleRate=&quot;44100&quot;/&gt;&#10;      &lt;/audioTrack&gt;&#10;      &lt;audioTrack muted=&quot;false&quot; name=&quot;Âm thanh 28&quot; resource=&quot;ec94cd53&quot; slideId=&quot;{2042B9FE-04B5-4DEC-9008-C86D7806D6B3}&quot; startTime=&quot;0&quot; volume=&quot;1&quot;&gt;&#10;        &lt;audio channels=&quot;1&quot; format=&quot;s16&quot; sampleRate=&quot;44100&quot;/&gt;&#10;      &lt;/audioTrack&gt;&#10;      &lt;audioTrack muted=&quot;false&quot; name=&quot;Âm thanh 29&quot; resource=&quot;f5c966bf&quot; slideId=&quot;{EA4AC633-C69C-4568-A5C0-AF1633C6FEC7}&quot; startTime=&quot;0&quot; volume=&quot;1&quot;&gt;&#10;        &lt;audio channels=&quot;1&quot; format=&quot;s16&quot; sampleRate=&quot;44100&quot;/&gt;&#10;      &lt;/audioTrack&gt;&#10;      &lt;audioTrack muted=&quot;false&quot; name=&quot;Âm thanh 30&quot; resource=&quot;37891d3d&quot; slideId=&quot;{B0CE0529-124A-47BB-AB74-4D47D5D2B721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LMS_API_VERSION" val="SCORM 1.2"/>
  <p:tag name="ISPRING_ULTRA_SCORM_COURSE_ID" val="E0B55FB9-B0DB-41A8-AD9B-11CBE8EDC7B2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bŏT{C4E7D125-9F18-44EF-9AA0-515094E7A2B3}&quot;,&quot;C:\\Users\\admin\\Desktop\\Ôn tập mùa dịch\\chủ đề khối 7\\Khối 7 tuần 2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các tac dụng cua dong die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609"/>
  <p:tag name="TIMING" val="|2.46|7.063|11.376"/>
  <p:tag name="ISPRING_SLIDE_ID_2" val="{58F6A2C6-5CCB-4EDE-AFFE-6AAFE2F6773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946"/>
  <p:tag name="TIMING" val="|1.273|1.422"/>
  <p:tag name="ISPRING_SLIDE_ID_2" val="{379CA42F-700C-425E-83CA-02EF402A4A9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7.922"/>
  <p:tag name="TIMING" val="|12.466|4.75|2.125|1.546"/>
  <p:tag name="ISPRING_SLIDE_ID_2" val="{B9E60AD5-FC77-4DDB-8F3E-FDC7EA5C19DF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1.188"/>
  <p:tag name="ISPRING_SLIDE_ID_2" val="{5AE038CA-AF27-4700-85B6-C7B8950DBFFC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0.682"/>
  <p:tag name="TIMING" val="|18.408|4.985"/>
  <p:tag name="ISPRING_SLIDE_ID_2" val="{1A15904D-47E7-4B5E-B5A3-BADA8E250A4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67.188"/>
  <p:tag name="TIMING" val="|39.8|4.259|40.455|36.532"/>
  <p:tag name="ISPRING_SLIDE_ID_2" val="{B3639655-4550-4D53-99DE-98BBF079B9C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585"/>
  <p:tag name="ISPRING_SLIDE_ID_2" val="{7D5E379E-C54F-4781-8574-B502BAFC206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6.741"/>
  <p:tag name="TIMING" val="|66.238"/>
  <p:tag name="ISPRING_SLIDE_ID_2" val="{140720F2-664B-4099-AF42-EADDFE50D7D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322"/>
  <p:tag name="ISPRING_SLIDE_ID_2" val="{E2D47EF1-162B-4CA3-B48F-5C0C406AC13A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1.086"/>
  <p:tag name="TIMING" val="|43.87|1.932|2.873|4.361"/>
  <p:tag name="ISPRING_CUSTOM_TIMING_USED" val="1"/>
  <p:tag name="ISPRING_SLIDE_ID_2" val="{7C67E2D5-39ED-4FA8-BBAC-832EB1F681E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0.281"/>
  <p:tag name="TIMING" val="|51.497"/>
  <p:tag name="ISPRING_CUSTOM_TIMING_USED" val="1"/>
  <p:tag name="ISPRING_SLIDE_ID_2" val="{888788AF-CDC7-4E8C-96E5-BE884470209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133"/>
  <p:tag name="ISPRING_SLIDE_ID_2" val="{0FE0D58B-B13B-4FA7-8E65-6CA9BBD46B8B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6.199"/>
  <p:tag name="TIMING" val="|20.113|1.527|1.641|1.347"/>
  <p:tag name="ISPRING_SLIDE_ID_2" val="{476C054C-AA53-4455-A147-4729CFA92B9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4.932"/>
  <p:tag name="ISPRING_SLIDE_ID_2" val="{41602A85-617F-4C0C-9F27-DAD5CFA5CF4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8.508"/>
  <p:tag name="TIMING" val="|8.741|15.766"/>
  <p:tag name="ISPRING_SLIDE_ID_2" val="{33D22720-FAFA-45BB-A9BB-63A5D3E78141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9.320"/>
  <p:tag name="TIMING" val="|5.278|7.914|2.498|1.701|1.843|1.281|1.907|2.186|1.897|1.667|0.982|28.424"/>
  <p:tag name="ISPRING_SLIDE_ID_2" val="{BED2A626-F6AE-4EFF-8B5E-8C7BB07A76C1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0.342"/>
  <p:tag name="TIMING" val="|11.32|27.205|1.315|16.368"/>
  <p:tag name="ISPRING_SLIDE_ID_2" val="{FDCBB043-071E-42AC-91F7-52037C2B49C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1.258"/>
  <p:tag name="TIMING" val="|24.284"/>
  <p:tag name="ISPRING_SLIDE_ID_2" val="{E1EBE300-D560-426C-8676-F8D57F9C142F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253"/>
  <p:tag name="TIMING" val="|1.084|20.728"/>
  <p:tag name="ISPRING_SLIDE_ID_2" val="{2042B9FE-04B5-4DEC-9008-C86D7806D6B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0CE0529-124A-47BB-AB74-4D47D5D2B721}"/>
  <p:tag name="GENSWF_ADVANCE_TIME" val="27.699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7.126"/>
  <p:tag name="ISPRING_CUSTOM_TIMING_USED" val="1"/>
  <p:tag name="TIMING" val="|2.255|1.923|4.91|2.638|2.795"/>
  <p:tag name="ISPRING_SLIDE_ID_2" val="{138A40B3-D52B-4249-9C4D-3BAA3B2A112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5.195"/>
  <p:tag name="ISPRING_SLIDE_ID_2" val="{46AD22F3-A5EA-4BF0-B697-0D164AA2492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5.487"/>
  <p:tag name="TIMING" val="|4.36|38.326"/>
  <p:tag name="ISPRING_SLIDE_ID_2" val="{B08D521D-8EAE-41BE-B2A9-7DAA21B2DDB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68.066"/>
  <p:tag name="TIMING" val="|8.55|21.594|49.387|35.415"/>
  <p:tag name="ISPRING_SLIDE_ID_2" val="{6F39AB6F-2BD2-415B-B24C-9A427215665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2.883"/>
  <p:tag name="TIMING" val="|7.615|10.013|9.444|3.011|10.439|3.06|7.971"/>
  <p:tag name="ISPRING_SLIDE_ID_2" val="{3AD53F97-F4D9-4F35-9B58-37ED929E479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4.758"/>
  <p:tag name="TIMING" val="|14.849|36.564|35.568"/>
  <p:tag name="ISPRING_SLIDE_ID_2" val="{528B2207-A2A3-4959-952D-9BC81BEF3FA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304"/>
  <p:tag name="ISPRING_SLIDE_ID_2" val="{37E21EF3-4B45-4284-8D06-EF8FFD24C5F9}"/>
</p:tagLst>
</file>

<file path=ppt/theme/theme1.xml><?xml version="1.0" encoding="utf-8"?>
<a:theme xmlns:a="http://schemas.openxmlformats.org/drawingml/2006/main" name="Theme duong diem">
  <a:themeElements>
    <a:clrScheme name="自定义 7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">
  <a:themeElements>
    <a:clrScheme name="自定义 7">
      <a:dk1>
        <a:sysClr val="windowText" lastClr="000000"/>
      </a:dk1>
      <a:lt1>
        <a:srgbClr val="FFFFFF"/>
      </a:lt1>
      <a:dk2>
        <a:srgbClr val="006600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badi MT"/>
        <a:ea typeface="微软雅黑"/>
        <a:cs typeface=""/>
      </a:majorFont>
      <a:minorFont>
        <a:latin typeface="Abadi M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heme duong diem">
  <a:themeElements>
    <a:clrScheme name="自定义 7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heme bầu trời xanh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10607</TotalTime>
  <Words>1151</Words>
  <Application>Microsoft Office PowerPoint</Application>
  <PresentationFormat>On-screen Show (4:3)</PresentationFormat>
  <Paragraphs>165</Paragraphs>
  <Slides>27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DengXian</vt:lpstr>
      <vt:lpstr>等线 Light</vt:lpstr>
      <vt:lpstr>Abadi MT</vt:lpstr>
      <vt:lpstr>Arial</vt:lpstr>
      <vt:lpstr>Bradley Hand ITC</vt:lpstr>
      <vt:lpstr>Calibri</vt:lpstr>
      <vt:lpstr>Calibri Light</vt:lpstr>
      <vt:lpstr>inpin heiti</vt:lpstr>
      <vt:lpstr>ITC Avant Garde Std Bk</vt:lpstr>
      <vt:lpstr>Times New Roman</vt:lpstr>
      <vt:lpstr>VNI-Times</vt:lpstr>
      <vt:lpstr>华康少女文字W5</vt:lpstr>
      <vt:lpstr>Theme duong diem</vt:lpstr>
      <vt:lpstr>1_Office Theme</vt:lpstr>
      <vt:lpstr>PPT定制1801380800</vt:lpstr>
      <vt:lpstr>Default Design</vt:lpstr>
      <vt:lpstr>1_Theme duong diem</vt:lpstr>
      <vt:lpstr>2_Office Theme</vt:lpstr>
      <vt:lpstr>1_Default Design</vt:lpstr>
      <vt:lpstr>Theme bầu trời xanh</vt:lpstr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các tac dụng cua dong dien</dc:title>
  <dc:creator>hà lý</dc:creator>
  <cp:lastModifiedBy>Tăng Thị Thu Hà</cp:lastModifiedBy>
  <cp:revision>292</cp:revision>
  <cp:lastPrinted>1601-01-01T00:00:00Z</cp:lastPrinted>
  <dcterms:created xsi:type="dcterms:W3CDTF">1601-01-01T00:00:00Z</dcterms:created>
  <dcterms:modified xsi:type="dcterms:W3CDTF">2025-02-05T04:45:44Z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