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8"/>
  </p:notesMasterIdLst>
  <p:sldIdLst>
    <p:sldId id="257" r:id="rId2"/>
    <p:sldId id="256" r:id="rId3"/>
    <p:sldId id="258" r:id="rId4"/>
    <p:sldId id="260" r:id="rId5"/>
    <p:sldId id="261" r:id="rId6"/>
    <p:sldId id="262" r:id="rId7"/>
    <p:sldId id="263" r:id="rId8"/>
    <p:sldId id="311" r:id="rId9"/>
    <p:sldId id="312" r:id="rId10"/>
    <p:sldId id="264" r:id="rId11"/>
    <p:sldId id="313" r:id="rId12"/>
    <p:sldId id="314" r:id="rId13"/>
    <p:sldId id="265" r:id="rId14"/>
    <p:sldId id="266" r:id="rId15"/>
    <p:sldId id="267" r:id="rId16"/>
    <p:sldId id="315" r:id="rId17"/>
    <p:sldId id="268" r:id="rId18"/>
    <p:sldId id="269" r:id="rId19"/>
    <p:sldId id="275" r:id="rId20"/>
    <p:sldId id="316" r:id="rId21"/>
    <p:sldId id="270" r:id="rId22"/>
    <p:sldId id="317" r:id="rId23"/>
    <p:sldId id="318" r:id="rId24"/>
    <p:sldId id="319" r:id="rId25"/>
    <p:sldId id="273" r:id="rId26"/>
    <p:sldId id="290" r:id="rId27"/>
  </p:sldIdLst>
  <p:sldSz cx="9144000" cy="5143500" type="screen16x9"/>
  <p:notesSz cx="6858000" cy="9144000"/>
  <p:embeddedFontLst>
    <p:embeddedFont>
      <p:font typeface="Arimo" panose="020B0604020202020204" charset="0"/>
      <p:regular r:id="rId29"/>
      <p:bold r:id="rId30"/>
      <p:italic r:id="rId31"/>
      <p:boldItalic r:id="rId32"/>
    </p:embeddedFont>
    <p:embeddedFont>
      <p:font typeface="Cambria Math" panose="02040503050406030204" pitchFamily="18" charset="0"/>
      <p:regular r:id="rId33"/>
    </p:embeddedFont>
    <p:embeddedFont>
      <p:font typeface="Yanone Kaffeesatz" panose="020B0604020202020204" charset="0"/>
      <p:regular r:id="rId34"/>
      <p:bold r:id="rId35"/>
    </p:embeddedFont>
    <p:embeddedFont>
      <p:font typeface="Yanone Kaffeesatz Medium" panose="020B0604020202020204" charset="0"/>
      <p:regular r:id="rId36"/>
      <p:bold r:id="rId37"/>
    </p:embeddedFont>
    <p:embeddedFont>
      <p:font typeface="Yanone Kaffeesatz SemiBold"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CF9"/>
    <a:srgbClr val="EBFAF7"/>
    <a:srgbClr val="F7FDFB"/>
    <a:srgbClr val="000000"/>
    <a:srgbClr val="0E523A"/>
    <a:srgbClr val="F09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BA3F57-56C1-4DCD-A5CF-2FAB35A99F89}">
  <a:tblStyle styleId="{AEBA3F57-56C1-4DCD-A5CF-2FAB35A99F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e7c69f7885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e7c69f7885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45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80c8d91f1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80c8d91f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043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80c8d91f1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80c8d91f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80c8d91f1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280c8d91f1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0c8d91f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0c8d91f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80c8d91f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80c8d91f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870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80c8d91f14_0_27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280c8d91f14_0_27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80c8d91f14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280c8d91f14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80c8d91f1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80c8d91f1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80c8d91f14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80c8d91f1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075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4549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5754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0c8d91f1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0c8d91f1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20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80c8d91f14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280c8d91f14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280c8d91f14_0_279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280c8d91f14_0_279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e7c69f7885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e7c69f7885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7c69f788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7c69f788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e7c69f7885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e7c69f7885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80c8d91f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80c8d91f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0c8d91f14_0_27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80c8d91f14_0_27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80c8d91f14_0_27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80c8d91f14_0_27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005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e7c69f788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e7c69f7885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06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2223450" y="944188"/>
            <a:ext cx="4697100" cy="2444400"/>
          </a:xfrm>
          <a:prstGeom prst="rect">
            <a:avLst/>
          </a:prstGeom>
        </p:spPr>
        <p:txBody>
          <a:bodyPr spcFirstLastPara="1" wrap="square" lIns="91425" tIns="91425" rIns="91425" bIns="91425" anchor="b" anchorCtr="0">
            <a:noAutofit/>
          </a:bodyPr>
          <a:lstStyle>
            <a:lvl1pPr lvl="0" algn="ctr" rtl="0">
              <a:lnSpc>
                <a:spcPct val="90000"/>
              </a:lnSpc>
              <a:spcBef>
                <a:spcPts val="0"/>
              </a:spcBef>
              <a:spcAft>
                <a:spcPts val="0"/>
              </a:spcAft>
              <a:buSzPts val="6000"/>
              <a:buNone/>
              <a:defRPr sz="8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223450" y="3388413"/>
            <a:ext cx="4697100" cy="4095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2" name="Google Shape;12;p2"/>
          <p:cNvGrpSpPr/>
          <p:nvPr/>
        </p:nvGrpSpPr>
        <p:grpSpPr>
          <a:xfrm>
            <a:off x="62975" y="49912"/>
            <a:ext cx="1482606" cy="1725195"/>
            <a:chOff x="62975" y="49912"/>
            <a:chExt cx="1482606" cy="1725195"/>
          </a:xfrm>
        </p:grpSpPr>
        <p:sp>
          <p:nvSpPr>
            <p:cNvPr id="13" name="Google Shape;13;p2"/>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7249826" y="-101401"/>
            <a:ext cx="2000564" cy="1587594"/>
            <a:chOff x="7249826" y="-101401"/>
            <a:chExt cx="2000564" cy="1587594"/>
          </a:xfrm>
        </p:grpSpPr>
        <p:sp>
          <p:nvSpPr>
            <p:cNvPr id="16" name="Google Shape;16;p2"/>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7979725" y="3651176"/>
            <a:ext cx="1719944" cy="1817082"/>
            <a:chOff x="7979725" y="3651176"/>
            <a:chExt cx="1719944" cy="1817082"/>
          </a:xfrm>
        </p:grpSpPr>
        <p:sp>
          <p:nvSpPr>
            <p:cNvPr id="20" name="Google Shape;20;p2"/>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34675" y="3889525"/>
            <a:ext cx="1539365" cy="1353493"/>
            <a:chOff x="34675" y="3889525"/>
            <a:chExt cx="1539365" cy="1353493"/>
          </a:xfrm>
        </p:grpSpPr>
        <p:sp>
          <p:nvSpPr>
            <p:cNvPr id="23" name="Google Shape;23;p2"/>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9"/>
        <p:cNvGrpSpPr/>
        <p:nvPr/>
      </p:nvGrpSpPr>
      <p:grpSpPr>
        <a:xfrm>
          <a:off x="0" y="0"/>
          <a:ext cx="0" cy="0"/>
          <a:chOff x="0" y="0"/>
          <a:chExt cx="0" cy="0"/>
        </a:xfrm>
      </p:grpSpPr>
      <p:pic>
        <p:nvPicPr>
          <p:cNvPr id="140" name="Google Shape;140;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1" name="Google Shape;141;p13"/>
          <p:cNvSpPr txBox="1">
            <a:spLocks noGrp="1"/>
          </p:cNvSpPr>
          <p:nvPr>
            <p:ph type="title" hasCustomPrompt="1"/>
          </p:nvPr>
        </p:nvSpPr>
        <p:spPr>
          <a:xfrm>
            <a:off x="2898450" y="13827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2" name="Google Shape;142;p13"/>
          <p:cNvSpPr txBox="1">
            <a:spLocks noGrp="1"/>
          </p:cNvSpPr>
          <p:nvPr>
            <p:ph type="subTitle" idx="1"/>
          </p:nvPr>
        </p:nvSpPr>
        <p:spPr>
          <a:xfrm>
            <a:off x="2061900" y="2267722"/>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3" name="Google Shape;143;p13"/>
          <p:cNvSpPr txBox="1">
            <a:spLocks noGrp="1"/>
          </p:cNvSpPr>
          <p:nvPr>
            <p:ph type="title" idx="2" hasCustomPrompt="1"/>
          </p:nvPr>
        </p:nvSpPr>
        <p:spPr>
          <a:xfrm>
            <a:off x="5583475" y="13827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4" name="Google Shape;144;p13"/>
          <p:cNvSpPr txBox="1">
            <a:spLocks noGrp="1"/>
          </p:cNvSpPr>
          <p:nvPr>
            <p:ph type="subTitle" idx="3"/>
          </p:nvPr>
        </p:nvSpPr>
        <p:spPr>
          <a:xfrm>
            <a:off x="4746925" y="2267722"/>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5" name="Google Shape;145;p13"/>
          <p:cNvSpPr txBox="1">
            <a:spLocks noGrp="1"/>
          </p:cNvSpPr>
          <p:nvPr>
            <p:ph type="title" idx="4" hasCustomPrompt="1"/>
          </p:nvPr>
        </p:nvSpPr>
        <p:spPr>
          <a:xfrm>
            <a:off x="2898450" y="29781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6" name="Google Shape;146;p13"/>
          <p:cNvSpPr txBox="1">
            <a:spLocks noGrp="1"/>
          </p:cNvSpPr>
          <p:nvPr>
            <p:ph type="subTitle" idx="5"/>
          </p:nvPr>
        </p:nvSpPr>
        <p:spPr>
          <a:xfrm>
            <a:off x="2061900" y="3863125"/>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7" name="Google Shape;147;p13"/>
          <p:cNvSpPr txBox="1">
            <a:spLocks noGrp="1"/>
          </p:cNvSpPr>
          <p:nvPr>
            <p:ph type="title" idx="6" hasCustomPrompt="1"/>
          </p:nvPr>
        </p:nvSpPr>
        <p:spPr>
          <a:xfrm>
            <a:off x="5583475" y="2978150"/>
            <a:ext cx="663300" cy="593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sz="3500">
                <a:solidFill>
                  <a:schemeClr val="lt2"/>
                </a:solidFill>
              </a:defRPr>
            </a:lvl1pPr>
            <a:lvl2pPr lvl="1" rtl="0">
              <a:spcBef>
                <a:spcPts val="0"/>
              </a:spcBef>
              <a:spcAft>
                <a:spcPts val="0"/>
              </a:spcAft>
              <a:buClr>
                <a:schemeClr val="lt2"/>
              </a:buClr>
              <a:buSzPts val="3000"/>
              <a:buNone/>
              <a:defRPr sz="3000">
                <a:solidFill>
                  <a:schemeClr val="lt2"/>
                </a:solidFill>
              </a:defRPr>
            </a:lvl2pPr>
            <a:lvl3pPr lvl="2" rtl="0">
              <a:spcBef>
                <a:spcPts val="0"/>
              </a:spcBef>
              <a:spcAft>
                <a:spcPts val="0"/>
              </a:spcAft>
              <a:buClr>
                <a:schemeClr val="lt2"/>
              </a:buClr>
              <a:buSzPts val="3000"/>
              <a:buNone/>
              <a:defRPr sz="3000">
                <a:solidFill>
                  <a:schemeClr val="lt2"/>
                </a:solidFill>
              </a:defRPr>
            </a:lvl3pPr>
            <a:lvl4pPr lvl="3" rtl="0">
              <a:spcBef>
                <a:spcPts val="0"/>
              </a:spcBef>
              <a:spcAft>
                <a:spcPts val="0"/>
              </a:spcAft>
              <a:buClr>
                <a:schemeClr val="lt2"/>
              </a:buClr>
              <a:buSzPts val="3000"/>
              <a:buNone/>
              <a:defRPr sz="3000">
                <a:solidFill>
                  <a:schemeClr val="lt2"/>
                </a:solidFill>
              </a:defRPr>
            </a:lvl4pPr>
            <a:lvl5pPr lvl="4" rtl="0">
              <a:spcBef>
                <a:spcPts val="0"/>
              </a:spcBef>
              <a:spcAft>
                <a:spcPts val="0"/>
              </a:spcAft>
              <a:buClr>
                <a:schemeClr val="lt2"/>
              </a:buClr>
              <a:buSzPts val="3000"/>
              <a:buNone/>
              <a:defRPr sz="3000">
                <a:solidFill>
                  <a:schemeClr val="lt2"/>
                </a:solidFill>
              </a:defRPr>
            </a:lvl5pPr>
            <a:lvl6pPr lvl="5" rtl="0">
              <a:spcBef>
                <a:spcPts val="0"/>
              </a:spcBef>
              <a:spcAft>
                <a:spcPts val="0"/>
              </a:spcAft>
              <a:buClr>
                <a:schemeClr val="lt2"/>
              </a:buClr>
              <a:buSzPts val="3000"/>
              <a:buNone/>
              <a:defRPr sz="3000">
                <a:solidFill>
                  <a:schemeClr val="lt2"/>
                </a:solidFill>
              </a:defRPr>
            </a:lvl6pPr>
            <a:lvl7pPr lvl="6" rtl="0">
              <a:spcBef>
                <a:spcPts val="0"/>
              </a:spcBef>
              <a:spcAft>
                <a:spcPts val="0"/>
              </a:spcAft>
              <a:buClr>
                <a:schemeClr val="lt2"/>
              </a:buClr>
              <a:buSzPts val="3000"/>
              <a:buNone/>
              <a:defRPr sz="3000">
                <a:solidFill>
                  <a:schemeClr val="lt2"/>
                </a:solidFill>
              </a:defRPr>
            </a:lvl7pPr>
            <a:lvl8pPr lvl="7" rtl="0">
              <a:spcBef>
                <a:spcPts val="0"/>
              </a:spcBef>
              <a:spcAft>
                <a:spcPts val="0"/>
              </a:spcAft>
              <a:buClr>
                <a:schemeClr val="lt2"/>
              </a:buClr>
              <a:buSzPts val="3000"/>
              <a:buNone/>
              <a:defRPr sz="3000">
                <a:solidFill>
                  <a:schemeClr val="lt2"/>
                </a:solidFill>
              </a:defRPr>
            </a:lvl8pPr>
            <a:lvl9pPr lvl="8" rtl="0">
              <a:spcBef>
                <a:spcPts val="0"/>
              </a:spcBef>
              <a:spcAft>
                <a:spcPts val="0"/>
              </a:spcAft>
              <a:buClr>
                <a:schemeClr val="lt2"/>
              </a:buClr>
              <a:buSzPts val="3000"/>
              <a:buNone/>
              <a:defRPr sz="3000">
                <a:solidFill>
                  <a:schemeClr val="lt2"/>
                </a:solidFill>
              </a:defRPr>
            </a:lvl9pPr>
          </a:lstStyle>
          <a:p>
            <a:r>
              <a:t>xx%</a:t>
            </a:r>
          </a:p>
        </p:txBody>
      </p:sp>
      <p:sp>
        <p:nvSpPr>
          <p:cNvPr id="148" name="Google Shape;148;p13"/>
          <p:cNvSpPr txBox="1">
            <a:spLocks noGrp="1"/>
          </p:cNvSpPr>
          <p:nvPr>
            <p:ph type="subTitle" idx="7"/>
          </p:nvPr>
        </p:nvSpPr>
        <p:spPr>
          <a:xfrm>
            <a:off x="4746925" y="3863125"/>
            <a:ext cx="2336400" cy="5934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endParaRPr/>
          </a:p>
        </p:txBody>
      </p:sp>
      <p:sp>
        <p:nvSpPr>
          <p:cNvPr id="149" name="Google Shape;149;p13"/>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3"/>
          <p:cNvSpPr txBox="1">
            <a:spLocks noGrp="1"/>
          </p:cNvSpPr>
          <p:nvPr>
            <p:ph type="subTitle" idx="9"/>
          </p:nvPr>
        </p:nvSpPr>
        <p:spPr>
          <a:xfrm>
            <a:off x="2061900" y="19353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1" name="Google Shape;151;p13"/>
          <p:cNvSpPr txBox="1">
            <a:spLocks noGrp="1"/>
          </p:cNvSpPr>
          <p:nvPr>
            <p:ph type="subTitle" idx="13"/>
          </p:nvPr>
        </p:nvSpPr>
        <p:spPr>
          <a:xfrm>
            <a:off x="4746925" y="19353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2" name="Google Shape;152;p13"/>
          <p:cNvSpPr txBox="1">
            <a:spLocks noGrp="1"/>
          </p:cNvSpPr>
          <p:nvPr>
            <p:ph type="subTitle" idx="14"/>
          </p:nvPr>
        </p:nvSpPr>
        <p:spPr>
          <a:xfrm>
            <a:off x="2061900" y="35307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153" name="Google Shape;153;p13"/>
          <p:cNvSpPr txBox="1">
            <a:spLocks noGrp="1"/>
          </p:cNvSpPr>
          <p:nvPr>
            <p:ph type="subTitle" idx="15"/>
          </p:nvPr>
        </p:nvSpPr>
        <p:spPr>
          <a:xfrm>
            <a:off x="4746925" y="3530725"/>
            <a:ext cx="2336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600">
                <a:solidFill>
                  <a:schemeClr val="dk1"/>
                </a:solidFill>
                <a:latin typeface="Yanone Kaffeesatz"/>
                <a:ea typeface="Yanone Kaffeesatz"/>
                <a:cs typeface="Yanone Kaffeesatz"/>
                <a:sym typeface="Yanone Kaffeesatz"/>
              </a:defRPr>
            </a:lvl1pPr>
            <a:lvl2pPr lvl="1"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154" name="Google Shape;154;p13"/>
          <p:cNvGrpSpPr/>
          <p:nvPr/>
        </p:nvGrpSpPr>
        <p:grpSpPr>
          <a:xfrm>
            <a:off x="7860325" y="0"/>
            <a:ext cx="1179127" cy="1313349"/>
            <a:chOff x="7860325" y="0"/>
            <a:chExt cx="1179127" cy="1313349"/>
          </a:xfrm>
        </p:grpSpPr>
        <p:sp>
          <p:nvSpPr>
            <p:cNvPr id="155" name="Google Shape;155;p13"/>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157;p13"/>
          <p:cNvGrpSpPr/>
          <p:nvPr/>
        </p:nvGrpSpPr>
        <p:grpSpPr>
          <a:xfrm>
            <a:off x="-62025" y="3786925"/>
            <a:ext cx="1673992" cy="1681332"/>
            <a:chOff x="-62025" y="3786925"/>
            <a:chExt cx="1673992" cy="1681332"/>
          </a:xfrm>
        </p:grpSpPr>
        <p:sp>
          <p:nvSpPr>
            <p:cNvPr id="158" name="Google Shape;158;p13"/>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61"/>
        <p:cNvGrpSpPr/>
        <p:nvPr/>
      </p:nvGrpSpPr>
      <p:grpSpPr>
        <a:xfrm>
          <a:off x="0" y="0"/>
          <a:ext cx="0" cy="0"/>
          <a:chOff x="0" y="0"/>
          <a:chExt cx="0" cy="0"/>
        </a:xfrm>
      </p:grpSpPr>
      <p:pic>
        <p:nvPicPr>
          <p:cNvPr id="162" name="Google Shape;16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3" name="Google Shape;163;p14"/>
          <p:cNvSpPr txBox="1">
            <a:spLocks noGrp="1"/>
          </p:cNvSpPr>
          <p:nvPr>
            <p:ph type="title"/>
          </p:nvPr>
        </p:nvSpPr>
        <p:spPr>
          <a:xfrm>
            <a:off x="1686150" y="3106013"/>
            <a:ext cx="5771700" cy="53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400">
                <a:latin typeface="Yanone Kaffeesatz Medium"/>
                <a:ea typeface="Yanone Kaffeesatz Medium"/>
                <a:cs typeface="Yanone Kaffeesatz Medium"/>
                <a:sym typeface="Yanone Kaffeesatz Medium"/>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64" name="Google Shape;164;p14"/>
          <p:cNvSpPr txBox="1">
            <a:spLocks noGrp="1"/>
          </p:cNvSpPr>
          <p:nvPr>
            <p:ph type="subTitle" idx="1"/>
          </p:nvPr>
        </p:nvSpPr>
        <p:spPr>
          <a:xfrm>
            <a:off x="1686150" y="1505588"/>
            <a:ext cx="5771700" cy="1600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500"/>
              <a:buNone/>
              <a:defRPr sz="2500"/>
            </a:lvl1pPr>
            <a:lvl2pPr lvl="1" algn="ctr" rtl="0">
              <a:lnSpc>
                <a:spcPct val="115000"/>
              </a:lnSpc>
              <a:spcBef>
                <a:spcPts val="0"/>
              </a:spcBef>
              <a:spcAft>
                <a:spcPts val="0"/>
              </a:spcAft>
              <a:buSzPts val="2500"/>
              <a:buNone/>
              <a:defRPr sz="2500"/>
            </a:lvl2pPr>
            <a:lvl3pPr lvl="2" algn="ctr" rtl="0">
              <a:lnSpc>
                <a:spcPct val="115000"/>
              </a:lnSpc>
              <a:spcBef>
                <a:spcPts val="0"/>
              </a:spcBef>
              <a:spcAft>
                <a:spcPts val="0"/>
              </a:spcAft>
              <a:buSzPts val="2500"/>
              <a:buNone/>
              <a:defRPr sz="2500"/>
            </a:lvl3pPr>
            <a:lvl4pPr lvl="3" algn="ctr" rtl="0">
              <a:lnSpc>
                <a:spcPct val="115000"/>
              </a:lnSpc>
              <a:spcBef>
                <a:spcPts val="0"/>
              </a:spcBef>
              <a:spcAft>
                <a:spcPts val="0"/>
              </a:spcAft>
              <a:buSzPts val="2500"/>
              <a:buNone/>
              <a:defRPr sz="2500"/>
            </a:lvl4pPr>
            <a:lvl5pPr lvl="4" algn="ctr" rtl="0">
              <a:lnSpc>
                <a:spcPct val="115000"/>
              </a:lnSpc>
              <a:spcBef>
                <a:spcPts val="0"/>
              </a:spcBef>
              <a:spcAft>
                <a:spcPts val="0"/>
              </a:spcAft>
              <a:buSzPts val="2500"/>
              <a:buNone/>
              <a:defRPr sz="2500"/>
            </a:lvl5pPr>
            <a:lvl6pPr lvl="5" algn="ctr" rtl="0">
              <a:lnSpc>
                <a:spcPct val="115000"/>
              </a:lnSpc>
              <a:spcBef>
                <a:spcPts val="0"/>
              </a:spcBef>
              <a:spcAft>
                <a:spcPts val="0"/>
              </a:spcAft>
              <a:buSzPts val="2500"/>
              <a:buNone/>
              <a:defRPr sz="2500"/>
            </a:lvl6pPr>
            <a:lvl7pPr lvl="6" algn="ctr" rtl="0">
              <a:lnSpc>
                <a:spcPct val="115000"/>
              </a:lnSpc>
              <a:spcBef>
                <a:spcPts val="0"/>
              </a:spcBef>
              <a:spcAft>
                <a:spcPts val="0"/>
              </a:spcAft>
              <a:buSzPts val="2500"/>
              <a:buNone/>
              <a:defRPr sz="2500"/>
            </a:lvl7pPr>
            <a:lvl8pPr lvl="7" algn="ctr" rtl="0">
              <a:lnSpc>
                <a:spcPct val="115000"/>
              </a:lnSpc>
              <a:spcBef>
                <a:spcPts val="0"/>
              </a:spcBef>
              <a:spcAft>
                <a:spcPts val="0"/>
              </a:spcAft>
              <a:buSzPts val="2500"/>
              <a:buNone/>
              <a:defRPr sz="2500"/>
            </a:lvl8pPr>
            <a:lvl9pPr lvl="8" algn="ctr" rtl="0">
              <a:lnSpc>
                <a:spcPct val="115000"/>
              </a:lnSpc>
              <a:spcBef>
                <a:spcPts val="0"/>
              </a:spcBef>
              <a:spcAft>
                <a:spcPts val="0"/>
              </a:spcAft>
              <a:buSzPts val="2500"/>
              <a:buNone/>
              <a:defRPr sz="2500"/>
            </a:lvl9pPr>
          </a:lstStyle>
          <a:p>
            <a:endParaRPr/>
          </a:p>
        </p:txBody>
      </p:sp>
      <p:grpSp>
        <p:nvGrpSpPr>
          <p:cNvPr id="165" name="Google Shape;165;p14"/>
          <p:cNvGrpSpPr/>
          <p:nvPr/>
        </p:nvGrpSpPr>
        <p:grpSpPr>
          <a:xfrm>
            <a:off x="62975" y="49912"/>
            <a:ext cx="1482606" cy="1725195"/>
            <a:chOff x="62975" y="49912"/>
            <a:chExt cx="1482606" cy="1725195"/>
          </a:xfrm>
        </p:grpSpPr>
        <p:sp>
          <p:nvSpPr>
            <p:cNvPr id="166" name="Google Shape;166;p14"/>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4"/>
          <p:cNvGrpSpPr/>
          <p:nvPr/>
        </p:nvGrpSpPr>
        <p:grpSpPr>
          <a:xfrm>
            <a:off x="7249826" y="-101401"/>
            <a:ext cx="2000564" cy="1587594"/>
            <a:chOff x="7249826" y="-101401"/>
            <a:chExt cx="2000564" cy="1587594"/>
          </a:xfrm>
        </p:grpSpPr>
        <p:sp>
          <p:nvSpPr>
            <p:cNvPr id="169" name="Google Shape;169;p14"/>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14"/>
          <p:cNvGrpSpPr/>
          <p:nvPr/>
        </p:nvGrpSpPr>
        <p:grpSpPr>
          <a:xfrm>
            <a:off x="7979725" y="3651176"/>
            <a:ext cx="1719944" cy="1817082"/>
            <a:chOff x="7979725" y="3651176"/>
            <a:chExt cx="1719944" cy="1817082"/>
          </a:xfrm>
        </p:grpSpPr>
        <p:sp>
          <p:nvSpPr>
            <p:cNvPr id="173" name="Google Shape;173;p14"/>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14"/>
          <p:cNvGrpSpPr/>
          <p:nvPr/>
        </p:nvGrpSpPr>
        <p:grpSpPr>
          <a:xfrm>
            <a:off x="34675" y="3889525"/>
            <a:ext cx="1539365" cy="1353493"/>
            <a:chOff x="34675" y="3889525"/>
            <a:chExt cx="1539365" cy="1353493"/>
          </a:xfrm>
        </p:grpSpPr>
        <p:sp>
          <p:nvSpPr>
            <p:cNvPr id="176" name="Google Shape;176;p14"/>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86"/>
        <p:cNvGrpSpPr/>
        <p:nvPr/>
      </p:nvGrpSpPr>
      <p:grpSpPr>
        <a:xfrm>
          <a:off x="0" y="0"/>
          <a:ext cx="0" cy="0"/>
          <a:chOff x="0" y="0"/>
          <a:chExt cx="0" cy="0"/>
        </a:xfrm>
      </p:grpSpPr>
      <p:pic>
        <p:nvPicPr>
          <p:cNvPr id="187" name="Google Shape;187;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8" name="Google Shape;18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9" name="Google Shape;189;p16"/>
          <p:cNvSpPr/>
          <p:nvPr/>
        </p:nvSpPr>
        <p:spPr>
          <a:xfrm>
            <a:off x="8428900" y="4009187"/>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16"/>
          <p:cNvGrpSpPr/>
          <p:nvPr/>
        </p:nvGrpSpPr>
        <p:grpSpPr>
          <a:xfrm rot="-2292368" flipH="1">
            <a:off x="-724210" y="3931787"/>
            <a:ext cx="1654941" cy="1257919"/>
            <a:chOff x="1859102" y="3528194"/>
            <a:chExt cx="1654921" cy="1257904"/>
          </a:xfrm>
        </p:grpSpPr>
        <p:sp>
          <p:nvSpPr>
            <p:cNvPr id="191" name="Google Shape;191;p16"/>
            <p:cNvSpPr/>
            <p:nvPr/>
          </p:nvSpPr>
          <p:spPr>
            <a:xfrm>
              <a:off x="2349207" y="3941891"/>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rot="-3841839">
              <a:off x="1985654" y="3621706"/>
              <a:ext cx="630583" cy="675786"/>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54"/>
        <p:cNvGrpSpPr/>
        <p:nvPr/>
      </p:nvGrpSpPr>
      <p:grpSpPr>
        <a:xfrm>
          <a:off x="0" y="0"/>
          <a:ext cx="0" cy="0"/>
          <a:chOff x="0" y="0"/>
          <a:chExt cx="0" cy="0"/>
        </a:xfrm>
      </p:grpSpPr>
      <p:pic>
        <p:nvPicPr>
          <p:cNvPr id="255" name="Google Shape;255;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56" name="Google Shape;256;p23"/>
          <p:cNvSpPr txBox="1">
            <a:spLocks noGrp="1"/>
          </p:cNvSpPr>
          <p:nvPr>
            <p:ph type="subTitle" idx="1"/>
          </p:nvPr>
        </p:nvSpPr>
        <p:spPr>
          <a:xfrm>
            <a:off x="1440373" y="2080475"/>
            <a:ext cx="27750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57" name="Google Shape;257;p23"/>
          <p:cNvSpPr txBox="1">
            <a:spLocks noGrp="1"/>
          </p:cNvSpPr>
          <p:nvPr>
            <p:ph type="subTitle" idx="2"/>
          </p:nvPr>
        </p:nvSpPr>
        <p:spPr>
          <a:xfrm>
            <a:off x="4928627" y="2080475"/>
            <a:ext cx="2775000" cy="49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58" name="Google Shape;258;p23"/>
          <p:cNvSpPr txBox="1">
            <a:spLocks noGrp="1"/>
          </p:cNvSpPr>
          <p:nvPr>
            <p:ph type="subTitle" idx="3"/>
          </p:nvPr>
        </p:nvSpPr>
        <p:spPr>
          <a:xfrm>
            <a:off x="1440373" y="2579675"/>
            <a:ext cx="2775000" cy="1197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59" name="Google Shape;259;p23"/>
          <p:cNvSpPr txBox="1">
            <a:spLocks noGrp="1"/>
          </p:cNvSpPr>
          <p:nvPr>
            <p:ph type="subTitle" idx="4"/>
          </p:nvPr>
        </p:nvSpPr>
        <p:spPr>
          <a:xfrm>
            <a:off x="4928625" y="2579675"/>
            <a:ext cx="2775000" cy="1197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60" name="Google Shape;26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 name="Google Shape;261;p23"/>
          <p:cNvGrpSpPr/>
          <p:nvPr/>
        </p:nvGrpSpPr>
        <p:grpSpPr>
          <a:xfrm>
            <a:off x="7860325" y="0"/>
            <a:ext cx="1179127" cy="1313349"/>
            <a:chOff x="7860325" y="0"/>
            <a:chExt cx="1179127" cy="1313349"/>
          </a:xfrm>
        </p:grpSpPr>
        <p:sp>
          <p:nvSpPr>
            <p:cNvPr id="262" name="Google Shape;262;p23"/>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 name="Google Shape;264;p23"/>
          <p:cNvGrpSpPr/>
          <p:nvPr/>
        </p:nvGrpSpPr>
        <p:grpSpPr>
          <a:xfrm>
            <a:off x="-62025" y="3786925"/>
            <a:ext cx="1673992" cy="1681332"/>
            <a:chOff x="-62025" y="3786925"/>
            <a:chExt cx="1673992" cy="1681332"/>
          </a:xfrm>
        </p:grpSpPr>
        <p:sp>
          <p:nvSpPr>
            <p:cNvPr id="265" name="Google Shape;265;p23"/>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82"/>
        <p:cNvGrpSpPr/>
        <p:nvPr/>
      </p:nvGrpSpPr>
      <p:grpSpPr>
        <a:xfrm>
          <a:off x="0" y="0"/>
          <a:ext cx="0" cy="0"/>
          <a:chOff x="0" y="0"/>
          <a:chExt cx="0" cy="0"/>
        </a:xfrm>
      </p:grpSpPr>
      <p:pic>
        <p:nvPicPr>
          <p:cNvPr id="283" name="Google Shape;283;p2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4" name="Google Shape;284;p25"/>
          <p:cNvSpPr txBox="1">
            <a:spLocks noGrp="1"/>
          </p:cNvSpPr>
          <p:nvPr>
            <p:ph type="subTitle" idx="1"/>
          </p:nvPr>
        </p:nvSpPr>
        <p:spPr>
          <a:xfrm>
            <a:off x="872400" y="26594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85" name="Google Shape;285;p25"/>
          <p:cNvSpPr txBox="1">
            <a:spLocks noGrp="1"/>
          </p:cNvSpPr>
          <p:nvPr>
            <p:ph type="subTitle" idx="2"/>
          </p:nvPr>
        </p:nvSpPr>
        <p:spPr>
          <a:xfrm>
            <a:off x="872400" y="31775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6" name="Google Shape;286;p25"/>
          <p:cNvSpPr txBox="1">
            <a:spLocks noGrp="1"/>
          </p:cNvSpPr>
          <p:nvPr>
            <p:ph type="subTitle" idx="3"/>
          </p:nvPr>
        </p:nvSpPr>
        <p:spPr>
          <a:xfrm>
            <a:off x="3403800" y="22631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7" name="Google Shape;287;p25"/>
          <p:cNvSpPr txBox="1">
            <a:spLocks noGrp="1"/>
          </p:cNvSpPr>
          <p:nvPr>
            <p:ph type="subTitle" idx="4"/>
          </p:nvPr>
        </p:nvSpPr>
        <p:spPr>
          <a:xfrm>
            <a:off x="5935200" y="3177549"/>
            <a:ext cx="2336400" cy="83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88" name="Google Shape;288;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9" name="Google Shape;289;p25"/>
          <p:cNvSpPr txBox="1">
            <a:spLocks noGrp="1"/>
          </p:cNvSpPr>
          <p:nvPr>
            <p:ph type="subTitle" idx="5"/>
          </p:nvPr>
        </p:nvSpPr>
        <p:spPr>
          <a:xfrm>
            <a:off x="3403800" y="17450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290" name="Google Shape;290;p25"/>
          <p:cNvSpPr txBox="1">
            <a:spLocks noGrp="1"/>
          </p:cNvSpPr>
          <p:nvPr>
            <p:ph type="subTitle" idx="6"/>
          </p:nvPr>
        </p:nvSpPr>
        <p:spPr>
          <a:xfrm>
            <a:off x="5935200" y="2659450"/>
            <a:ext cx="2336400" cy="5181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291" name="Google Shape;291;p25"/>
          <p:cNvGrpSpPr/>
          <p:nvPr/>
        </p:nvGrpSpPr>
        <p:grpSpPr>
          <a:xfrm>
            <a:off x="8428900" y="3649705"/>
            <a:ext cx="1482606" cy="1553912"/>
            <a:chOff x="8428900" y="3649705"/>
            <a:chExt cx="1482606" cy="1553912"/>
          </a:xfrm>
        </p:grpSpPr>
        <p:sp>
          <p:nvSpPr>
            <p:cNvPr id="292" name="Google Shape;292;p25"/>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5"/>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5"/>
          <p:cNvGrpSpPr/>
          <p:nvPr/>
        </p:nvGrpSpPr>
        <p:grpSpPr>
          <a:xfrm>
            <a:off x="-765974" y="-346174"/>
            <a:ext cx="1908440" cy="1553553"/>
            <a:chOff x="-765974" y="-346174"/>
            <a:chExt cx="1908440" cy="1553553"/>
          </a:xfrm>
        </p:grpSpPr>
        <p:sp>
          <p:nvSpPr>
            <p:cNvPr id="295" name="Google Shape;295;p25"/>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5"/>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97"/>
        <p:cNvGrpSpPr/>
        <p:nvPr/>
      </p:nvGrpSpPr>
      <p:grpSpPr>
        <a:xfrm>
          <a:off x="0" y="0"/>
          <a:ext cx="0" cy="0"/>
          <a:chOff x="0" y="0"/>
          <a:chExt cx="0" cy="0"/>
        </a:xfrm>
      </p:grpSpPr>
      <p:pic>
        <p:nvPicPr>
          <p:cNvPr id="298" name="Google Shape;298;p2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9" name="Google Shape;299;p26"/>
          <p:cNvSpPr txBox="1">
            <a:spLocks noGrp="1"/>
          </p:cNvSpPr>
          <p:nvPr>
            <p:ph type="subTitle" idx="1"/>
          </p:nvPr>
        </p:nvSpPr>
        <p:spPr>
          <a:xfrm>
            <a:off x="2165801" y="1846000"/>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0" name="Google Shape;300;p26"/>
          <p:cNvSpPr txBox="1">
            <a:spLocks noGrp="1"/>
          </p:cNvSpPr>
          <p:nvPr>
            <p:ph type="subTitle" idx="2"/>
          </p:nvPr>
        </p:nvSpPr>
        <p:spPr>
          <a:xfrm>
            <a:off x="2165801" y="2330800"/>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1" name="Google Shape;301;p26"/>
          <p:cNvSpPr txBox="1">
            <a:spLocks noGrp="1"/>
          </p:cNvSpPr>
          <p:nvPr>
            <p:ph type="subTitle" idx="3"/>
          </p:nvPr>
        </p:nvSpPr>
        <p:spPr>
          <a:xfrm>
            <a:off x="4770809" y="2330800"/>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2" name="Google Shape;302;p26"/>
          <p:cNvSpPr txBox="1">
            <a:spLocks noGrp="1"/>
          </p:cNvSpPr>
          <p:nvPr>
            <p:ph type="subTitle" idx="4"/>
          </p:nvPr>
        </p:nvSpPr>
        <p:spPr>
          <a:xfrm>
            <a:off x="2165791" y="3720725"/>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3" name="Google Shape;303;p26"/>
          <p:cNvSpPr txBox="1">
            <a:spLocks noGrp="1"/>
          </p:cNvSpPr>
          <p:nvPr>
            <p:ph type="subTitle" idx="5"/>
          </p:nvPr>
        </p:nvSpPr>
        <p:spPr>
          <a:xfrm>
            <a:off x="4770799" y="3720725"/>
            <a:ext cx="2207400" cy="6402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04" name="Google Shape;30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26"/>
          <p:cNvSpPr txBox="1">
            <a:spLocks noGrp="1"/>
          </p:cNvSpPr>
          <p:nvPr>
            <p:ph type="subTitle" idx="6"/>
          </p:nvPr>
        </p:nvSpPr>
        <p:spPr>
          <a:xfrm>
            <a:off x="2165801" y="3235925"/>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6" name="Google Shape;306;p26"/>
          <p:cNvSpPr txBox="1">
            <a:spLocks noGrp="1"/>
          </p:cNvSpPr>
          <p:nvPr>
            <p:ph type="subTitle" idx="7"/>
          </p:nvPr>
        </p:nvSpPr>
        <p:spPr>
          <a:xfrm>
            <a:off x="4770807" y="1846000"/>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07" name="Google Shape;307;p26"/>
          <p:cNvSpPr txBox="1">
            <a:spLocks noGrp="1"/>
          </p:cNvSpPr>
          <p:nvPr>
            <p:ph type="subTitle" idx="8"/>
          </p:nvPr>
        </p:nvSpPr>
        <p:spPr>
          <a:xfrm>
            <a:off x="4770807" y="3235925"/>
            <a:ext cx="22074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308" name="Google Shape;308;p26"/>
          <p:cNvGrpSpPr/>
          <p:nvPr/>
        </p:nvGrpSpPr>
        <p:grpSpPr>
          <a:xfrm>
            <a:off x="7880775" y="4235925"/>
            <a:ext cx="1407540" cy="1393433"/>
            <a:chOff x="7880775" y="4235925"/>
            <a:chExt cx="1407540" cy="1393433"/>
          </a:xfrm>
        </p:grpSpPr>
        <p:sp>
          <p:nvSpPr>
            <p:cNvPr id="309" name="Google Shape;309;p26"/>
            <p:cNvSpPr/>
            <p:nvPr/>
          </p:nvSpPr>
          <p:spPr>
            <a:xfrm>
              <a:off x="8123500" y="4235925"/>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7880775" y="49112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26"/>
          <p:cNvGrpSpPr/>
          <p:nvPr/>
        </p:nvGrpSpPr>
        <p:grpSpPr>
          <a:xfrm>
            <a:off x="-50350" y="61324"/>
            <a:ext cx="765441" cy="1653244"/>
            <a:chOff x="-50350" y="61324"/>
            <a:chExt cx="765441" cy="1653244"/>
          </a:xfrm>
        </p:grpSpPr>
        <p:sp>
          <p:nvSpPr>
            <p:cNvPr id="312" name="Google Shape;312;p26"/>
            <p:cNvSpPr/>
            <p:nvPr/>
          </p:nvSpPr>
          <p:spPr>
            <a:xfrm>
              <a:off x="84525" y="12217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84526" y="6132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50350" y="6370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15"/>
        <p:cNvGrpSpPr/>
        <p:nvPr/>
      </p:nvGrpSpPr>
      <p:grpSpPr>
        <a:xfrm>
          <a:off x="0" y="0"/>
          <a:ext cx="0" cy="0"/>
          <a:chOff x="0" y="0"/>
          <a:chExt cx="0" cy="0"/>
        </a:xfrm>
      </p:grpSpPr>
      <p:pic>
        <p:nvPicPr>
          <p:cNvPr id="316" name="Google Shape;316;p2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17" name="Google Shape;317;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8" name="Google Shape;318;p27"/>
          <p:cNvSpPr txBox="1">
            <a:spLocks noGrp="1"/>
          </p:cNvSpPr>
          <p:nvPr>
            <p:ph type="subTitle" idx="1"/>
          </p:nvPr>
        </p:nvSpPr>
        <p:spPr>
          <a:xfrm>
            <a:off x="1161603"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19" name="Google Shape;319;p27"/>
          <p:cNvSpPr txBox="1">
            <a:spLocks noGrp="1"/>
          </p:cNvSpPr>
          <p:nvPr>
            <p:ph type="subTitle" idx="2"/>
          </p:nvPr>
        </p:nvSpPr>
        <p:spPr>
          <a:xfrm>
            <a:off x="3537756"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0" name="Google Shape;320;p27"/>
          <p:cNvSpPr txBox="1">
            <a:spLocks noGrp="1"/>
          </p:cNvSpPr>
          <p:nvPr>
            <p:ph type="subTitle" idx="3"/>
          </p:nvPr>
        </p:nvSpPr>
        <p:spPr>
          <a:xfrm>
            <a:off x="5913908" y="2198924"/>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1" name="Google Shape;321;p27"/>
          <p:cNvSpPr txBox="1">
            <a:spLocks noGrp="1"/>
          </p:cNvSpPr>
          <p:nvPr>
            <p:ph type="subTitle" idx="4"/>
          </p:nvPr>
        </p:nvSpPr>
        <p:spPr>
          <a:xfrm>
            <a:off x="1161603"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2" name="Google Shape;322;p27"/>
          <p:cNvSpPr txBox="1">
            <a:spLocks noGrp="1"/>
          </p:cNvSpPr>
          <p:nvPr>
            <p:ph type="subTitle" idx="5"/>
          </p:nvPr>
        </p:nvSpPr>
        <p:spPr>
          <a:xfrm>
            <a:off x="3537754"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3" name="Google Shape;323;p27"/>
          <p:cNvSpPr txBox="1">
            <a:spLocks noGrp="1"/>
          </p:cNvSpPr>
          <p:nvPr>
            <p:ph type="subTitle" idx="6"/>
          </p:nvPr>
        </p:nvSpPr>
        <p:spPr>
          <a:xfrm>
            <a:off x="5913905" y="3544200"/>
            <a:ext cx="2068500" cy="572700"/>
          </a:xfrm>
          <a:prstGeom prst="rect">
            <a:avLst/>
          </a:prstGeom>
          <a:ln>
            <a:noFill/>
          </a:ln>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324" name="Google Shape;324;p27"/>
          <p:cNvSpPr txBox="1">
            <a:spLocks noGrp="1"/>
          </p:cNvSpPr>
          <p:nvPr>
            <p:ph type="subTitle" idx="7"/>
          </p:nvPr>
        </p:nvSpPr>
        <p:spPr>
          <a:xfrm>
            <a:off x="1157253"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5" name="Google Shape;325;p27"/>
          <p:cNvSpPr txBox="1">
            <a:spLocks noGrp="1"/>
          </p:cNvSpPr>
          <p:nvPr>
            <p:ph type="subTitle" idx="8"/>
          </p:nvPr>
        </p:nvSpPr>
        <p:spPr>
          <a:xfrm>
            <a:off x="3537750"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6" name="Google Shape;326;p27"/>
          <p:cNvSpPr txBox="1">
            <a:spLocks noGrp="1"/>
          </p:cNvSpPr>
          <p:nvPr>
            <p:ph type="subTitle" idx="9"/>
          </p:nvPr>
        </p:nvSpPr>
        <p:spPr>
          <a:xfrm>
            <a:off x="5918247" y="1714125"/>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7" name="Google Shape;327;p27"/>
          <p:cNvSpPr txBox="1">
            <a:spLocks noGrp="1"/>
          </p:cNvSpPr>
          <p:nvPr>
            <p:ph type="subTitle" idx="13"/>
          </p:nvPr>
        </p:nvSpPr>
        <p:spPr>
          <a:xfrm>
            <a:off x="1157253"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8" name="Google Shape;328;p27"/>
          <p:cNvSpPr txBox="1">
            <a:spLocks noGrp="1"/>
          </p:cNvSpPr>
          <p:nvPr>
            <p:ph type="subTitle" idx="14"/>
          </p:nvPr>
        </p:nvSpPr>
        <p:spPr>
          <a:xfrm>
            <a:off x="3537750"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sp>
        <p:nvSpPr>
          <p:cNvPr id="329" name="Google Shape;329;p27"/>
          <p:cNvSpPr txBox="1">
            <a:spLocks noGrp="1"/>
          </p:cNvSpPr>
          <p:nvPr>
            <p:ph type="subTitle" idx="15"/>
          </p:nvPr>
        </p:nvSpPr>
        <p:spPr>
          <a:xfrm>
            <a:off x="5918247" y="3059401"/>
            <a:ext cx="2068500" cy="484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1pPr>
            <a:lvl2pPr lvl="1"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2pPr>
            <a:lvl3pPr lvl="2"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3pPr>
            <a:lvl4pPr lvl="3"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4pPr>
            <a:lvl5pPr lvl="4"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5pPr>
            <a:lvl6pPr lvl="5"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6pPr>
            <a:lvl7pPr lvl="6"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7pPr>
            <a:lvl8pPr lvl="7"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8pPr>
            <a:lvl9pPr lvl="8" algn="ctr" rtl="0">
              <a:lnSpc>
                <a:spcPct val="100000"/>
              </a:lnSpc>
              <a:spcBef>
                <a:spcPts val="0"/>
              </a:spcBef>
              <a:spcAft>
                <a:spcPts val="0"/>
              </a:spcAft>
              <a:buClr>
                <a:schemeClr val="dk1"/>
              </a:buClr>
              <a:buSzPts val="2400"/>
              <a:buFont typeface="Yanone Kaffeesatz"/>
              <a:buNone/>
              <a:defRPr sz="2400">
                <a:solidFill>
                  <a:schemeClr val="dk1"/>
                </a:solidFill>
                <a:latin typeface="Yanone Kaffeesatz"/>
                <a:ea typeface="Yanone Kaffeesatz"/>
                <a:cs typeface="Yanone Kaffeesatz"/>
                <a:sym typeface="Yanone Kaffeesatz"/>
              </a:defRPr>
            </a:lvl9pPr>
          </a:lstStyle>
          <a:p>
            <a:endParaRPr/>
          </a:p>
        </p:txBody>
      </p:sp>
      <p:grpSp>
        <p:nvGrpSpPr>
          <p:cNvPr id="330" name="Google Shape;330;p27"/>
          <p:cNvGrpSpPr/>
          <p:nvPr/>
        </p:nvGrpSpPr>
        <p:grpSpPr>
          <a:xfrm>
            <a:off x="8428900" y="3649705"/>
            <a:ext cx="1482606" cy="1553912"/>
            <a:chOff x="8428900" y="3649705"/>
            <a:chExt cx="1482606" cy="1553912"/>
          </a:xfrm>
        </p:grpSpPr>
        <p:sp>
          <p:nvSpPr>
            <p:cNvPr id="331" name="Google Shape;331;p27"/>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7"/>
          <p:cNvGrpSpPr/>
          <p:nvPr/>
        </p:nvGrpSpPr>
        <p:grpSpPr>
          <a:xfrm>
            <a:off x="-765974" y="-346174"/>
            <a:ext cx="1908440" cy="1553553"/>
            <a:chOff x="-765974" y="-346174"/>
            <a:chExt cx="1908440" cy="1553553"/>
          </a:xfrm>
        </p:grpSpPr>
        <p:sp>
          <p:nvSpPr>
            <p:cNvPr id="334" name="Google Shape;334;p27"/>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57"/>
        <p:cNvGrpSpPr/>
        <p:nvPr/>
      </p:nvGrpSpPr>
      <p:grpSpPr>
        <a:xfrm>
          <a:off x="0" y="0"/>
          <a:ext cx="0" cy="0"/>
          <a:chOff x="0" y="0"/>
          <a:chExt cx="0" cy="0"/>
        </a:xfrm>
      </p:grpSpPr>
      <p:pic>
        <p:nvPicPr>
          <p:cNvPr id="358" name="Google Shape;358;p29"/>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9" name="Google Shape;359;p29"/>
          <p:cNvSpPr txBox="1">
            <a:spLocks noGrp="1"/>
          </p:cNvSpPr>
          <p:nvPr>
            <p:ph type="ctrTitle"/>
          </p:nvPr>
        </p:nvSpPr>
        <p:spPr>
          <a:xfrm>
            <a:off x="2429963" y="641900"/>
            <a:ext cx="4284000" cy="99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60" name="Google Shape;360;p29"/>
          <p:cNvSpPr txBox="1">
            <a:spLocks noGrp="1"/>
          </p:cNvSpPr>
          <p:nvPr>
            <p:ph type="subTitle" idx="1"/>
          </p:nvPr>
        </p:nvSpPr>
        <p:spPr>
          <a:xfrm>
            <a:off x="2425088" y="1676625"/>
            <a:ext cx="4293900" cy="1310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800"/>
              <a:buNone/>
              <a:defRPr sz="1800"/>
            </a:lvl2pPr>
            <a:lvl3pPr lvl="2" algn="ctr" rtl="0">
              <a:lnSpc>
                <a:spcPct val="115000"/>
              </a:lnSpc>
              <a:spcBef>
                <a:spcPts val="0"/>
              </a:spcBef>
              <a:spcAft>
                <a:spcPts val="0"/>
              </a:spcAft>
              <a:buSzPts val="1800"/>
              <a:buNone/>
              <a:defRPr sz="1800"/>
            </a:lvl3pPr>
            <a:lvl4pPr lvl="3" algn="ctr" rtl="0">
              <a:lnSpc>
                <a:spcPct val="115000"/>
              </a:lnSpc>
              <a:spcBef>
                <a:spcPts val="0"/>
              </a:spcBef>
              <a:spcAft>
                <a:spcPts val="0"/>
              </a:spcAft>
              <a:buSzPts val="1800"/>
              <a:buNone/>
              <a:defRPr sz="1800"/>
            </a:lvl4pPr>
            <a:lvl5pPr lvl="4" algn="ctr" rtl="0">
              <a:lnSpc>
                <a:spcPct val="115000"/>
              </a:lnSpc>
              <a:spcBef>
                <a:spcPts val="0"/>
              </a:spcBef>
              <a:spcAft>
                <a:spcPts val="0"/>
              </a:spcAft>
              <a:buSzPts val="1800"/>
              <a:buNone/>
              <a:defRPr sz="1800"/>
            </a:lvl5pPr>
            <a:lvl6pPr lvl="5" algn="ctr" rtl="0">
              <a:lnSpc>
                <a:spcPct val="115000"/>
              </a:lnSpc>
              <a:spcBef>
                <a:spcPts val="0"/>
              </a:spcBef>
              <a:spcAft>
                <a:spcPts val="0"/>
              </a:spcAft>
              <a:buSzPts val="1800"/>
              <a:buNone/>
              <a:defRPr sz="1800"/>
            </a:lvl6pPr>
            <a:lvl7pPr lvl="6" algn="ctr" rtl="0">
              <a:lnSpc>
                <a:spcPct val="115000"/>
              </a:lnSpc>
              <a:spcBef>
                <a:spcPts val="0"/>
              </a:spcBef>
              <a:spcAft>
                <a:spcPts val="0"/>
              </a:spcAft>
              <a:buSzPts val="1800"/>
              <a:buNone/>
              <a:defRPr sz="1800"/>
            </a:lvl7pPr>
            <a:lvl8pPr lvl="7" algn="ctr" rtl="0">
              <a:lnSpc>
                <a:spcPct val="115000"/>
              </a:lnSpc>
              <a:spcBef>
                <a:spcPts val="0"/>
              </a:spcBef>
              <a:spcAft>
                <a:spcPts val="0"/>
              </a:spcAft>
              <a:buSzPts val="1800"/>
              <a:buNone/>
              <a:defRPr sz="1800"/>
            </a:lvl8pPr>
            <a:lvl9pPr lvl="8" algn="ctr" rtl="0">
              <a:lnSpc>
                <a:spcPct val="115000"/>
              </a:lnSpc>
              <a:spcBef>
                <a:spcPts val="0"/>
              </a:spcBef>
              <a:spcAft>
                <a:spcPts val="0"/>
              </a:spcAft>
              <a:buSzPts val="1800"/>
              <a:buNone/>
              <a:defRPr sz="1800"/>
            </a:lvl9pPr>
          </a:lstStyle>
          <a:p>
            <a:endParaRPr/>
          </a:p>
        </p:txBody>
      </p:sp>
      <p:grpSp>
        <p:nvGrpSpPr>
          <p:cNvPr id="361" name="Google Shape;361;p29"/>
          <p:cNvGrpSpPr/>
          <p:nvPr/>
        </p:nvGrpSpPr>
        <p:grpSpPr>
          <a:xfrm>
            <a:off x="62975" y="49912"/>
            <a:ext cx="1482606" cy="1725195"/>
            <a:chOff x="62975" y="49912"/>
            <a:chExt cx="1482606" cy="1725195"/>
          </a:xfrm>
        </p:grpSpPr>
        <p:sp>
          <p:nvSpPr>
            <p:cNvPr id="362" name="Google Shape;362;p29"/>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9"/>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29"/>
          <p:cNvGrpSpPr/>
          <p:nvPr/>
        </p:nvGrpSpPr>
        <p:grpSpPr>
          <a:xfrm>
            <a:off x="7249826" y="-101401"/>
            <a:ext cx="2000564" cy="1587594"/>
            <a:chOff x="7249826" y="-101401"/>
            <a:chExt cx="2000564" cy="1587594"/>
          </a:xfrm>
        </p:grpSpPr>
        <p:sp>
          <p:nvSpPr>
            <p:cNvPr id="365" name="Google Shape;365;p29"/>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9"/>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9"/>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9"/>
          <p:cNvGrpSpPr/>
          <p:nvPr/>
        </p:nvGrpSpPr>
        <p:grpSpPr>
          <a:xfrm>
            <a:off x="7979725" y="3651176"/>
            <a:ext cx="1719944" cy="1817082"/>
            <a:chOff x="7979725" y="3651176"/>
            <a:chExt cx="1719944" cy="1817082"/>
          </a:xfrm>
        </p:grpSpPr>
        <p:sp>
          <p:nvSpPr>
            <p:cNvPr id="369" name="Google Shape;369;p29"/>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9"/>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9"/>
          <p:cNvGrpSpPr/>
          <p:nvPr/>
        </p:nvGrpSpPr>
        <p:grpSpPr>
          <a:xfrm>
            <a:off x="34675" y="3889525"/>
            <a:ext cx="1539365" cy="1353493"/>
            <a:chOff x="34675" y="3889525"/>
            <a:chExt cx="1539365" cy="1353493"/>
          </a:xfrm>
        </p:grpSpPr>
        <p:sp>
          <p:nvSpPr>
            <p:cNvPr id="372" name="Google Shape;372;p29"/>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9"/>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9"/>
          <p:cNvSpPr txBox="1"/>
          <p:nvPr/>
        </p:nvSpPr>
        <p:spPr>
          <a:xfrm>
            <a:off x="2425013" y="2987325"/>
            <a:ext cx="4293900" cy="51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2"/>
                </a:solidFill>
                <a:latin typeface="Arimo"/>
                <a:ea typeface="Arimo"/>
                <a:cs typeface="Arimo"/>
                <a:sym typeface="Arimo"/>
              </a:rPr>
              <a:t>CREDITS: This presentation template was created by </a:t>
            </a:r>
            <a:r>
              <a:rPr lang="en" sz="1000" b="1" u="sng">
                <a:solidFill>
                  <a:schemeClr val="dk2"/>
                </a:solidFill>
                <a:latin typeface="Arimo"/>
                <a:ea typeface="Arimo"/>
                <a:cs typeface="Arimo"/>
                <a:sym typeface="Arimo"/>
                <a:hlinkClick r:id="rId3">
                  <a:extLst>
                    <a:ext uri="{A12FA001-AC4F-418D-AE19-62706E023703}">
                      <ahyp:hlinkClr xmlns:ahyp="http://schemas.microsoft.com/office/drawing/2018/hyperlinkcolor" val="tx"/>
                    </a:ext>
                  </a:extLst>
                </a:hlinkClick>
              </a:rPr>
              <a:t>Slidesgo</a:t>
            </a:r>
            <a:r>
              <a:rPr lang="en" sz="1000">
                <a:solidFill>
                  <a:schemeClr val="dk2"/>
                </a:solidFill>
                <a:latin typeface="Arimo"/>
                <a:ea typeface="Arimo"/>
                <a:cs typeface="Arimo"/>
                <a:sym typeface="Arimo"/>
              </a:rPr>
              <a:t>, and includes icons by </a:t>
            </a:r>
            <a:r>
              <a:rPr lang="en" sz="1000" b="1" u="sng">
                <a:solidFill>
                  <a:schemeClr val="dk2"/>
                </a:solidFill>
                <a:latin typeface="Arimo"/>
                <a:ea typeface="Arimo"/>
                <a:cs typeface="Arimo"/>
                <a:sym typeface="Arimo"/>
                <a:hlinkClick r:id="rId4">
                  <a:extLst>
                    <a:ext uri="{A12FA001-AC4F-418D-AE19-62706E023703}">
                      <ahyp:hlinkClr xmlns:ahyp="http://schemas.microsoft.com/office/drawing/2018/hyperlinkcolor" val="tx"/>
                    </a:ext>
                  </a:extLst>
                </a:hlinkClick>
              </a:rPr>
              <a:t>Flaticon</a:t>
            </a:r>
            <a:r>
              <a:rPr lang="en" sz="1000" b="1">
                <a:solidFill>
                  <a:schemeClr val="dk2"/>
                </a:solidFill>
                <a:latin typeface="Arimo"/>
                <a:ea typeface="Arimo"/>
                <a:cs typeface="Arimo"/>
                <a:sym typeface="Arimo"/>
              </a:rPr>
              <a:t> </a:t>
            </a:r>
            <a:r>
              <a:rPr lang="en" sz="1000">
                <a:solidFill>
                  <a:schemeClr val="dk2"/>
                </a:solidFill>
                <a:latin typeface="Arimo"/>
                <a:ea typeface="Arimo"/>
                <a:cs typeface="Arimo"/>
                <a:sym typeface="Arimo"/>
              </a:rPr>
              <a:t>and infographics &amp; images by </a:t>
            </a:r>
            <a:r>
              <a:rPr lang="en" sz="1000" b="1" u="sng">
                <a:solidFill>
                  <a:schemeClr val="dk2"/>
                </a:solidFill>
                <a:latin typeface="Arimo"/>
                <a:ea typeface="Arimo"/>
                <a:cs typeface="Arimo"/>
                <a:sym typeface="Arimo"/>
                <a:hlinkClick r:id="rId5">
                  <a:extLst>
                    <a:ext uri="{A12FA001-AC4F-418D-AE19-62706E023703}">
                      <ahyp:hlinkClr xmlns:ahyp="http://schemas.microsoft.com/office/drawing/2018/hyperlinkcolor" val="tx"/>
                    </a:ext>
                  </a:extLst>
                </a:hlinkClick>
              </a:rPr>
              <a:t>Freepik</a:t>
            </a:r>
            <a:endParaRPr sz="1000" b="1" u="sng">
              <a:solidFill>
                <a:schemeClr val="dk2"/>
              </a:solidFill>
              <a:latin typeface="Arimo"/>
              <a:ea typeface="Arimo"/>
              <a:cs typeface="Arimo"/>
              <a:sym typeface="Arimo"/>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5"/>
        <p:cNvGrpSpPr/>
        <p:nvPr/>
      </p:nvGrpSpPr>
      <p:grpSpPr>
        <a:xfrm>
          <a:off x="0" y="0"/>
          <a:ext cx="0" cy="0"/>
          <a:chOff x="0" y="0"/>
          <a:chExt cx="0" cy="0"/>
        </a:xfrm>
      </p:grpSpPr>
      <p:pic>
        <p:nvPicPr>
          <p:cNvPr id="376" name="Google Shape;376;p30"/>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77" name="Google Shape;377;p30"/>
          <p:cNvGrpSpPr/>
          <p:nvPr/>
        </p:nvGrpSpPr>
        <p:grpSpPr>
          <a:xfrm>
            <a:off x="8428900" y="3649705"/>
            <a:ext cx="1482606" cy="1553912"/>
            <a:chOff x="8428900" y="3649705"/>
            <a:chExt cx="1482606" cy="1553912"/>
          </a:xfrm>
        </p:grpSpPr>
        <p:sp>
          <p:nvSpPr>
            <p:cNvPr id="378" name="Google Shape;378;p30"/>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30"/>
          <p:cNvGrpSpPr/>
          <p:nvPr/>
        </p:nvGrpSpPr>
        <p:grpSpPr>
          <a:xfrm>
            <a:off x="-765974" y="-346174"/>
            <a:ext cx="1908440" cy="1553553"/>
            <a:chOff x="-765974" y="-346174"/>
            <a:chExt cx="1908440" cy="1553553"/>
          </a:xfrm>
        </p:grpSpPr>
        <p:sp>
          <p:nvSpPr>
            <p:cNvPr id="381" name="Google Shape;381;p30"/>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83"/>
        <p:cNvGrpSpPr/>
        <p:nvPr/>
      </p:nvGrpSpPr>
      <p:grpSpPr>
        <a:xfrm>
          <a:off x="0" y="0"/>
          <a:ext cx="0" cy="0"/>
          <a:chOff x="0" y="0"/>
          <a:chExt cx="0" cy="0"/>
        </a:xfrm>
      </p:grpSpPr>
      <p:pic>
        <p:nvPicPr>
          <p:cNvPr id="384" name="Google Shape;384;p31"/>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385" name="Google Shape;385;p31"/>
          <p:cNvGrpSpPr/>
          <p:nvPr/>
        </p:nvGrpSpPr>
        <p:grpSpPr>
          <a:xfrm>
            <a:off x="62975" y="49912"/>
            <a:ext cx="1482606" cy="1725195"/>
            <a:chOff x="62975" y="49912"/>
            <a:chExt cx="1482606" cy="1725195"/>
          </a:xfrm>
        </p:grpSpPr>
        <p:sp>
          <p:nvSpPr>
            <p:cNvPr id="386" name="Google Shape;386;p31"/>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1"/>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 name="Google Shape;388;p31"/>
          <p:cNvGrpSpPr/>
          <p:nvPr/>
        </p:nvGrpSpPr>
        <p:grpSpPr>
          <a:xfrm>
            <a:off x="7249826" y="-101401"/>
            <a:ext cx="2000564" cy="1587594"/>
            <a:chOff x="7249826" y="-101401"/>
            <a:chExt cx="2000564" cy="1587594"/>
          </a:xfrm>
        </p:grpSpPr>
        <p:sp>
          <p:nvSpPr>
            <p:cNvPr id="389" name="Google Shape;389;p31"/>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1"/>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1"/>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31"/>
          <p:cNvGrpSpPr/>
          <p:nvPr/>
        </p:nvGrpSpPr>
        <p:grpSpPr>
          <a:xfrm>
            <a:off x="7979725" y="3651176"/>
            <a:ext cx="1719944" cy="1817082"/>
            <a:chOff x="7979725" y="3651176"/>
            <a:chExt cx="1719944" cy="1817082"/>
          </a:xfrm>
        </p:grpSpPr>
        <p:sp>
          <p:nvSpPr>
            <p:cNvPr id="393" name="Google Shape;393;p31"/>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 name="Google Shape;395;p31"/>
          <p:cNvGrpSpPr/>
          <p:nvPr/>
        </p:nvGrpSpPr>
        <p:grpSpPr>
          <a:xfrm>
            <a:off x="34675" y="3889525"/>
            <a:ext cx="1539365" cy="1353493"/>
            <a:chOff x="34675" y="3889525"/>
            <a:chExt cx="1539365" cy="1353493"/>
          </a:xfrm>
        </p:grpSpPr>
        <p:sp>
          <p:nvSpPr>
            <p:cNvPr id="396" name="Google Shape;396;p31"/>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3"/>
          <p:cNvSpPr txBox="1">
            <a:spLocks noGrp="1"/>
          </p:cNvSpPr>
          <p:nvPr>
            <p:ph type="title"/>
          </p:nvPr>
        </p:nvSpPr>
        <p:spPr>
          <a:xfrm>
            <a:off x="3794400" y="1871288"/>
            <a:ext cx="2580900" cy="8418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 name="Google Shape;28;p3"/>
          <p:cNvSpPr txBox="1">
            <a:spLocks noGrp="1"/>
          </p:cNvSpPr>
          <p:nvPr>
            <p:ph type="title" idx="2" hasCustomPrompt="1"/>
          </p:nvPr>
        </p:nvSpPr>
        <p:spPr>
          <a:xfrm>
            <a:off x="2768700" y="1871288"/>
            <a:ext cx="100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9" name="Google Shape;29;p3"/>
          <p:cNvSpPr txBox="1">
            <a:spLocks noGrp="1"/>
          </p:cNvSpPr>
          <p:nvPr>
            <p:ph type="subTitle" idx="1"/>
          </p:nvPr>
        </p:nvSpPr>
        <p:spPr>
          <a:xfrm>
            <a:off x="3794400" y="2571738"/>
            <a:ext cx="2580900" cy="707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0" name="Google Shape;30;p3"/>
          <p:cNvGrpSpPr/>
          <p:nvPr/>
        </p:nvGrpSpPr>
        <p:grpSpPr>
          <a:xfrm>
            <a:off x="7880400" y="-258900"/>
            <a:ext cx="1361066" cy="1784383"/>
            <a:chOff x="7880400" y="-258900"/>
            <a:chExt cx="1361066" cy="1784383"/>
          </a:xfrm>
        </p:grpSpPr>
        <p:sp>
          <p:nvSpPr>
            <p:cNvPr id="31" name="Google Shape;31;p3"/>
            <p:cNvSpPr/>
            <p:nvPr/>
          </p:nvSpPr>
          <p:spPr>
            <a:xfrm>
              <a:off x="8892175" y="8073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162625" y="-2589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48574" y="49912"/>
            <a:ext cx="1694155" cy="1704044"/>
            <a:chOff x="-148574" y="49912"/>
            <a:chExt cx="1694155" cy="1704044"/>
          </a:xfrm>
        </p:grpSpPr>
        <p:sp>
          <p:nvSpPr>
            <p:cNvPr id="35" name="Google Shape;35;p3"/>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48574" y="10781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37;p3"/>
          <p:cNvGrpSpPr/>
          <p:nvPr/>
        </p:nvGrpSpPr>
        <p:grpSpPr>
          <a:xfrm>
            <a:off x="34675" y="3889525"/>
            <a:ext cx="1424567" cy="1578733"/>
            <a:chOff x="34675" y="3889525"/>
            <a:chExt cx="1424567" cy="1578733"/>
          </a:xfrm>
        </p:grpSpPr>
        <p:sp>
          <p:nvSpPr>
            <p:cNvPr id="38" name="Google Shape;38;p3"/>
            <p:cNvSpPr/>
            <p:nvPr/>
          </p:nvSpPr>
          <p:spPr>
            <a:xfrm>
              <a:off x="1109950"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3"/>
          <p:cNvGrpSpPr/>
          <p:nvPr/>
        </p:nvGrpSpPr>
        <p:grpSpPr>
          <a:xfrm>
            <a:off x="8034687" y="3651176"/>
            <a:ext cx="1664982" cy="1817068"/>
            <a:chOff x="8034687" y="3651176"/>
            <a:chExt cx="1664982" cy="1817068"/>
          </a:xfrm>
        </p:grpSpPr>
        <p:sp>
          <p:nvSpPr>
            <p:cNvPr id="41" name="Google Shape;41;p3"/>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8034687" y="49754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pic>
        <p:nvPicPr>
          <p:cNvPr id="44" name="Google Shape;44;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4"/>
          <p:cNvSpPr txBox="1">
            <a:spLocks noGrp="1"/>
          </p:cNvSpPr>
          <p:nvPr>
            <p:ph type="body" idx="1"/>
          </p:nvPr>
        </p:nvSpPr>
        <p:spPr>
          <a:xfrm>
            <a:off x="720000" y="1152475"/>
            <a:ext cx="7704000" cy="429900"/>
          </a:xfrm>
          <a:prstGeom prst="rect">
            <a:avLst/>
          </a:prstGeom>
        </p:spPr>
        <p:txBody>
          <a:bodyPr spcFirstLastPara="1" wrap="square" lIns="91425" tIns="91425" rIns="91425" bIns="91425" anchor="t" anchorCtr="0">
            <a:noAutofit/>
          </a:bodyPr>
          <a:lstStyle>
            <a:lvl1pPr marL="457200" lvl="0" indent="-317500" algn="ctr"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47" name="Google Shape;47;p4"/>
          <p:cNvGrpSpPr/>
          <p:nvPr/>
        </p:nvGrpSpPr>
        <p:grpSpPr>
          <a:xfrm>
            <a:off x="8428900" y="3649705"/>
            <a:ext cx="1482606" cy="1553912"/>
            <a:chOff x="8428900" y="3649705"/>
            <a:chExt cx="1482606" cy="1553912"/>
          </a:xfrm>
        </p:grpSpPr>
        <p:sp>
          <p:nvSpPr>
            <p:cNvPr id="48" name="Google Shape;48;p4"/>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4"/>
          <p:cNvGrpSpPr/>
          <p:nvPr/>
        </p:nvGrpSpPr>
        <p:grpSpPr>
          <a:xfrm>
            <a:off x="-765974" y="-346174"/>
            <a:ext cx="1908440" cy="1553553"/>
            <a:chOff x="-765974" y="-346174"/>
            <a:chExt cx="1908440" cy="1553553"/>
          </a:xfrm>
        </p:grpSpPr>
        <p:sp>
          <p:nvSpPr>
            <p:cNvPr id="51" name="Google Shape;51;p4"/>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
        <p:cNvGrpSpPr/>
        <p:nvPr/>
      </p:nvGrpSpPr>
      <p:grpSpPr>
        <a:xfrm>
          <a:off x="0" y="0"/>
          <a:ext cx="0" cy="0"/>
          <a:chOff x="0" y="0"/>
          <a:chExt cx="0" cy="0"/>
        </a:xfrm>
      </p:grpSpPr>
      <p:pic>
        <p:nvPicPr>
          <p:cNvPr id="54" name="Google Shape;54;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55" name="Google Shape;55;p5"/>
          <p:cNvSpPr txBox="1">
            <a:spLocks noGrp="1"/>
          </p:cNvSpPr>
          <p:nvPr>
            <p:ph type="subTitle" idx="1"/>
          </p:nvPr>
        </p:nvSpPr>
        <p:spPr>
          <a:xfrm>
            <a:off x="1739550" y="1790775"/>
            <a:ext cx="5664900" cy="113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6" name="Google Shape;56;p5"/>
          <p:cNvSpPr txBox="1">
            <a:spLocks noGrp="1"/>
          </p:cNvSpPr>
          <p:nvPr>
            <p:ph type="subTitle" idx="2"/>
          </p:nvPr>
        </p:nvSpPr>
        <p:spPr>
          <a:xfrm>
            <a:off x="1739550" y="3094915"/>
            <a:ext cx="5664900" cy="11373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57" name="Google Shape;5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8" name="Google Shape;58;p5"/>
          <p:cNvGrpSpPr/>
          <p:nvPr/>
        </p:nvGrpSpPr>
        <p:grpSpPr>
          <a:xfrm>
            <a:off x="7880775" y="4235925"/>
            <a:ext cx="1407540" cy="1393433"/>
            <a:chOff x="7880775" y="4235925"/>
            <a:chExt cx="1407540" cy="1393433"/>
          </a:xfrm>
        </p:grpSpPr>
        <p:sp>
          <p:nvSpPr>
            <p:cNvPr id="59" name="Google Shape;59;p5"/>
            <p:cNvSpPr/>
            <p:nvPr/>
          </p:nvSpPr>
          <p:spPr>
            <a:xfrm>
              <a:off x="8123500" y="4235925"/>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7880775" y="49112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5"/>
          <p:cNvGrpSpPr/>
          <p:nvPr/>
        </p:nvGrpSpPr>
        <p:grpSpPr>
          <a:xfrm>
            <a:off x="-50350" y="61324"/>
            <a:ext cx="765441" cy="1653244"/>
            <a:chOff x="-50350" y="61324"/>
            <a:chExt cx="765441" cy="1653244"/>
          </a:xfrm>
        </p:grpSpPr>
        <p:sp>
          <p:nvSpPr>
            <p:cNvPr id="62" name="Google Shape;62;p5"/>
            <p:cNvSpPr/>
            <p:nvPr/>
          </p:nvSpPr>
          <p:spPr>
            <a:xfrm>
              <a:off x="84525" y="12217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84526" y="6132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50350" y="6370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pic>
        <p:nvPicPr>
          <p:cNvPr id="66" name="Google Shape;66;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67" name="Google Shape;67;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8" name="Google Shape;68;p6"/>
          <p:cNvGrpSpPr/>
          <p:nvPr/>
        </p:nvGrpSpPr>
        <p:grpSpPr>
          <a:xfrm>
            <a:off x="8428900" y="3649705"/>
            <a:ext cx="1482606" cy="1553912"/>
            <a:chOff x="8428900" y="3649705"/>
            <a:chExt cx="1482606" cy="1553912"/>
          </a:xfrm>
        </p:grpSpPr>
        <p:sp>
          <p:nvSpPr>
            <p:cNvPr id="69" name="Google Shape;69;p6"/>
            <p:cNvSpPr/>
            <p:nvPr/>
          </p:nvSpPr>
          <p:spPr>
            <a:xfrm>
              <a:off x="8428900" y="428053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a:off x="8731313" y="3649705"/>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6"/>
          <p:cNvGrpSpPr/>
          <p:nvPr/>
        </p:nvGrpSpPr>
        <p:grpSpPr>
          <a:xfrm>
            <a:off x="-765974" y="-346174"/>
            <a:ext cx="1908440" cy="1553553"/>
            <a:chOff x="-765974" y="-346174"/>
            <a:chExt cx="1908440" cy="1553553"/>
          </a:xfrm>
        </p:grpSpPr>
        <p:sp>
          <p:nvSpPr>
            <p:cNvPr id="72" name="Google Shape;72;p6"/>
            <p:cNvSpPr/>
            <p:nvPr/>
          </p:nvSpPr>
          <p:spPr>
            <a:xfrm>
              <a:off x="-765974" y="-346174"/>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a:off x="673775" y="-26500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pic>
        <p:nvPicPr>
          <p:cNvPr id="75" name="Google Shape;75;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76" name="Google Shape;7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7"/>
          <p:cNvSpPr txBox="1">
            <a:spLocks noGrp="1"/>
          </p:cNvSpPr>
          <p:nvPr>
            <p:ph type="body" idx="1"/>
          </p:nvPr>
        </p:nvSpPr>
        <p:spPr>
          <a:xfrm>
            <a:off x="2729700" y="1766625"/>
            <a:ext cx="3684600" cy="213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78" name="Google Shape;78;p7"/>
          <p:cNvGrpSpPr/>
          <p:nvPr/>
        </p:nvGrpSpPr>
        <p:grpSpPr>
          <a:xfrm>
            <a:off x="7860325" y="0"/>
            <a:ext cx="1179127" cy="1313349"/>
            <a:chOff x="7860325" y="0"/>
            <a:chExt cx="1179127" cy="1313349"/>
          </a:xfrm>
        </p:grpSpPr>
        <p:sp>
          <p:nvSpPr>
            <p:cNvPr id="79" name="Google Shape;79;p7"/>
            <p:cNvSpPr/>
            <p:nvPr/>
          </p:nvSpPr>
          <p:spPr>
            <a:xfrm>
              <a:off x="7860325" y="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8015225" y="49912"/>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7"/>
          <p:cNvGrpSpPr/>
          <p:nvPr/>
        </p:nvGrpSpPr>
        <p:grpSpPr>
          <a:xfrm>
            <a:off x="-62025" y="3786925"/>
            <a:ext cx="1673992" cy="1681332"/>
            <a:chOff x="-62025" y="3786925"/>
            <a:chExt cx="1673992" cy="1681332"/>
          </a:xfrm>
        </p:grpSpPr>
        <p:sp>
          <p:nvSpPr>
            <p:cNvPr id="82" name="Google Shape;82;p7"/>
            <p:cNvSpPr/>
            <p:nvPr/>
          </p:nvSpPr>
          <p:spPr>
            <a:xfrm>
              <a:off x="62975" y="41864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981401" y="4792474"/>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7"/>
            <p:cNvSpPr/>
            <p:nvPr/>
          </p:nvSpPr>
          <p:spPr>
            <a:xfrm>
              <a:off x="-62025" y="37869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pic>
        <p:nvPicPr>
          <p:cNvPr id="86" name="Google Shape;86;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87" name="Google Shape;87;p8"/>
          <p:cNvSpPr txBox="1">
            <a:spLocks noGrp="1"/>
          </p:cNvSpPr>
          <p:nvPr>
            <p:ph type="title"/>
          </p:nvPr>
        </p:nvSpPr>
        <p:spPr>
          <a:xfrm>
            <a:off x="3206700" y="1477200"/>
            <a:ext cx="2730600" cy="2189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88" name="Google Shape;88;p8"/>
          <p:cNvGrpSpPr/>
          <p:nvPr/>
        </p:nvGrpSpPr>
        <p:grpSpPr>
          <a:xfrm>
            <a:off x="62975" y="49912"/>
            <a:ext cx="1482606" cy="1725195"/>
            <a:chOff x="62975" y="49912"/>
            <a:chExt cx="1482606" cy="1725195"/>
          </a:xfrm>
        </p:grpSpPr>
        <p:sp>
          <p:nvSpPr>
            <p:cNvPr id="89" name="Google Shape;89;p8"/>
            <p:cNvSpPr/>
            <p:nvPr/>
          </p:nvSpPr>
          <p:spPr>
            <a:xfrm>
              <a:off x="62975" y="49912"/>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97975" y="105701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8"/>
          <p:cNvGrpSpPr/>
          <p:nvPr/>
        </p:nvGrpSpPr>
        <p:grpSpPr>
          <a:xfrm>
            <a:off x="7249826" y="-101401"/>
            <a:ext cx="2000564" cy="1587594"/>
            <a:chOff x="7249826" y="-101401"/>
            <a:chExt cx="2000564" cy="1587594"/>
          </a:xfrm>
        </p:grpSpPr>
        <p:sp>
          <p:nvSpPr>
            <p:cNvPr id="92" name="Google Shape;92;p8"/>
            <p:cNvSpPr/>
            <p:nvPr/>
          </p:nvSpPr>
          <p:spPr>
            <a:xfrm>
              <a:off x="7880400"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8781700" y="993350"/>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7249826" y="-101401"/>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8"/>
          <p:cNvGrpSpPr/>
          <p:nvPr/>
        </p:nvGrpSpPr>
        <p:grpSpPr>
          <a:xfrm>
            <a:off x="7979725" y="3651176"/>
            <a:ext cx="1719944" cy="1817082"/>
            <a:chOff x="7979725" y="3651176"/>
            <a:chExt cx="1719944" cy="1817082"/>
          </a:xfrm>
        </p:grpSpPr>
        <p:sp>
          <p:nvSpPr>
            <p:cNvPr id="96" name="Google Shape;96;p8"/>
            <p:cNvSpPr/>
            <p:nvPr/>
          </p:nvSpPr>
          <p:spPr>
            <a:xfrm>
              <a:off x="8162626"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8"/>
          <p:cNvGrpSpPr/>
          <p:nvPr/>
        </p:nvGrpSpPr>
        <p:grpSpPr>
          <a:xfrm>
            <a:off x="34675" y="3889525"/>
            <a:ext cx="1539365" cy="1353493"/>
            <a:chOff x="34675" y="3889525"/>
            <a:chExt cx="1539365" cy="1353493"/>
          </a:xfrm>
        </p:grpSpPr>
        <p:sp>
          <p:nvSpPr>
            <p:cNvPr id="99" name="Google Shape;99;p8"/>
            <p:cNvSpPr/>
            <p:nvPr/>
          </p:nvSpPr>
          <p:spPr>
            <a:xfrm>
              <a:off x="3467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8"/>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1"/>
        <p:cNvGrpSpPr/>
        <p:nvPr/>
      </p:nvGrpSpPr>
      <p:grpSpPr>
        <a:xfrm>
          <a:off x="0" y="0"/>
          <a:ext cx="0" cy="0"/>
          <a:chOff x="0" y="0"/>
          <a:chExt cx="0" cy="0"/>
        </a:xfrm>
      </p:grpSpPr>
      <p:pic>
        <p:nvPicPr>
          <p:cNvPr id="122" name="Google Shape;12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3" name="Google Shape;123;p11"/>
          <p:cNvSpPr txBox="1">
            <a:spLocks noGrp="1"/>
          </p:cNvSpPr>
          <p:nvPr>
            <p:ph type="title" hasCustomPrompt="1"/>
          </p:nvPr>
        </p:nvSpPr>
        <p:spPr>
          <a:xfrm>
            <a:off x="2101950" y="1806600"/>
            <a:ext cx="4940100" cy="1121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24" name="Google Shape;124;p11"/>
          <p:cNvSpPr txBox="1">
            <a:spLocks noGrp="1"/>
          </p:cNvSpPr>
          <p:nvPr>
            <p:ph type="subTitle" idx="1"/>
          </p:nvPr>
        </p:nvSpPr>
        <p:spPr>
          <a:xfrm>
            <a:off x="2101950" y="2927700"/>
            <a:ext cx="4940100" cy="40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15000"/>
              </a:lnSpc>
              <a:spcBef>
                <a:spcPts val="0"/>
              </a:spcBef>
              <a:spcAft>
                <a:spcPts val="0"/>
              </a:spcAft>
              <a:buSzPts val="1600"/>
              <a:buNone/>
              <a:defRPr sz="1600"/>
            </a:lvl2pPr>
            <a:lvl3pPr lvl="2" algn="ctr" rtl="0">
              <a:lnSpc>
                <a:spcPct val="115000"/>
              </a:lnSpc>
              <a:spcBef>
                <a:spcPts val="0"/>
              </a:spcBef>
              <a:spcAft>
                <a:spcPts val="0"/>
              </a:spcAft>
              <a:buSzPts val="1600"/>
              <a:buNone/>
              <a:defRPr sz="1600"/>
            </a:lvl3pPr>
            <a:lvl4pPr lvl="3" algn="ctr" rtl="0">
              <a:lnSpc>
                <a:spcPct val="115000"/>
              </a:lnSpc>
              <a:spcBef>
                <a:spcPts val="0"/>
              </a:spcBef>
              <a:spcAft>
                <a:spcPts val="0"/>
              </a:spcAft>
              <a:buSzPts val="1600"/>
              <a:buNone/>
              <a:defRPr sz="1600"/>
            </a:lvl4pPr>
            <a:lvl5pPr lvl="4" algn="ctr" rtl="0">
              <a:lnSpc>
                <a:spcPct val="115000"/>
              </a:lnSpc>
              <a:spcBef>
                <a:spcPts val="0"/>
              </a:spcBef>
              <a:spcAft>
                <a:spcPts val="0"/>
              </a:spcAft>
              <a:buSzPts val="1600"/>
              <a:buNone/>
              <a:defRPr sz="1600"/>
            </a:lvl5pPr>
            <a:lvl6pPr lvl="5" algn="ctr" rtl="0">
              <a:lnSpc>
                <a:spcPct val="115000"/>
              </a:lnSpc>
              <a:spcBef>
                <a:spcPts val="0"/>
              </a:spcBef>
              <a:spcAft>
                <a:spcPts val="0"/>
              </a:spcAft>
              <a:buSzPts val="1600"/>
              <a:buNone/>
              <a:defRPr sz="1600"/>
            </a:lvl6pPr>
            <a:lvl7pPr lvl="6" algn="ctr" rtl="0">
              <a:lnSpc>
                <a:spcPct val="115000"/>
              </a:lnSpc>
              <a:spcBef>
                <a:spcPts val="0"/>
              </a:spcBef>
              <a:spcAft>
                <a:spcPts val="0"/>
              </a:spcAft>
              <a:buSzPts val="1600"/>
              <a:buNone/>
              <a:defRPr sz="1600"/>
            </a:lvl7pPr>
            <a:lvl8pPr lvl="7" algn="ctr" rtl="0">
              <a:lnSpc>
                <a:spcPct val="115000"/>
              </a:lnSpc>
              <a:spcBef>
                <a:spcPts val="0"/>
              </a:spcBef>
              <a:spcAft>
                <a:spcPts val="0"/>
              </a:spcAft>
              <a:buSzPts val="1600"/>
              <a:buNone/>
              <a:defRPr sz="1600"/>
            </a:lvl8pPr>
            <a:lvl9pPr lvl="8" algn="ctr" rtl="0">
              <a:lnSpc>
                <a:spcPct val="115000"/>
              </a:lnSpc>
              <a:spcBef>
                <a:spcPts val="0"/>
              </a:spcBef>
              <a:spcAft>
                <a:spcPts val="0"/>
              </a:spcAft>
              <a:buSzPts val="1600"/>
              <a:buNone/>
              <a:defRPr sz="1600"/>
            </a:lvl9pPr>
          </a:lstStyle>
          <a:p>
            <a:endParaRPr/>
          </a:p>
        </p:txBody>
      </p:sp>
      <p:grpSp>
        <p:nvGrpSpPr>
          <p:cNvPr id="125" name="Google Shape;125;p11"/>
          <p:cNvGrpSpPr/>
          <p:nvPr/>
        </p:nvGrpSpPr>
        <p:grpSpPr>
          <a:xfrm>
            <a:off x="97975" y="75200"/>
            <a:ext cx="1199528" cy="1619283"/>
            <a:chOff x="97975" y="75200"/>
            <a:chExt cx="1199528" cy="1619283"/>
          </a:xfrm>
        </p:grpSpPr>
        <p:sp>
          <p:nvSpPr>
            <p:cNvPr id="126" name="Google Shape;126;p11"/>
            <p:cNvSpPr/>
            <p:nvPr/>
          </p:nvSpPr>
          <p:spPr>
            <a:xfrm>
              <a:off x="97975" y="976392"/>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1"/>
            <p:cNvSpPr/>
            <p:nvPr/>
          </p:nvSpPr>
          <p:spPr>
            <a:xfrm>
              <a:off x="132688" y="75200"/>
              <a:ext cx="1164816" cy="844206"/>
            </a:xfrm>
            <a:custGeom>
              <a:avLst/>
              <a:gdLst/>
              <a:ahLst/>
              <a:cxnLst/>
              <a:rect l="l" t="t" r="r" b="b"/>
              <a:pathLst>
                <a:path w="34893" h="25287" extrusionOk="0">
                  <a:moveTo>
                    <a:pt x="2198" y="12737"/>
                  </a:moveTo>
                  <a:cubicBezTo>
                    <a:pt x="2053" y="12737"/>
                    <a:pt x="1922" y="12821"/>
                    <a:pt x="1898" y="13016"/>
                  </a:cubicBezTo>
                  <a:cubicBezTo>
                    <a:pt x="1867" y="13232"/>
                    <a:pt x="1806" y="13447"/>
                    <a:pt x="1775" y="13632"/>
                  </a:cubicBezTo>
                  <a:cubicBezTo>
                    <a:pt x="1436" y="13478"/>
                    <a:pt x="1035" y="13324"/>
                    <a:pt x="696" y="13232"/>
                  </a:cubicBezTo>
                  <a:cubicBezTo>
                    <a:pt x="653" y="13216"/>
                    <a:pt x="611" y="13209"/>
                    <a:pt x="571" y="13209"/>
                  </a:cubicBezTo>
                  <a:cubicBezTo>
                    <a:pt x="211" y="13209"/>
                    <a:pt x="0" y="13777"/>
                    <a:pt x="388" y="13971"/>
                  </a:cubicBezTo>
                  <a:cubicBezTo>
                    <a:pt x="820" y="14156"/>
                    <a:pt x="1189" y="14310"/>
                    <a:pt x="1621" y="14495"/>
                  </a:cubicBezTo>
                  <a:cubicBezTo>
                    <a:pt x="1590" y="14618"/>
                    <a:pt x="1590" y="14679"/>
                    <a:pt x="1559" y="14803"/>
                  </a:cubicBezTo>
                  <a:cubicBezTo>
                    <a:pt x="1467" y="15296"/>
                    <a:pt x="1343" y="15758"/>
                    <a:pt x="1497" y="16220"/>
                  </a:cubicBezTo>
                  <a:cubicBezTo>
                    <a:pt x="1531" y="16337"/>
                    <a:pt x="1609" y="16390"/>
                    <a:pt x="1694" y="16390"/>
                  </a:cubicBezTo>
                  <a:cubicBezTo>
                    <a:pt x="1766" y="16390"/>
                    <a:pt x="1842" y="16352"/>
                    <a:pt x="1898" y="16281"/>
                  </a:cubicBezTo>
                  <a:cubicBezTo>
                    <a:pt x="2206" y="15850"/>
                    <a:pt x="2268" y="15388"/>
                    <a:pt x="2360" y="14895"/>
                  </a:cubicBezTo>
                  <a:lnTo>
                    <a:pt x="2360" y="14803"/>
                  </a:lnTo>
                  <a:cubicBezTo>
                    <a:pt x="2422" y="14833"/>
                    <a:pt x="2483" y="14833"/>
                    <a:pt x="2545" y="14895"/>
                  </a:cubicBezTo>
                  <a:cubicBezTo>
                    <a:pt x="3130" y="15111"/>
                    <a:pt x="3746" y="15419"/>
                    <a:pt x="4393" y="15450"/>
                  </a:cubicBezTo>
                  <a:cubicBezTo>
                    <a:pt x="4640" y="15450"/>
                    <a:pt x="4732" y="15203"/>
                    <a:pt x="4578" y="15049"/>
                  </a:cubicBezTo>
                  <a:cubicBezTo>
                    <a:pt x="4085" y="14525"/>
                    <a:pt x="3469" y="14310"/>
                    <a:pt x="2853" y="14063"/>
                  </a:cubicBezTo>
                  <a:cubicBezTo>
                    <a:pt x="2730" y="14033"/>
                    <a:pt x="2637" y="14002"/>
                    <a:pt x="2514" y="13909"/>
                  </a:cubicBezTo>
                  <a:lnTo>
                    <a:pt x="2637" y="13232"/>
                  </a:lnTo>
                  <a:cubicBezTo>
                    <a:pt x="2675" y="12934"/>
                    <a:pt x="2419" y="12737"/>
                    <a:pt x="2198" y="12737"/>
                  </a:cubicBezTo>
                  <a:close/>
                  <a:moveTo>
                    <a:pt x="33215" y="19223"/>
                  </a:moveTo>
                  <a:cubicBezTo>
                    <a:pt x="33008" y="19223"/>
                    <a:pt x="32797" y="19354"/>
                    <a:pt x="32767" y="19609"/>
                  </a:cubicBezTo>
                  <a:lnTo>
                    <a:pt x="32767" y="19855"/>
                  </a:lnTo>
                  <a:cubicBezTo>
                    <a:pt x="32274" y="19658"/>
                    <a:pt x="31643" y="19599"/>
                    <a:pt x="31173" y="19599"/>
                  </a:cubicBezTo>
                  <a:cubicBezTo>
                    <a:pt x="31056" y="19599"/>
                    <a:pt x="30949" y="19602"/>
                    <a:pt x="30857" y="19609"/>
                  </a:cubicBezTo>
                  <a:cubicBezTo>
                    <a:pt x="30394" y="19670"/>
                    <a:pt x="30364" y="20348"/>
                    <a:pt x="30857" y="20379"/>
                  </a:cubicBezTo>
                  <a:cubicBezTo>
                    <a:pt x="31319" y="20379"/>
                    <a:pt x="31781" y="20502"/>
                    <a:pt x="32243" y="20687"/>
                  </a:cubicBezTo>
                  <a:cubicBezTo>
                    <a:pt x="32397" y="20779"/>
                    <a:pt x="32520" y="20810"/>
                    <a:pt x="32674" y="20902"/>
                  </a:cubicBezTo>
                  <a:cubicBezTo>
                    <a:pt x="32551" y="21888"/>
                    <a:pt x="32428" y="22936"/>
                    <a:pt x="32489" y="23922"/>
                  </a:cubicBezTo>
                  <a:cubicBezTo>
                    <a:pt x="32524" y="24096"/>
                    <a:pt x="32647" y="24191"/>
                    <a:pt x="32770" y="24191"/>
                  </a:cubicBezTo>
                  <a:cubicBezTo>
                    <a:pt x="32865" y="24191"/>
                    <a:pt x="32959" y="24135"/>
                    <a:pt x="33013" y="24014"/>
                  </a:cubicBezTo>
                  <a:cubicBezTo>
                    <a:pt x="33568" y="22659"/>
                    <a:pt x="33568" y="21118"/>
                    <a:pt x="33629" y="19670"/>
                  </a:cubicBezTo>
                  <a:cubicBezTo>
                    <a:pt x="33645" y="19369"/>
                    <a:pt x="33433" y="19223"/>
                    <a:pt x="33215" y="19223"/>
                  </a:cubicBezTo>
                  <a:close/>
                  <a:moveTo>
                    <a:pt x="27601" y="1"/>
                  </a:moveTo>
                  <a:cubicBezTo>
                    <a:pt x="27540" y="1"/>
                    <a:pt x="27476" y="5"/>
                    <a:pt x="27406" y="15"/>
                  </a:cubicBezTo>
                  <a:cubicBezTo>
                    <a:pt x="26205" y="200"/>
                    <a:pt x="25096" y="1186"/>
                    <a:pt x="24510" y="2203"/>
                  </a:cubicBezTo>
                  <a:cubicBezTo>
                    <a:pt x="24351" y="2476"/>
                    <a:pt x="24561" y="2749"/>
                    <a:pt x="24794" y="2749"/>
                  </a:cubicBezTo>
                  <a:cubicBezTo>
                    <a:pt x="24876" y="2749"/>
                    <a:pt x="24962" y="2714"/>
                    <a:pt x="25034" y="2634"/>
                  </a:cubicBezTo>
                  <a:lnTo>
                    <a:pt x="25188" y="2480"/>
                  </a:lnTo>
                  <a:cubicBezTo>
                    <a:pt x="25373" y="2572"/>
                    <a:pt x="25619" y="2665"/>
                    <a:pt x="25804" y="2788"/>
                  </a:cubicBezTo>
                  <a:cubicBezTo>
                    <a:pt x="23956" y="6023"/>
                    <a:pt x="22908" y="9720"/>
                    <a:pt x="22508" y="13416"/>
                  </a:cubicBezTo>
                  <a:cubicBezTo>
                    <a:pt x="21614" y="13108"/>
                    <a:pt x="21029" y="12585"/>
                    <a:pt x="20536" y="11722"/>
                  </a:cubicBezTo>
                  <a:cubicBezTo>
                    <a:pt x="20470" y="11591"/>
                    <a:pt x="20354" y="11532"/>
                    <a:pt x="20233" y="11532"/>
                  </a:cubicBezTo>
                  <a:cubicBezTo>
                    <a:pt x="20070" y="11532"/>
                    <a:pt x="19898" y="11638"/>
                    <a:pt x="19828" y="11814"/>
                  </a:cubicBezTo>
                  <a:cubicBezTo>
                    <a:pt x="19335" y="13108"/>
                    <a:pt x="18996" y="15357"/>
                    <a:pt x="18133" y="16466"/>
                  </a:cubicBezTo>
                  <a:cubicBezTo>
                    <a:pt x="17852" y="16837"/>
                    <a:pt x="17541" y="16987"/>
                    <a:pt x="17217" y="16987"/>
                  </a:cubicBezTo>
                  <a:cubicBezTo>
                    <a:pt x="16086" y="16987"/>
                    <a:pt x="14788" y="15158"/>
                    <a:pt x="13974" y="14464"/>
                  </a:cubicBezTo>
                  <a:cubicBezTo>
                    <a:pt x="13928" y="14402"/>
                    <a:pt x="13851" y="14371"/>
                    <a:pt x="13774" y="14371"/>
                  </a:cubicBezTo>
                  <a:cubicBezTo>
                    <a:pt x="13697" y="14371"/>
                    <a:pt x="13620" y="14402"/>
                    <a:pt x="13574" y="14464"/>
                  </a:cubicBezTo>
                  <a:cubicBezTo>
                    <a:pt x="11633" y="16744"/>
                    <a:pt x="10216" y="19270"/>
                    <a:pt x="9415" y="22135"/>
                  </a:cubicBezTo>
                  <a:cubicBezTo>
                    <a:pt x="9045" y="21241"/>
                    <a:pt x="8706" y="20379"/>
                    <a:pt x="8429" y="19516"/>
                  </a:cubicBezTo>
                  <a:cubicBezTo>
                    <a:pt x="7967" y="18007"/>
                    <a:pt x="7628" y="16497"/>
                    <a:pt x="7258" y="14988"/>
                  </a:cubicBezTo>
                  <a:cubicBezTo>
                    <a:pt x="6889" y="13509"/>
                    <a:pt x="6519" y="11999"/>
                    <a:pt x="6057" y="10490"/>
                  </a:cubicBezTo>
                  <a:cubicBezTo>
                    <a:pt x="5934" y="10151"/>
                    <a:pt x="5810" y="9596"/>
                    <a:pt x="5656" y="9073"/>
                  </a:cubicBezTo>
                  <a:lnTo>
                    <a:pt x="5656" y="9073"/>
                  </a:lnTo>
                  <a:cubicBezTo>
                    <a:pt x="5966" y="9294"/>
                    <a:pt x="6293" y="9468"/>
                    <a:pt x="6623" y="9468"/>
                  </a:cubicBezTo>
                  <a:cubicBezTo>
                    <a:pt x="6752" y="9468"/>
                    <a:pt x="6882" y="9441"/>
                    <a:pt x="7012" y="9381"/>
                  </a:cubicBezTo>
                  <a:cubicBezTo>
                    <a:pt x="7135" y="9350"/>
                    <a:pt x="7197" y="9134"/>
                    <a:pt x="7166" y="8980"/>
                  </a:cubicBezTo>
                  <a:cubicBezTo>
                    <a:pt x="6981" y="8518"/>
                    <a:pt x="6519" y="8426"/>
                    <a:pt x="6119" y="8118"/>
                  </a:cubicBezTo>
                  <a:cubicBezTo>
                    <a:pt x="5656" y="7717"/>
                    <a:pt x="5348" y="7224"/>
                    <a:pt x="5163" y="6639"/>
                  </a:cubicBezTo>
                  <a:cubicBezTo>
                    <a:pt x="5084" y="6401"/>
                    <a:pt x="4833" y="6269"/>
                    <a:pt x="4595" y="6269"/>
                  </a:cubicBezTo>
                  <a:cubicBezTo>
                    <a:pt x="4372" y="6269"/>
                    <a:pt x="4161" y="6385"/>
                    <a:pt x="4116" y="6639"/>
                  </a:cubicBezTo>
                  <a:cubicBezTo>
                    <a:pt x="4024" y="7255"/>
                    <a:pt x="3870" y="7871"/>
                    <a:pt x="3654" y="8456"/>
                  </a:cubicBezTo>
                  <a:cubicBezTo>
                    <a:pt x="3469" y="9042"/>
                    <a:pt x="3130" y="9565"/>
                    <a:pt x="3007" y="10151"/>
                  </a:cubicBezTo>
                  <a:cubicBezTo>
                    <a:pt x="2936" y="10363"/>
                    <a:pt x="3100" y="10593"/>
                    <a:pt x="3305" y="10593"/>
                  </a:cubicBezTo>
                  <a:cubicBezTo>
                    <a:pt x="3368" y="10593"/>
                    <a:pt x="3435" y="10571"/>
                    <a:pt x="3500" y="10521"/>
                  </a:cubicBezTo>
                  <a:cubicBezTo>
                    <a:pt x="4085" y="10058"/>
                    <a:pt x="4424" y="9411"/>
                    <a:pt x="4701" y="8672"/>
                  </a:cubicBezTo>
                  <a:cubicBezTo>
                    <a:pt x="4701" y="8949"/>
                    <a:pt x="4794" y="9196"/>
                    <a:pt x="4886" y="9442"/>
                  </a:cubicBezTo>
                  <a:cubicBezTo>
                    <a:pt x="5009" y="9874"/>
                    <a:pt x="5163" y="10305"/>
                    <a:pt x="5287" y="10736"/>
                  </a:cubicBezTo>
                  <a:cubicBezTo>
                    <a:pt x="5441" y="11383"/>
                    <a:pt x="5626" y="11999"/>
                    <a:pt x="5780" y="12646"/>
                  </a:cubicBezTo>
                  <a:cubicBezTo>
                    <a:pt x="6149" y="14156"/>
                    <a:pt x="6457" y="15696"/>
                    <a:pt x="6858" y="17206"/>
                  </a:cubicBezTo>
                  <a:cubicBezTo>
                    <a:pt x="7443" y="19424"/>
                    <a:pt x="7905" y="22381"/>
                    <a:pt x="9322" y="24322"/>
                  </a:cubicBezTo>
                  <a:cubicBezTo>
                    <a:pt x="9230" y="24353"/>
                    <a:pt x="9138" y="24445"/>
                    <a:pt x="9045" y="24476"/>
                  </a:cubicBezTo>
                  <a:cubicBezTo>
                    <a:pt x="8644" y="24734"/>
                    <a:pt x="8856" y="25286"/>
                    <a:pt x="9286" y="25286"/>
                  </a:cubicBezTo>
                  <a:cubicBezTo>
                    <a:pt x="9317" y="25286"/>
                    <a:pt x="9350" y="25283"/>
                    <a:pt x="9384" y="25277"/>
                  </a:cubicBezTo>
                  <a:cubicBezTo>
                    <a:pt x="11479" y="24907"/>
                    <a:pt x="13481" y="23860"/>
                    <a:pt x="15391" y="23121"/>
                  </a:cubicBezTo>
                  <a:cubicBezTo>
                    <a:pt x="17363" y="22350"/>
                    <a:pt x="19366" y="21580"/>
                    <a:pt x="21337" y="20810"/>
                  </a:cubicBezTo>
                  <a:cubicBezTo>
                    <a:pt x="23186" y="20071"/>
                    <a:pt x="25065" y="19362"/>
                    <a:pt x="26913" y="18623"/>
                  </a:cubicBezTo>
                  <a:cubicBezTo>
                    <a:pt x="28762" y="17914"/>
                    <a:pt x="30949" y="17390"/>
                    <a:pt x="32582" y="16220"/>
                  </a:cubicBezTo>
                  <a:cubicBezTo>
                    <a:pt x="32613" y="16189"/>
                    <a:pt x="32674" y="16158"/>
                    <a:pt x="32705" y="16066"/>
                  </a:cubicBezTo>
                  <a:cubicBezTo>
                    <a:pt x="32767" y="16066"/>
                    <a:pt x="32797" y="16097"/>
                    <a:pt x="32890" y="16097"/>
                  </a:cubicBezTo>
                  <a:cubicBezTo>
                    <a:pt x="32551" y="16343"/>
                    <a:pt x="32243" y="16559"/>
                    <a:pt x="32089" y="16928"/>
                  </a:cubicBezTo>
                  <a:cubicBezTo>
                    <a:pt x="31890" y="17226"/>
                    <a:pt x="32131" y="17544"/>
                    <a:pt x="32442" y="17544"/>
                  </a:cubicBezTo>
                  <a:cubicBezTo>
                    <a:pt x="32517" y="17544"/>
                    <a:pt x="32596" y="17525"/>
                    <a:pt x="32674" y="17483"/>
                  </a:cubicBezTo>
                  <a:cubicBezTo>
                    <a:pt x="33259" y="17175"/>
                    <a:pt x="33691" y="16713"/>
                    <a:pt x="34399" y="16497"/>
                  </a:cubicBezTo>
                  <a:cubicBezTo>
                    <a:pt x="34892" y="16312"/>
                    <a:pt x="34861" y="15696"/>
                    <a:pt x="34461" y="15604"/>
                  </a:cubicBezTo>
                  <a:cubicBezTo>
                    <a:pt x="33581" y="15318"/>
                    <a:pt x="32683" y="15161"/>
                    <a:pt x="31752" y="15161"/>
                  </a:cubicBezTo>
                  <a:cubicBezTo>
                    <a:pt x="31477" y="15161"/>
                    <a:pt x="31199" y="15175"/>
                    <a:pt x="30918" y="15203"/>
                  </a:cubicBezTo>
                  <a:cubicBezTo>
                    <a:pt x="30548" y="15234"/>
                    <a:pt x="30456" y="15696"/>
                    <a:pt x="30733" y="15850"/>
                  </a:cubicBezTo>
                  <a:cubicBezTo>
                    <a:pt x="29470" y="16281"/>
                    <a:pt x="28238" y="16898"/>
                    <a:pt x="27006" y="17360"/>
                  </a:cubicBezTo>
                  <a:cubicBezTo>
                    <a:pt x="24911" y="18191"/>
                    <a:pt x="22816" y="18992"/>
                    <a:pt x="20721" y="19824"/>
                  </a:cubicBezTo>
                  <a:cubicBezTo>
                    <a:pt x="18749" y="20594"/>
                    <a:pt x="16747" y="21395"/>
                    <a:pt x="14775" y="22166"/>
                  </a:cubicBezTo>
                  <a:cubicBezTo>
                    <a:pt x="13235" y="22782"/>
                    <a:pt x="11571" y="23275"/>
                    <a:pt x="10062" y="24045"/>
                  </a:cubicBezTo>
                  <a:cubicBezTo>
                    <a:pt x="9969" y="23706"/>
                    <a:pt x="9846" y="23367"/>
                    <a:pt x="9754" y="22997"/>
                  </a:cubicBezTo>
                  <a:cubicBezTo>
                    <a:pt x="10401" y="21087"/>
                    <a:pt x="11171" y="19239"/>
                    <a:pt x="12249" y="17514"/>
                  </a:cubicBezTo>
                  <a:cubicBezTo>
                    <a:pt x="12679" y="16762"/>
                    <a:pt x="13202" y="15683"/>
                    <a:pt x="13982" y="15683"/>
                  </a:cubicBezTo>
                  <a:cubicBezTo>
                    <a:pt x="14097" y="15683"/>
                    <a:pt x="14217" y="15706"/>
                    <a:pt x="14344" y="15758"/>
                  </a:cubicBezTo>
                  <a:cubicBezTo>
                    <a:pt x="15176" y="16158"/>
                    <a:pt x="15915" y="17545"/>
                    <a:pt x="16685" y="18130"/>
                  </a:cubicBezTo>
                  <a:cubicBezTo>
                    <a:pt x="17016" y="18356"/>
                    <a:pt x="17317" y="18533"/>
                    <a:pt x="17612" y="18533"/>
                  </a:cubicBezTo>
                  <a:cubicBezTo>
                    <a:pt x="17838" y="18533"/>
                    <a:pt x="18060" y="18429"/>
                    <a:pt x="18287" y="18161"/>
                  </a:cubicBezTo>
                  <a:cubicBezTo>
                    <a:pt x="18811" y="17575"/>
                    <a:pt x="18996" y="16312"/>
                    <a:pt x="19273" y="15604"/>
                  </a:cubicBezTo>
                  <a:cubicBezTo>
                    <a:pt x="19612" y="14679"/>
                    <a:pt x="19951" y="13724"/>
                    <a:pt x="20290" y="12769"/>
                  </a:cubicBezTo>
                  <a:cubicBezTo>
                    <a:pt x="20906" y="13540"/>
                    <a:pt x="21676" y="14033"/>
                    <a:pt x="22723" y="14310"/>
                  </a:cubicBezTo>
                  <a:cubicBezTo>
                    <a:pt x="22744" y="14312"/>
                    <a:pt x="22764" y="14313"/>
                    <a:pt x="22783" y="14313"/>
                  </a:cubicBezTo>
                  <a:cubicBezTo>
                    <a:pt x="23027" y="14313"/>
                    <a:pt x="23188" y="14138"/>
                    <a:pt x="23216" y="13909"/>
                  </a:cubicBezTo>
                  <a:cubicBezTo>
                    <a:pt x="23648" y="10028"/>
                    <a:pt x="24880" y="6577"/>
                    <a:pt x="26544" y="3127"/>
                  </a:cubicBezTo>
                  <a:cubicBezTo>
                    <a:pt x="27036" y="3404"/>
                    <a:pt x="27560" y="3558"/>
                    <a:pt x="28115" y="3589"/>
                  </a:cubicBezTo>
                  <a:cubicBezTo>
                    <a:pt x="28300" y="3589"/>
                    <a:pt x="28392" y="3373"/>
                    <a:pt x="28269" y="3250"/>
                  </a:cubicBezTo>
                  <a:cubicBezTo>
                    <a:pt x="28238" y="3188"/>
                    <a:pt x="28146" y="3127"/>
                    <a:pt x="28115" y="3096"/>
                  </a:cubicBezTo>
                  <a:cubicBezTo>
                    <a:pt x="28176" y="3034"/>
                    <a:pt x="28269" y="2911"/>
                    <a:pt x="28269" y="2788"/>
                  </a:cubicBezTo>
                  <a:cubicBezTo>
                    <a:pt x="28298" y="2053"/>
                    <a:pt x="28860" y="1"/>
                    <a:pt x="27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1"/>
          <p:cNvGrpSpPr/>
          <p:nvPr/>
        </p:nvGrpSpPr>
        <p:grpSpPr>
          <a:xfrm>
            <a:off x="7349151" y="-98326"/>
            <a:ext cx="2143417" cy="1648194"/>
            <a:chOff x="7349151" y="-98326"/>
            <a:chExt cx="2143417" cy="1648194"/>
          </a:xfrm>
        </p:grpSpPr>
        <p:sp>
          <p:nvSpPr>
            <p:cNvPr id="129" name="Google Shape;129;p11"/>
            <p:cNvSpPr/>
            <p:nvPr/>
          </p:nvSpPr>
          <p:spPr>
            <a:xfrm>
              <a:off x="8009962" y="113587"/>
              <a:ext cx="1482606" cy="923080"/>
            </a:xfrm>
            <a:custGeom>
              <a:avLst/>
              <a:gdLst/>
              <a:ahLst/>
              <a:cxnLst/>
              <a:rect l="l" t="t" r="r" b="b"/>
              <a:pathLst>
                <a:path w="44333" h="27602" extrusionOk="0">
                  <a:moveTo>
                    <a:pt x="463" y="6237"/>
                  </a:moveTo>
                  <a:lnTo>
                    <a:pt x="463" y="6576"/>
                  </a:lnTo>
                  <a:cubicBezTo>
                    <a:pt x="463" y="6730"/>
                    <a:pt x="586" y="6791"/>
                    <a:pt x="709" y="6853"/>
                  </a:cubicBezTo>
                  <a:cubicBezTo>
                    <a:pt x="586" y="6884"/>
                    <a:pt x="494" y="6976"/>
                    <a:pt x="401" y="7069"/>
                  </a:cubicBezTo>
                  <a:lnTo>
                    <a:pt x="463" y="6237"/>
                  </a:lnTo>
                  <a:close/>
                  <a:moveTo>
                    <a:pt x="504" y="4123"/>
                  </a:moveTo>
                  <a:cubicBezTo>
                    <a:pt x="373" y="4123"/>
                    <a:pt x="278" y="4206"/>
                    <a:pt x="278" y="4327"/>
                  </a:cubicBezTo>
                  <a:cubicBezTo>
                    <a:pt x="93" y="4727"/>
                    <a:pt x="124" y="5190"/>
                    <a:pt x="93" y="5621"/>
                  </a:cubicBezTo>
                  <a:lnTo>
                    <a:pt x="1" y="7254"/>
                  </a:lnTo>
                  <a:cubicBezTo>
                    <a:pt x="1" y="7377"/>
                    <a:pt x="32" y="7408"/>
                    <a:pt x="124" y="7469"/>
                  </a:cubicBezTo>
                  <a:cubicBezTo>
                    <a:pt x="147" y="7584"/>
                    <a:pt x="255" y="7699"/>
                    <a:pt x="399" y="7699"/>
                  </a:cubicBezTo>
                  <a:cubicBezTo>
                    <a:pt x="447" y="7699"/>
                    <a:pt x="500" y="7685"/>
                    <a:pt x="555" y="7654"/>
                  </a:cubicBezTo>
                  <a:cubicBezTo>
                    <a:pt x="1356" y="7161"/>
                    <a:pt x="2404" y="6607"/>
                    <a:pt x="2927" y="5806"/>
                  </a:cubicBezTo>
                  <a:lnTo>
                    <a:pt x="3020" y="5806"/>
                  </a:lnTo>
                  <a:cubicBezTo>
                    <a:pt x="3081" y="5806"/>
                    <a:pt x="3174" y="5682"/>
                    <a:pt x="3112" y="5621"/>
                  </a:cubicBezTo>
                  <a:cubicBezTo>
                    <a:pt x="2496" y="4881"/>
                    <a:pt x="1480" y="4543"/>
                    <a:pt x="617" y="4142"/>
                  </a:cubicBezTo>
                  <a:cubicBezTo>
                    <a:pt x="577" y="4129"/>
                    <a:pt x="539" y="4123"/>
                    <a:pt x="504" y="4123"/>
                  </a:cubicBezTo>
                  <a:close/>
                  <a:moveTo>
                    <a:pt x="7931" y="5584"/>
                  </a:moveTo>
                  <a:cubicBezTo>
                    <a:pt x="7884" y="5584"/>
                    <a:pt x="7837" y="5595"/>
                    <a:pt x="7795" y="5621"/>
                  </a:cubicBezTo>
                  <a:cubicBezTo>
                    <a:pt x="7056" y="6052"/>
                    <a:pt x="6470" y="6730"/>
                    <a:pt x="6193" y="7562"/>
                  </a:cubicBezTo>
                  <a:cubicBezTo>
                    <a:pt x="6152" y="7726"/>
                    <a:pt x="6275" y="7835"/>
                    <a:pt x="6407" y="7835"/>
                  </a:cubicBezTo>
                  <a:cubicBezTo>
                    <a:pt x="6474" y="7835"/>
                    <a:pt x="6542" y="7808"/>
                    <a:pt x="6593" y="7746"/>
                  </a:cubicBezTo>
                  <a:cubicBezTo>
                    <a:pt x="6902" y="7223"/>
                    <a:pt x="7271" y="6761"/>
                    <a:pt x="7733" y="6360"/>
                  </a:cubicBezTo>
                  <a:lnTo>
                    <a:pt x="7733" y="6360"/>
                  </a:lnTo>
                  <a:cubicBezTo>
                    <a:pt x="7733" y="6791"/>
                    <a:pt x="7579" y="7130"/>
                    <a:pt x="7364" y="7531"/>
                  </a:cubicBezTo>
                  <a:cubicBezTo>
                    <a:pt x="7235" y="7711"/>
                    <a:pt x="7429" y="7892"/>
                    <a:pt x="7605" y="7892"/>
                  </a:cubicBezTo>
                  <a:cubicBezTo>
                    <a:pt x="7639" y="7892"/>
                    <a:pt x="7672" y="7885"/>
                    <a:pt x="7703" y="7870"/>
                  </a:cubicBezTo>
                  <a:cubicBezTo>
                    <a:pt x="8107" y="7681"/>
                    <a:pt x="8511" y="7587"/>
                    <a:pt x="8916" y="7587"/>
                  </a:cubicBezTo>
                  <a:cubicBezTo>
                    <a:pt x="8973" y="7587"/>
                    <a:pt x="9031" y="7589"/>
                    <a:pt x="9089" y="7592"/>
                  </a:cubicBezTo>
                  <a:cubicBezTo>
                    <a:pt x="8812" y="7870"/>
                    <a:pt x="8565" y="8116"/>
                    <a:pt x="8257" y="8332"/>
                  </a:cubicBezTo>
                  <a:cubicBezTo>
                    <a:pt x="7826" y="8609"/>
                    <a:pt x="7394" y="8794"/>
                    <a:pt x="7056" y="9102"/>
                  </a:cubicBezTo>
                  <a:cubicBezTo>
                    <a:pt x="6902" y="9225"/>
                    <a:pt x="7025" y="9410"/>
                    <a:pt x="7179" y="9410"/>
                  </a:cubicBezTo>
                  <a:cubicBezTo>
                    <a:pt x="7209" y="9412"/>
                    <a:pt x="7240" y="9413"/>
                    <a:pt x="7270" y="9413"/>
                  </a:cubicBezTo>
                  <a:cubicBezTo>
                    <a:pt x="8321" y="9413"/>
                    <a:pt x="9411" y="8399"/>
                    <a:pt x="9890" y="7531"/>
                  </a:cubicBezTo>
                  <a:cubicBezTo>
                    <a:pt x="10013" y="7377"/>
                    <a:pt x="9951" y="7161"/>
                    <a:pt x="9736" y="7100"/>
                  </a:cubicBezTo>
                  <a:cubicBezTo>
                    <a:pt x="9510" y="7054"/>
                    <a:pt x="9296" y="7034"/>
                    <a:pt x="9089" y="7034"/>
                  </a:cubicBezTo>
                  <a:cubicBezTo>
                    <a:pt x="8731" y="7034"/>
                    <a:pt x="8392" y="7094"/>
                    <a:pt x="8041" y="7192"/>
                  </a:cubicBezTo>
                  <a:cubicBezTo>
                    <a:pt x="8257" y="6730"/>
                    <a:pt x="8288" y="6268"/>
                    <a:pt x="8195" y="5775"/>
                  </a:cubicBezTo>
                  <a:cubicBezTo>
                    <a:pt x="8173" y="5663"/>
                    <a:pt x="8054" y="5584"/>
                    <a:pt x="7931" y="5584"/>
                  </a:cubicBezTo>
                  <a:close/>
                  <a:moveTo>
                    <a:pt x="1850" y="6972"/>
                  </a:moveTo>
                  <a:cubicBezTo>
                    <a:pt x="1759" y="6972"/>
                    <a:pt x="1664" y="7035"/>
                    <a:pt x="1664" y="7161"/>
                  </a:cubicBezTo>
                  <a:cubicBezTo>
                    <a:pt x="1726" y="8178"/>
                    <a:pt x="2250" y="9225"/>
                    <a:pt x="2589" y="10242"/>
                  </a:cubicBezTo>
                  <a:cubicBezTo>
                    <a:pt x="2611" y="10311"/>
                    <a:pt x="2677" y="10341"/>
                    <a:pt x="2745" y="10341"/>
                  </a:cubicBezTo>
                  <a:cubicBezTo>
                    <a:pt x="2861" y="10341"/>
                    <a:pt x="2986" y="10254"/>
                    <a:pt x="2927" y="10119"/>
                  </a:cubicBezTo>
                  <a:cubicBezTo>
                    <a:pt x="2650" y="9102"/>
                    <a:pt x="2558" y="7962"/>
                    <a:pt x="2003" y="7069"/>
                  </a:cubicBezTo>
                  <a:cubicBezTo>
                    <a:pt x="1978" y="7005"/>
                    <a:pt x="1914" y="6972"/>
                    <a:pt x="1850" y="6972"/>
                  </a:cubicBezTo>
                  <a:close/>
                  <a:moveTo>
                    <a:pt x="13519" y="9462"/>
                  </a:moveTo>
                  <a:cubicBezTo>
                    <a:pt x="13502" y="9462"/>
                    <a:pt x="13484" y="9465"/>
                    <a:pt x="13463" y="9472"/>
                  </a:cubicBezTo>
                  <a:cubicBezTo>
                    <a:pt x="12508" y="9472"/>
                    <a:pt x="11492" y="9841"/>
                    <a:pt x="10506" y="10088"/>
                  </a:cubicBezTo>
                  <a:cubicBezTo>
                    <a:pt x="10217" y="10146"/>
                    <a:pt x="10307" y="10556"/>
                    <a:pt x="10574" y="10556"/>
                  </a:cubicBezTo>
                  <a:cubicBezTo>
                    <a:pt x="10592" y="10556"/>
                    <a:pt x="10610" y="10554"/>
                    <a:pt x="10629" y="10550"/>
                  </a:cubicBezTo>
                  <a:cubicBezTo>
                    <a:pt x="11584" y="10303"/>
                    <a:pt x="12662" y="10180"/>
                    <a:pt x="13556" y="9718"/>
                  </a:cubicBezTo>
                  <a:cubicBezTo>
                    <a:pt x="13666" y="9663"/>
                    <a:pt x="13653" y="9462"/>
                    <a:pt x="13519" y="9462"/>
                  </a:cubicBezTo>
                  <a:close/>
                  <a:moveTo>
                    <a:pt x="7952" y="10609"/>
                  </a:moveTo>
                  <a:cubicBezTo>
                    <a:pt x="7941" y="10609"/>
                    <a:pt x="7930" y="10610"/>
                    <a:pt x="7918" y="10612"/>
                  </a:cubicBezTo>
                  <a:cubicBezTo>
                    <a:pt x="6840" y="10796"/>
                    <a:pt x="5700" y="11197"/>
                    <a:pt x="4653" y="11628"/>
                  </a:cubicBezTo>
                  <a:lnTo>
                    <a:pt x="4529" y="11628"/>
                  </a:lnTo>
                  <a:cubicBezTo>
                    <a:pt x="4345" y="11690"/>
                    <a:pt x="4191" y="11782"/>
                    <a:pt x="4036" y="11875"/>
                  </a:cubicBezTo>
                  <a:cubicBezTo>
                    <a:pt x="3975" y="11936"/>
                    <a:pt x="3944" y="11998"/>
                    <a:pt x="3944" y="12090"/>
                  </a:cubicBezTo>
                  <a:cubicBezTo>
                    <a:pt x="3852" y="12090"/>
                    <a:pt x="3821" y="12121"/>
                    <a:pt x="3821" y="12183"/>
                  </a:cubicBezTo>
                  <a:cubicBezTo>
                    <a:pt x="3790" y="13384"/>
                    <a:pt x="4345" y="14647"/>
                    <a:pt x="4714" y="15818"/>
                  </a:cubicBezTo>
                  <a:cubicBezTo>
                    <a:pt x="4752" y="15942"/>
                    <a:pt x="4844" y="15996"/>
                    <a:pt x="4937" y="15996"/>
                  </a:cubicBezTo>
                  <a:cubicBezTo>
                    <a:pt x="5075" y="15996"/>
                    <a:pt x="5213" y="15878"/>
                    <a:pt x="5176" y="15695"/>
                  </a:cubicBezTo>
                  <a:cubicBezTo>
                    <a:pt x="4899" y="14616"/>
                    <a:pt x="4745" y="13323"/>
                    <a:pt x="4191" y="12306"/>
                  </a:cubicBezTo>
                  <a:lnTo>
                    <a:pt x="4283" y="12306"/>
                  </a:lnTo>
                  <a:cubicBezTo>
                    <a:pt x="5546" y="12152"/>
                    <a:pt x="7025" y="11659"/>
                    <a:pt x="8134" y="11012"/>
                  </a:cubicBezTo>
                  <a:cubicBezTo>
                    <a:pt x="8310" y="10895"/>
                    <a:pt x="8178" y="10609"/>
                    <a:pt x="7952" y="10609"/>
                  </a:cubicBezTo>
                  <a:close/>
                  <a:moveTo>
                    <a:pt x="41405" y="16496"/>
                  </a:moveTo>
                  <a:cubicBezTo>
                    <a:pt x="41590" y="16557"/>
                    <a:pt x="41744" y="16557"/>
                    <a:pt x="41898" y="16588"/>
                  </a:cubicBezTo>
                  <a:cubicBezTo>
                    <a:pt x="41898" y="16650"/>
                    <a:pt x="41867" y="16742"/>
                    <a:pt x="41867" y="16804"/>
                  </a:cubicBezTo>
                  <a:cubicBezTo>
                    <a:pt x="41867" y="17019"/>
                    <a:pt x="41867" y="17204"/>
                    <a:pt x="41929" y="17358"/>
                  </a:cubicBezTo>
                  <a:cubicBezTo>
                    <a:pt x="41983" y="17448"/>
                    <a:pt x="42058" y="17496"/>
                    <a:pt x="42135" y="17496"/>
                  </a:cubicBezTo>
                  <a:cubicBezTo>
                    <a:pt x="42191" y="17496"/>
                    <a:pt x="42247" y="17471"/>
                    <a:pt x="42299" y="17420"/>
                  </a:cubicBezTo>
                  <a:cubicBezTo>
                    <a:pt x="42360" y="17358"/>
                    <a:pt x="42453" y="17266"/>
                    <a:pt x="42514" y="17173"/>
                  </a:cubicBezTo>
                  <a:lnTo>
                    <a:pt x="42514" y="17173"/>
                  </a:lnTo>
                  <a:cubicBezTo>
                    <a:pt x="42514" y="17420"/>
                    <a:pt x="42360" y="17728"/>
                    <a:pt x="41991" y="18098"/>
                  </a:cubicBezTo>
                  <a:cubicBezTo>
                    <a:pt x="41717" y="18341"/>
                    <a:pt x="41384" y="18494"/>
                    <a:pt x="40991" y="18705"/>
                  </a:cubicBezTo>
                  <a:lnTo>
                    <a:pt x="40991" y="18705"/>
                  </a:lnTo>
                  <a:cubicBezTo>
                    <a:pt x="40998" y="18697"/>
                    <a:pt x="41005" y="18682"/>
                    <a:pt x="41005" y="18652"/>
                  </a:cubicBezTo>
                  <a:cubicBezTo>
                    <a:pt x="41313" y="18437"/>
                    <a:pt x="41282" y="17974"/>
                    <a:pt x="41282" y="17636"/>
                  </a:cubicBezTo>
                  <a:cubicBezTo>
                    <a:pt x="41313" y="17235"/>
                    <a:pt x="41344" y="16896"/>
                    <a:pt x="41405" y="16496"/>
                  </a:cubicBezTo>
                  <a:close/>
                  <a:moveTo>
                    <a:pt x="5966" y="17993"/>
                  </a:moveTo>
                  <a:cubicBezTo>
                    <a:pt x="5868" y="17993"/>
                    <a:pt x="5781" y="18055"/>
                    <a:pt x="5823" y="18159"/>
                  </a:cubicBezTo>
                  <a:cubicBezTo>
                    <a:pt x="6131" y="19669"/>
                    <a:pt x="7025" y="21086"/>
                    <a:pt x="7641" y="22472"/>
                  </a:cubicBezTo>
                  <a:cubicBezTo>
                    <a:pt x="7690" y="22570"/>
                    <a:pt x="7760" y="22608"/>
                    <a:pt x="7829" y="22608"/>
                  </a:cubicBezTo>
                  <a:cubicBezTo>
                    <a:pt x="7979" y="22608"/>
                    <a:pt x="8126" y="22425"/>
                    <a:pt x="8041" y="22257"/>
                  </a:cubicBezTo>
                  <a:cubicBezTo>
                    <a:pt x="7487" y="20870"/>
                    <a:pt x="6963" y="19268"/>
                    <a:pt x="6101" y="18036"/>
                  </a:cubicBezTo>
                  <a:cubicBezTo>
                    <a:pt x="6061" y="18006"/>
                    <a:pt x="6012" y="17993"/>
                    <a:pt x="5966" y="17993"/>
                  </a:cubicBezTo>
                  <a:close/>
                  <a:moveTo>
                    <a:pt x="19594" y="661"/>
                  </a:moveTo>
                  <a:lnTo>
                    <a:pt x="19594" y="661"/>
                  </a:lnTo>
                  <a:cubicBezTo>
                    <a:pt x="19039" y="5128"/>
                    <a:pt x="18947" y="9718"/>
                    <a:pt x="18608" y="14247"/>
                  </a:cubicBezTo>
                  <a:cubicBezTo>
                    <a:pt x="18608" y="14298"/>
                    <a:pt x="18655" y="14321"/>
                    <a:pt x="18702" y="14321"/>
                  </a:cubicBezTo>
                  <a:cubicBezTo>
                    <a:pt x="18740" y="14321"/>
                    <a:pt x="18779" y="14305"/>
                    <a:pt x="18793" y="14278"/>
                  </a:cubicBezTo>
                  <a:cubicBezTo>
                    <a:pt x="19502" y="10180"/>
                    <a:pt x="20056" y="5960"/>
                    <a:pt x="20025" y="1770"/>
                  </a:cubicBezTo>
                  <a:lnTo>
                    <a:pt x="20025" y="1770"/>
                  </a:lnTo>
                  <a:cubicBezTo>
                    <a:pt x="20641" y="4296"/>
                    <a:pt x="21843" y="6791"/>
                    <a:pt x="22767" y="9256"/>
                  </a:cubicBezTo>
                  <a:cubicBezTo>
                    <a:pt x="23445" y="11074"/>
                    <a:pt x="23969" y="13230"/>
                    <a:pt x="25263" y="14740"/>
                  </a:cubicBezTo>
                  <a:cubicBezTo>
                    <a:pt x="25303" y="14781"/>
                    <a:pt x="25347" y="14798"/>
                    <a:pt x="25387" y="14798"/>
                  </a:cubicBezTo>
                  <a:cubicBezTo>
                    <a:pt x="25497" y="14798"/>
                    <a:pt x="25585" y="14668"/>
                    <a:pt x="25540" y="14555"/>
                  </a:cubicBezTo>
                  <a:cubicBezTo>
                    <a:pt x="23661" y="10242"/>
                    <a:pt x="22490" y="5374"/>
                    <a:pt x="20210" y="1246"/>
                  </a:cubicBezTo>
                  <a:cubicBezTo>
                    <a:pt x="20179" y="1185"/>
                    <a:pt x="20118" y="1185"/>
                    <a:pt x="20025" y="1185"/>
                  </a:cubicBezTo>
                  <a:lnTo>
                    <a:pt x="20025" y="938"/>
                  </a:lnTo>
                  <a:cubicBezTo>
                    <a:pt x="23907" y="3249"/>
                    <a:pt x="27758" y="5436"/>
                    <a:pt x="31424" y="8147"/>
                  </a:cubicBezTo>
                  <a:cubicBezTo>
                    <a:pt x="33396" y="9626"/>
                    <a:pt x="35367" y="11104"/>
                    <a:pt x="37246" y="12645"/>
                  </a:cubicBezTo>
                  <a:cubicBezTo>
                    <a:pt x="38201" y="13415"/>
                    <a:pt x="39126" y="14278"/>
                    <a:pt x="40081" y="15079"/>
                  </a:cubicBezTo>
                  <a:cubicBezTo>
                    <a:pt x="39801" y="15040"/>
                    <a:pt x="39516" y="15023"/>
                    <a:pt x="39227" y="15023"/>
                  </a:cubicBezTo>
                  <a:cubicBezTo>
                    <a:pt x="37419" y="15023"/>
                    <a:pt x="35474" y="15697"/>
                    <a:pt x="33827" y="16095"/>
                  </a:cubicBezTo>
                  <a:cubicBezTo>
                    <a:pt x="30993" y="16742"/>
                    <a:pt x="28220" y="17666"/>
                    <a:pt x="25540" y="18652"/>
                  </a:cubicBezTo>
                  <a:cubicBezTo>
                    <a:pt x="23106" y="19576"/>
                    <a:pt x="20765" y="20655"/>
                    <a:pt x="18485" y="21887"/>
                  </a:cubicBezTo>
                  <a:cubicBezTo>
                    <a:pt x="16821" y="22780"/>
                    <a:pt x="15096" y="23612"/>
                    <a:pt x="13895" y="25060"/>
                  </a:cubicBezTo>
                  <a:cubicBezTo>
                    <a:pt x="13802" y="25091"/>
                    <a:pt x="13710" y="25183"/>
                    <a:pt x="13648" y="25214"/>
                  </a:cubicBezTo>
                  <a:cubicBezTo>
                    <a:pt x="14326" y="21240"/>
                    <a:pt x="14603" y="17204"/>
                    <a:pt x="15527" y="13230"/>
                  </a:cubicBezTo>
                  <a:cubicBezTo>
                    <a:pt x="16020" y="11197"/>
                    <a:pt x="16575" y="9164"/>
                    <a:pt x="17222" y="7161"/>
                  </a:cubicBezTo>
                  <a:cubicBezTo>
                    <a:pt x="17900" y="4943"/>
                    <a:pt x="18947" y="2879"/>
                    <a:pt x="19594" y="661"/>
                  </a:cubicBezTo>
                  <a:close/>
                  <a:moveTo>
                    <a:pt x="14357" y="25368"/>
                  </a:moveTo>
                  <a:cubicBezTo>
                    <a:pt x="14295" y="25553"/>
                    <a:pt x="14234" y="25799"/>
                    <a:pt x="14203" y="25984"/>
                  </a:cubicBezTo>
                  <a:cubicBezTo>
                    <a:pt x="14172" y="26169"/>
                    <a:pt x="14172" y="26416"/>
                    <a:pt x="14172" y="26600"/>
                  </a:cubicBezTo>
                  <a:cubicBezTo>
                    <a:pt x="13956" y="26446"/>
                    <a:pt x="13833" y="26200"/>
                    <a:pt x="13895" y="25830"/>
                  </a:cubicBezTo>
                  <a:cubicBezTo>
                    <a:pt x="13956" y="25707"/>
                    <a:pt x="14110" y="25522"/>
                    <a:pt x="14357" y="25368"/>
                  </a:cubicBezTo>
                  <a:close/>
                  <a:moveTo>
                    <a:pt x="40235" y="16280"/>
                  </a:moveTo>
                  <a:cubicBezTo>
                    <a:pt x="40450" y="16280"/>
                    <a:pt x="40666" y="16280"/>
                    <a:pt x="40851" y="16311"/>
                  </a:cubicBezTo>
                  <a:cubicBezTo>
                    <a:pt x="40820" y="16650"/>
                    <a:pt x="40758" y="17050"/>
                    <a:pt x="40697" y="17389"/>
                  </a:cubicBezTo>
                  <a:cubicBezTo>
                    <a:pt x="40666" y="17759"/>
                    <a:pt x="40543" y="18190"/>
                    <a:pt x="40820" y="18498"/>
                  </a:cubicBezTo>
                  <a:cubicBezTo>
                    <a:pt x="40871" y="18549"/>
                    <a:pt x="40912" y="18572"/>
                    <a:pt x="40955" y="18572"/>
                  </a:cubicBezTo>
                  <a:cubicBezTo>
                    <a:pt x="40990" y="18572"/>
                    <a:pt x="41025" y="18557"/>
                    <a:pt x="41067" y="18529"/>
                  </a:cubicBezTo>
                  <a:lnTo>
                    <a:pt x="41067" y="18529"/>
                  </a:lnTo>
                  <a:cubicBezTo>
                    <a:pt x="40820" y="18775"/>
                    <a:pt x="40666" y="18868"/>
                    <a:pt x="40543" y="18929"/>
                  </a:cubicBezTo>
                  <a:cubicBezTo>
                    <a:pt x="35552" y="21579"/>
                    <a:pt x="29914" y="23397"/>
                    <a:pt x="24492" y="24968"/>
                  </a:cubicBezTo>
                  <a:cubicBezTo>
                    <a:pt x="21812" y="25738"/>
                    <a:pt x="18916" y="26693"/>
                    <a:pt x="16051" y="26816"/>
                  </a:cubicBezTo>
                  <a:cubicBezTo>
                    <a:pt x="15883" y="26816"/>
                    <a:pt x="15605" y="26844"/>
                    <a:pt x="15297" y="26844"/>
                  </a:cubicBezTo>
                  <a:cubicBezTo>
                    <a:pt x="15040" y="26844"/>
                    <a:pt x="14763" y="26824"/>
                    <a:pt x="14511" y="26754"/>
                  </a:cubicBezTo>
                  <a:cubicBezTo>
                    <a:pt x="14603" y="26508"/>
                    <a:pt x="14634" y="26292"/>
                    <a:pt x="14727" y="26046"/>
                  </a:cubicBezTo>
                  <a:cubicBezTo>
                    <a:pt x="14788" y="25707"/>
                    <a:pt x="14911" y="25368"/>
                    <a:pt x="14942" y="24968"/>
                  </a:cubicBezTo>
                  <a:cubicBezTo>
                    <a:pt x="15343" y="24752"/>
                    <a:pt x="15743" y="24506"/>
                    <a:pt x="15866" y="24444"/>
                  </a:cubicBezTo>
                  <a:lnTo>
                    <a:pt x="16205" y="24197"/>
                  </a:lnTo>
                  <a:lnTo>
                    <a:pt x="16205" y="24197"/>
                  </a:lnTo>
                  <a:cubicBezTo>
                    <a:pt x="16051" y="24998"/>
                    <a:pt x="16020" y="25738"/>
                    <a:pt x="16174" y="26539"/>
                  </a:cubicBezTo>
                  <a:cubicBezTo>
                    <a:pt x="16174" y="26570"/>
                    <a:pt x="16198" y="26585"/>
                    <a:pt x="16221" y="26585"/>
                  </a:cubicBezTo>
                  <a:cubicBezTo>
                    <a:pt x="16244" y="26585"/>
                    <a:pt x="16267" y="26570"/>
                    <a:pt x="16267" y="26539"/>
                  </a:cubicBezTo>
                  <a:cubicBezTo>
                    <a:pt x="16359" y="25676"/>
                    <a:pt x="16483" y="24814"/>
                    <a:pt x="16637" y="23920"/>
                  </a:cubicBezTo>
                  <a:lnTo>
                    <a:pt x="16637" y="23889"/>
                  </a:lnTo>
                  <a:cubicBezTo>
                    <a:pt x="17037" y="23674"/>
                    <a:pt x="17407" y="23397"/>
                    <a:pt x="17838" y="23150"/>
                  </a:cubicBezTo>
                  <a:lnTo>
                    <a:pt x="17838" y="23150"/>
                  </a:lnTo>
                  <a:cubicBezTo>
                    <a:pt x="17592" y="24074"/>
                    <a:pt x="17376" y="24998"/>
                    <a:pt x="17407" y="26015"/>
                  </a:cubicBezTo>
                  <a:cubicBezTo>
                    <a:pt x="17407" y="26096"/>
                    <a:pt x="17458" y="26135"/>
                    <a:pt x="17516" y="26135"/>
                  </a:cubicBezTo>
                  <a:cubicBezTo>
                    <a:pt x="17568" y="26135"/>
                    <a:pt x="17624" y="26104"/>
                    <a:pt x="17653" y="26046"/>
                  </a:cubicBezTo>
                  <a:cubicBezTo>
                    <a:pt x="17961" y="25060"/>
                    <a:pt x="18146" y="24013"/>
                    <a:pt x="18362" y="22996"/>
                  </a:cubicBezTo>
                  <a:lnTo>
                    <a:pt x="18362" y="22904"/>
                  </a:lnTo>
                  <a:cubicBezTo>
                    <a:pt x="18608" y="22750"/>
                    <a:pt x="18824" y="22626"/>
                    <a:pt x="19070" y="22503"/>
                  </a:cubicBezTo>
                  <a:lnTo>
                    <a:pt x="19286" y="22380"/>
                  </a:lnTo>
                  <a:lnTo>
                    <a:pt x="19286" y="22380"/>
                  </a:lnTo>
                  <a:cubicBezTo>
                    <a:pt x="19039" y="23458"/>
                    <a:pt x="18670" y="24783"/>
                    <a:pt x="18947" y="25738"/>
                  </a:cubicBezTo>
                  <a:cubicBezTo>
                    <a:pt x="18964" y="25807"/>
                    <a:pt x="19040" y="25847"/>
                    <a:pt x="19108" y="25847"/>
                  </a:cubicBezTo>
                  <a:cubicBezTo>
                    <a:pt x="19162" y="25847"/>
                    <a:pt x="19211" y="25823"/>
                    <a:pt x="19224" y="25769"/>
                  </a:cubicBezTo>
                  <a:cubicBezTo>
                    <a:pt x="19502" y="25245"/>
                    <a:pt x="19502" y="24629"/>
                    <a:pt x="19594" y="24013"/>
                  </a:cubicBezTo>
                  <a:cubicBezTo>
                    <a:pt x="19717" y="23366"/>
                    <a:pt x="19840" y="22657"/>
                    <a:pt x="19964" y="22010"/>
                  </a:cubicBezTo>
                  <a:cubicBezTo>
                    <a:pt x="20303" y="21856"/>
                    <a:pt x="20672" y="21671"/>
                    <a:pt x="21042" y="21517"/>
                  </a:cubicBezTo>
                  <a:lnTo>
                    <a:pt x="21042" y="21517"/>
                  </a:lnTo>
                  <a:cubicBezTo>
                    <a:pt x="20888" y="22441"/>
                    <a:pt x="20734" y="23366"/>
                    <a:pt x="20765" y="24228"/>
                  </a:cubicBezTo>
                  <a:cubicBezTo>
                    <a:pt x="20765" y="24364"/>
                    <a:pt x="20858" y="24434"/>
                    <a:pt x="20952" y="24434"/>
                  </a:cubicBezTo>
                  <a:cubicBezTo>
                    <a:pt x="21029" y="24434"/>
                    <a:pt x="21107" y="24387"/>
                    <a:pt x="21134" y="24290"/>
                  </a:cubicBezTo>
                  <a:cubicBezTo>
                    <a:pt x="21442" y="23273"/>
                    <a:pt x="21566" y="22226"/>
                    <a:pt x="21689" y="21209"/>
                  </a:cubicBezTo>
                  <a:cubicBezTo>
                    <a:pt x="22059" y="21055"/>
                    <a:pt x="22459" y="20901"/>
                    <a:pt x="22829" y="20685"/>
                  </a:cubicBezTo>
                  <a:lnTo>
                    <a:pt x="22829" y="20685"/>
                  </a:lnTo>
                  <a:cubicBezTo>
                    <a:pt x="22521" y="21702"/>
                    <a:pt x="22336" y="22842"/>
                    <a:pt x="22644" y="23766"/>
                  </a:cubicBezTo>
                  <a:cubicBezTo>
                    <a:pt x="22659" y="23843"/>
                    <a:pt x="22729" y="23882"/>
                    <a:pt x="22798" y="23882"/>
                  </a:cubicBezTo>
                  <a:cubicBezTo>
                    <a:pt x="22867" y="23882"/>
                    <a:pt x="22937" y="23843"/>
                    <a:pt x="22952" y="23766"/>
                  </a:cubicBezTo>
                  <a:cubicBezTo>
                    <a:pt x="23106" y="23242"/>
                    <a:pt x="23075" y="22657"/>
                    <a:pt x="23137" y="22133"/>
                  </a:cubicBezTo>
                  <a:cubicBezTo>
                    <a:pt x="23229" y="21548"/>
                    <a:pt x="23352" y="20963"/>
                    <a:pt x="23507" y="20377"/>
                  </a:cubicBezTo>
                  <a:cubicBezTo>
                    <a:pt x="23876" y="20223"/>
                    <a:pt x="24307" y="20039"/>
                    <a:pt x="24677" y="19884"/>
                  </a:cubicBezTo>
                  <a:lnTo>
                    <a:pt x="24677" y="19884"/>
                  </a:lnTo>
                  <a:cubicBezTo>
                    <a:pt x="24462" y="20994"/>
                    <a:pt x="24184" y="22164"/>
                    <a:pt x="24307" y="23273"/>
                  </a:cubicBezTo>
                  <a:cubicBezTo>
                    <a:pt x="24307" y="23358"/>
                    <a:pt x="24363" y="23405"/>
                    <a:pt x="24429" y="23405"/>
                  </a:cubicBezTo>
                  <a:cubicBezTo>
                    <a:pt x="24483" y="23405"/>
                    <a:pt x="24543" y="23373"/>
                    <a:pt x="24585" y="23304"/>
                  </a:cubicBezTo>
                  <a:cubicBezTo>
                    <a:pt x="24985" y="22164"/>
                    <a:pt x="25078" y="20901"/>
                    <a:pt x="25293" y="19700"/>
                  </a:cubicBezTo>
                  <a:lnTo>
                    <a:pt x="25293" y="19669"/>
                  </a:lnTo>
                  <a:cubicBezTo>
                    <a:pt x="25571" y="19546"/>
                    <a:pt x="25848" y="19453"/>
                    <a:pt x="26125" y="19361"/>
                  </a:cubicBezTo>
                  <a:cubicBezTo>
                    <a:pt x="26279" y="19299"/>
                    <a:pt x="26433" y="19238"/>
                    <a:pt x="26587" y="19207"/>
                  </a:cubicBezTo>
                  <a:lnTo>
                    <a:pt x="26587" y="19207"/>
                  </a:lnTo>
                  <a:cubicBezTo>
                    <a:pt x="26279" y="20624"/>
                    <a:pt x="26002" y="22195"/>
                    <a:pt x="26372" y="23581"/>
                  </a:cubicBezTo>
                  <a:cubicBezTo>
                    <a:pt x="26402" y="23658"/>
                    <a:pt x="26479" y="23697"/>
                    <a:pt x="26549" y="23697"/>
                  </a:cubicBezTo>
                  <a:cubicBezTo>
                    <a:pt x="26618" y="23697"/>
                    <a:pt x="26680" y="23658"/>
                    <a:pt x="26680" y="23581"/>
                  </a:cubicBezTo>
                  <a:cubicBezTo>
                    <a:pt x="26988" y="22072"/>
                    <a:pt x="26926" y="20501"/>
                    <a:pt x="27203" y="18960"/>
                  </a:cubicBezTo>
                  <a:cubicBezTo>
                    <a:pt x="27573" y="18806"/>
                    <a:pt x="27974" y="18683"/>
                    <a:pt x="28343" y="18591"/>
                  </a:cubicBezTo>
                  <a:lnTo>
                    <a:pt x="28343" y="18591"/>
                  </a:lnTo>
                  <a:cubicBezTo>
                    <a:pt x="27974" y="20069"/>
                    <a:pt x="27511" y="21764"/>
                    <a:pt x="27696" y="23273"/>
                  </a:cubicBezTo>
                  <a:cubicBezTo>
                    <a:pt x="27713" y="23358"/>
                    <a:pt x="27777" y="23405"/>
                    <a:pt x="27846" y="23405"/>
                  </a:cubicBezTo>
                  <a:cubicBezTo>
                    <a:pt x="27902" y="23405"/>
                    <a:pt x="27963" y="23373"/>
                    <a:pt x="28004" y="23304"/>
                  </a:cubicBezTo>
                  <a:cubicBezTo>
                    <a:pt x="28590" y="21764"/>
                    <a:pt x="28651" y="19977"/>
                    <a:pt x="28990" y="18344"/>
                  </a:cubicBezTo>
                  <a:cubicBezTo>
                    <a:pt x="29391" y="18221"/>
                    <a:pt x="29822" y="18128"/>
                    <a:pt x="30222" y="17974"/>
                  </a:cubicBezTo>
                  <a:lnTo>
                    <a:pt x="30222" y="17974"/>
                  </a:lnTo>
                  <a:cubicBezTo>
                    <a:pt x="30038" y="19392"/>
                    <a:pt x="29760" y="20809"/>
                    <a:pt x="29853" y="22226"/>
                  </a:cubicBezTo>
                  <a:cubicBezTo>
                    <a:pt x="29853" y="22318"/>
                    <a:pt x="29929" y="22377"/>
                    <a:pt x="30004" y="22377"/>
                  </a:cubicBezTo>
                  <a:cubicBezTo>
                    <a:pt x="30055" y="22377"/>
                    <a:pt x="30105" y="22350"/>
                    <a:pt x="30130" y="22287"/>
                  </a:cubicBezTo>
                  <a:cubicBezTo>
                    <a:pt x="30592" y="20840"/>
                    <a:pt x="30685" y="19268"/>
                    <a:pt x="30839" y="17759"/>
                  </a:cubicBezTo>
                  <a:cubicBezTo>
                    <a:pt x="30962" y="17728"/>
                    <a:pt x="31085" y="17697"/>
                    <a:pt x="31147" y="17666"/>
                  </a:cubicBezTo>
                  <a:cubicBezTo>
                    <a:pt x="31424" y="17574"/>
                    <a:pt x="31732" y="17512"/>
                    <a:pt x="32009" y="17420"/>
                  </a:cubicBezTo>
                  <a:lnTo>
                    <a:pt x="32009" y="17420"/>
                  </a:lnTo>
                  <a:cubicBezTo>
                    <a:pt x="31824" y="18313"/>
                    <a:pt x="31670" y="19207"/>
                    <a:pt x="31455" y="20069"/>
                  </a:cubicBezTo>
                  <a:cubicBezTo>
                    <a:pt x="31362" y="20685"/>
                    <a:pt x="31116" y="21302"/>
                    <a:pt x="31578" y="21856"/>
                  </a:cubicBezTo>
                  <a:cubicBezTo>
                    <a:pt x="31614" y="21892"/>
                    <a:pt x="31653" y="21907"/>
                    <a:pt x="31690" y="21907"/>
                  </a:cubicBezTo>
                  <a:cubicBezTo>
                    <a:pt x="31778" y="21907"/>
                    <a:pt x="31855" y="21820"/>
                    <a:pt x="31855" y="21733"/>
                  </a:cubicBezTo>
                  <a:cubicBezTo>
                    <a:pt x="32009" y="20223"/>
                    <a:pt x="32348" y="18775"/>
                    <a:pt x="32595" y="17266"/>
                  </a:cubicBezTo>
                  <a:cubicBezTo>
                    <a:pt x="32964" y="17204"/>
                    <a:pt x="33303" y="17081"/>
                    <a:pt x="33704" y="16989"/>
                  </a:cubicBezTo>
                  <a:lnTo>
                    <a:pt x="33704" y="16989"/>
                  </a:lnTo>
                  <a:cubicBezTo>
                    <a:pt x="33457" y="18190"/>
                    <a:pt x="33211" y="19546"/>
                    <a:pt x="33365" y="20685"/>
                  </a:cubicBezTo>
                  <a:cubicBezTo>
                    <a:pt x="33365" y="20760"/>
                    <a:pt x="33444" y="20801"/>
                    <a:pt x="33513" y="20801"/>
                  </a:cubicBezTo>
                  <a:cubicBezTo>
                    <a:pt x="33558" y="20801"/>
                    <a:pt x="33599" y="20784"/>
                    <a:pt x="33611" y="20747"/>
                  </a:cubicBezTo>
                  <a:cubicBezTo>
                    <a:pt x="34166" y="19576"/>
                    <a:pt x="34227" y="18159"/>
                    <a:pt x="34381" y="16835"/>
                  </a:cubicBezTo>
                  <a:cubicBezTo>
                    <a:pt x="34628" y="16804"/>
                    <a:pt x="34843" y="16773"/>
                    <a:pt x="35059" y="16742"/>
                  </a:cubicBezTo>
                  <a:lnTo>
                    <a:pt x="35059" y="16742"/>
                  </a:lnTo>
                  <a:cubicBezTo>
                    <a:pt x="34967" y="17143"/>
                    <a:pt x="34905" y="17605"/>
                    <a:pt x="34813" y="18036"/>
                  </a:cubicBezTo>
                  <a:cubicBezTo>
                    <a:pt x="34689" y="18621"/>
                    <a:pt x="34535" y="19207"/>
                    <a:pt x="34689" y="19761"/>
                  </a:cubicBezTo>
                  <a:cubicBezTo>
                    <a:pt x="34724" y="19848"/>
                    <a:pt x="34798" y="19886"/>
                    <a:pt x="34867" y="19886"/>
                  </a:cubicBezTo>
                  <a:cubicBezTo>
                    <a:pt x="34920" y="19886"/>
                    <a:pt x="34971" y="19863"/>
                    <a:pt x="34998" y="19823"/>
                  </a:cubicBezTo>
                  <a:cubicBezTo>
                    <a:pt x="35398" y="19268"/>
                    <a:pt x="35429" y="18591"/>
                    <a:pt x="35552" y="17974"/>
                  </a:cubicBezTo>
                  <a:cubicBezTo>
                    <a:pt x="35614" y="17512"/>
                    <a:pt x="35675" y="17081"/>
                    <a:pt x="35737" y="16619"/>
                  </a:cubicBezTo>
                  <a:cubicBezTo>
                    <a:pt x="36014" y="16588"/>
                    <a:pt x="36291" y="16527"/>
                    <a:pt x="36599" y="16496"/>
                  </a:cubicBezTo>
                  <a:lnTo>
                    <a:pt x="36599" y="16496"/>
                  </a:lnTo>
                  <a:cubicBezTo>
                    <a:pt x="36353" y="17451"/>
                    <a:pt x="36076" y="18437"/>
                    <a:pt x="36199" y="19361"/>
                  </a:cubicBezTo>
                  <a:cubicBezTo>
                    <a:pt x="36199" y="19421"/>
                    <a:pt x="36278" y="19482"/>
                    <a:pt x="36359" y="19482"/>
                  </a:cubicBezTo>
                  <a:cubicBezTo>
                    <a:pt x="36401" y="19482"/>
                    <a:pt x="36444" y="19465"/>
                    <a:pt x="36476" y="19422"/>
                  </a:cubicBezTo>
                  <a:cubicBezTo>
                    <a:pt x="36969" y="18591"/>
                    <a:pt x="37123" y="17420"/>
                    <a:pt x="37246" y="16434"/>
                  </a:cubicBezTo>
                  <a:lnTo>
                    <a:pt x="37277" y="16434"/>
                  </a:lnTo>
                  <a:cubicBezTo>
                    <a:pt x="37555" y="16372"/>
                    <a:pt x="37832" y="16372"/>
                    <a:pt x="38078" y="16342"/>
                  </a:cubicBezTo>
                  <a:lnTo>
                    <a:pt x="38078" y="16342"/>
                  </a:lnTo>
                  <a:cubicBezTo>
                    <a:pt x="37924" y="17050"/>
                    <a:pt x="37739" y="17728"/>
                    <a:pt x="37770" y="18437"/>
                  </a:cubicBezTo>
                  <a:cubicBezTo>
                    <a:pt x="37770" y="18534"/>
                    <a:pt x="37857" y="18595"/>
                    <a:pt x="37943" y="18595"/>
                  </a:cubicBezTo>
                  <a:cubicBezTo>
                    <a:pt x="37994" y="18595"/>
                    <a:pt x="38044" y="18574"/>
                    <a:pt x="38078" y="18529"/>
                  </a:cubicBezTo>
                  <a:cubicBezTo>
                    <a:pt x="38602" y="17913"/>
                    <a:pt x="38787" y="17112"/>
                    <a:pt x="38910" y="16311"/>
                  </a:cubicBezTo>
                  <a:cubicBezTo>
                    <a:pt x="39095" y="16311"/>
                    <a:pt x="39280" y="16311"/>
                    <a:pt x="39465" y="16280"/>
                  </a:cubicBezTo>
                  <a:lnTo>
                    <a:pt x="39465" y="16280"/>
                  </a:lnTo>
                  <a:cubicBezTo>
                    <a:pt x="39311" y="16958"/>
                    <a:pt x="39126" y="17697"/>
                    <a:pt x="39280" y="18313"/>
                  </a:cubicBezTo>
                  <a:cubicBezTo>
                    <a:pt x="39296" y="18395"/>
                    <a:pt x="39364" y="18433"/>
                    <a:pt x="39438" y="18433"/>
                  </a:cubicBezTo>
                  <a:cubicBezTo>
                    <a:pt x="39504" y="18433"/>
                    <a:pt x="39575" y="18402"/>
                    <a:pt x="39619" y="18344"/>
                  </a:cubicBezTo>
                  <a:cubicBezTo>
                    <a:pt x="40019" y="17820"/>
                    <a:pt x="40142" y="16958"/>
                    <a:pt x="40235" y="16280"/>
                  </a:cubicBezTo>
                  <a:close/>
                  <a:moveTo>
                    <a:pt x="19448" y="0"/>
                  </a:moveTo>
                  <a:cubicBezTo>
                    <a:pt x="19295" y="0"/>
                    <a:pt x="19163" y="135"/>
                    <a:pt x="19163" y="291"/>
                  </a:cubicBezTo>
                  <a:cubicBezTo>
                    <a:pt x="19132" y="322"/>
                    <a:pt x="19101" y="322"/>
                    <a:pt x="19070" y="414"/>
                  </a:cubicBezTo>
                  <a:cubicBezTo>
                    <a:pt x="16914" y="4142"/>
                    <a:pt x="15774" y="8948"/>
                    <a:pt x="14819" y="13107"/>
                  </a:cubicBezTo>
                  <a:cubicBezTo>
                    <a:pt x="13864" y="17173"/>
                    <a:pt x="12816" y="21825"/>
                    <a:pt x="13001" y="26015"/>
                  </a:cubicBezTo>
                  <a:cubicBezTo>
                    <a:pt x="12508" y="27401"/>
                    <a:pt x="14357" y="27494"/>
                    <a:pt x="15312" y="27525"/>
                  </a:cubicBezTo>
                  <a:cubicBezTo>
                    <a:pt x="15406" y="27527"/>
                    <a:pt x="15501" y="27528"/>
                    <a:pt x="15595" y="27528"/>
                  </a:cubicBezTo>
                  <a:cubicBezTo>
                    <a:pt x="18279" y="27528"/>
                    <a:pt x="21039" y="26700"/>
                    <a:pt x="23568" y="26015"/>
                  </a:cubicBezTo>
                  <a:cubicBezTo>
                    <a:pt x="26556" y="25214"/>
                    <a:pt x="29545" y="24290"/>
                    <a:pt x="32410" y="23212"/>
                  </a:cubicBezTo>
                  <a:cubicBezTo>
                    <a:pt x="35152" y="22195"/>
                    <a:pt x="37955" y="21117"/>
                    <a:pt x="40543" y="19823"/>
                  </a:cubicBezTo>
                  <a:cubicBezTo>
                    <a:pt x="41529" y="19330"/>
                    <a:pt x="44332" y="18283"/>
                    <a:pt x="43870" y="16865"/>
                  </a:cubicBezTo>
                  <a:cubicBezTo>
                    <a:pt x="43685" y="16280"/>
                    <a:pt x="43161" y="15941"/>
                    <a:pt x="42484" y="15787"/>
                  </a:cubicBezTo>
                  <a:cubicBezTo>
                    <a:pt x="40943" y="14185"/>
                    <a:pt x="39064" y="12891"/>
                    <a:pt x="37370" y="11536"/>
                  </a:cubicBezTo>
                  <a:cubicBezTo>
                    <a:pt x="35552" y="10057"/>
                    <a:pt x="33734" y="8702"/>
                    <a:pt x="31855" y="7315"/>
                  </a:cubicBezTo>
                  <a:cubicBezTo>
                    <a:pt x="28066" y="4543"/>
                    <a:pt x="23969" y="1677"/>
                    <a:pt x="19532" y="14"/>
                  </a:cubicBezTo>
                  <a:cubicBezTo>
                    <a:pt x="19504" y="4"/>
                    <a:pt x="19476" y="0"/>
                    <a:pt x="19448" y="0"/>
                  </a:cubicBezTo>
                  <a:close/>
                  <a:moveTo>
                    <a:pt x="8840" y="24167"/>
                  </a:moveTo>
                  <a:cubicBezTo>
                    <a:pt x="8690" y="24167"/>
                    <a:pt x="8542" y="24336"/>
                    <a:pt x="8627" y="24506"/>
                  </a:cubicBezTo>
                  <a:cubicBezTo>
                    <a:pt x="9089" y="25553"/>
                    <a:pt x="9582" y="26631"/>
                    <a:pt x="10260" y="27525"/>
                  </a:cubicBezTo>
                  <a:cubicBezTo>
                    <a:pt x="10291" y="27577"/>
                    <a:pt x="10348" y="27601"/>
                    <a:pt x="10406" y="27601"/>
                  </a:cubicBezTo>
                  <a:cubicBezTo>
                    <a:pt x="10519" y="27601"/>
                    <a:pt x="10639" y="27513"/>
                    <a:pt x="10598" y="27371"/>
                  </a:cubicBezTo>
                  <a:cubicBezTo>
                    <a:pt x="10260" y="26292"/>
                    <a:pt x="9643" y="25245"/>
                    <a:pt x="9027" y="24290"/>
                  </a:cubicBezTo>
                  <a:cubicBezTo>
                    <a:pt x="8979" y="24203"/>
                    <a:pt x="8909" y="24167"/>
                    <a:pt x="8840" y="241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8788775" y="105702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a:off x="7349151" y="-98326"/>
              <a:ext cx="630565" cy="675783"/>
            </a:xfrm>
            <a:custGeom>
              <a:avLst/>
              <a:gdLst/>
              <a:ahLst/>
              <a:cxnLst/>
              <a:rect l="l" t="t" r="r" b="b"/>
              <a:pathLst>
                <a:path w="18916" h="20274" extrusionOk="0">
                  <a:moveTo>
                    <a:pt x="13555" y="802"/>
                  </a:moveTo>
                  <a:cubicBezTo>
                    <a:pt x="14079" y="1110"/>
                    <a:pt x="17468" y="3513"/>
                    <a:pt x="17991" y="3852"/>
                  </a:cubicBezTo>
                  <a:cubicBezTo>
                    <a:pt x="17991" y="3944"/>
                    <a:pt x="17591" y="4622"/>
                    <a:pt x="17560" y="4714"/>
                  </a:cubicBezTo>
                  <a:cubicBezTo>
                    <a:pt x="17529" y="4714"/>
                    <a:pt x="16605" y="4067"/>
                    <a:pt x="16605" y="4067"/>
                  </a:cubicBezTo>
                  <a:cubicBezTo>
                    <a:pt x="16174" y="4684"/>
                    <a:pt x="12292" y="10106"/>
                    <a:pt x="12292" y="10106"/>
                  </a:cubicBezTo>
                  <a:cubicBezTo>
                    <a:pt x="12261" y="10167"/>
                    <a:pt x="12415" y="11369"/>
                    <a:pt x="12600" y="12601"/>
                  </a:cubicBezTo>
                  <a:cubicBezTo>
                    <a:pt x="11737" y="11831"/>
                    <a:pt x="10505" y="11307"/>
                    <a:pt x="9550" y="10722"/>
                  </a:cubicBezTo>
                  <a:cubicBezTo>
                    <a:pt x="8657" y="10167"/>
                    <a:pt x="7794" y="9613"/>
                    <a:pt x="6808" y="9089"/>
                  </a:cubicBezTo>
                  <a:cubicBezTo>
                    <a:pt x="8195" y="8781"/>
                    <a:pt x="9704" y="8442"/>
                    <a:pt x="9797" y="8380"/>
                  </a:cubicBezTo>
                  <a:cubicBezTo>
                    <a:pt x="9797" y="8380"/>
                    <a:pt x="9981" y="8103"/>
                    <a:pt x="10290" y="7641"/>
                  </a:cubicBezTo>
                  <a:cubicBezTo>
                    <a:pt x="10567" y="7764"/>
                    <a:pt x="10782" y="7857"/>
                    <a:pt x="11060" y="7949"/>
                  </a:cubicBezTo>
                  <a:cubicBezTo>
                    <a:pt x="11066" y="7952"/>
                    <a:pt x="11073" y="7954"/>
                    <a:pt x="11081" y="7954"/>
                  </a:cubicBezTo>
                  <a:cubicBezTo>
                    <a:pt x="11139" y="7954"/>
                    <a:pt x="11204" y="7850"/>
                    <a:pt x="11121" y="7795"/>
                  </a:cubicBezTo>
                  <a:cubicBezTo>
                    <a:pt x="10906" y="7641"/>
                    <a:pt x="10659" y="7518"/>
                    <a:pt x="10444" y="7395"/>
                  </a:cubicBezTo>
                  <a:cubicBezTo>
                    <a:pt x="10598" y="7179"/>
                    <a:pt x="10752" y="6932"/>
                    <a:pt x="10937" y="6686"/>
                  </a:cubicBezTo>
                  <a:cubicBezTo>
                    <a:pt x="11183" y="6778"/>
                    <a:pt x="11368" y="6902"/>
                    <a:pt x="11583" y="6994"/>
                  </a:cubicBezTo>
                  <a:cubicBezTo>
                    <a:pt x="11594" y="6997"/>
                    <a:pt x="11603" y="6999"/>
                    <a:pt x="11612" y="6999"/>
                  </a:cubicBezTo>
                  <a:cubicBezTo>
                    <a:pt x="11682" y="6999"/>
                    <a:pt x="11700" y="6898"/>
                    <a:pt x="11645" y="6871"/>
                  </a:cubicBezTo>
                  <a:cubicBezTo>
                    <a:pt x="11429" y="6717"/>
                    <a:pt x="11245" y="6594"/>
                    <a:pt x="11060" y="6470"/>
                  </a:cubicBezTo>
                  <a:cubicBezTo>
                    <a:pt x="11553" y="5762"/>
                    <a:pt x="12107" y="4899"/>
                    <a:pt x="12600" y="4129"/>
                  </a:cubicBezTo>
                  <a:cubicBezTo>
                    <a:pt x="12816" y="4252"/>
                    <a:pt x="13062" y="4375"/>
                    <a:pt x="13339" y="4406"/>
                  </a:cubicBezTo>
                  <a:cubicBezTo>
                    <a:pt x="13401" y="4406"/>
                    <a:pt x="13432" y="4283"/>
                    <a:pt x="13401" y="4252"/>
                  </a:cubicBezTo>
                  <a:cubicBezTo>
                    <a:pt x="13216" y="4037"/>
                    <a:pt x="13031" y="3944"/>
                    <a:pt x="12785" y="3852"/>
                  </a:cubicBezTo>
                  <a:cubicBezTo>
                    <a:pt x="12908" y="3667"/>
                    <a:pt x="13031" y="3482"/>
                    <a:pt x="13124" y="3328"/>
                  </a:cubicBezTo>
                  <a:cubicBezTo>
                    <a:pt x="13401" y="3482"/>
                    <a:pt x="13678" y="3667"/>
                    <a:pt x="13956" y="3729"/>
                  </a:cubicBezTo>
                  <a:cubicBezTo>
                    <a:pt x="14017" y="3729"/>
                    <a:pt x="14048" y="3698"/>
                    <a:pt x="14017" y="3636"/>
                  </a:cubicBezTo>
                  <a:cubicBezTo>
                    <a:pt x="13832" y="3390"/>
                    <a:pt x="13555" y="3236"/>
                    <a:pt x="13278" y="3112"/>
                  </a:cubicBezTo>
                  <a:lnTo>
                    <a:pt x="13894" y="2188"/>
                  </a:lnTo>
                  <a:cubicBezTo>
                    <a:pt x="13894" y="2188"/>
                    <a:pt x="12970" y="1572"/>
                    <a:pt x="12970" y="1541"/>
                  </a:cubicBezTo>
                  <a:cubicBezTo>
                    <a:pt x="13062" y="1418"/>
                    <a:pt x="13555" y="863"/>
                    <a:pt x="13555" y="802"/>
                  </a:cubicBezTo>
                  <a:close/>
                  <a:moveTo>
                    <a:pt x="11058" y="13336"/>
                  </a:moveTo>
                  <a:cubicBezTo>
                    <a:pt x="10952" y="13336"/>
                    <a:pt x="10883" y="13469"/>
                    <a:pt x="10967" y="13525"/>
                  </a:cubicBezTo>
                  <a:cubicBezTo>
                    <a:pt x="11337" y="13772"/>
                    <a:pt x="11645" y="14018"/>
                    <a:pt x="12015" y="14234"/>
                  </a:cubicBezTo>
                  <a:cubicBezTo>
                    <a:pt x="12025" y="14237"/>
                    <a:pt x="12034" y="14239"/>
                    <a:pt x="12043" y="14239"/>
                  </a:cubicBezTo>
                  <a:cubicBezTo>
                    <a:pt x="12113" y="14239"/>
                    <a:pt x="12135" y="14138"/>
                    <a:pt x="12107" y="14111"/>
                  </a:cubicBezTo>
                  <a:cubicBezTo>
                    <a:pt x="11861" y="13772"/>
                    <a:pt x="11429" y="13556"/>
                    <a:pt x="11091" y="13340"/>
                  </a:cubicBezTo>
                  <a:cubicBezTo>
                    <a:pt x="11080" y="13338"/>
                    <a:pt x="11069" y="13336"/>
                    <a:pt x="11058" y="13336"/>
                  </a:cubicBezTo>
                  <a:close/>
                  <a:moveTo>
                    <a:pt x="9057" y="13281"/>
                  </a:moveTo>
                  <a:cubicBezTo>
                    <a:pt x="8985" y="13281"/>
                    <a:pt x="8930" y="13391"/>
                    <a:pt x="9026" y="13464"/>
                  </a:cubicBezTo>
                  <a:cubicBezTo>
                    <a:pt x="9673" y="13802"/>
                    <a:pt x="10290" y="14172"/>
                    <a:pt x="10967" y="14480"/>
                  </a:cubicBezTo>
                  <a:cubicBezTo>
                    <a:pt x="11029" y="14480"/>
                    <a:pt x="11060" y="14449"/>
                    <a:pt x="11029" y="14419"/>
                  </a:cubicBezTo>
                  <a:cubicBezTo>
                    <a:pt x="10413" y="13987"/>
                    <a:pt x="9797" y="13648"/>
                    <a:pt x="9119" y="13310"/>
                  </a:cubicBezTo>
                  <a:cubicBezTo>
                    <a:pt x="9099" y="13289"/>
                    <a:pt x="9077" y="13281"/>
                    <a:pt x="9057" y="13281"/>
                  </a:cubicBezTo>
                  <a:close/>
                  <a:moveTo>
                    <a:pt x="7720" y="13396"/>
                  </a:moveTo>
                  <a:cubicBezTo>
                    <a:pt x="7694" y="13396"/>
                    <a:pt x="7675" y="13468"/>
                    <a:pt x="7702" y="13494"/>
                  </a:cubicBezTo>
                  <a:cubicBezTo>
                    <a:pt x="8287" y="13926"/>
                    <a:pt x="8872" y="14295"/>
                    <a:pt x="9519" y="14603"/>
                  </a:cubicBezTo>
                  <a:cubicBezTo>
                    <a:pt x="9525" y="14606"/>
                    <a:pt x="9531" y="14607"/>
                    <a:pt x="9537" y="14607"/>
                  </a:cubicBezTo>
                  <a:cubicBezTo>
                    <a:pt x="9596" y="14607"/>
                    <a:pt x="9665" y="14477"/>
                    <a:pt x="9581" y="14449"/>
                  </a:cubicBezTo>
                  <a:cubicBezTo>
                    <a:pt x="9026" y="13987"/>
                    <a:pt x="8410" y="13648"/>
                    <a:pt x="7733" y="13402"/>
                  </a:cubicBezTo>
                  <a:cubicBezTo>
                    <a:pt x="7728" y="13398"/>
                    <a:pt x="7724" y="13396"/>
                    <a:pt x="7720" y="13396"/>
                  </a:cubicBezTo>
                  <a:close/>
                  <a:moveTo>
                    <a:pt x="6095" y="13334"/>
                  </a:moveTo>
                  <a:cubicBezTo>
                    <a:pt x="6024" y="13334"/>
                    <a:pt x="5985" y="13410"/>
                    <a:pt x="6038" y="13464"/>
                  </a:cubicBezTo>
                  <a:cubicBezTo>
                    <a:pt x="6808" y="13987"/>
                    <a:pt x="7579" y="14542"/>
                    <a:pt x="8441" y="14942"/>
                  </a:cubicBezTo>
                  <a:cubicBezTo>
                    <a:pt x="8472" y="14942"/>
                    <a:pt x="8503" y="14881"/>
                    <a:pt x="8472" y="14850"/>
                  </a:cubicBezTo>
                  <a:cubicBezTo>
                    <a:pt x="7733" y="14265"/>
                    <a:pt x="6932" y="13802"/>
                    <a:pt x="6131" y="13340"/>
                  </a:cubicBezTo>
                  <a:cubicBezTo>
                    <a:pt x="6118" y="13336"/>
                    <a:pt x="6106" y="13334"/>
                    <a:pt x="6095" y="13334"/>
                  </a:cubicBezTo>
                  <a:close/>
                  <a:moveTo>
                    <a:pt x="6161" y="9120"/>
                  </a:moveTo>
                  <a:cubicBezTo>
                    <a:pt x="7209" y="9859"/>
                    <a:pt x="8349" y="10475"/>
                    <a:pt x="9427" y="11122"/>
                  </a:cubicBezTo>
                  <a:cubicBezTo>
                    <a:pt x="10444" y="11738"/>
                    <a:pt x="11522" y="12632"/>
                    <a:pt x="12631" y="12940"/>
                  </a:cubicBezTo>
                  <a:cubicBezTo>
                    <a:pt x="12785" y="13895"/>
                    <a:pt x="12908" y="14819"/>
                    <a:pt x="12970" y="15127"/>
                  </a:cubicBezTo>
                  <a:cubicBezTo>
                    <a:pt x="13124" y="16113"/>
                    <a:pt x="13432" y="17191"/>
                    <a:pt x="13524" y="17992"/>
                  </a:cubicBezTo>
                  <a:cubicBezTo>
                    <a:pt x="13524" y="17992"/>
                    <a:pt x="13216" y="18578"/>
                    <a:pt x="12754" y="19040"/>
                  </a:cubicBezTo>
                  <a:cubicBezTo>
                    <a:pt x="11429" y="18085"/>
                    <a:pt x="7116" y="15096"/>
                    <a:pt x="4097" y="13032"/>
                  </a:cubicBezTo>
                  <a:cubicBezTo>
                    <a:pt x="3235" y="12293"/>
                    <a:pt x="2280" y="11677"/>
                    <a:pt x="1263" y="11091"/>
                  </a:cubicBezTo>
                  <a:cubicBezTo>
                    <a:pt x="1386" y="10876"/>
                    <a:pt x="1510" y="10691"/>
                    <a:pt x="1633" y="10475"/>
                  </a:cubicBezTo>
                  <a:cubicBezTo>
                    <a:pt x="2619" y="11338"/>
                    <a:pt x="3728" y="12108"/>
                    <a:pt x="4898" y="12693"/>
                  </a:cubicBezTo>
                  <a:cubicBezTo>
                    <a:pt x="4912" y="12697"/>
                    <a:pt x="4924" y="12698"/>
                    <a:pt x="4936" y="12698"/>
                  </a:cubicBezTo>
                  <a:cubicBezTo>
                    <a:pt x="5033" y="12698"/>
                    <a:pt x="5077" y="12594"/>
                    <a:pt x="5022" y="12539"/>
                  </a:cubicBezTo>
                  <a:cubicBezTo>
                    <a:pt x="3974" y="11708"/>
                    <a:pt x="2865" y="10999"/>
                    <a:pt x="1787" y="10260"/>
                  </a:cubicBezTo>
                  <a:cubicBezTo>
                    <a:pt x="1879" y="10106"/>
                    <a:pt x="1972" y="9982"/>
                    <a:pt x="1972" y="9982"/>
                  </a:cubicBezTo>
                  <a:cubicBezTo>
                    <a:pt x="2126" y="9952"/>
                    <a:pt x="2311" y="9921"/>
                    <a:pt x="2495" y="9859"/>
                  </a:cubicBezTo>
                  <a:cubicBezTo>
                    <a:pt x="3789" y="10876"/>
                    <a:pt x="5237" y="12016"/>
                    <a:pt x="6716" y="12601"/>
                  </a:cubicBezTo>
                  <a:cubicBezTo>
                    <a:pt x="6720" y="12605"/>
                    <a:pt x="6725" y="12607"/>
                    <a:pt x="6731" y="12607"/>
                  </a:cubicBezTo>
                  <a:cubicBezTo>
                    <a:pt x="6762" y="12607"/>
                    <a:pt x="6800" y="12539"/>
                    <a:pt x="6747" y="12539"/>
                  </a:cubicBezTo>
                  <a:cubicBezTo>
                    <a:pt x="5422" y="11769"/>
                    <a:pt x="4251" y="10444"/>
                    <a:pt x="2803" y="9828"/>
                  </a:cubicBezTo>
                  <a:cubicBezTo>
                    <a:pt x="3050" y="9798"/>
                    <a:pt x="3235" y="9767"/>
                    <a:pt x="3481" y="9705"/>
                  </a:cubicBezTo>
                  <a:cubicBezTo>
                    <a:pt x="4868" y="10629"/>
                    <a:pt x="6439" y="11400"/>
                    <a:pt x="7856" y="12324"/>
                  </a:cubicBezTo>
                  <a:cubicBezTo>
                    <a:pt x="7877" y="12338"/>
                    <a:pt x="7896" y="12344"/>
                    <a:pt x="7913" y="12344"/>
                  </a:cubicBezTo>
                  <a:cubicBezTo>
                    <a:pt x="7970" y="12344"/>
                    <a:pt x="7996" y="12272"/>
                    <a:pt x="7948" y="12200"/>
                  </a:cubicBezTo>
                  <a:cubicBezTo>
                    <a:pt x="6778" y="11276"/>
                    <a:pt x="5422" y="10290"/>
                    <a:pt x="4036" y="9643"/>
                  </a:cubicBezTo>
                  <a:cubicBezTo>
                    <a:pt x="4282" y="9613"/>
                    <a:pt x="4498" y="9551"/>
                    <a:pt x="4713" y="9520"/>
                  </a:cubicBezTo>
                  <a:cubicBezTo>
                    <a:pt x="4744" y="9520"/>
                    <a:pt x="4806" y="9520"/>
                    <a:pt x="4868" y="9489"/>
                  </a:cubicBezTo>
                  <a:cubicBezTo>
                    <a:pt x="5391" y="9952"/>
                    <a:pt x="6315" y="10414"/>
                    <a:pt x="6747" y="10629"/>
                  </a:cubicBezTo>
                  <a:cubicBezTo>
                    <a:pt x="7856" y="11369"/>
                    <a:pt x="8965" y="12170"/>
                    <a:pt x="10166" y="12786"/>
                  </a:cubicBezTo>
                  <a:cubicBezTo>
                    <a:pt x="10193" y="12806"/>
                    <a:pt x="10219" y="12814"/>
                    <a:pt x="10243" y="12814"/>
                  </a:cubicBezTo>
                  <a:cubicBezTo>
                    <a:pt x="10331" y="12814"/>
                    <a:pt x="10387" y="12698"/>
                    <a:pt x="10290" y="12601"/>
                  </a:cubicBezTo>
                  <a:cubicBezTo>
                    <a:pt x="9365" y="11862"/>
                    <a:pt x="8318" y="11245"/>
                    <a:pt x="7332" y="10599"/>
                  </a:cubicBezTo>
                  <a:cubicBezTo>
                    <a:pt x="6870" y="10290"/>
                    <a:pt x="6408" y="9982"/>
                    <a:pt x="5884" y="9705"/>
                  </a:cubicBezTo>
                  <a:cubicBezTo>
                    <a:pt x="5730" y="9643"/>
                    <a:pt x="5484" y="9520"/>
                    <a:pt x="5206" y="9366"/>
                  </a:cubicBezTo>
                  <a:cubicBezTo>
                    <a:pt x="5484" y="9335"/>
                    <a:pt x="5823" y="9243"/>
                    <a:pt x="6161" y="9120"/>
                  </a:cubicBezTo>
                  <a:close/>
                  <a:moveTo>
                    <a:pt x="13225" y="0"/>
                  </a:moveTo>
                  <a:cubicBezTo>
                    <a:pt x="13222" y="0"/>
                    <a:pt x="13219" y="0"/>
                    <a:pt x="13216" y="1"/>
                  </a:cubicBezTo>
                  <a:cubicBezTo>
                    <a:pt x="12970" y="401"/>
                    <a:pt x="12046" y="1664"/>
                    <a:pt x="12046" y="1664"/>
                  </a:cubicBezTo>
                  <a:cubicBezTo>
                    <a:pt x="12200" y="1849"/>
                    <a:pt x="12754" y="2281"/>
                    <a:pt x="12939" y="2465"/>
                  </a:cubicBezTo>
                  <a:cubicBezTo>
                    <a:pt x="12877" y="2589"/>
                    <a:pt x="11429" y="4622"/>
                    <a:pt x="11060" y="5238"/>
                  </a:cubicBezTo>
                  <a:cubicBezTo>
                    <a:pt x="10659" y="5823"/>
                    <a:pt x="9797" y="7117"/>
                    <a:pt x="9427" y="7733"/>
                  </a:cubicBezTo>
                  <a:cubicBezTo>
                    <a:pt x="8718" y="7857"/>
                    <a:pt x="2588" y="8966"/>
                    <a:pt x="1540" y="9274"/>
                  </a:cubicBezTo>
                  <a:cubicBezTo>
                    <a:pt x="1356" y="9335"/>
                    <a:pt x="0" y="11245"/>
                    <a:pt x="123" y="11430"/>
                  </a:cubicBezTo>
                  <a:cubicBezTo>
                    <a:pt x="154" y="11523"/>
                    <a:pt x="12816" y="20272"/>
                    <a:pt x="12908" y="20272"/>
                  </a:cubicBezTo>
                  <a:cubicBezTo>
                    <a:pt x="12911" y="20273"/>
                    <a:pt x="12915" y="20273"/>
                    <a:pt x="12919" y="20273"/>
                  </a:cubicBezTo>
                  <a:cubicBezTo>
                    <a:pt x="13163" y="20273"/>
                    <a:pt x="14418" y="18359"/>
                    <a:pt x="14418" y="18177"/>
                  </a:cubicBezTo>
                  <a:cubicBezTo>
                    <a:pt x="14325" y="17099"/>
                    <a:pt x="13185" y="10999"/>
                    <a:pt x="13062" y="10260"/>
                  </a:cubicBezTo>
                  <a:cubicBezTo>
                    <a:pt x="13524" y="9674"/>
                    <a:pt x="14418" y="8411"/>
                    <a:pt x="14787" y="7826"/>
                  </a:cubicBezTo>
                  <a:cubicBezTo>
                    <a:pt x="15219" y="7241"/>
                    <a:pt x="16605" y="5176"/>
                    <a:pt x="16667" y="5053"/>
                  </a:cubicBezTo>
                  <a:cubicBezTo>
                    <a:pt x="16913" y="5176"/>
                    <a:pt x="17529" y="5515"/>
                    <a:pt x="17745" y="5577"/>
                  </a:cubicBezTo>
                  <a:cubicBezTo>
                    <a:pt x="17745" y="5577"/>
                    <a:pt x="18638" y="4283"/>
                    <a:pt x="18916" y="3944"/>
                  </a:cubicBezTo>
                  <a:cubicBezTo>
                    <a:pt x="18885" y="3639"/>
                    <a:pt x="13613" y="0"/>
                    <a:pt x="13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11"/>
          <p:cNvGrpSpPr/>
          <p:nvPr/>
        </p:nvGrpSpPr>
        <p:grpSpPr>
          <a:xfrm>
            <a:off x="7979725" y="3889525"/>
            <a:ext cx="1373526" cy="1578733"/>
            <a:chOff x="7979725" y="3889525"/>
            <a:chExt cx="1373526" cy="1578733"/>
          </a:xfrm>
        </p:grpSpPr>
        <p:sp>
          <p:nvSpPr>
            <p:cNvPr id="133" name="Google Shape;133;p11"/>
            <p:cNvSpPr/>
            <p:nvPr/>
          </p:nvSpPr>
          <p:spPr>
            <a:xfrm>
              <a:off x="7979725" y="4750167"/>
              <a:ext cx="349291" cy="718090"/>
            </a:xfrm>
            <a:custGeom>
              <a:avLst/>
              <a:gdLst/>
              <a:ahLst/>
              <a:cxnLst/>
              <a:rect l="l" t="t" r="r" b="b"/>
              <a:pathLst>
                <a:path w="8935" h="18369" extrusionOk="0">
                  <a:moveTo>
                    <a:pt x="7363" y="2664"/>
                  </a:moveTo>
                  <a:cubicBezTo>
                    <a:pt x="7394" y="3157"/>
                    <a:pt x="7517" y="3650"/>
                    <a:pt x="7610" y="4112"/>
                  </a:cubicBezTo>
                  <a:cubicBezTo>
                    <a:pt x="7671" y="4544"/>
                    <a:pt x="7795" y="4975"/>
                    <a:pt x="7856" y="5437"/>
                  </a:cubicBezTo>
                  <a:cubicBezTo>
                    <a:pt x="7456" y="5529"/>
                    <a:pt x="7055" y="5683"/>
                    <a:pt x="6685" y="5837"/>
                  </a:cubicBezTo>
                  <a:cubicBezTo>
                    <a:pt x="6470" y="5930"/>
                    <a:pt x="6316" y="6053"/>
                    <a:pt x="6131" y="6115"/>
                  </a:cubicBezTo>
                  <a:lnTo>
                    <a:pt x="6593" y="4975"/>
                  </a:lnTo>
                  <a:cubicBezTo>
                    <a:pt x="6840" y="4390"/>
                    <a:pt x="6994" y="3804"/>
                    <a:pt x="7178" y="3188"/>
                  </a:cubicBezTo>
                  <a:cubicBezTo>
                    <a:pt x="7240" y="3034"/>
                    <a:pt x="7332" y="2849"/>
                    <a:pt x="7363" y="2664"/>
                  </a:cubicBezTo>
                  <a:close/>
                  <a:moveTo>
                    <a:pt x="6932" y="2449"/>
                  </a:moveTo>
                  <a:cubicBezTo>
                    <a:pt x="6901" y="2695"/>
                    <a:pt x="6840" y="2880"/>
                    <a:pt x="6778" y="3065"/>
                  </a:cubicBezTo>
                  <a:cubicBezTo>
                    <a:pt x="6624" y="3650"/>
                    <a:pt x="6408" y="4205"/>
                    <a:pt x="6223" y="4728"/>
                  </a:cubicBezTo>
                  <a:cubicBezTo>
                    <a:pt x="6008" y="5283"/>
                    <a:pt x="5792" y="5837"/>
                    <a:pt x="5515" y="6392"/>
                  </a:cubicBezTo>
                  <a:cubicBezTo>
                    <a:pt x="5484" y="6269"/>
                    <a:pt x="5484" y="6207"/>
                    <a:pt x="5453" y="6084"/>
                  </a:cubicBezTo>
                  <a:cubicBezTo>
                    <a:pt x="5361" y="5899"/>
                    <a:pt x="5330" y="5653"/>
                    <a:pt x="5238" y="5468"/>
                  </a:cubicBezTo>
                  <a:cubicBezTo>
                    <a:pt x="5145" y="5129"/>
                    <a:pt x="4991" y="4821"/>
                    <a:pt x="4745" y="4544"/>
                  </a:cubicBezTo>
                  <a:cubicBezTo>
                    <a:pt x="5546" y="3927"/>
                    <a:pt x="6316" y="3280"/>
                    <a:pt x="6932" y="2449"/>
                  </a:cubicBezTo>
                  <a:close/>
                  <a:moveTo>
                    <a:pt x="7949" y="5807"/>
                  </a:moveTo>
                  <a:cubicBezTo>
                    <a:pt x="8010" y="6269"/>
                    <a:pt x="8103" y="6762"/>
                    <a:pt x="8103" y="7224"/>
                  </a:cubicBezTo>
                  <a:cubicBezTo>
                    <a:pt x="7825" y="7224"/>
                    <a:pt x="7517" y="7316"/>
                    <a:pt x="7240" y="7378"/>
                  </a:cubicBezTo>
                  <a:cubicBezTo>
                    <a:pt x="6901" y="7470"/>
                    <a:pt x="6562" y="7563"/>
                    <a:pt x="6223" y="7686"/>
                  </a:cubicBezTo>
                  <a:cubicBezTo>
                    <a:pt x="5823" y="7840"/>
                    <a:pt x="5484" y="8025"/>
                    <a:pt x="5145" y="8240"/>
                  </a:cubicBezTo>
                  <a:cubicBezTo>
                    <a:pt x="5145" y="8240"/>
                    <a:pt x="5145" y="8179"/>
                    <a:pt x="5176" y="8179"/>
                  </a:cubicBezTo>
                  <a:cubicBezTo>
                    <a:pt x="5453" y="7686"/>
                    <a:pt x="5669" y="7193"/>
                    <a:pt x="5915" y="6700"/>
                  </a:cubicBezTo>
                  <a:cubicBezTo>
                    <a:pt x="6131" y="6577"/>
                    <a:pt x="6316" y="6454"/>
                    <a:pt x="6562" y="6361"/>
                  </a:cubicBezTo>
                  <a:lnTo>
                    <a:pt x="7517" y="5930"/>
                  </a:lnTo>
                  <a:cubicBezTo>
                    <a:pt x="7671" y="5868"/>
                    <a:pt x="7795" y="5837"/>
                    <a:pt x="7949" y="5807"/>
                  </a:cubicBezTo>
                  <a:close/>
                  <a:moveTo>
                    <a:pt x="4529" y="4759"/>
                  </a:moveTo>
                  <a:cubicBezTo>
                    <a:pt x="4683" y="5036"/>
                    <a:pt x="4775" y="5345"/>
                    <a:pt x="4899" y="5653"/>
                  </a:cubicBezTo>
                  <a:cubicBezTo>
                    <a:pt x="4991" y="5837"/>
                    <a:pt x="5053" y="6053"/>
                    <a:pt x="5084" y="6238"/>
                  </a:cubicBezTo>
                  <a:cubicBezTo>
                    <a:pt x="5145" y="6423"/>
                    <a:pt x="5176" y="6669"/>
                    <a:pt x="5238" y="6854"/>
                  </a:cubicBezTo>
                  <a:cubicBezTo>
                    <a:pt x="5238" y="6885"/>
                    <a:pt x="5299" y="6885"/>
                    <a:pt x="5299" y="6916"/>
                  </a:cubicBezTo>
                  <a:cubicBezTo>
                    <a:pt x="5084" y="7347"/>
                    <a:pt x="4868" y="7778"/>
                    <a:pt x="4621" y="8210"/>
                  </a:cubicBezTo>
                  <a:cubicBezTo>
                    <a:pt x="4591" y="8302"/>
                    <a:pt x="4529" y="8394"/>
                    <a:pt x="4467" y="8456"/>
                  </a:cubicBezTo>
                  <a:cubicBezTo>
                    <a:pt x="4406" y="8056"/>
                    <a:pt x="4221" y="7624"/>
                    <a:pt x="3944" y="7285"/>
                  </a:cubicBezTo>
                  <a:cubicBezTo>
                    <a:pt x="3790" y="7039"/>
                    <a:pt x="3574" y="6823"/>
                    <a:pt x="3451" y="6577"/>
                  </a:cubicBezTo>
                  <a:cubicBezTo>
                    <a:pt x="3266" y="6423"/>
                    <a:pt x="3143" y="6238"/>
                    <a:pt x="2989" y="6084"/>
                  </a:cubicBezTo>
                  <a:cubicBezTo>
                    <a:pt x="3451" y="5622"/>
                    <a:pt x="3974" y="5190"/>
                    <a:pt x="4529" y="4759"/>
                  </a:cubicBezTo>
                  <a:close/>
                  <a:moveTo>
                    <a:pt x="8072" y="7624"/>
                  </a:moveTo>
                  <a:cubicBezTo>
                    <a:pt x="8072" y="7963"/>
                    <a:pt x="8010" y="8364"/>
                    <a:pt x="7918" y="8703"/>
                  </a:cubicBezTo>
                  <a:cubicBezTo>
                    <a:pt x="7825" y="9288"/>
                    <a:pt x="7610" y="9812"/>
                    <a:pt x="7332" y="10304"/>
                  </a:cubicBezTo>
                  <a:cubicBezTo>
                    <a:pt x="7178" y="10058"/>
                    <a:pt x="6778" y="9996"/>
                    <a:pt x="6470" y="9966"/>
                  </a:cubicBezTo>
                  <a:cubicBezTo>
                    <a:pt x="6208" y="9944"/>
                    <a:pt x="5932" y="9922"/>
                    <a:pt x="5661" y="9922"/>
                  </a:cubicBezTo>
                  <a:cubicBezTo>
                    <a:pt x="5549" y="9922"/>
                    <a:pt x="5438" y="9926"/>
                    <a:pt x="5330" y="9935"/>
                  </a:cubicBezTo>
                  <a:cubicBezTo>
                    <a:pt x="4991" y="9935"/>
                    <a:pt x="4591" y="9996"/>
                    <a:pt x="4252" y="10089"/>
                  </a:cubicBezTo>
                  <a:cubicBezTo>
                    <a:pt x="4128" y="10120"/>
                    <a:pt x="4005" y="10120"/>
                    <a:pt x="3913" y="10150"/>
                  </a:cubicBezTo>
                  <a:cubicBezTo>
                    <a:pt x="4221" y="9719"/>
                    <a:pt x="4467" y="9319"/>
                    <a:pt x="4745" y="8857"/>
                  </a:cubicBezTo>
                  <a:cubicBezTo>
                    <a:pt x="4868" y="8764"/>
                    <a:pt x="4991" y="8703"/>
                    <a:pt x="5145" y="8610"/>
                  </a:cubicBezTo>
                  <a:lnTo>
                    <a:pt x="7517" y="7686"/>
                  </a:lnTo>
                  <a:cubicBezTo>
                    <a:pt x="7702" y="7655"/>
                    <a:pt x="7918" y="7655"/>
                    <a:pt x="8072" y="7624"/>
                  </a:cubicBezTo>
                  <a:close/>
                  <a:moveTo>
                    <a:pt x="2773" y="6238"/>
                  </a:moveTo>
                  <a:cubicBezTo>
                    <a:pt x="2835" y="6300"/>
                    <a:pt x="2865" y="6361"/>
                    <a:pt x="2927" y="6423"/>
                  </a:cubicBezTo>
                  <a:cubicBezTo>
                    <a:pt x="3019" y="6546"/>
                    <a:pt x="3081" y="6608"/>
                    <a:pt x="3173" y="6731"/>
                  </a:cubicBezTo>
                  <a:lnTo>
                    <a:pt x="4128" y="8364"/>
                  </a:lnTo>
                  <a:cubicBezTo>
                    <a:pt x="4159" y="8518"/>
                    <a:pt x="4252" y="8703"/>
                    <a:pt x="4252" y="8857"/>
                  </a:cubicBezTo>
                  <a:cubicBezTo>
                    <a:pt x="3944" y="9380"/>
                    <a:pt x="3605" y="9966"/>
                    <a:pt x="3235" y="10520"/>
                  </a:cubicBezTo>
                  <a:cubicBezTo>
                    <a:pt x="3173" y="9935"/>
                    <a:pt x="2989" y="9380"/>
                    <a:pt x="2619" y="8918"/>
                  </a:cubicBezTo>
                  <a:cubicBezTo>
                    <a:pt x="2434" y="8672"/>
                    <a:pt x="2218" y="8425"/>
                    <a:pt x="1972" y="8240"/>
                  </a:cubicBezTo>
                  <a:cubicBezTo>
                    <a:pt x="1849" y="8148"/>
                    <a:pt x="1695" y="7994"/>
                    <a:pt x="1510" y="7932"/>
                  </a:cubicBezTo>
                  <a:cubicBezTo>
                    <a:pt x="1787" y="7409"/>
                    <a:pt x="2126" y="6977"/>
                    <a:pt x="2557" y="6546"/>
                  </a:cubicBezTo>
                  <a:cubicBezTo>
                    <a:pt x="2588" y="6423"/>
                    <a:pt x="2711" y="6361"/>
                    <a:pt x="2773" y="6238"/>
                  </a:cubicBezTo>
                  <a:close/>
                  <a:moveTo>
                    <a:pt x="1325" y="8271"/>
                  </a:moveTo>
                  <a:lnTo>
                    <a:pt x="2958" y="10459"/>
                  </a:lnTo>
                  <a:cubicBezTo>
                    <a:pt x="3019" y="10551"/>
                    <a:pt x="3019" y="10613"/>
                    <a:pt x="3050" y="10736"/>
                  </a:cubicBezTo>
                  <a:cubicBezTo>
                    <a:pt x="2958" y="10859"/>
                    <a:pt x="2896" y="11013"/>
                    <a:pt x="2773" y="11136"/>
                  </a:cubicBezTo>
                  <a:cubicBezTo>
                    <a:pt x="2593" y="11376"/>
                    <a:pt x="2413" y="11645"/>
                    <a:pt x="2205" y="11944"/>
                  </a:cubicBezTo>
                  <a:lnTo>
                    <a:pt x="2205" y="11944"/>
                  </a:lnTo>
                  <a:cubicBezTo>
                    <a:pt x="2198" y="11933"/>
                    <a:pt x="2183" y="11920"/>
                    <a:pt x="2157" y="11906"/>
                  </a:cubicBezTo>
                  <a:cubicBezTo>
                    <a:pt x="2126" y="11783"/>
                    <a:pt x="2095" y="11660"/>
                    <a:pt x="2003" y="11598"/>
                  </a:cubicBezTo>
                  <a:cubicBezTo>
                    <a:pt x="1910" y="11383"/>
                    <a:pt x="1787" y="11198"/>
                    <a:pt x="1633" y="11013"/>
                  </a:cubicBezTo>
                  <a:lnTo>
                    <a:pt x="1171" y="10551"/>
                  </a:lnTo>
                  <a:cubicBezTo>
                    <a:pt x="1017" y="10428"/>
                    <a:pt x="801" y="10274"/>
                    <a:pt x="616" y="10274"/>
                  </a:cubicBezTo>
                  <a:cubicBezTo>
                    <a:pt x="740" y="9596"/>
                    <a:pt x="955" y="8887"/>
                    <a:pt x="1263" y="8271"/>
                  </a:cubicBezTo>
                  <a:close/>
                  <a:moveTo>
                    <a:pt x="6716" y="10551"/>
                  </a:moveTo>
                  <a:lnTo>
                    <a:pt x="6932" y="10643"/>
                  </a:lnTo>
                  <a:cubicBezTo>
                    <a:pt x="6994" y="10705"/>
                    <a:pt x="7024" y="10705"/>
                    <a:pt x="7055" y="10736"/>
                  </a:cubicBezTo>
                  <a:cubicBezTo>
                    <a:pt x="6716" y="11321"/>
                    <a:pt x="6254" y="11845"/>
                    <a:pt x="5638" y="12276"/>
                  </a:cubicBezTo>
                  <a:cubicBezTo>
                    <a:pt x="5546" y="12369"/>
                    <a:pt x="5484" y="12399"/>
                    <a:pt x="5361" y="12461"/>
                  </a:cubicBezTo>
                  <a:cubicBezTo>
                    <a:pt x="5176" y="12369"/>
                    <a:pt x="4929" y="12307"/>
                    <a:pt x="4714" y="12245"/>
                  </a:cubicBezTo>
                  <a:cubicBezTo>
                    <a:pt x="4406" y="12122"/>
                    <a:pt x="4098" y="12091"/>
                    <a:pt x="3820" y="11999"/>
                  </a:cubicBezTo>
                  <a:cubicBezTo>
                    <a:pt x="3636" y="11968"/>
                    <a:pt x="3435" y="11953"/>
                    <a:pt x="3231" y="11953"/>
                  </a:cubicBezTo>
                  <a:cubicBezTo>
                    <a:pt x="3027" y="11953"/>
                    <a:pt x="2819" y="11968"/>
                    <a:pt x="2619" y="11999"/>
                  </a:cubicBezTo>
                  <a:cubicBezTo>
                    <a:pt x="2835" y="11722"/>
                    <a:pt x="3019" y="11506"/>
                    <a:pt x="3173" y="11229"/>
                  </a:cubicBezTo>
                  <a:cubicBezTo>
                    <a:pt x="3297" y="11044"/>
                    <a:pt x="3451" y="10890"/>
                    <a:pt x="3543" y="10705"/>
                  </a:cubicBezTo>
                  <a:cubicBezTo>
                    <a:pt x="3666" y="10643"/>
                    <a:pt x="3820" y="10613"/>
                    <a:pt x="3944" y="10582"/>
                  </a:cubicBezTo>
                  <a:lnTo>
                    <a:pt x="6716" y="10551"/>
                  </a:lnTo>
                  <a:close/>
                  <a:moveTo>
                    <a:pt x="586" y="10674"/>
                  </a:moveTo>
                  <a:lnTo>
                    <a:pt x="586" y="10674"/>
                  </a:lnTo>
                  <a:cubicBezTo>
                    <a:pt x="678" y="10736"/>
                    <a:pt x="771" y="10828"/>
                    <a:pt x="863" y="10859"/>
                  </a:cubicBezTo>
                  <a:cubicBezTo>
                    <a:pt x="1017" y="10982"/>
                    <a:pt x="1171" y="11075"/>
                    <a:pt x="1294" y="11229"/>
                  </a:cubicBezTo>
                  <a:lnTo>
                    <a:pt x="1541" y="11537"/>
                  </a:lnTo>
                  <a:cubicBezTo>
                    <a:pt x="1602" y="11629"/>
                    <a:pt x="1664" y="11691"/>
                    <a:pt x="1695" y="11752"/>
                  </a:cubicBezTo>
                  <a:cubicBezTo>
                    <a:pt x="1756" y="11814"/>
                    <a:pt x="1818" y="11937"/>
                    <a:pt x="1849" y="11999"/>
                  </a:cubicBezTo>
                  <a:cubicBezTo>
                    <a:pt x="1910" y="12060"/>
                    <a:pt x="1910" y="12091"/>
                    <a:pt x="1941" y="12122"/>
                  </a:cubicBezTo>
                  <a:cubicBezTo>
                    <a:pt x="1910" y="12215"/>
                    <a:pt x="1910" y="12276"/>
                    <a:pt x="1972" y="12307"/>
                  </a:cubicBezTo>
                  <a:cubicBezTo>
                    <a:pt x="1756" y="12677"/>
                    <a:pt x="1541" y="13046"/>
                    <a:pt x="1387" y="13447"/>
                  </a:cubicBezTo>
                  <a:cubicBezTo>
                    <a:pt x="1140" y="13139"/>
                    <a:pt x="863" y="12769"/>
                    <a:pt x="709" y="12276"/>
                  </a:cubicBezTo>
                  <a:cubicBezTo>
                    <a:pt x="555" y="11752"/>
                    <a:pt x="555" y="11198"/>
                    <a:pt x="586" y="10674"/>
                  </a:cubicBezTo>
                  <a:close/>
                  <a:moveTo>
                    <a:pt x="2681" y="12276"/>
                  </a:moveTo>
                  <a:lnTo>
                    <a:pt x="4991" y="12615"/>
                  </a:lnTo>
                  <a:cubicBezTo>
                    <a:pt x="5022" y="12615"/>
                    <a:pt x="5022" y="12677"/>
                    <a:pt x="5053" y="12677"/>
                  </a:cubicBezTo>
                  <a:cubicBezTo>
                    <a:pt x="4621" y="12892"/>
                    <a:pt x="4252" y="13077"/>
                    <a:pt x="3851" y="13200"/>
                  </a:cubicBezTo>
                  <a:cubicBezTo>
                    <a:pt x="3173" y="13447"/>
                    <a:pt x="2434" y="13508"/>
                    <a:pt x="1787" y="13693"/>
                  </a:cubicBezTo>
                  <a:cubicBezTo>
                    <a:pt x="1756" y="13693"/>
                    <a:pt x="1695" y="13755"/>
                    <a:pt x="1695" y="13755"/>
                  </a:cubicBezTo>
                  <a:lnTo>
                    <a:pt x="1664" y="13755"/>
                  </a:lnTo>
                  <a:lnTo>
                    <a:pt x="1664" y="13693"/>
                  </a:lnTo>
                  <a:cubicBezTo>
                    <a:pt x="1664" y="13662"/>
                    <a:pt x="1633" y="13662"/>
                    <a:pt x="1633" y="13632"/>
                  </a:cubicBezTo>
                  <a:cubicBezTo>
                    <a:pt x="1849" y="13170"/>
                    <a:pt x="2157" y="12738"/>
                    <a:pt x="2434" y="12307"/>
                  </a:cubicBezTo>
                  <a:cubicBezTo>
                    <a:pt x="2527" y="12307"/>
                    <a:pt x="2588" y="12307"/>
                    <a:pt x="2681" y="12276"/>
                  </a:cubicBezTo>
                  <a:close/>
                  <a:moveTo>
                    <a:pt x="7846" y="0"/>
                  </a:moveTo>
                  <a:cubicBezTo>
                    <a:pt x="7795" y="0"/>
                    <a:pt x="7741" y="25"/>
                    <a:pt x="7702" y="77"/>
                  </a:cubicBezTo>
                  <a:cubicBezTo>
                    <a:pt x="7702" y="107"/>
                    <a:pt x="7671" y="107"/>
                    <a:pt x="7671" y="138"/>
                  </a:cubicBezTo>
                  <a:lnTo>
                    <a:pt x="7640" y="200"/>
                  </a:lnTo>
                  <a:cubicBezTo>
                    <a:pt x="7209" y="877"/>
                    <a:pt x="6840" y="1586"/>
                    <a:pt x="6316" y="2233"/>
                  </a:cubicBezTo>
                  <a:cubicBezTo>
                    <a:pt x="5823" y="2880"/>
                    <a:pt x="5238" y="3434"/>
                    <a:pt x="4621" y="3927"/>
                  </a:cubicBezTo>
                  <a:cubicBezTo>
                    <a:pt x="3482" y="4882"/>
                    <a:pt x="2280" y="5776"/>
                    <a:pt x="1448" y="7039"/>
                  </a:cubicBezTo>
                  <a:cubicBezTo>
                    <a:pt x="678" y="8210"/>
                    <a:pt x="124" y="9534"/>
                    <a:pt x="62" y="10921"/>
                  </a:cubicBezTo>
                  <a:cubicBezTo>
                    <a:pt x="0" y="11937"/>
                    <a:pt x="247" y="13508"/>
                    <a:pt x="1233" y="14001"/>
                  </a:cubicBezTo>
                  <a:lnTo>
                    <a:pt x="1233" y="14063"/>
                  </a:lnTo>
                  <a:cubicBezTo>
                    <a:pt x="1079" y="14248"/>
                    <a:pt x="986" y="14525"/>
                    <a:pt x="863" y="14710"/>
                  </a:cubicBezTo>
                  <a:cubicBezTo>
                    <a:pt x="709" y="15080"/>
                    <a:pt x="586" y="15511"/>
                    <a:pt x="524" y="15942"/>
                  </a:cubicBezTo>
                  <a:cubicBezTo>
                    <a:pt x="432" y="16373"/>
                    <a:pt x="432" y="16743"/>
                    <a:pt x="462" y="17174"/>
                  </a:cubicBezTo>
                  <a:cubicBezTo>
                    <a:pt x="524" y="17359"/>
                    <a:pt x="555" y="17606"/>
                    <a:pt x="586" y="17791"/>
                  </a:cubicBezTo>
                  <a:cubicBezTo>
                    <a:pt x="678" y="17975"/>
                    <a:pt x="709" y="18222"/>
                    <a:pt x="894" y="18314"/>
                  </a:cubicBezTo>
                  <a:cubicBezTo>
                    <a:pt x="930" y="18351"/>
                    <a:pt x="981" y="18368"/>
                    <a:pt x="1031" y="18368"/>
                  </a:cubicBezTo>
                  <a:cubicBezTo>
                    <a:pt x="1108" y="18368"/>
                    <a:pt x="1183" y="18327"/>
                    <a:pt x="1202" y="18253"/>
                  </a:cubicBezTo>
                  <a:cubicBezTo>
                    <a:pt x="1294" y="18099"/>
                    <a:pt x="1233" y="17945"/>
                    <a:pt x="1233" y="17760"/>
                  </a:cubicBezTo>
                  <a:cubicBezTo>
                    <a:pt x="1233" y="17544"/>
                    <a:pt x="1202" y="17390"/>
                    <a:pt x="1202" y="17205"/>
                  </a:cubicBezTo>
                  <a:cubicBezTo>
                    <a:pt x="1171" y="16866"/>
                    <a:pt x="1171" y="16558"/>
                    <a:pt x="1202" y="16219"/>
                  </a:cubicBezTo>
                  <a:cubicBezTo>
                    <a:pt x="1233" y="15911"/>
                    <a:pt x="1325" y="15542"/>
                    <a:pt x="1448" y="15234"/>
                  </a:cubicBezTo>
                  <a:cubicBezTo>
                    <a:pt x="1479" y="15080"/>
                    <a:pt x="1541" y="14895"/>
                    <a:pt x="1633" y="14741"/>
                  </a:cubicBezTo>
                  <a:cubicBezTo>
                    <a:pt x="1664" y="14617"/>
                    <a:pt x="1726" y="14525"/>
                    <a:pt x="1818" y="14433"/>
                  </a:cubicBezTo>
                  <a:cubicBezTo>
                    <a:pt x="1839" y="14433"/>
                    <a:pt x="1886" y="14446"/>
                    <a:pt x="1934" y="14446"/>
                  </a:cubicBezTo>
                  <a:cubicBezTo>
                    <a:pt x="1958" y="14446"/>
                    <a:pt x="1982" y="14443"/>
                    <a:pt x="2003" y="14433"/>
                  </a:cubicBezTo>
                  <a:cubicBezTo>
                    <a:pt x="2742" y="14217"/>
                    <a:pt x="3512" y="14155"/>
                    <a:pt x="4252" y="13909"/>
                  </a:cubicBezTo>
                  <a:cubicBezTo>
                    <a:pt x="4899" y="13662"/>
                    <a:pt x="5515" y="13354"/>
                    <a:pt x="6069" y="12923"/>
                  </a:cubicBezTo>
                  <a:cubicBezTo>
                    <a:pt x="7178" y="12091"/>
                    <a:pt x="8010" y="10921"/>
                    <a:pt x="8472" y="9627"/>
                  </a:cubicBezTo>
                  <a:cubicBezTo>
                    <a:pt x="8934" y="8056"/>
                    <a:pt x="8842" y="6515"/>
                    <a:pt x="8472" y="5006"/>
                  </a:cubicBezTo>
                  <a:cubicBezTo>
                    <a:pt x="8287" y="4143"/>
                    <a:pt x="8072" y="3342"/>
                    <a:pt x="7979" y="2510"/>
                  </a:cubicBezTo>
                  <a:cubicBezTo>
                    <a:pt x="7949" y="2110"/>
                    <a:pt x="7918" y="1771"/>
                    <a:pt x="7918" y="1370"/>
                  </a:cubicBezTo>
                  <a:cubicBezTo>
                    <a:pt x="7918" y="970"/>
                    <a:pt x="8010" y="569"/>
                    <a:pt x="7979" y="138"/>
                  </a:cubicBezTo>
                  <a:cubicBezTo>
                    <a:pt x="7979" y="48"/>
                    <a:pt x="7917" y="0"/>
                    <a:pt x="7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a:off x="8329025" y="3889525"/>
              <a:ext cx="1024226" cy="1263436"/>
            </a:xfrm>
            <a:custGeom>
              <a:avLst/>
              <a:gdLst/>
              <a:ahLst/>
              <a:cxnLst/>
              <a:rect l="l" t="t" r="r" b="b"/>
              <a:pathLst>
                <a:path w="24881" h="30692" extrusionOk="0">
                  <a:moveTo>
                    <a:pt x="11781" y="272"/>
                  </a:moveTo>
                  <a:cubicBezTo>
                    <a:pt x="11965" y="272"/>
                    <a:pt x="12119" y="383"/>
                    <a:pt x="12200" y="709"/>
                  </a:cubicBezTo>
                  <a:cubicBezTo>
                    <a:pt x="12108" y="771"/>
                    <a:pt x="12015" y="863"/>
                    <a:pt x="11892" y="894"/>
                  </a:cubicBezTo>
                  <a:cubicBezTo>
                    <a:pt x="11646" y="1017"/>
                    <a:pt x="11430" y="1079"/>
                    <a:pt x="11184" y="1110"/>
                  </a:cubicBezTo>
                  <a:cubicBezTo>
                    <a:pt x="11338" y="802"/>
                    <a:pt x="11492" y="555"/>
                    <a:pt x="11707" y="278"/>
                  </a:cubicBezTo>
                  <a:cubicBezTo>
                    <a:pt x="11732" y="274"/>
                    <a:pt x="11757" y="272"/>
                    <a:pt x="11781" y="272"/>
                  </a:cubicBezTo>
                  <a:close/>
                  <a:moveTo>
                    <a:pt x="11646" y="1"/>
                  </a:moveTo>
                  <a:cubicBezTo>
                    <a:pt x="11615" y="1"/>
                    <a:pt x="11584" y="31"/>
                    <a:pt x="11553" y="93"/>
                  </a:cubicBezTo>
                  <a:cubicBezTo>
                    <a:pt x="11492" y="93"/>
                    <a:pt x="11492" y="93"/>
                    <a:pt x="11461" y="124"/>
                  </a:cubicBezTo>
                  <a:cubicBezTo>
                    <a:pt x="11122" y="648"/>
                    <a:pt x="10660" y="1325"/>
                    <a:pt x="10660" y="2003"/>
                  </a:cubicBezTo>
                  <a:cubicBezTo>
                    <a:pt x="10660" y="2024"/>
                    <a:pt x="10689" y="2060"/>
                    <a:pt x="10728" y="2060"/>
                  </a:cubicBezTo>
                  <a:cubicBezTo>
                    <a:pt x="10745" y="2060"/>
                    <a:pt x="10764" y="2053"/>
                    <a:pt x="10783" y="2034"/>
                  </a:cubicBezTo>
                  <a:cubicBezTo>
                    <a:pt x="10937" y="1818"/>
                    <a:pt x="10999" y="1572"/>
                    <a:pt x="11122" y="1325"/>
                  </a:cubicBezTo>
                  <a:cubicBezTo>
                    <a:pt x="11153" y="1356"/>
                    <a:pt x="11184" y="1387"/>
                    <a:pt x="11245" y="1387"/>
                  </a:cubicBezTo>
                  <a:cubicBezTo>
                    <a:pt x="11338" y="1387"/>
                    <a:pt x="11430" y="1387"/>
                    <a:pt x="11553" y="1418"/>
                  </a:cubicBezTo>
                  <a:cubicBezTo>
                    <a:pt x="11800" y="1479"/>
                    <a:pt x="11861" y="1695"/>
                    <a:pt x="11615" y="2126"/>
                  </a:cubicBezTo>
                  <a:cubicBezTo>
                    <a:pt x="11492" y="2188"/>
                    <a:pt x="11276" y="2188"/>
                    <a:pt x="11122" y="2188"/>
                  </a:cubicBezTo>
                  <a:cubicBezTo>
                    <a:pt x="10721" y="2188"/>
                    <a:pt x="10475" y="2034"/>
                    <a:pt x="10105" y="1880"/>
                  </a:cubicBezTo>
                  <a:cubicBezTo>
                    <a:pt x="10091" y="1870"/>
                    <a:pt x="10076" y="1866"/>
                    <a:pt x="10060" y="1866"/>
                  </a:cubicBezTo>
                  <a:cubicBezTo>
                    <a:pt x="9979" y="1866"/>
                    <a:pt x="9899" y="1992"/>
                    <a:pt x="9951" y="2095"/>
                  </a:cubicBezTo>
                  <a:cubicBezTo>
                    <a:pt x="10243" y="2370"/>
                    <a:pt x="10727" y="2540"/>
                    <a:pt x="11183" y="2540"/>
                  </a:cubicBezTo>
                  <a:cubicBezTo>
                    <a:pt x="11545" y="2540"/>
                    <a:pt x="11890" y="2433"/>
                    <a:pt x="12108" y="2188"/>
                  </a:cubicBezTo>
                  <a:cubicBezTo>
                    <a:pt x="12508" y="1726"/>
                    <a:pt x="12108" y="1418"/>
                    <a:pt x="11707" y="1233"/>
                  </a:cubicBezTo>
                  <a:cubicBezTo>
                    <a:pt x="12077" y="1079"/>
                    <a:pt x="12477" y="894"/>
                    <a:pt x="12508" y="555"/>
                  </a:cubicBezTo>
                  <a:cubicBezTo>
                    <a:pt x="12539" y="93"/>
                    <a:pt x="11954" y="1"/>
                    <a:pt x="11646" y="1"/>
                  </a:cubicBezTo>
                  <a:close/>
                  <a:moveTo>
                    <a:pt x="13282" y="1365"/>
                  </a:moveTo>
                  <a:cubicBezTo>
                    <a:pt x="13249" y="1365"/>
                    <a:pt x="13216" y="1380"/>
                    <a:pt x="13186" y="1418"/>
                  </a:cubicBezTo>
                  <a:cubicBezTo>
                    <a:pt x="12878" y="1787"/>
                    <a:pt x="12508" y="2342"/>
                    <a:pt x="12631" y="2866"/>
                  </a:cubicBezTo>
                  <a:cubicBezTo>
                    <a:pt x="12650" y="2902"/>
                    <a:pt x="12678" y="2917"/>
                    <a:pt x="12717" y="2917"/>
                  </a:cubicBezTo>
                  <a:cubicBezTo>
                    <a:pt x="12745" y="2917"/>
                    <a:pt x="12778" y="2909"/>
                    <a:pt x="12816" y="2896"/>
                  </a:cubicBezTo>
                  <a:cubicBezTo>
                    <a:pt x="12940" y="2742"/>
                    <a:pt x="12970" y="2496"/>
                    <a:pt x="13032" y="2311"/>
                  </a:cubicBezTo>
                  <a:cubicBezTo>
                    <a:pt x="13032" y="2342"/>
                    <a:pt x="13094" y="2404"/>
                    <a:pt x="13155" y="2404"/>
                  </a:cubicBezTo>
                  <a:cubicBezTo>
                    <a:pt x="13340" y="2342"/>
                    <a:pt x="13556" y="2311"/>
                    <a:pt x="13771" y="2311"/>
                  </a:cubicBezTo>
                  <a:cubicBezTo>
                    <a:pt x="13895" y="2311"/>
                    <a:pt x="14018" y="2325"/>
                    <a:pt x="14141" y="2325"/>
                  </a:cubicBezTo>
                  <a:cubicBezTo>
                    <a:pt x="14203" y="2325"/>
                    <a:pt x="14264" y="2321"/>
                    <a:pt x="14326" y="2311"/>
                  </a:cubicBezTo>
                  <a:cubicBezTo>
                    <a:pt x="14357" y="2311"/>
                    <a:pt x="14357" y="2250"/>
                    <a:pt x="14326" y="2188"/>
                  </a:cubicBezTo>
                  <a:cubicBezTo>
                    <a:pt x="14141" y="2095"/>
                    <a:pt x="13925" y="2095"/>
                    <a:pt x="13741" y="2095"/>
                  </a:cubicBezTo>
                  <a:cubicBezTo>
                    <a:pt x="13494" y="2095"/>
                    <a:pt x="13309" y="2126"/>
                    <a:pt x="13094" y="2157"/>
                  </a:cubicBezTo>
                  <a:lnTo>
                    <a:pt x="13032" y="2157"/>
                  </a:lnTo>
                  <a:cubicBezTo>
                    <a:pt x="13155" y="1972"/>
                    <a:pt x="13278" y="1787"/>
                    <a:pt x="13402" y="1633"/>
                  </a:cubicBezTo>
                  <a:cubicBezTo>
                    <a:pt x="13472" y="1517"/>
                    <a:pt x="13383" y="1365"/>
                    <a:pt x="13282" y="1365"/>
                  </a:cubicBezTo>
                  <a:close/>
                  <a:moveTo>
                    <a:pt x="20703" y="3697"/>
                  </a:moveTo>
                  <a:lnTo>
                    <a:pt x="20703" y="3790"/>
                  </a:lnTo>
                  <a:cubicBezTo>
                    <a:pt x="20676" y="3870"/>
                    <a:pt x="20788" y="3950"/>
                    <a:pt x="20859" y="3950"/>
                  </a:cubicBezTo>
                  <a:cubicBezTo>
                    <a:pt x="20870" y="3950"/>
                    <a:pt x="20880" y="3948"/>
                    <a:pt x="20888" y="3944"/>
                  </a:cubicBezTo>
                  <a:lnTo>
                    <a:pt x="20888" y="3944"/>
                  </a:lnTo>
                  <a:cubicBezTo>
                    <a:pt x="20949" y="4344"/>
                    <a:pt x="20795" y="4899"/>
                    <a:pt x="20333" y="4930"/>
                  </a:cubicBezTo>
                  <a:cubicBezTo>
                    <a:pt x="20317" y="4931"/>
                    <a:pt x="20302" y="4931"/>
                    <a:pt x="20288" y="4931"/>
                  </a:cubicBezTo>
                  <a:cubicBezTo>
                    <a:pt x="19817" y="4931"/>
                    <a:pt x="19936" y="4459"/>
                    <a:pt x="20056" y="4190"/>
                  </a:cubicBezTo>
                  <a:cubicBezTo>
                    <a:pt x="20210" y="3944"/>
                    <a:pt x="20395" y="3697"/>
                    <a:pt x="20703" y="3697"/>
                  </a:cubicBezTo>
                  <a:close/>
                  <a:moveTo>
                    <a:pt x="21071" y="3254"/>
                  </a:moveTo>
                  <a:cubicBezTo>
                    <a:pt x="21048" y="3254"/>
                    <a:pt x="21027" y="3258"/>
                    <a:pt x="21011" y="3266"/>
                  </a:cubicBezTo>
                  <a:lnTo>
                    <a:pt x="20980" y="3266"/>
                  </a:lnTo>
                  <a:cubicBezTo>
                    <a:pt x="20949" y="3266"/>
                    <a:pt x="20888" y="3328"/>
                    <a:pt x="20888" y="3359"/>
                  </a:cubicBezTo>
                  <a:cubicBezTo>
                    <a:pt x="20813" y="3334"/>
                    <a:pt x="20738" y="3322"/>
                    <a:pt x="20663" y="3322"/>
                  </a:cubicBezTo>
                  <a:cubicBezTo>
                    <a:pt x="19816" y="3322"/>
                    <a:pt x="19053" y="4816"/>
                    <a:pt x="19902" y="5269"/>
                  </a:cubicBezTo>
                  <a:cubicBezTo>
                    <a:pt x="20022" y="5332"/>
                    <a:pt x="20145" y="5361"/>
                    <a:pt x="20267" y="5361"/>
                  </a:cubicBezTo>
                  <a:cubicBezTo>
                    <a:pt x="20617" y="5361"/>
                    <a:pt x="20952" y="5126"/>
                    <a:pt x="21134" y="4807"/>
                  </a:cubicBezTo>
                  <a:cubicBezTo>
                    <a:pt x="21319" y="4468"/>
                    <a:pt x="21596" y="3636"/>
                    <a:pt x="21257" y="3328"/>
                  </a:cubicBezTo>
                  <a:cubicBezTo>
                    <a:pt x="21212" y="3283"/>
                    <a:pt x="21134" y="3254"/>
                    <a:pt x="21071" y="3254"/>
                  </a:cubicBezTo>
                  <a:close/>
                  <a:moveTo>
                    <a:pt x="22422" y="4231"/>
                  </a:moveTo>
                  <a:cubicBezTo>
                    <a:pt x="22376" y="4231"/>
                    <a:pt x="22325" y="4246"/>
                    <a:pt x="22274" y="4283"/>
                  </a:cubicBezTo>
                  <a:cubicBezTo>
                    <a:pt x="21781" y="4652"/>
                    <a:pt x="21319" y="5176"/>
                    <a:pt x="21103" y="5792"/>
                  </a:cubicBezTo>
                  <a:cubicBezTo>
                    <a:pt x="21042" y="5854"/>
                    <a:pt x="21103" y="5977"/>
                    <a:pt x="21165" y="6008"/>
                  </a:cubicBezTo>
                  <a:cubicBezTo>
                    <a:pt x="21232" y="6025"/>
                    <a:pt x="21300" y="6051"/>
                    <a:pt x="21357" y="6051"/>
                  </a:cubicBezTo>
                  <a:cubicBezTo>
                    <a:pt x="21405" y="6051"/>
                    <a:pt x="21445" y="6033"/>
                    <a:pt x="21473" y="5977"/>
                  </a:cubicBezTo>
                  <a:cubicBezTo>
                    <a:pt x="21504" y="5946"/>
                    <a:pt x="21504" y="5885"/>
                    <a:pt x="21473" y="5854"/>
                  </a:cubicBezTo>
                  <a:lnTo>
                    <a:pt x="21720" y="5546"/>
                  </a:lnTo>
                  <a:cubicBezTo>
                    <a:pt x="21874" y="5638"/>
                    <a:pt x="22028" y="5700"/>
                    <a:pt x="22182" y="5823"/>
                  </a:cubicBezTo>
                  <a:cubicBezTo>
                    <a:pt x="22243" y="5854"/>
                    <a:pt x="22274" y="5885"/>
                    <a:pt x="22336" y="5946"/>
                  </a:cubicBezTo>
                  <a:cubicBezTo>
                    <a:pt x="22182" y="6131"/>
                    <a:pt x="22028" y="6285"/>
                    <a:pt x="21935" y="6501"/>
                  </a:cubicBezTo>
                  <a:cubicBezTo>
                    <a:pt x="21911" y="6597"/>
                    <a:pt x="22000" y="6675"/>
                    <a:pt x="22098" y="6675"/>
                  </a:cubicBezTo>
                  <a:cubicBezTo>
                    <a:pt x="22126" y="6675"/>
                    <a:pt x="22155" y="6668"/>
                    <a:pt x="22182" y="6655"/>
                  </a:cubicBezTo>
                  <a:cubicBezTo>
                    <a:pt x="22397" y="6593"/>
                    <a:pt x="22551" y="6347"/>
                    <a:pt x="22705" y="6162"/>
                  </a:cubicBezTo>
                  <a:cubicBezTo>
                    <a:pt x="22722" y="6167"/>
                    <a:pt x="22736" y="6170"/>
                    <a:pt x="22749" y="6170"/>
                  </a:cubicBezTo>
                  <a:cubicBezTo>
                    <a:pt x="22808" y="6170"/>
                    <a:pt x="22829" y="6115"/>
                    <a:pt x="22829" y="6039"/>
                  </a:cubicBezTo>
                  <a:lnTo>
                    <a:pt x="22829" y="6008"/>
                  </a:lnTo>
                  <a:cubicBezTo>
                    <a:pt x="23013" y="5731"/>
                    <a:pt x="23260" y="5515"/>
                    <a:pt x="23445" y="5238"/>
                  </a:cubicBezTo>
                  <a:cubicBezTo>
                    <a:pt x="23563" y="5096"/>
                    <a:pt x="23427" y="4900"/>
                    <a:pt x="23288" y="4900"/>
                  </a:cubicBezTo>
                  <a:cubicBezTo>
                    <a:pt x="23246" y="4900"/>
                    <a:pt x="23203" y="4918"/>
                    <a:pt x="23167" y="4961"/>
                  </a:cubicBezTo>
                  <a:cubicBezTo>
                    <a:pt x="22983" y="5207"/>
                    <a:pt x="22798" y="5392"/>
                    <a:pt x="22582" y="5638"/>
                  </a:cubicBezTo>
                  <a:cubicBezTo>
                    <a:pt x="22397" y="5484"/>
                    <a:pt x="22182" y="5330"/>
                    <a:pt x="21935" y="5238"/>
                  </a:cubicBezTo>
                  <a:cubicBezTo>
                    <a:pt x="21966" y="5238"/>
                    <a:pt x="21966" y="5207"/>
                    <a:pt x="21966" y="5207"/>
                  </a:cubicBezTo>
                  <a:cubicBezTo>
                    <a:pt x="22120" y="4961"/>
                    <a:pt x="22336" y="4745"/>
                    <a:pt x="22551" y="4560"/>
                  </a:cubicBezTo>
                  <a:cubicBezTo>
                    <a:pt x="22669" y="4395"/>
                    <a:pt x="22571" y="4231"/>
                    <a:pt x="22422" y="4231"/>
                  </a:cubicBezTo>
                  <a:close/>
                  <a:moveTo>
                    <a:pt x="16137" y="8922"/>
                  </a:moveTo>
                  <a:cubicBezTo>
                    <a:pt x="15995" y="8922"/>
                    <a:pt x="15860" y="8928"/>
                    <a:pt x="15743" y="8935"/>
                  </a:cubicBezTo>
                  <a:cubicBezTo>
                    <a:pt x="15589" y="8935"/>
                    <a:pt x="15589" y="9181"/>
                    <a:pt x="15743" y="9181"/>
                  </a:cubicBezTo>
                  <a:cubicBezTo>
                    <a:pt x="16051" y="9181"/>
                    <a:pt x="16390" y="9212"/>
                    <a:pt x="16698" y="9274"/>
                  </a:cubicBezTo>
                  <a:cubicBezTo>
                    <a:pt x="16975" y="9335"/>
                    <a:pt x="17253" y="9428"/>
                    <a:pt x="17499" y="9428"/>
                  </a:cubicBezTo>
                  <a:cubicBezTo>
                    <a:pt x="17591" y="9428"/>
                    <a:pt x="17653" y="9335"/>
                    <a:pt x="17561" y="9274"/>
                  </a:cubicBezTo>
                  <a:cubicBezTo>
                    <a:pt x="17226" y="8987"/>
                    <a:pt x="16632" y="8922"/>
                    <a:pt x="16137" y="8922"/>
                  </a:cubicBezTo>
                  <a:close/>
                  <a:moveTo>
                    <a:pt x="14101" y="8645"/>
                  </a:moveTo>
                  <a:cubicBezTo>
                    <a:pt x="14083" y="8645"/>
                    <a:pt x="14066" y="8649"/>
                    <a:pt x="14049" y="8657"/>
                  </a:cubicBezTo>
                  <a:cubicBezTo>
                    <a:pt x="13402" y="9120"/>
                    <a:pt x="12816" y="9797"/>
                    <a:pt x="12354" y="10444"/>
                  </a:cubicBezTo>
                  <a:cubicBezTo>
                    <a:pt x="12077" y="10752"/>
                    <a:pt x="11430" y="11399"/>
                    <a:pt x="11646" y="11861"/>
                  </a:cubicBezTo>
                  <a:cubicBezTo>
                    <a:pt x="11676" y="11923"/>
                    <a:pt x="11730" y="11954"/>
                    <a:pt x="11780" y="11954"/>
                  </a:cubicBezTo>
                  <a:cubicBezTo>
                    <a:pt x="11830" y="11954"/>
                    <a:pt x="11877" y="11923"/>
                    <a:pt x="11892" y="11861"/>
                  </a:cubicBezTo>
                  <a:cubicBezTo>
                    <a:pt x="11923" y="11861"/>
                    <a:pt x="11923" y="11831"/>
                    <a:pt x="11923" y="11831"/>
                  </a:cubicBezTo>
                  <a:cubicBezTo>
                    <a:pt x="12015" y="11800"/>
                    <a:pt x="12015" y="11738"/>
                    <a:pt x="11954" y="11677"/>
                  </a:cubicBezTo>
                  <a:cubicBezTo>
                    <a:pt x="11923" y="11677"/>
                    <a:pt x="11923" y="11646"/>
                    <a:pt x="11923" y="11646"/>
                  </a:cubicBezTo>
                  <a:cubicBezTo>
                    <a:pt x="12108" y="11492"/>
                    <a:pt x="12323" y="11091"/>
                    <a:pt x="12354" y="11060"/>
                  </a:cubicBezTo>
                  <a:cubicBezTo>
                    <a:pt x="12539" y="10752"/>
                    <a:pt x="12724" y="10475"/>
                    <a:pt x="12970" y="10198"/>
                  </a:cubicBezTo>
                  <a:cubicBezTo>
                    <a:pt x="13340" y="9736"/>
                    <a:pt x="13802" y="9335"/>
                    <a:pt x="14203" y="8873"/>
                  </a:cubicBezTo>
                  <a:cubicBezTo>
                    <a:pt x="14309" y="8793"/>
                    <a:pt x="14209" y="8645"/>
                    <a:pt x="14101" y="8645"/>
                  </a:cubicBezTo>
                  <a:close/>
                  <a:moveTo>
                    <a:pt x="22428" y="12169"/>
                  </a:moveTo>
                  <a:cubicBezTo>
                    <a:pt x="22551" y="12200"/>
                    <a:pt x="22613" y="12200"/>
                    <a:pt x="22736" y="12293"/>
                  </a:cubicBezTo>
                  <a:cubicBezTo>
                    <a:pt x="22829" y="12354"/>
                    <a:pt x="22921" y="12477"/>
                    <a:pt x="22921" y="12601"/>
                  </a:cubicBezTo>
                  <a:cubicBezTo>
                    <a:pt x="22890" y="12632"/>
                    <a:pt x="22829" y="12662"/>
                    <a:pt x="22705" y="12662"/>
                  </a:cubicBezTo>
                  <a:cubicBezTo>
                    <a:pt x="22521" y="12755"/>
                    <a:pt x="22274" y="12816"/>
                    <a:pt x="22028" y="12878"/>
                  </a:cubicBezTo>
                  <a:cubicBezTo>
                    <a:pt x="22120" y="12632"/>
                    <a:pt x="22243" y="12447"/>
                    <a:pt x="22366" y="12262"/>
                  </a:cubicBezTo>
                  <a:cubicBezTo>
                    <a:pt x="22366" y="12200"/>
                    <a:pt x="22397" y="12200"/>
                    <a:pt x="22397" y="12169"/>
                  </a:cubicBezTo>
                  <a:close/>
                  <a:moveTo>
                    <a:pt x="22028" y="13248"/>
                  </a:moveTo>
                  <a:cubicBezTo>
                    <a:pt x="22243" y="13278"/>
                    <a:pt x="22366" y="13587"/>
                    <a:pt x="22274" y="13741"/>
                  </a:cubicBezTo>
                  <a:cubicBezTo>
                    <a:pt x="22163" y="13918"/>
                    <a:pt x="22005" y="13984"/>
                    <a:pt x="21844" y="13984"/>
                  </a:cubicBezTo>
                  <a:cubicBezTo>
                    <a:pt x="21781" y="13984"/>
                    <a:pt x="21718" y="13974"/>
                    <a:pt x="21658" y="13956"/>
                  </a:cubicBezTo>
                  <a:cubicBezTo>
                    <a:pt x="21658" y="13956"/>
                    <a:pt x="21627" y="13956"/>
                    <a:pt x="21627" y="13895"/>
                  </a:cubicBezTo>
                  <a:cubicBezTo>
                    <a:pt x="21720" y="13802"/>
                    <a:pt x="21750" y="13679"/>
                    <a:pt x="21812" y="13556"/>
                  </a:cubicBezTo>
                  <a:cubicBezTo>
                    <a:pt x="21874" y="13494"/>
                    <a:pt x="21966" y="13371"/>
                    <a:pt x="21966" y="13248"/>
                  </a:cubicBezTo>
                  <a:close/>
                  <a:moveTo>
                    <a:pt x="22397" y="11615"/>
                  </a:moveTo>
                  <a:cubicBezTo>
                    <a:pt x="22182" y="11677"/>
                    <a:pt x="22089" y="11892"/>
                    <a:pt x="21966" y="12046"/>
                  </a:cubicBezTo>
                  <a:cubicBezTo>
                    <a:pt x="21658" y="12508"/>
                    <a:pt x="21319" y="12909"/>
                    <a:pt x="21103" y="13371"/>
                  </a:cubicBezTo>
                  <a:lnTo>
                    <a:pt x="21042" y="13402"/>
                  </a:lnTo>
                  <a:cubicBezTo>
                    <a:pt x="20758" y="13945"/>
                    <a:pt x="21363" y="14308"/>
                    <a:pt x="21869" y="14308"/>
                  </a:cubicBezTo>
                  <a:cubicBezTo>
                    <a:pt x="22022" y="14308"/>
                    <a:pt x="22167" y="14274"/>
                    <a:pt x="22274" y="14203"/>
                  </a:cubicBezTo>
                  <a:cubicBezTo>
                    <a:pt x="22705" y="13956"/>
                    <a:pt x="22705" y="13433"/>
                    <a:pt x="22490" y="13186"/>
                  </a:cubicBezTo>
                  <a:cubicBezTo>
                    <a:pt x="22983" y="13063"/>
                    <a:pt x="23568" y="12878"/>
                    <a:pt x="23568" y="12354"/>
                  </a:cubicBezTo>
                  <a:cubicBezTo>
                    <a:pt x="23568" y="11923"/>
                    <a:pt x="23167" y="11800"/>
                    <a:pt x="22829" y="11738"/>
                  </a:cubicBezTo>
                  <a:cubicBezTo>
                    <a:pt x="22705" y="11677"/>
                    <a:pt x="22551" y="11615"/>
                    <a:pt x="22397" y="11615"/>
                  </a:cubicBezTo>
                  <a:close/>
                  <a:moveTo>
                    <a:pt x="16579" y="11812"/>
                  </a:moveTo>
                  <a:cubicBezTo>
                    <a:pt x="16544" y="11812"/>
                    <a:pt x="16508" y="11827"/>
                    <a:pt x="16482" y="11861"/>
                  </a:cubicBezTo>
                  <a:cubicBezTo>
                    <a:pt x="16113" y="12293"/>
                    <a:pt x="15774" y="12755"/>
                    <a:pt x="15435" y="13186"/>
                  </a:cubicBezTo>
                  <a:cubicBezTo>
                    <a:pt x="15096" y="13556"/>
                    <a:pt x="14726" y="13895"/>
                    <a:pt x="14418" y="14326"/>
                  </a:cubicBezTo>
                  <a:cubicBezTo>
                    <a:pt x="14296" y="14473"/>
                    <a:pt x="14504" y="14600"/>
                    <a:pt x="14641" y="14600"/>
                  </a:cubicBezTo>
                  <a:cubicBezTo>
                    <a:pt x="14676" y="14600"/>
                    <a:pt x="14707" y="14591"/>
                    <a:pt x="14726" y="14572"/>
                  </a:cubicBezTo>
                  <a:cubicBezTo>
                    <a:pt x="15497" y="13895"/>
                    <a:pt x="16236" y="12909"/>
                    <a:pt x="16698" y="12046"/>
                  </a:cubicBezTo>
                  <a:cubicBezTo>
                    <a:pt x="16765" y="11913"/>
                    <a:pt x="16671" y="11812"/>
                    <a:pt x="16579" y="11812"/>
                  </a:cubicBezTo>
                  <a:close/>
                  <a:moveTo>
                    <a:pt x="23730" y="13473"/>
                  </a:moveTo>
                  <a:cubicBezTo>
                    <a:pt x="23678" y="13473"/>
                    <a:pt x="23628" y="13498"/>
                    <a:pt x="23599" y="13556"/>
                  </a:cubicBezTo>
                  <a:cubicBezTo>
                    <a:pt x="23445" y="13802"/>
                    <a:pt x="23291" y="14049"/>
                    <a:pt x="23167" y="14326"/>
                  </a:cubicBezTo>
                  <a:cubicBezTo>
                    <a:pt x="23106" y="14572"/>
                    <a:pt x="22952" y="14788"/>
                    <a:pt x="23044" y="15004"/>
                  </a:cubicBezTo>
                  <a:cubicBezTo>
                    <a:pt x="23044" y="15065"/>
                    <a:pt x="23137" y="15065"/>
                    <a:pt x="23167" y="15065"/>
                  </a:cubicBezTo>
                  <a:cubicBezTo>
                    <a:pt x="23352" y="14973"/>
                    <a:pt x="23445" y="14757"/>
                    <a:pt x="23506" y="14572"/>
                  </a:cubicBezTo>
                  <a:cubicBezTo>
                    <a:pt x="23674" y="14447"/>
                    <a:pt x="23836" y="14410"/>
                    <a:pt x="23996" y="14410"/>
                  </a:cubicBezTo>
                  <a:cubicBezTo>
                    <a:pt x="24190" y="14410"/>
                    <a:pt x="24383" y="14463"/>
                    <a:pt x="24585" y="14480"/>
                  </a:cubicBezTo>
                  <a:cubicBezTo>
                    <a:pt x="24646" y="14480"/>
                    <a:pt x="24677" y="14480"/>
                    <a:pt x="24708" y="14449"/>
                  </a:cubicBezTo>
                  <a:cubicBezTo>
                    <a:pt x="24739" y="14449"/>
                    <a:pt x="24739" y="14418"/>
                    <a:pt x="24739" y="14418"/>
                  </a:cubicBezTo>
                  <a:lnTo>
                    <a:pt x="24739" y="14357"/>
                  </a:lnTo>
                  <a:cubicBezTo>
                    <a:pt x="24769" y="14295"/>
                    <a:pt x="24739" y="14203"/>
                    <a:pt x="24677" y="14172"/>
                  </a:cubicBezTo>
                  <a:cubicBezTo>
                    <a:pt x="24488" y="14067"/>
                    <a:pt x="24269" y="14019"/>
                    <a:pt x="24052" y="14019"/>
                  </a:cubicBezTo>
                  <a:cubicBezTo>
                    <a:pt x="23951" y="14019"/>
                    <a:pt x="23850" y="14029"/>
                    <a:pt x="23753" y="14049"/>
                  </a:cubicBezTo>
                  <a:cubicBezTo>
                    <a:pt x="23784" y="13987"/>
                    <a:pt x="23876" y="13864"/>
                    <a:pt x="23907" y="13741"/>
                  </a:cubicBezTo>
                  <a:cubicBezTo>
                    <a:pt x="23970" y="13592"/>
                    <a:pt x="23845" y="13473"/>
                    <a:pt x="23730" y="13473"/>
                  </a:cubicBezTo>
                  <a:close/>
                  <a:moveTo>
                    <a:pt x="1079" y="14788"/>
                  </a:moveTo>
                  <a:cubicBezTo>
                    <a:pt x="1102" y="14857"/>
                    <a:pt x="1142" y="14892"/>
                    <a:pt x="1187" y="14892"/>
                  </a:cubicBezTo>
                  <a:cubicBezTo>
                    <a:pt x="1202" y="14892"/>
                    <a:pt x="1217" y="14888"/>
                    <a:pt x="1233" y="14880"/>
                  </a:cubicBezTo>
                  <a:lnTo>
                    <a:pt x="1264" y="14911"/>
                  </a:lnTo>
                  <a:cubicBezTo>
                    <a:pt x="1325" y="14973"/>
                    <a:pt x="1325" y="15096"/>
                    <a:pt x="1295" y="15189"/>
                  </a:cubicBezTo>
                  <a:cubicBezTo>
                    <a:pt x="1216" y="15286"/>
                    <a:pt x="1114" y="15346"/>
                    <a:pt x="994" y="15346"/>
                  </a:cubicBezTo>
                  <a:cubicBezTo>
                    <a:pt x="925" y="15346"/>
                    <a:pt x="850" y="15326"/>
                    <a:pt x="771" y="15281"/>
                  </a:cubicBezTo>
                  <a:cubicBezTo>
                    <a:pt x="524" y="15189"/>
                    <a:pt x="709" y="14942"/>
                    <a:pt x="863" y="14880"/>
                  </a:cubicBezTo>
                  <a:cubicBezTo>
                    <a:pt x="956" y="14819"/>
                    <a:pt x="986" y="14819"/>
                    <a:pt x="1079" y="14788"/>
                  </a:cubicBezTo>
                  <a:close/>
                  <a:moveTo>
                    <a:pt x="1100" y="14316"/>
                  </a:moveTo>
                  <a:cubicBezTo>
                    <a:pt x="922" y="14316"/>
                    <a:pt x="766" y="14454"/>
                    <a:pt x="648" y="14572"/>
                  </a:cubicBezTo>
                  <a:cubicBezTo>
                    <a:pt x="494" y="14665"/>
                    <a:pt x="370" y="14788"/>
                    <a:pt x="339" y="14942"/>
                  </a:cubicBezTo>
                  <a:lnTo>
                    <a:pt x="339" y="14973"/>
                  </a:lnTo>
                  <a:lnTo>
                    <a:pt x="339" y="15065"/>
                  </a:lnTo>
                  <a:lnTo>
                    <a:pt x="339" y="15096"/>
                  </a:lnTo>
                  <a:cubicBezTo>
                    <a:pt x="339" y="15219"/>
                    <a:pt x="339" y="15373"/>
                    <a:pt x="432" y="15497"/>
                  </a:cubicBezTo>
                  <a:cubicBezTo>
                    <a:pt x="524" y="15558"/>
                    <a:pt x="586" y="15651"/>
                    <a:pt x="709" y="15681"/>
                  </a:cubicBezTo>
                  <a:cubicBezTo>
                    <a:pt x="818" y="15725"/>
                    <a:pt x="958" y="15769"/>
                    <a:pt x="1096" y="15769"/>
                  </a:cubicBezTo>
                  <a:cubicBezTo>
                    <a:pt x="1153" y="15769"/>
                    <a:pt x="1210" y="15761"/>
                    <a:pt x="1264" y="15743"/>
                  </a:cubicBezTo>
                  <a:cubicBezTo>
                    <a:pt x="1264" y="15743"/>
                    <a:pt x="1325" y="15712"/>
                    <a:pt x="1449" y="15681"/>
                  </a:cubicBezTo>
                  <a:cubicBezTo>
                    <a:pt x="1726" y="15558"/>
                    <a:pt x="1880" y="15281"/>
                    <a:pt x="1757" y="14973"/>
                  </a:cubicBezTo>
                  <a:cubicBezTo>
                    <a:pt x="1726" y="14788"/>
                    <a:pt x="1603" y="14603"/>
                    <a:pt x="1418" y="14480"/>
                  </a:cubicBezTo>
                  <a:cubicBezTo>
                    <a:pt x="1387" y="14480"/>
                    <a:pt x="1387" y="14480"/>
                    <a:pt x="1325" y="14449"/>
                  </a:cubicBezTo>
                  <a:lnTo>
                    <a:pt x="1264" y="14357"/>
                  </a:lnTo>
                  <a:cubicBezTo>
                    <a:pt x="1207" y="14329"/>
                    <a:pt x="1153" y="14316"/>
                    <a:pt x="1100" y="14316"/>
                  </a:cubicBezTo>
                  <a:close/>
                  <a:moveTo>
                    <a:pt x="6303" y="14753"/>
                  </a:moveTo>
                  <a:cubicBezTo>
                    <a:pt x="6330" y="14753"/>
                    <a:pt x="6347" y="14763"/>
                    <a:pt x="6347" y="14788"/>
                  </a:cubicBezTo>
                  <a:cubicBezTo>
                    <a:pt x="6347" y="14855"/>
                    <a:pt x="6411" y="14905"/>
                    <a:pt x="6458" y="14905"/>
                  </a:cubicBezTo>
                  <a:cubicBezTo>
                    <a:pt x="6476" y="14905"/>
                    <a:pt x="6492" y="14898"/>
                    <a:pt x="6501" y="14880"/>
                  </a:cubicBezTo>
                  <a:cubicBezTo>
                    <a:pt x="6562" y="15065"/>
                    <a:pt x="6624" y="15250"/>
                    <a:pt x="6532" y="15435"/>
                  </a:cubicBezTo>
                  <a:cubicBezTo>
                    <a:pt x="6478" y="15676"/>
                    <a:pt x="6285" y="15847"/>
                    <a:pt x="6053" y="15847"/>
                  </a:cubicBezTo>
                  <a:cubicBezTo>
                    <a:pt x="6018" y="15847"/>
                    <a:pt x="5982" y="15843"/>
                    <a:pt x="5946" y="15835"/>
                  </a:cubicBezTo>
                  <a:cubicBezTo>
                    <a:pt x="5731" y="15743"/>
                    <a:pt x="5546" y="15343"/>
                    <a:pt x="5638" y="15096"/>
                  </a:cubicBezTo>
                  <a:cubicBezTo>
                    <a:pt x="5690" y="15044"/>
                    <a:pt x="6156" y="14753"/>
                    <a:pt x="6303" y="14753"/>
                  </a:cubicBezTo>
                  <a:close/>
                  <a:moveTo>
                    <a:pt x="6645" y="14286"/>
                  </a:moveTo>
                  <a:cubicBezTo>
                    <a:pt x="6548" y="14286"/>
                    <a:pt x="6450" y="14376"/>
                    <a:pt x="6408" y="14480"/>
                  </a:cubicBezTo>
                  <a:lnTo>
                    <a:pt x="6378" y="14480"/>
                  </a:lnTo>
                  <a:cubicBezTo>
                    <a:pt x="6330" y="14466"/>
                    <a:pt x="6277" y="14460"/>
                    <a:pt x="6221" y="14460"/>
                  </a:cubicBezTo>
                  <a:cubicBezTo>
                    <a:pt x="6021" y="14460"/>
                    <a:pt x="5783" y="14538"/>
                    <a:pt x="5638" y="14634"/>
                  </a:cubicBezTo>
                  <a:cubicBezTo>
                    <a:pt x="5115" y="14911"/>
                    <a:pt x="5115" y="15466"/>
                    <a:pt x="5423" y="15928"/>
                  </a:cubicBezTo>
                  <a:cubicBezTo>
                    <a:pt x="5586" y="16157"/>
                    <a:pt x="5836" y="16264"/>
                    <a:pt x="6090" y="16264"/>
                  </a:cubicBezTo>
                  <a:cubicBezTo>
                    <a:pt x="6315" y="16264"/>
                    <a:pt x="6543" y="16180"/>
                    <a:pt x="6717" y="16020"/>
                  </a:cubicBezTo>
                  <a:cubicBezTo>
                    <a:pt x="7148" y="15589"/>
                    <a:pt x="7148" y="14819"/>
                    <a:pt x="6778" y="14357"/>
                  </a:cubicBezTo>
                  <a:cubicBezTo>
                    <a:pt x="6738" y="14307"/>
                    <a:pt x="6692" y="14286"/>
                    <a:pt x="6645" y="14286"/>
                  </a:cubicBezTo>
                  <a:close/>
                  <a:moveTo>
                    <a:pt x="13956" y="7518"/>
                  </a:moveTo>
                  <a:cubicBezTo>
                    <a:pt x="13956" y="7548"/>
                    <a:pt x="13987" y="7579"/>
                    <a:pt x="14049" y="7579"/>
                  </a:cubicBezTo>
                  <a:cubicBezTo>
                    <a:pt x="14110" y="7579"/>
                    <a:pt x="14203" y="7641"/>
                    <a:pt x="14326" y="7641"/>
                  </a:cubicBezTo>
                  <a:cubicBezTo>
                    <a:pt x="14387" y="7672"/>
                    <a:pt x="14511" y="7672"/>
                    <a:pt x="14572" y="7672"/>
                  </a:cubicBezTo>
                  <a:cubicBezTo>
                    <a:pt x="15188" y="7733"/>
                    <a:pt x="15774" y="7795"/>
                    <a:pt x="16390" y="7856"/>
                  </a:cubicBezTo>
                  <a:cubicBezTo>
                    <a:pt x="17098" y="7949"/>
                    <a:pt x="17776" y="8134"/>
                    <a:pt x="18485" y="8164"/>
                  </a:cubicBezTo>
                  <a:cubicBezTo>
                    <a:pt x="18485" y="8349"/>
                    <a:pt x="18546" y="8565"/>
                    <a:pt x="18546" y="8750"/>
                  </a:cubicBezTo>
                  <a:cubicBezTo>
                    <a:pt x="18577" y="9335"/>
                    <a:pt x="18639" y="9951"/>
                    <a:pt x="18546" y="10506"/>
                  </a:cubicBezTo>
                  <a:cubicBezTo>
                    <a:pt x="18516" y="11122"/>
                    <a:pt x="18392" y="11707"/>
                    <a:pt x="18238" y="12323"/>
                  </a:cubicBezTo>
                  <a:cubicBezTo>
                    <a:pt x="18208" y="12508"/>
                    <a:pt x="18115" y="12662"/>
                    <a:pt x="18115" y="12816"/>
                  </a:cubicBezTo>
                  <a:cubicBezTo>
                    <a:pt x="16975" y="13433"/>
                    <a:pt x="16113" y="14511"/>
                    <a:pt x="15250" y="15435"/>
                  </a:cubicBezTo>
                  <a:lnTo>
                    <a:pt x="14880" y="15558"/>
                  </a:lnTo>
                  <a:cubicBezTo>
                    <a:pt x="14815" y="15536"/>
                    <a:pt x="14796" y="15515"/>
                    <a:pt x="14769" y="15515"/>
                  </a:cubicBezTo>
                  <a:cubicBezTo>
                    <a:pt x="14757" y="15515"/>
                    <a:pt x="14744" y="15518"/>
                    <a:pt x="14726" y="15527"/>
                  </a:cubicBezTo>
                  <a:cubicBezTo>
                    <a:pt x="14049" y="15651"/>
                    <a:pt x="13340" y="15866"/>
                    <a:pt x="12662" y="16051"/>
                  </a:cubicBezTo>
                  <a:cubicBezTo>
                    <a:pt x="12477" y="16144"/>
                    <a:pt x="12169" y="16174"/>
                    <a:pt x="11923" y="16267"/>
                  </a:cubicBezTo>
                  <a:cubicBezTo>
                    <a:pt x="11769" y="15527"/>
                    <a:pt x="11584" y="14819"/>
                    <a:pt x="11338" y="14110"/>
                  </a:cubicBezTo>
                  <a:cubicBezTo>
                    <a:pt x="11245" y="13802"/>
                    <a:pt x="10383" y="11985"/>
                    <a:pt x="10537" y="11430"/>
                  </a:cubicBezTo>
                  <a:cubicBezTo>
                    <a:pt x="10567" y="11399"/>
                    <a:pt x="10629" y="11338"/>
                    <a:pt x="10660" y="11276"/>
                  </a:cubicBezTo>
                  <a:cubicBezTo>
                    <a:pt x="10691" y="11214"/>
                    <a:pt x="10691" y="11122"/>
                    <a:pt x="10691" y="11091"/>
                  </a:cubicBezTo>
                  <a:cubicBezTo>
                    <a:pt x="10783" y="10968"/>
                    <a:pt x="10845" y="10876"/>
                    <a:pt x="10906" y="10783"/>
                  </a:cubicBezTo>
                  <a:lnTo>
                    <a:pt x="11368" y="10198"/>
                  </a:lnTo>
                  <a:cubicBezTo>
                    <a:pt x="11646" y="9859"/>
                    <a:pt x="11923" y="9551"/>
                    <a:pt x="12231" y="9212"/>
                  </a:cubicBezTo>
                  <a:cubicBezTo>
                    <a:pt x="12724" y="8627"/>
                    <a:pt x="13340" y="8134"/>
                    <a:pt x="13864" y="7579"/>
                  </a:cubicBezTo>
                  <a:lnTo>
                    <a:pt x="13895" y="7579"/>
                  </a:lnTo>
                  <a:cubicBezTo>
                    <a:pt x="13925" y="7579"/>
                    <a:pt x="13956" y="7548"/>
                    <a:pt x="13956" y="7518"/>
                  </a:cubicBezTo>
                  <a:close/>
                  <a:moveTo>
                    <a:pt x="2176" y="15937"/>
                  </a:moveTo>
                  <a:cubicBezTo>
                    <a:pt x="2061" y="15937"/>
                    <a:pt x="1948" y="16089"/>
                    <a:pt x="2065" y="16205"/>
                  </a:cubicBezTo>
                  <a:cubicBezTo>
                    <a:pt x="2250" y="16421"/>
                    <a:pt x="2558" y="16667"/>
                    <a:pt x="2835" y="16729"/>
                  </a:cubicBezTo>
                  <a:cubicBezTo>
                    <a:pt x="2846" y="16732"/>
                    <a:pt x="2856" y="16733"/>
                    <a:pt x="2866" y="16733"/>
                  </a:cubicBezTo>
                  <a:cubicBezTo>
                    <a:pt x="2968" y="16733"/>
                    <a:pt x="3014" y="16597"/>
                    <a:pt x="2958" y="16513"/>
                  </a:cubicBezTo>
                  <a:cubicBezTo>
                    <a:pt x="2835" y="16390"/>
                    <a:pt x="2712" y="16328"/>
                    <a:pt x="2588" y="16236"/>
                  </a:cubicBezTo>
                  <a:cubicBezTo>
                    <a:pt x="2496" y="16174"/>
                    <a:pt x="2404" y="16113"/>
                    <a:pt x="2280" y="15990"/>
                  </a:cubicBezTo>
                  <a:cubicBezTo>
                    <a:pt x="2250" y="15952"/>
                    <a:pt x="2213" y="15937"/>
                    <a:pt x="2176" y="15937"/>
                  </a:cubicBezTo>
                  <a:close/>
                  <a:moveTo>
                    <a:pt x="4915" y="16340"/>
                  </a:moveTo>
                  <a:cubicBezTo>
                    <a:pt x="4851" y="16340"/>
                    <a:pt x="4788" y="16364"/>
                    <a:pt x="4745" y="16421"/>
                  </a:cubicBezTo>
                  <a:lnTo>
                    <a:pt x="4529" y="16636"/>
                  </a:lnTo>
                  <a:lnTo>
                    <a:pt x="4283" y="16883"/>
                  </a:lnTo>
                  <a:cubicBezTo>
                    <a:pt x="4128" y="17012"/>
                    <a:pt x="4298" y="17250"/>
                    <a:pt x="4485" y="17250"/>
                  </a:cubicBezTo>
                  <a:cubicBezTo>
                    <a:pt x="4520" y="17250"/>
                    <a:pt x="4556" y="17242"/>
                    <a:pt x="4591" y="17222"/>
                  </a:cubicBezTo>
                  <a:cubicBezTo>
                    <a:pt x="4806" y="17099"/>
                    <a:pt x="4961" y="16914"/>
                    <a:pt x="5115" y="16760"/>
                  </a:cubicBezTo>
                  <a:cubicBezTo>
                    <a:pt x="5176" y="16636"/>
                    <a:pt x="5207" y="16513"/>
                    <a:pt x="5115" y="16421"/>
                  </a:cubicBezTo>
                  <a:cubicBezTo>
                    <a:pt x="5065" y="16371"/>
                    <a:pt x="4989" y="16340"/>
                    <a:pt x="4915" y="16340"/>
                  </a:cubicBezTo>
                  <a:close/>
                  <a:moveTo>
                    <a:pt x="1693" y="16509"/>
                  </a:moveTo>
                  <a:cubicBezTo>
                    <a:pt x="1582" y="16509"/>
                    <a:pt x="1488" y="16645"/>
                    <a:pt x="1572" y="16729"/>
                  </a:cubicBezTo>
                  <a:cubicBezTo>
                    <a:pt x="1633" y="16821"/>
                    <a:pt x="1787" y="16914"/>
                    <a:pt x="1911" y="16975"/>
                  </a:cubicBezTo>
                  <a:cubicBezTo>
                    <a:pt x="2065" y="17068"/>
                    <a:pt x="2188" y="17191"/>
                    <a:pt x="2342" y="17253"/>
                  </a:cubicBezTo>
                  <a:cubicBezTo>
                    <a:pt x="2355" y="17273"/>
                    <a:pt x="2372" y="17281"/>
                    <a:pt x="2389" y="17281"/>
                  </a:cubicBezTo>
                  <a:cubicBezTo>
                    <a:pt x="2450" y="17281"/>
                    <a:pt x="2520" y="17171"/>
                    <a:pt x="2496" y="17099"/>
                  </a:cubicBezTo>
                  <a:cubicBezTo>
                    <a:pt x="2373" y="17037"/>
                    <a:pt x="2219" y="16914"/>
                    <a:pt x="2095" y="16790"/>
                  </a:cubicBezTo>
                  <a:cubicBezTo>
                    <a:pt x="2003" y="16667"/>
                    <a:pt x="1880" y="16575"/>
                    <a:pt x="1726" y="16513"/>
                  </a:cubicBezTo>
                  <a:cubicBezTo>
                    <a:pt x="1715" y="16510"/>
                    <a:pt x="1704" y="16509"/>
                    <a:pt x="1693" y="16509"/>
                  </a:cubicBezTo>
                  <a:close/>
                  <a:moveTo>
                    <a:pt x="3646" y="17302"/>
                  </a:moveTo>
                  <a:cubicBezTo>
                    <a:pt x="3469" y="17302"/>
                    <a:pt x="3327" y="17367"/>
                    <a:pt x="3297" y="17530"/>
                  </a:cubicBezTo>
                  <a:cubicBezTo>
                    <a:pt x="3266" y="17715"/>
                    <a:pt x="3882" y="18423"/>
                    <a:pt x="3790" y="18485"/>
                  </a:cubicBezTo>
                  <a:cubicBezTo>
                    <a:pt x="3784" y="18501"/>
                    <a:pt x="3772" y="18508"/>
                    <a:pt x="3754" y="18508"/>
                  </a:cubicBezTo>
                  <a:cubicBezTo>
                    <a:pt x="3669" y="18508"/>
                    <a:pt x="3471" y="18356"/>
                    <a:pt x="3420" y="18331"/>
                  </a:cubicBezTo>
                  <a:cubicBezTo>
                    <a:pt x="3266" y="18208"/>
                    <a:pt x="3174" y="18054"/>
                    <a:pt x="3081" y="17900"/>
                  </a:cubicBezTo>
                  <a:cubicBezTo>
                    <a:pt x="3047" y="17865"/>
                    <a:pt x="2999" y="17848"/>
                    <a:pt x="2953" y="17848"/>
                  </a:cubicBezTo>
                  <a:cubicBezTo>
                    <a:pt x="2876" y="17848"/>
                    <a:pt x="2804" y="17896"/>
                    <a:pt x="2804" y="17992"/>
                  </a:cubicBezTo>
                  <a:cubicBezTo>
                    <a:pt x="2732" y="18399"/>
                    <a:pt x="3256" y="18899"/>
                    <a:pt x="3695" y="18899"/>
                  </a:cubicBezTo>
                  <a:cubicBezTo>
                    <a:pt x="3821" y="18899"/>
                    <a:pt x="3940" y="18858"/>
                    <a:pt x="4036" y="18762"/>
                  </a:cubicBezTo>
                  <a:cubicBezTo>
                    <a:pt x="4314" y="18516"/>
                    <a:pt x="4036" y="18146"/>
                    <a:pt x="3913" y="17900"/>
                  </a:cubicBezTo>
                  <a:cubicBezTo>
                    <a:pt x="3884" y="17870"/>
                    <a:pt x="3854" y="17729"/>
                    <a:pt x="3771" y="17689"/>
                  </a:cubicBezTo>
                  <a:lnTo>
                    <a:pt x="3771" y="17689"/>
                  </a:lnTo>
                  <a:cubicBezTo>
                    <a:pt x="3921" y="17750"/>
                    <a:pt x="4072" y="17840"/>
                    <a:pt x="4252" y="17900"/>
                  </a:cubicBezTo>
                  <a:cubicBezTo>
                    <a:pt x="4297" y="17945"/>
                    <a:pt x="4342" y="17973"/>
                    <a:pt x="4375" y="17973"/>
                  </a:cubicBezTo>
                  <a:cubicBezTo>
                    <a:pt x="4387" y="17973"/>
                    <a:pt x="4398" y="17969"/>
                    <a:pt x="4406" y="17961"/>
                  </a:cubicBezTo>
                  <a:lnTo>
                    <a:pt x="4468" y="17961"/>
                  </a:lnTo>
                  <a:cubicBezTo>
                    <a:pt x="4498" y="17900"/>
                    <a:pt x="4529" y="17869"/>
                    <a:pt x="4529" y="17838"/>
                  </a:cubicBezTo>
                  <a:cubicBezTo>
                    <a:pt x="4509" y="17570"/>
                    <a:pt x="4005" y="17302"/>
                    <a:pt x="3646" y="17302"/>
                  </a:cubicBezTo>
                  <a:close/>
                  <a:moveTo>
                    <a:pt x="2362" y="18557"/>
                  </a:moveTo>
                  <a:cubicBezTo>
                    <a:pt x="2343" y="18557"/>
                    <a:pt x="2325" y="18563"/>
                    <a:pt x="2311" y="18577"/>
                  </a:cubicBezTo>
                  <a:cubicBezTo>
                    <a:pt x="2095" y="18639"/>
                    <a:pt x="1941" y="18916"/>
                    <a:pt x="1787" y="19070"/>
                  </a:cubicBezTo>
                  <a:cubicBezTo>
                    <a:pt x="1633" y="19224"/>
                    <a:pt x="1418" y="19378"/>
                    <a:pt x="1449" y="19594"/>
                  </a:cubicBezTo>
                  <a:cubicBezTo>
                    <a:pt x="1449" y="19698"/>
                    <a:pt x="1528" y="19752"/>
                    <a:pt x="1616" y="19752"/>
                  </a:cubicBezTo>
                  <a:cubicBezTo>
                    <a:pt x="1711" y="19752"/>
                    <a:pt x="1817" y="19690"/>
                    <a:pt x="1849" y="19563"/>
                  </a:cubicBezTo>
                  <a:lnTo>
                    <a:pt x="2034" y="19378"/>
                  </a:lnTo>
                  <a:cubicBezTo>
                    <a:pt x="2065" y="19286"/>
                    <a:pt x="2157" y="19224"/>
                    <a:pt x="2219" y="19132"/>
                  </a:cubicBezTo>
                  <a:cubicBezTo>
                    <a:pt x="2342" y="18978"/>
                    <a:pt x="2496" y="18885"/>
                    <a:pt x="2496" y="18670"/>
                  </a:cubicBezTo>
                  <a:cubicBezTo>
                    <a:pt x="2496" y="18622"/>
                    <a:pt x="2423" y="18557"/>
                    <a:pt x="2362" y="18557"/>
                  </a:cubicBezTo>
                  <a:close/>
                  <a:moveTo>
                    <a:pt x="2936" y="19087"/>
                  </a:moveTo>
                  <a:cubicBezTo>
                    <a:pt x="2914" y="19087"/>
                    <a:pt x="2890" y="19091"/>
                    <a:pt x="2866" y="19101"/>
                  </a:cubicBezTo>
                  <a:cubicBezTo>
                    <a:pt x="2712" y="19224"/>
                    <a:pt x="2588" y="19347"/>
                    <a:pt x="2496" y="19440"/>
                  </a:cubicBezTo>
                  <a:cubicBezTo>
                    <a:pt x="2404" y="19532"/>
                    <a:pt x="2250" y="19686"/>
                    <a:pt x="2188" y="19810"/>
                  </a:cubicBezTo>
                  <a:cubicBezTo>
                    <a:pt x="2100" y="19963"/>
                    <a:pt x="2215" y="20101"/>
                    <a:pt x="2356" y="20101"/>
                  </a:cubicBezTo>
                  <a:cubicBezTo>
                    <a:pt x="2413" y="20101"/>
                    <a:pt x="2474" y="20078"/>
                    <a:pt x="2527" y="20025"/>
                  </a:cubicBezTo>
                  <a:cubicBezTo>
                    <a:pt x="2650" y="19902"/>
                    <a:pt x="2742" y="19810"/>
                    <a:pt x="2835" y="19686"/>
                  </a:cubicBezTo>
                  <a:cubicBezTo>
                    <a:pt x="2896" y="19563"/>
                    <a:pt x="3020" y="19440"/>
                    <a:pt x="3112" y="19286"/>
                  </a:cubicBezTo>
                  <a:cubicBezTo>
                    <a:pt x="3138" y="19208"/>
                    <a:pt x="3055" y="19087"/>
                    <a:pt x="2936" y="19087"/>
                  </a:cubicBezTo>
                  <a:close/>
                  <a:moveTo>
                    <a:pt x="23306" y="18892"/>
                  </a:moveTo>
                  <a:cubicBezTo>
                    <a:pt x="23424" y="18892"/>
                    <a:pt x="23501" y="18928"/>
                    <a:pt x="23445" y="19039"/>
                  </a:cubicBezTo>
                  <a:cubicBezTo>
                    <a:pt x="23352" y="19224"/>
                    <a:pt x="22983" y="19378"/>
                    <a:pt x="22829" y="19409"/>
                  </a:cubicBezTo>
                  <a:cubicBezTo>
                    <a:pt x="22705" y="19440"/>
                    <a:pt x="22675" y="19594"/>
                    <a:pt x="22736" y="19686"/>
                  </a:cubicBezTo>
                  <a:cubicBezTo>
                    <a:pt x="22859" y="19810"/>
                    <a:pt x="23013" y="19748"/>
                    <a:pt x="23167" y="19840"/>
                  </a:cubicBezTo>
                  <a:cubicBezTo>
                    <a:pt x="23260" y="19840"/>
                    <a:pt x="23291" y="19871"/>
                    <a:pt x="23198" y="19964"/>
                  </a:cubicBezTo>
                  <a:cubicBezTo>
                    <a:pt x="23137" y="19994"/>
                    <a:pt x="23013" y="20025"/>
                    <a:pt x="22952" y="20056"/>
                  </a:cubicBezTo>
                  <a:cubicBezTo>
                    <a:pt x="22825" y="20132"/>
                    <a:pt x="22657" y="20187"/>
                    <a:pt x="22515" y="20187"/>
                  </a:cubicBezTo>
                  <a:cubicBezTo>
                    <a:pt x="22485" y="20187"/>
                    <a:pt x="22455" y="20185"/>
                    <a:pt x="22428" y="20179"/>
                  </a:cubicBezTo>
                  <a:cubicBezTo>
                    <a:pt x="22644" y="20025"/>
                    <a:pt x="22644" y="19717"/>
                    <a:pt x="22705" y="19502"/>
                  </a:cubicBezTo>
                  <a:cubicBezTo>
                    <a:pt x="22736" y="19347"/>
                    <a:pt x="22798" y="19132"/>
                    <a:pt x="22859" y="18978"/>
                  </a:cubicBezTo>
                  <a:cubicBezTo>
                    <a:pt x="22961" y="18944"/>
                    <a:pt x="23163" y="18892"/>
                    <a:pt x="23306" y="18892"/>
                  </a:cubicBezTo>
                  <a:close/>
                  <a:moveTo>
                    <a:pt x="22852" y="18291"/>
                  </a:moveTo>
                  <a:cubicBezTo>
                    <a:pt x="22809" y="18291"/>
                    <a:pt x="22766" y="18312"/>
                    <a:pt x="22736" y="18362"/>
                  </a:cubicBezTo>
                  <a:lnTo>
                    <a:pt x="22397" y="19286"/>
                  </a:lnTo>
                  <a:cubicBezTo>
                    <a:pt x="22366" y="19440"/>
                    <a:pt x="22274" y="19686"/>
                    <a:pt x="22274" y="19871"/>
                  </a:cubicBezTo>
                  <a:cubicBezTo>
                    <a:pt x="22251" y="19848"/>
                    <a:pt x="22214" y="19838"/>
                    <a:pt x="22175" y="19838"/>
                  </a:cubicBezTo>
                  <a:cubicBezTo>
                    <a:pt x="22113" y="19838"/>
                    <a:pt x="22047" y="19864"/>
                    <a:pt x="22028" y="19902"/>
                  </a:cubicBezTo>
                  <a:cubicBezTo>
                    <a:pt x="21935" y="20179"/>
                    <a:pt x="22120" y="20426"/>
                    <a:pt x="22397" y="20457"/>
                  </a:cubicBezTo>
                  <a:cubicBezTo>
                    <a:pt x="22479" y="20497"/>
                    <a:pt x="22570" y="20514"/>
                    <a:pt x="22664" y="20514"/>
                  </a:cubicBezTo>
                  <a:cubicBezTo>
                    <a:pt x="22924" y="20514"/>
                    <a:pt x="23210" y="20385"/>
                    <a:pt x="23414" y="20272"/>
                  </a:cubicBezTo>
                  <a:cubicBezTo>
                    <a:pt x="23568" y="20148"/>
                    <a:pt x="23722" y="19902"/>
                    <a:pt x="23599" y="19717"/>
                  </a:cubicBezTo>
                  <a:cubicBezTo>
                    <a:pt x="23506" y="19594"/>
                    <a:pt x="23414" y="19563"/>
                    <a:pt x="23291" y="19563"/>
                  </a:cubicBezTo>
                  <a:cubicBezTo>
                    <a:pt x="23599" y="19378"/>
                    <a:pt x="23938" y="19132"/>
                    <a:pt x="23876" y="18824"/>
                  </a:cubicBezTo>
                  <a:cubicBezTo>
                    <a:pt x="23821" y="18641"/>
                    <a:pt x="23637" y="18589"/>
                    <a:pt x="23426" y="18589"/>
                  </a:cubicBezTo>
                  <a:cubicBezTo>
                    <a:pt x="23280" y="18589"/>
                    <a:pt x="23121" y="18614"/>
                    <a:pt x="22983" y="18639"/>
                  </a:cubicBezTo>
                  <a:cubicBezTo>
                    <a:pt x="22983" y="18608"/>
                    <a:pt x="23013" y="18577"/>
                    <a:pt x="23013" y="18485"/>
                  </a:cubicBezTo>
                  <a:cubicBezTo>
                    <a:pt x="23034" y="18381"/>
                    <a:pt x="22943" y="18291"/>
                    <a:pt x="22852" y="18291"/>
                  </a:cubicBezTo>
                  <a:close/>
                  <a:moveTo>
                    <a:pt x="24025" y="19862"/>
                  </a:moveTo>
                  <a:cubicBezTo>
                    <a:pt x="23975" y="19862"/>
                    <a:pt x="23925" y="19891"/>
                    <a:pt x="23907" y="19964"/>
                  </a:cubicBezTo>
                  <a:cubicBezTo>
                    <a:pt x="23876" y="20056"/>
                    <a:pt x="23876" y="20179"/>
                    <a:pt x="23907" y="20303"/>
                  </a:cubicBezTo>
                  <a:cubicBezTo>
                    <a:pt x="23938" y="20364"/>
                    <a:pt x="23938" y="20457"/>
                    <a:pt x="23968" y="20518"/>
                  </a:cubicBezTo>
                  <a:cubicBezTo>
                    <a:pt x="23968" y="20672"/>
                    <a:pt x="23968" y="20826"/>
                    <a:pt x="24030" y="20949"/>
                  </a:cubicBezTo>
                  <a:cubicBezTo>
                    <a:pt x="24053" y="21008"/>
                    <a:pt x="24107" y="21035"/>
                    <a:pt x="24164" y="21035"/>
                  </a:cubicBezTo>
                  <a:cubicBezTo>
                    <a:pt x="24257" y="21035"/>
                    <a:pt x="24357" y="20960"/>
                    <a:pt x="24338" y="20826"/>
                  </a:cubicBezTo>
                  <a:cubicBezTo>
                    <a:pt x="24184" y="20487"/>
                    <a:pt x="24492" y="20241"/>
                    <a:pt x="24800" y="20148"/>
                  </a:cubicBezTo>
                  <a:cubicBezTo>
                    <a:pt x="24862" y="20148"/>
                    <a:pt x="24862" y="20025"/>
                    <a:pt x="24800" y="19994"/>
                  </a:cubicBezTo>
                  <a:cubicBezTo>
                    <a:pt x="24718" y="19953"/>
                    <a:pt x="24643" y="19936"/>
                    <a:pt x="24573" y="19936"/>
                  </a:cubicBezTo>
                  <a:cubicBezTo>
                    <a:pt x="24434" y="19936"/>
                    <a:pt x="24318" y="20005"/>
                    <a:pt x="24215" y="20087"/>
                  </a:cubicBezTo>
                  <a:cubicBezTo>
                    <a:pt x="24215" y="20025"/>
                    <a:pt x="24153" y="19964"/>
                    <a:pt x="24122" y="19902"/>
                  </a:cubicBezTo>
                  <a:cubicBezTo>
                    <a:pt x="24097" y="19876"/>
                    <a:pt x="24061" y="19862"/>
                    <a:pt x="24025" y="19862"/>
                  </a:cubicBezTo>
                  <a:close/>
                  <a:moveTo>
                    <a:pt x="15620" y="19994"/>
                  </a:moveTo>
                  <a:cubicBezTo>
                    <a:pt x="15281" y="19994"/>
                    <a:pt x="14973" y="20179"/>
                    <a:pt x="14696" y="20303"/>
                  </a:cubicBezTo>
                  <a:cubicBezTo>
                    <a:pt x="14357" y="20457"/>
                    <a:pt x="13956" y="20611"/>
                    <a:pt x="13617" y="20795"/>
                  </a:cubicBezTo>
                  <a:cubicBezTo>
                    <a:pt x="13440" y="20913"/>
                    <a:pt x="13574" y="21229"/>
                    <a:pt x="13748" y="21229"/>
                  </a:cubicBezTo>
                  <a:cubicBezTo>
                    <a:pt x="13755" y="21229"/>
                    <a:pt x="13763" y="21228"/>
                    <a:pt x="13771" y="21227"/>
                  </a:cubicBezTo>
                  <a:cubicBezTo>
                    <a:pt x="14418" y="20949"/>
                    <a:pt x="15127" y="20641"/>
                    <a:pt x="15712" y="20303"/>
                  </a:cubicBezTo>
                  <a:cubicBezTo>
                    <a:pt x="15866" y="20210"/>
                    <a:pt x="15774" y="19994"/>
                    <a:pt x="15620" y="19994"/>
                  </a:cubicBezTo>
                  <a:close/>
                  <a:moveTo>
                    <a:pt x="1017" y="20487"/>
                  </a:moveTo>
                  <a:cubicBezTo>
                    <a:pt x="1140" y="20487"/>
                    <a:pt x="1171" y="20518"/>
                    <a:pt x="1264" y="20611"/>
                  </a:cubicBezTo>
                  <a:cubicBezTo>
                    <a:pt x="1264" y="20641"/>
                    <a:pt x="1264" y="20672"/>
                    <a:pt x="1295" y="20672"/>
                  </a:cubicBezTo>
                  <a:cubicBezTo>
                    <a:pt x="1295" y="20672"/>
                    <a:pt x="1325" y="20672"/>
                    <a:pt x="1325" y="20734"/>
                  </a:cubicBezTo>
                  <a:cubicBezTo>
                    <a:pt x="1387" y="20826"/>
                    <a:pt x="1418" y="20949"/>
                    <a:pt x="1387" y="21073"/>
                  </a:cubicBezTo>
                  <a:cubicBezTo>
                    <a:pt x="1348" y="21250"/>
                    <a:pt x="1195" y="21326"/>
                    <a:pt x="1034" y="21326"/>
                  </a:cubicBezTo>
                  <a:cubicBezTo>
                    <a:pt x="942" y="21326"/>
                    <a:pt x="849" y="21302"/>
                    <a:pt x="771" y="21258"/>
                  </a:cubicBezTo>
                  <a:cubicBezTo>
                    <a:pt x="463" y="21134"/>
                    <a:pt x="463" y="20826"/>
                    <a:pt x="678" y="20641"/>
                  </a:cubicBezTo>
                  <a:cubicBezTo>
                    <a:pt x="771" y="20580"/>
                    <a:pt x="863" y="20487"/>
                    <a:pt x="1017" y="20487"/>
                  </a:cubicBezTo>
                  <a:close/>
                  <a:moveTo>
                    <a:pt x="1036" y="20140"/>
                  </a:moveTo>
                  <a:cubicBezTo>
                    <a:pt x="885" y="20140"/>
                    <a:pt x="731" y="20186"/>
                    <a:pt x="617" y="20272"/>
                  </a:cubicBezTo>
                  <a:cubicBezTo>
                    <a:pt x="185" y="20487"/>
                    <a:pt x="1" y="21073"/>
                    <a:pt x="370" y="21442"/>
                  </a:cubicBezTo>
                  <a:cubicBezTo>
                    <a:pt x="512" y="21619"/>
                    <a:pt x="774" y="21725"/>
                    <a:pt x="1037" y="21725"/>
                  </a:cubicBezTo>
                  <a:cubicBezTo>
                    <a:pt x="1232" y="21725"/>
                    <a:pt x="1427" y="21666"/>
                    <a:pt x="1572" y="21535"/>
                  </a:cubicBezTo>
                  <a:cubicBezTo>
                    <a:pt x="1880" y="21258"/>
                    <a:pt x="1880" y="20641"/>
                    <a:pt x="1541" y="20364"/>
                  </a:cubicBezTo>
                  <a:lnTo>
                    <a:pt x="1479" y="20333"/>
                  </a:lnTo>
                  <a:cubicBezTo>
                    <a:pt x="1380" y="20201"/>
                    <a:pt x="1210" y="20140"/>
                    <a:pt x="1036" y="20140"/>
                  </a:cubicBezTo>
                  <a:close/>
                  <a:moveTo>
                    <a:pt x="8003" y="21318"/>
                  </a:moveTo>
                  <a:cubicBezTo>
                    <a:pt x="7946" y="21318"/>
                    <a:pt x="7887" y="21356"/>
                    <a:pt x="7887" y="21442"/>
                  </a:cubicBezTo>
                  <a:cubicBezTo>
                    <a:pt x="7887" y="21720"/>
                    <a:pt x="7918" y="21904"/>
                    <a:pt x="7918" y="22182"/>
                  </a:cubicBezTo>
                  <a:cubicBezTo>
                    <a:pt x="7918" y="22305"/>
                    <a:pt x="7887" y="22397"/>
                    <a:pt x="7918" y="22521"/>
                  </a:cubicBezTo>
                  <a:cubicBezTo>
                    <a:pt x="7918" y="22613"/>
                    <a:pt x="8010" y="22675"/>
                    <a:pt x="8010" y="22767"/>
                  </a:cubicBezTo>
                  <a:cubicBezTo>
                    <a:pt x="8028" y="22872"/>
                    <a:pt x="8105" y="22947"/>
                    <a:pt x="8186" y="22947"/>
                  </a:cubicBezTo>
                  <a:cubicBezTo>
                    <a:pt x="8247" y="22947"/>
                    <a:pt x="8309" y="22904"/>
                    <a:pt x="8349" y="22798"/>
                  </a:cubicBezTo>
                  <a:cubicBezTo>
                    <a:pt x="8380" y="22705"/>
                    <a:pt x="8349" y="22644"/>
                    <a:pt x="8349" y="22582"/>
                  </a:cubicBezTo>
                  <a:cubicBezTo>
                    <a:pt x="8318" y="22428"/>
                    <a:pt x="8318" y="22274"/>
                    <a:pt x="8318" y="22120"/>
                  </a:cubicBezTo>
                  <a:cubicBezTo>
                    <a:pt x="8318" y="21874"/>
                    <a:pt x="8257" y="21566"/>
                    <a:pt x="8103" y="21381"/>
                  </a:cubicBezTo>
                  <a:cubicBezTo>
                    <a:pt x="8089" y="21340"/>
                    <a:pt x="8047" y="21318"/>
                    <a:pt x="8003" y="21318"/>
                  </a:cubicBezTo>
                  <a:close/>
                  <a:moveTo>
                    <a:pt x="6537" y="21548"/>
                  </a:moveTo>
                  <a:cubicBezTo>
                    <a:pt x="6302" y="21548"/>
                    <a:pt x="5877" y="22315"/>
                    <a:pt x="5792" y="22428"/>
                  </a:cubicBezTo>
                  <a:cubicBezTo>
                    <a:pt x="5731" y="22521"/>
                    <a:pt x="5638" y="22675"/>
                    <a:pt x="5577" y="22767"/>
                  </a:cubicBezTo>
                  <a:lnTo>
                    <a:pt x="5546" y="22798"/>
                  </a:lnTo>
                  <a:cubicBezTo>
                    <a:pt x="5484" y="22829"/>
                    <a:pt x="5453" y="22829"/>
                    <a:pt x="5453" y="22890"/>
                  </a:cubicBezTo>
                  <a:cubicBezTo>
                    <a:pt x="5427" y="23020"/>
                    <a:pt x="5511" y="23151"/>
                    <a:pt x="5631" y="23151"/>
                  </a:cubicBezTo>
                  <a:cubicBezTo>
                    <a:pt x="5653" y="23151"/>
                    <a:pt x="5676" y="23146"/>
                    <a:pt x="5700" y="23137"/>
                  </a:cubicBezTo>
                  <a:cubicBezTo>
                    <a:pt x="5885" y="23075"/>
                    <a:pt x="6008" y="22798"/>
                    <a:pt x="6131" y="22644"/>
                  </a:cubicBezTo>
                  <a:cubicBezTo>
                    <a:pt x="6347" y="22367"/>
                    <a:pt x="6532" y="22120"/>
                    <a:pt x="6686" y="21812"/>
                  </a:cubicBezTo>
                  <a:cubicBezTo>
                    <a:pt x="6686" y="21750"/>
                    <a:pt x="6717" y="21658"/>
                    <a:pt x="6655" y="21596"/>
                  </a:cubicBezTo>
                  <a:lnTo>
                    <a:pt x="6593" y="21566"/>
                  </a:lnTo>
                  <a:cubicBezTo>
                    <a:pt x="6576" y="21553"/>
                    <a:pt x="6558" y="21548"/>
                    <a:pt x="6537" y="21548"/>
                  </a:cubicBezTo>
                  <a:close/>
                  <a:moveTo>
                    <a:pt x="17712" y="21323"/>
                  </a:moveTo>
                  <a:cubicBezTo>
                    <a:pt x="17605" y="21323"/>
                    <a:pt x="17499" y="21392"/>
                    <a:pt x="17499" y="21535"/>
                  </a:cubicBezTo>
                  <a:cubicBezTo>
                    <a:pt x="17499" y="21935"/>
                    <a:pt x="17591" y="22367"/>
                    <a:pt x="17591" y="22829"/>
                  </a:cubicBezTo>
                  <a:cubicBezTo>
                    <a:pt x="17591" y="23229"/>
                    <a:pt x="17407" y="23660"/>
                    <a:pt x="17561" y="24030"/>
                  </a:cubicBezTo>
                  <a:cubicBezTo>
                    <a:pt x="17583" y="24097"/>
                    <a:pt x="17669" y="24147"/>
                    <a:pt x="17762" y="24147"/>
                  </a:cubicBezTo>
                  <a:cubicBezTo>
                    <a:pt x="17797" y="24147"/>
                    <a:pt x="17834" y="24140"/>
                    <a:pt x="17869" y="24123"/>
                  </a:cubicBezTo>
                  <a:cubicBezTo>
                    <a:pt x="18115" y="23815"/>
                    <a:pt x="18084" y="23291"/>
                    <a:pt x="18084" y="22921"/>
                  </a:cubicBezTo>
                  <a:cubicBezTo>
                    <a:pt x="18084" y="22459"/>
                    <a:pt x="18084" y="21935"/>
                    <a:pt x="17930" y="21504"/>
                  </a:cubicBezTo>
                  <a:cubicBezTo>
                    <a:pt x="17915" y="21384"/>
                    <a:pt x="17813" y="21323"/>
                    <a:pt x="17712" y="21323"/>
                  </a:cubicBezTo>
                  <a:close/>
                  <a:moveTo>
                    <a:pt x="6929" y="24122"/>
                  </a:moveTo>
                  <a:cubicBezTo>
                    <a:pt x="6805" y="24122"/>
                    <a:pt x="6678" y="24165"/>
                    <a:pt x="6562" y="24184"/>
                  </a:cubicBezTo>
                  <a:cubicBezTo>
                    <a:pt x="6439" y="24184"/>
                    <a:pt x="6378" y="24215"/>
                    <a:pt x="6254" y="24215"/>
                  </a:cubicBezTo>
                  <a:cubicBezTo>
                    <a:pt x="6224" y="24215"/>
                    <a:pt x="6131" y="24246"/>
                    <a:pt x="6100" y="24246"/>
                  </a:cubicBezTo>
                  <a:cubicBezTo>
                    <a:pt x="6070" y="24307"/>
                    <a:pt x="5977" y="24307"/>
                    <a:pt x="6070" y="24307"/>
                  </a:cubicBezTo>
                  <a:lnTo>
                    <a:pt x="6039" y="24307"/>
                  </a:lnTo>
                  <a:cubicBezTo>
                    <a:pt x="6008" y="24307"/>
                    <a:pt x="6008" y="24369"/>
                    <a:pt x="6008" y="24431"/>
                  </a:cubicBezTo>
                  <a:cubicBezTo>
                    <a:pt x="6039" y="24523"/>
                    <a:pt x="6123" y="24546"/>
                    <a:pt x="6220" y="24546"/>
                  </a:cubicBezTo>
                  <a:cubicBezTo>
                    <a:pt x="6316" y="24546"/>
                    <a:pt x="6424" y="24523"/>
                    <a:pt x="6501" y="24523"/>
                  </a:cubicBezTo>
                  <a:cubicBezTo>
                    <a:pt x="6686" y="24523"/>
                    <a:pt x="7086" y="24523"/>
                    <a:pt x="7179" y="24338"/>
                  </a:cubicBezTo>
                  <a:cubicBezTo>
                    <a:pt x="7209" y="24307"/>
                    <a:pt x="7209" y="24215"/>
                    <a:pt x="7148" y="24184"/>
                  </a:cubicBezTo>
                  <a:cubicBezTo>
                    <a:pt x="7078" y="24138"/>
                    <a:pt x="7004" y="24122"/>
                    <a:pt x="6929" y="24122"/>
                  </a:cubicBezTo>
                  <a:close/>
                  <a:moveTo>
                    <a:pt x="8842" y="20518"/>
                  </a:moveTo>
                  <a:cubicBezTo>
                    <a:pt x="8873" y="20949"/>
                    <a:pt x="8965" y="21381"/>
                    <a:pt x="8996" y="21750"/>
                  </a:cubicBezTo>
                  <a:cubicBezTo>
                    <a:pt x="9027" y="22182"/>
                    <a:pt x="9089" y="22613"/>
                    <a:pt x="9119" y="23075"/>
                  </a:cubicBezTo>
                  <a:cubicBezTo>
                    <a:pt x="8811" y="23291"/>
                    <a:pt x="8565" y="23630"/>
                    <a:pt x="8318" y="23938"/>
                  </a:cubicBezTo>
                  <a:cubicBezTo>
                    <a:pt x="8041" y="24246"/>
                    <a:pt x="7764" y="24585"/>
                    <a:pt x="7487" y="24924"/>
                  </a:cubicBezTo>
                  <a:cubicBezTo>
                    <a:pt x="7438" y="24914"/>
                    <a:pt x="7389" y="24909"/>
                    <a:pt x="7340" y="24909"/>
                  </a:cubicBezTo>
                  <a:cubicBezTo>
                    <a:pt x="7082" y="24909"/>
                    <a:pt x="6831" y="25031"/>
                    <a:pt x="6624" y="25108"/>
                  </a:cubicBezTo>
                  <a:cubicBezTo>
                    <a:pt x="6316" y="25170"/>
                    <a:pt x="6008" y="25232"/>
                    <a:pt x="5700" y="25293"/>
                  </a:cubicBezTo>
                  <a:cubicBezTo>
                    <a:pt x="5484" y="24461"/>
                    <a:pt x="5330" y="23445"/>
                    <a:pt x="4837" y="22767"/>
                  </a:cubicBezTo>
                  <a:cubicBezTo>
                    <a:pt x="5269" y="22490"/>
                    <a:pt x="5577" y="21997"/>
                    <a:pt x="5885" y="21566"/>
                  </a:cubicBezTo>
                  <a:cubicBezTo>
                    <a:pt x="6070" y="21288"/>
                    <a:pt x="6254" y="21073"/>
                    <a:pt x="6408" y="20826"/>
                  </a:cubicBezTo>
                  <a:cubicBezTo>
                    <a:pt x="6591" y="20863"/>
                    <a:pt x="6768" y="20880"/>
                    <a:pt x="6945" y="20880"/>
                  </a:cubicBezTo>
                  <a:cubicBezTo>
                    <a:pt x="7216" y="20880"/>
                    <a:pt x="7484" y="20839"/>
                    <a:pt x="7764" y="20765"/>
                  </a:cubicBezTo>
                  <a:cubicBezTo>
                    <a:pt x="8103" y="20672"/>
                    <a:pt x="8503" y="20641"/>
                    <a:pt x="8842" y="20518"/>
                  </a:cubicBezTo>
                  <a:close/>
                  <a:moveTo>
                    <a:pt x="13172" y="24266"/>
                  </a:moveTo>
                  <a:cubicBezTo>
                    <a:pt x="13067" y="24266"/>
                    <a:pt x="12989" y="24438"/>
                    <a:pt x="13124" y="24492"/>
                  </a:cubicBezTo>
                  <a:cubicBezTo>
                    <a:pt x="13432" y="24646"/>
                    <a:pt x="13679" y="24800"/>
                    <a:pt x="13956" y="24954"/>
                  </a:cubicBezTo>
                  <a:cubicBezTo>
                    <a:pt x="14203" y="25078"/>
                    <a:pt x="14418" y="25262"/>
                    <a:pt x="14696" y="25293"/>
                  </a:cubicBezTo>
                  <a:cubicBezTo>
                    <a:pt x="14819" y="25293"/>
                    <a:pt x="14850" y="25139"/>
                    <a:pt x="14757" y="25078"/>
                  </a:cubicBezTo>
                  <a:cubicBezTo>
                    <a:pt x="14572" y="24893"/>
                    <a:pt x="14264" y="24770"/>
                    <a:pt x="14049" y="24646"/>
                  </a:cubicBezTo>
                  <a:cubicBezTo>
                    <a:pt x="13771" y="24523"/>
                    <a:pt x="13494" y="24369"/>
                    <a:pt x="13217" y="24277"/>
                  </a:cubicBezTo>
                  <a:cubicBezTo>
                    <a:pt x="13202" y="24269"/>
                    <a:pt x="13187" y="24266"/>
                    <a:pt x="13172" y="24266"/>
                  </a:cubicBezTo>
                  <a:close/>
                  <a:moveTo>
                    <a:pt x="15589" y="19070"/>
                  </a:moveTo>
                  <a:cubicBezTo>
                    <a:pt x="15805" y="19347"/>
                    <a:pt x="16390" y="19594"/>
                    <a:pt x="16544" y="19717"/>
                  </a:cubicBezTo>
                  <a:cubicBezTo>
                    <a:pt x="17345" y="20272"/>
                    <a:pt x="18177" y="20765"/>
                    <a:pt x="18978" y="21288"/>
                  </a:cubicBezTo>
                  <a:cubicBezTo>
                    <a:pt x="19009" y="21288"/>
                    <a:pt x="19009" y="21350"/>
                    <a:pt x="19039" y="21350"/>
                  </a:cubicBezTo>
                  <a:cubicBezTo>
                    <a:pt x="18947" y="21689"/>
                    <a:pt x="18947" y="22059"/>
                    <a:pt x="18947" y="22459"/>
                  </a:cubicBezTo>
                  <a:cubicBezTo>
                    <a:pt x="18885" y="23075"/>
                    <a:pt x="18885" y="23691"/>
                    <a:pt x="18885" y="24307"/>
                  </a:cubicBezTo>
                  <a:cubicBezTo>
                    <a:pt x="18854" y="24369"/>
                    <a:pt x="18824" y="24461"/>
                    <a:pt x="18854" y="24523"/>
                  </a:cubicBezTo>
                  <a:cubicBezTo>
                    <a:pt x="18208" y="24739"/>
                    <a:pt x="17561" y="25078"/>
                    <a:pt x="16883" y="25293"/>
                  </a:cubicBezTo>
                  <a:cubicBezTo>
                    <a:pt x="16328" y="25509"/>
                    <a:pt x="15743" y="25694"/>
                    <a:pt x="15158" y="25971"/>
                  </a:cubicBezTo>
                  <a:cubicBezTo>
                    <a:pt x="15096" y="25971"/>
                    <a:pt x="15034" y="25971"/>
                    <a:pt x="14973" y="26002"/>
                  </a:cubicBezTo>
                  <a:cubicBezTo>
                    <a:pt x="14973" y="25971"/>
                    <a:pt x="14942" y="25971"/>
                    <a:pt x="14942" y="25909"/>
                  </a:cubicBezTo>
                  <a:cubicBezTo>
                    <a:pt x="14898" y="25888"/>
                    <a:pt x="14855" y="25866"/>
                    <a:pt x="14822" y="25866"/>
                  </a:cubicBezTo>
                  <a:cubicBezTo>
                    <a:pt x="14809" y="25866"/>
                    <a:pt x="14797" y="25870"/>
                    <a:pt x="14788" y="25879"/>
                  </a:cubicBezTo>
                  <a:cubicBezTo>
                    <a:pt x="14511" y="25663"/>
                    <a:pt x="14079" y="25540"/>
                    <a:pt x="13802" y="25386"/>
                  </a:cubicBezTo>
                  <a:cubicBezTo>
                    <a:pt x="13340" y="25139"/>
                    <a:pt x="12878" y="24800"/>
                    <a:pt x="12385" y="24646"/>
                  </a:cubicBezTo>
                  <a:lnTo>
                    <a:pt x="12262" y="24646"/>
                  </a:lnTo>
                  <a:cubicBezTo>
                    <a:pt x="12416" y="23999"/>
                    <a:pt x="12385" y="23260"/>
                    <a:pt x="12416" y="22613"/>
                  </a:cubicBezTo>
                  <a:cubicBezTo>
                    <a:pt x="12477" y="21843"/>
                    <a:pt x="12631" y="20980"/>
                    <a:pt x="12539" y="20210"/>
                  </a:cubicBezTo>
                  <a:lnTo>
                    <a:pt x="12570" y="20210"/>
                  </a:lnTo>
                  <a:cubicBezTo>
                    <a:pt x="13032" y="19994"/>
                    <a:pt x="13494" y="19902"/>
                    <a:pt x="13956" y="19717"/>
                  </a:cubicBezTo>
                  <a:cubicBezTo>
                    <a:pt x="14233" y="19594"/>
                    <a:pt x="14449" y="19502"/>
                    <a:pt x="14726" y="19378"/>
                  </a:cubicBezTo>
                  <a:cubicBezTo>
                    <a:pt x="15004" y="19255"/>
                    <a:pt x="15312" y="19193"/>
                    <a:pt x="15589" y="19070"/>
                  </a:cubicBezTo>
                  <a:close/>
                  <a:moveTo>
                    <a:pt x="22428" y="25971"/>
                  </a:moveTo>
                  <a:cubicBezTo>
                    <a:pt x="22428" y="26002"/>
                    <a:pt x="22428" y="26033"/>
                    <a:pt x="22490" y="26063"/>
                  </a:cubicBezTo>
                  <a:cubicBezTo>
                    <a:pt x="22551" y="26156"/>
                    <a:pt x="22582" y="26187"/>
                    <a:pt x="22644" y="26279"/>
                  </a:cubicBezTo>
                  <a:cubicBezTo>
                    <a:pt x="22644" y="26310"/>
                    <a:pt x="22675" y="26341"/>
                    <a:pt x="22705" y="26372"/>
                  </a:cubicBezTo>
                  <a:cubicBezTo>
                    <a:pt x="22798" y="26526"/>
                    <a:pt x="22829" y="26741"/>
                    <a:pt x="22705" y="26926"/>
                  </a:cubicBezTo>
                  <a:cubicBezTo>
                    <a:pt x="22619" y="27078"/>
                    <a:pt x="22395" y="27245"/>
                    <a:pt x="22163" y="27245"/>
                  </a:cubicBezTo>
                  <a:cubicBezTo>
                    <a:pt x="22065" y="27245"/>
                    <a:pt x="21965" y="27215"/>
                    <a:pt x="21874" y="27142"/>
                  </a:cubicBezTo>
                  <a:cubicBezTo>
                    <a:pt x="21596" y="26926"/>
                    <a:pt x="21781" y="26526"/>
                    <a:pt x="21935" y="26310"/>
                  </a:cubicBezTo>
                  <a:cubicBezTo>
                    <a:pt x="22058" y="26156"/>
                    <a:pt x="22182" y="26002"/>
                    <a:pt x="22366" y="25971"/>
                  </a:cubicBezTo>
                  <a:close/>
                  <a:moveTo>
                    <a:pt x="22417" y="25524"/>
                  </a:moveTo>
                  <a:cubicBezTo>
                    <a:pt x="22339" y="25524"/>
                    <a:pt x="22259" y="25538"/>
                    <a:pt x="22182" y="25571"/>
                  </a:cubicBezTo>
                  <a:cubicBezTo>
                    <a:pt x="21627" y="25817"/>
                    <a:pt x="21165" y="26618"/>
                    <a:pt x="21473" y="27142"/>
                  </a:cubicBezTo>
                  <a:cubicBezTo>
                    <a:pt x="21629" y="27439"/>
                    <a:pt x="21905" y="27569"/>
                    <a:pt x="22191" y="27569"/>
                  </a:cubicBezTo>
                  <a:cubicBezTo>
                    <a:pt x="22468" y="27569"/>
                    <a:pt x="22755" y="27446"/>
                    <a:pt x="22952" y="27234"/>
                  </a:cubicBezTo>
                  <a:cubicBezTo>
                    <a:pt x="23198" y="26926"/>
                    <a:pt x="23291" y="26341"/>
                    <a:pt x="23013" y="26002"/>
                  </a:cubicBezTo>
                  <a:cubicBezTo>
                    <a:pt x="22989" y="25734"/>
                    <a:pt x="22714" y="25524"/>
                    <a:pt x="22417" y="25524"/>
                  </a:cubicBezTo>
                  <a:close/>
                  <a:moveTo>
                    <a:pt x="12458" y="3788"/>
                  </a:moveTo>
                  <a:cubicBezTo>
                    <a:pt x="12411" y="3788"/>
                    <a:pt x="12368" y="3815"/>
                    <a:pt x="12354" y="3882"/>
                  </a:cubicBezTo>
                  <a:cubicBezTo>
                    <a:pt x="12262" y="4129"/>
                    <a:pt x="12262" y="4406"/>
                    <a:pt x="12293" y="4652"/>
                  </a:cubicBezTo>
                  <a:cubicBezTo>
                    <a:pt x="12231" y="5515"/>
                    <a:pt x="12662" y="6470"/>
                    <a:pt x="12970" y="7240"/>
                  </a:cubicBezTo>
                  <a:cubicBezTo>
                    <a:pt x="12447" y="7672"/>
                    <a:pt x="12077" y="8319"/>
                    <a:pt x="11646" y="8781"/>
                  </a:cubicBezTo>
                  <a:cubicBezTo>
                    <a:pt x="11276" y="9243"/>
                    <a:pt x="10875" y="9736"/>
                    <a:pt x="10537" y="10198"/>
                  </a:cubicBezTo>
                  <a:cubicBezTo>
                    <a:pt x="10383" y="10352"/>
                    <a:pt x="10229" y="10567"/>
                    <a:pt x="10136" y="10752"/>
                  </a:cubicBezTo>
                  <a:cubicBezTo>
                    <a:pt x="10074" y="10876"/>
                    <a:pt x="9982" y="10937"/>
                    <a:pt x="9920" y="11060"/>
                  </a:cubicBezTo>
                  <a:cubicBezTo>
                    <a:pt x="9890" y="11091"/>
                    <a:pt x="9890" y="11184"/>
                    <a:pt x="9890" y="11214"/>
                  </a:cubicBezTo>
                  <a:cubicBezTo>
                    <a:pt x="9828" y="11245"/>
                    <a:pt x="9828" y="11245"/>
                    <a:pt x="9828" y="11276"/>
                  </a:cubicBezTo>
                  <a:cubicBezTo>
                    <a:pt x="9890" y="12108"/>
                    <a:pt x="10259" y="12940"/>
                    <a:pt x="10506" y="13710"/>
                  </a:cubicBezTo>
                  <a:cubicBezTo>
                    <a:pt x="10721" y="14480"/>
                    <a:pt x="10999" y="15250"/>
                    <a:pt x="11245" y="16020"/>
                  </a:cubicBezTo>
                  <a:cubicBezTo>
                    <a:pt x="11245" y="16113"/>
                    <a:pt x="11276" y="16174"/>
                    <a:pt x="11276" y="16267"/>
                  </a:cubicBezTo>
                  <a:cubicBezTo>
                    <a:pt x="11030" y="16513"/>
                    <a:pt x="10875" y="16821"/>
                    <a:pt x="10721" y="17099"/>
                  </a:cubicBezTo>
                  <a:cubicBezTo>
                    <a:pt x="10537" y="17407"/>
                    <a:pt x="10352" y="17746"/>
                    <a:pt x="10198" y="18054"/>
                  </a:cubicBezTo>
                  <a:cubicBezTo>
                    <a:pt x="10105" y="17992"/>
                    <a:pt x="10044" y="17961"/>
                    <a:pt x="9920" y="17869"/>
                  </a:cubicBezTo>
                  <a:cubicBezTo>
                    <a:pt x="9274" y="17376"/>
                    <a:pt x="8657" y="16729"/>
                    <a:pt x="7887" y="16328"/>
                  </a:cubicBezTo>
                  <a:cubicBezTo>
                    <a:pt x="7848" y="16309"/>
                    <a:pt x="7810" y="16300"/>
                    <a:pt x="7774" y="16300"/>
                  </a:cubicBezTo>
                  <a:cubicBezTo>
                    <a:pt x="7583" y="16300"/>
                    <a:pt x="7454" y="16547"/>
                    <a:pt x="7610" y="16729"/>
                  </a:cubicBezTo>
                  <a:cubicBezTo>
                    <a:pt x="8195" y="17376"/>
                    <a:pt x="8996" y="17869"/>
                    <a:pt x="9674" y="18423"/>
                  </a:cubicBezTo>
                  <a:cubicBezTo>
                    <a:pt x="9766" y="18485"/>
                    <a:pt x="9828" y="18516"/>
                    <a:pt x="9951" y="18608"/>
                  </a:cubicBezTo>
                  <a:cubicBezTo>
                    <a:pt x="9643" y="18978"/>
                    <a:pt x="9304" y="19409"/>
                    <a:pt x="9058" y="19871"/>
                  </a:cubicBezTo>
                  <a:cubicBezTo>
                    <a:pt x="8195" y="20025"/>
                    <a:pt x="7302" y="20025"/>
                    <a:pt x="6408" y="20210"/>
                  </a:cubicBezTo>
                  <a:cubicBezTo>
                    <a:pt x="6378" y="20210"/>
                    <a:pt x="6378" y="20210"/>
                    <a:pt x="6378" y="20272"/>
                  </a:cubicBezTo>
                  <a:cubicBezTo>
                    <a:pt x="6254" y="20118"/>
                    <a:pt x="6070" y="19994"/>
                    <a:pt x="5946" y="19871"/>
                  </a:cubicBezTo>
                  <a:cubicBezTo>
                    <a:pt x="5669" y="19594"/>
                    <a:pt x="5423" y="19286"/>
                    <a:pt x="5145" y="19070"/>
                  </a:cubicBezTo>
                  <a:cubicBezTo>
                    <a:pt x="5076" y="19001"/>
                    <a:pt x="5007" y="18966"/>
                    <a:pt x="4937" y="18966"/>
                  </a:cubicBezTo>
                  <a:cubicBezTo>
                    <a:pt x="4914" y="18966"/>
                    <a:pt x="4891" y="18970"/>
                    <a:pt x="4868" y="18978"/>
                  </a:cubicBezTo>
                  <a:lnTo>
                    <a:pt x="4837" y="18978"/>
                  </a:lnTo>
                  <a:cubicBezTo>
                    <a:pt x="4622" y="19070"/>
                    <a:pt x="4560" y="19378"/>
                    <a:pt x="4776" y="19502"/>
                  </a:cubicBezTo>
                  <a:cubicBezTo>
                    <a:pt x="4868" y="19563"/>
                    <a:pt x="4991" y="19717"/>
                    <a:pt x="5115" y="19840"/>
                  </a:cubicBezTo>
                  <a:cubicBezTo>
                    <a:pt x="5269" y="19994"/>
                    <a:pt x="5453" y="20148"/>
                    <a:pt x="5607" y="20303"/>
                  </a:cubicBezTo>
                  <a:cubicBezTo>
                    <a:pt x="5700" y="20364"/>
                    <a:pt x="5792" y="20487"/>
                    <a:pt x="5916" y="20549"/>
                  </a:cubicBezTo>
                  <a:cubicBezTo>
                    <a:pt x="5731" y="20765"/>
                    <a:pt x="5577" y="20980"/>
                    <a:pt x="5423" y="21165"/>
                  </a:cubicBezTo>
                  <a:cubicBezTo>
                    <a:pt x="5115" y="21535"/>
                    <a:pt x="4683" y="21904"/>
                    <a:pt x="4498" y="22367"/>
                  </a:cubicBezTo>
                  <a:cubicBezTo>
                    <a:pt x="4468" y="22459"/>
                    <a:pt x="4468" y="22490"/>
                    <a:pt x="4498" y="22582"/>
                  </a:cubicBezTo>
                  <a:cubicBezTo>
                    <a:pt x="4468" y="22613"/>
                    <a:pt x="4406" y="22644"/>
                    <a:pt x="4406" y="22675"/>
                  </a:cubicBezTo>
                  <a:cubicBezTo>
                    <a:pt x="4375" y="23137"/>
                    <a:pt x="4652" y="23599"/>
                    <a:pt x="4806" y="24061"/>
                  </a:cubicBezTo>
                  <a:cubicBezTo>
                    <a:pt x="4961" y="24585"/>
                    <a:pt x="5053" y="25078"/>
                    <a:pt x="5176" y="25571"/>
                  </a:cubicBezTo>
                  <a:cubicBezTo>
                    <a:pt x="5145" y="25725"/>
                    <a:pt x="5207" y="25879"/>
                    <a:pt x="5453" y="25879"/>
                  </a:cubicBezTo>
                  <a:cubicBezTo>
                    <a:pt x="5885" y="25879"/>
                    <a:pt x="6316" y="25755"/>
                    <a:pt x="6717" y="25694"/>
                  </a:cubicBezTo>
                  <a:cubicBezTo>
                    <a:pt x="6994" y="25601"/>
                    <a:pt x="7302" y="25571"/>
                    <a:pt x="7579" y="25447"/>
                  </a:cubicBezTo>
                  <a:cubicBezTo>
                    <a:pt x="7621" y="25475"/>
                    <a:pt x="7668" y="25490"/>
                    <a:pt x="7717" y="25490"/>
                  </a:cubicBezTo>
                  <a:cubicBezTo>
                    <a:pt x="7776" y="25490"/>
                    <a:pt x="7836" y="25467"/>
                    <a:pt x="7887" y="25416"/>
                  </a:cubicBezTo>
                  <a:cubicBezTo>
                    <a:pt x="8534" y="24893"/>
                    <a:pt x="9058" y="24153"/>
                    <a:pt x="9643" y="23537"/>
                  </a:cubicBezTo>
                  <a:cubicBezTo>
                    <a:pt x="9736" y="23445"/>
                    <a:pt x="9766" y="23352"/>
                    <a:pt x="9736" y="23229"/>
                  </a:cubicBezTo>
                  <a:cubicBezTo>
                    <a:pt x="9920" y="22921"/>
                    <a:pt x="9736" y="22274"/>
                    <a:pt x="9736" y="21904"/>
                  </a:cubicBezTo>
                  <a:cubicBezTo>
                    <a:pt x="9705" y="21412"/>
                    <a:pt x="9643" y="20888"/>
                    <a:pt x="9489" y="20426"/>
                  </a:cubicBezTo>
                  <a:lnTo>
                    <a:pt x="9520" y="20364"/>
                  </a:lnTo>
                  <a:cubicBezTo>
                    <a:pt x="9920" y="19994"/>
                    <a:pt x="10259" y="19502"/>
                    <a:pt x="10567" y="19039"/>
                  </a:cubicBezTo>
                  <a:cubicBezTo>
                    <a:pt x="10845" y="19224"/>
                    <a:pt x="11122" y="19378"/>
                    <a:pt x="11368" y="19440"/>
                  </a:cubicBezTo>
                  <a:cubicBezTo>
                    <a:pt x="11676" y="19686"/>
                    <a:pt x="11985" y="19871"/>
                    <a:pt x="12323" y="20025"/>
                  </a:cubicBezTo>
                  <a:cubicBezTo>
                    <a:pt x="12015" y="20765"/>
                    <a:pt x="12046" y="21689"/>
                    <a:pt x="11954" y="22459"/>
                  </a:cubicBezTo>
                  <a:cubicBezTo>
                    <a:pt x="11892" y="23229"/>
                    <a:pt x="11738" y="24153"/>
                    <a:pt x="11954" y="24924"/>
                  </a:cubicBezTo>
                  <a:cubicBezTo>
                    <a:pt x="11980" y="24977"/>
                    <a:pt x="12053" y="25053"/>
                    <a:pt x="12151" y="25053"/>
                  </a:cubicBezTo>
                  <a:cubicBezTo>
                    <a:pt x="12167" y="25053"/>
                    <a:pt x="12183" y="25051"/>
                    <a:pt x="12200" y="25047"/>
                  </a:cubicBezTo>
                  <a:lnTo>
                    <a:pt x="12231" y="25078"/>
                  </a:lnTo>
                  <a:cubicBezTo>
                    <a:pt x="12416" y="25232"/>
                    <a:pt x="12693" y="25293"/>
                    <a:pt x="12878" y="25416"/>
                  </a:cubicBezTo>
                  <a:cubicBezTo>
                    <a:pt x="13186" y="25571"/>
                    <a:pt x="13463" y="25725"/>
                    <a:pt x="13771" y="25848"/>
                  </a:cubicBezTo>
                  <a:cubicBezTo>
                    <a:pt x="14079" y="26002"/>
                    <a:pt x="14449" y="26217"/>
                    <a:pt x="14850" y="26279"/>
                  </a:cubicBezTo>
                  <a:cubicBezTo>
                    <a:pt x="14911" y="26587"/>
                    <a:pt x="15034" y="26834"/>
                    <a:pt x="15127" y="27142"/>
                  </a:cubicBezTo>
                  <a:cubicBezTo>
                    <a:pt x="15188" y="27450"/>
                    <a:pt x="15188" y="27819"/>
                    <a:pt x="15466" y="28004"/>
                  </a:cubicBezTo>
                  <a:cubicBezTo>
                    <a:pt x="15620" y="27696"/>
                    <a:pt x="15497" y="27357"/>
                    <a:pt x="15404" y="27049"/>
                  </a:cubicBezTo>
                  <a:cubicBezTo>
                    <a:pt x="15342" y="26834"/>
                    <a:pt x="15281" y="26618"/>
                    <a:pt x="15188" y="26433"/>
                  </a:cubicBezTo>
                  <a:cubicBezTo>
                    <a:pt x="16328" y="25909"/>
                    <a:pt x="17899" y="25694"/>
                    <a:pt x="18947" y="24954"/>
                  </a:cubicBezTo>
                  <a:cubicBezTo>
                    <a:pt x="18978" y="25016"/>
                    <a:pt x="19009" y="25078"/>
                    <a:pt x="19101" y="25078"/>
                  </a:cubicBezTo>
                  <a:lnTo>
                    <a:pt x="19132" y="25078"/>
                  </a:lnTo>
                  <a:cubicBezTo>
                    <a:pt x="19163" y="25078"/>
                    <a:pt x="19193" y="25108"/>
                    <a:pt x="19193" y="25108"/>
                  </a:cubicBezTo>
                  <a:cubicBezTo>
                    <a:pt x="19255" y="25108"/>
                    <a:pt x="19255" y="25139"/>
                    <a:pt x="19286" y="25139"/>
                  </a:cubicBezTo>
                  <a:cubicBezTo>
                    <a:pt x="19317" y="25201"/>
                    <a:pt x="19347" y="25201"/>
                    <a:pt x="19347" y="25201"/>
                  </a:cubicBezTo>
                  <a:lnTo>
                    <a:pt x="19409" y="25201"/>
                  </a:lnTo>
                  <a:cubicBezTo>
                    <a:pt x="19471" y="25232"/>
                    <a:pt x="19563" y="25262"/>
                    <a:pt x="19625" y="25355"/>
                  </a:cubicBezTo>
                  <a:cubicBezTo>
                    <a:pt x="19933" y="25540"/>
                    <a:pt x="20241" y="25694"/>
                    <a:pt x="20549" y="25848"/>
                  </a:cubicBezTo>
                  <a:cubicBezTo>
                    <a:pt x="20590" y="25871"/>
                    <a:pt x="20631" y="25881"/>
                    <a:pt x="20670" y="25881"/>
                  </a:cubicBezTo>
                  <a:cubicBezTo>
                    <a:pt x="20895" y="25881"/>
                    <a:pt x="21058" y="25548"/>
                    <a:pt x="20795" y="25416"/>
                  </a:cubicBezTo>
                  <a:cubicBezTo>
                    <a:pt x="20395" y="25232"/>
                    <a:pt x="20056" y="25047"/>
                    <a:pt x="19655" y="24831"/>
                  </a:cubicBezTo>
                  <a:cubicBezTo>
                    <a:pt x="19532" y="24770"/>
                    <a:pt x="19440" y="24677"/>
                    <a:pt x="19286" y="24646"/>
                  </a:cubicBezTo>
                  <a:cubicBezTo>
                    <a:pt x="19347" y="24615"/>
                    <a:pt x="19378" y="24523"/>
                    <a:pt x="19378" y="24431"/>
                  </a:cubicBezTo>
                  <a:lnTo>
                    <a:pt x="19378" y="22521"/>
                  </a:lnTo>
                  <a:cubicBezTo>
                    <a:pt x="19378" y="22151"/>
                    <a:pt x="19471" y="21720"/>
                    <a:pt x="19378" y="21350"/>
                  </a:cubicBezTo>
                  <a:cubicBezTo>
                    <a:pt x="20118" y="21042"/>
                    <a:pt x="20765" y="20364"/>
                    <a:pt x="21350" y="19902"/>
                  </a:cubicBezTo>
                  <a:cubicBezTo>
                    <a:pt x="21553" y="19750"/>
                    <a:pt x="21442" y="19493"/>
                    <a:pt x="21260" y="19493"/>
                  </a:cubicBezTo>
                  <a:cubicBezTo>
                    <a:pt x="21220" y="19493"/>
                    <a:pt x="21178" y="19505"/>
                    <a:pt x="21134" y="19532"/>
                  </a:cubicBezTo>
                  <a:cubicBezTo>
                    <a:pt x="20734" y="19717"/>
                    <a:pt x="20364" y="19902"/>
                    <a:pt x="19994" y="20148"/>
                  </a:cubicBezTo>
                  <a:cubicBezTo>
                    <a:pt x="19686" y="20333"/>
                    <a:pt x="19347" y="20487"/>
                    <a:pt x="19193" y="20795"/>
                  </a:cubicBezTo>
                  <a:lnTo>
                    <a:pt x="19193" y="20888"/>
                  </a:lnTo>
                  <a:cubicBezTo>
                    <a:pt x="18700" y="20333"/>
                    <a:pt x="17930" y="19994"/>
                    <a:pt x="17345" y="19594"/>
                  </a:cubicBezTo>
                  <a:cubicBezTo>
                    <a:pt x="17006" y="19409"/>
                    <a:pt x="16698" y="19193"/>
                    <a:pt x="16359" y="18978"/>
                  </a:cubicBezTo>
                  <a:cubicBezTo>
                    <a:pt x="16174" y="18855"/>
                    <a:pt x="15897" y="18824"/>
                    <a:pt x="15681" y="18731"/>
                  </a:cubicBezTo>
                  <a:cubicBezTo>
                    <a:pt x="15681" y="18670"/>
                    <a:pt x="15651" y="18639"/>
                    <a:pt x="15620" y="18639"/>
                  </a:cubicBezTo>
                  <a:cubicBezTo>
                    <a:pt x="15589" y="18608"/>
                    <a:pt x="15497" y="18577"/>
                    <a:pt x="15404" y="18577"/>
                  </a:cubicBezTo>
                  <a:cubicBezTo>
                    <a:pt x="15096" y="18608"/>
                    <a:pt x="14788" y="18762"/>
                    <a:pt x="14511" y="18885"/>
                  </a:cubicBezTo>
                  <a:cubicBezTo>
                    <a:pt x="13802" y="19101"/>
                    <a:pt x="13124" y="19378"/>
                    <a:pt x="12477" y="19656"/>
                  </a:cubicBezTo>
                  <a:cubicBezTo>
                    <a:pt x="12477" y="19594"/>
                    <a:pt x="12416" y="19594"/>
                    <a:pt x="12385" y="19563"/>
                  </a:cubicBezTo>
                  <a:cubicBezTo>
                    <a:pt x="12077" y="19347"/>
                    <a:pt x="11738" y="19101"/>
                    <a:pt x="11430" y="18916"/>
                  </a:cubicBezTo>
                  <a:cubicBezTo>
                    <a:pt x="11245" y="18762"/>
                    <a:pt x="10999" y="18577"/>
                    <a:pt x="10814" y="18423"/>
                  </a:cubicBezTo>
                  <a:cubicBezTo>
                    <a:pt x="11091" y="18023"/>
                    <a:pt x="11399" y="17591"/>
                    <a:pt x="11646" y="17191"/>
                  </a:cubicBezTo>
                  <a:cubicBezTo>
                    <a:pt x="11707" y="17099"/>
                    <a:pt x="11738" y="17068"/>
                    <a:pt x="11769" y="16975"/>
                  </a:cubicBezTo>
                  <a:cubicBezTo>
                    <a:pt x="11800" y="16975"/>
                    <a:pt x="11861" y="16945"/>
                    <a:pt x="11892" y="16914"/>
                  </a:cubicBezTo>
                  <a:cubicBezTo>
                    <a:pt x="13032" y="16760"/>
                    <a:pt x="14203" y="16267"/>
                    <a:pt x="15281" y="15959"/>
                  </a:cubicBezTo>
                  <a:cubicBezTo>
                    <a:pt x="15312" y="15959"/>
                    <a:pt x="15404" y="15959"/>
                    <a:pt x="15435" y="15897"/>
                  </a:cubicBezTo>
                  <a:lnTo>
                    <a:pt x="15466" y="15897"/>
                  </a:lnTo>
                  <a:cubicBezTo>
                    <a:pt x="15497" y="15959"/>
                    <a:pt x="15558" y="15959"/>
                    <a:pt x="15620" y="15959"/>
                  </a:cubicBezTo>
                  <a:cubicBezTo>
                    <a:pt x="16174" y="15866"/>
                    <a:pt x="16698" y="15096"/>
                    <a:pt x="17006" y="14757"/>
                  </a:cubicBezTo>
                  <a:cubicBezTo>
                    <a:pt x="17468" y="14264"/>
                    <a:pt x="17930" y="13802"/>
                    <a:pt x="18392" y="13278"/>
                  </a:cubicBezTo>
                  <a:cubicBezTo>
                    <a:pt x="18453" y="13291"/>
                    <a:pt x="18514" y="13295"/>
                    <a:pt x="18576" y="13295"/>
                  </a:cubicBezTo>
                  <a:cubicBezTo>
                    <a:pt x="18832" y="13295"/>
                    <a:pt x="19099" y="13211"/>
                    <a:pt x="19347" y="13186"/>
                  </a:cubicBezTo>
                  <a:cubicBezTo>
                    <a:pt x="19532" y="13124"/>
                    <a:pt x="19717" y="13094"/>
                    <a:pt x="19902" y="13063"/>
                  </a:cubicBezTo>
                  <a:cubicBezTo>
                    <a:pt x="20179" y="13032"/>
                    <a:pt x="20426" y="12970"/>
                    <a:pt x="20703" y="12909"/>
                  </a:cubicBezTo>
                  <a:cubicBezTo>
                    <a:pt x="20795" y="12909"/>
                    <a:pt x="20826" y="12909"/>
                    <a:pt x="20857" y="12878"/>
                  </a:cubicBezTo>
                  <a:cubicBezTo>
                    <a:pt x="20857" y="12878"/>
                    <a:pt x="20888" y="12878"/>
                    <a:pt x="20888" y="12816"/>
                  </a:cubicBezTo>
                  <a:cubicBezTo>
                    <a:pt x="20980" y="12755"/>
                    <a:pt x="20980" y="12632"/>
                    <a:pt x="20888" y="12570"/>
                  </a:cubicBezTo>
                  <a:cubicBezTo>
                    <a:pt x="20857" y="12477"/>
                    <a:pt x="20795" y="12416"/>
                    <a:pt x="20672" y="12416"/>
                  </a:cubicBezTo>
                  <a:cubicBezTo>
                    <a:pt x="20624" y="12397"/>
                    <a:pt x="20571" y="12390"/>
                    <a:pt x="20516" y="12390"/>
                  </a:cubicBezTo>
                  <a:cubicBezTo>
                    <a:pt x="20393" y="12390"/>
                    <a:pt x="20264" y="12425"/>
                    <a:pt x="20179" y="12447"/>
                  </a:cubicBezTo>
                  <a:cubicBezTo>
                    <a:pt x="19902" y="12477"/>
                    <a:pt x="19655" y="12477"/>
                    <a:pt x="19409" y="12508"/>
                  </a:cubicBezTo>
                  <a:cubicBezTo>
                    <a:pt x="19163" y="12508"/>
                    <a:pt x="18947" y="12508"/>
                    <a:pt x="18670" y="12570"/>
                  </a:cubicBezTo>
                  <a:cubicBezTo>
                    <a:pt x="18700" y="12477"/>
                    <a:pt x="18700" y="12354"/>
                    <a:pt x="18731" y="12293"/>
                  </a:cubicBezTo>
                  <a:cubicBezTo>
                    <a:pt x="18762" y="12046"/>
                    <a:pt x="18824" y="11831"/>
                    <a:pt x="18854" y="11646"/>
                  </a:cubicBezTo>
                  <a:cubicBezTo>
                    <a:pt x="18947" y="11245"/>
                    <a:pt x="18978" y="10876"/>
                    <a:pt x="18978" y="10475"/>
                  </a:cubicBezTo>
                  <a:cubicBezTo>
                    <a:pt x="19009" y="10044"/>
                    <a:pt x="19009" y="9674"/>
                    <a:pt x="18978" y="9243"/>
                  </a:cubicBezTo>
                  <a:cubicBezTo>
                    <a:pt x="18978" y="9212"/>
                    <a:pt x="18947" y="9089"/>
                    <a:pt x="18947" y="8935"/>
                  </a:cubicBezTo>
                  <a:cubicBezTo>
                    <a:pt x="19163" y="8596"/>
                    <a:pt x="19347" y="8195"/>
                    <a:pt x="19594" y="7826"/>
                  </a:cubicBezTo>
                  <a:cubicBezTo>
                    <a:pt x="19871" y="7364"/>
                    <a:pt x="20179" y="6901"/>
                    <a:pt x="20487" y="6439"/>
                  </a:cubicBezTo>
                  <a:cubicBezTo>
                    <a:pt x="20549" y="6316"/>
                    <a:pt x="20518" y="6162"/>
                    <a:pt x="20395" y="6100"/>
                  </a:cubicBezTo>
                  <a:cubicBezTo>
                    <a:pt x="20339" y="6075"/>
                    <a:pt x="20286" y="6064"/>
                    <a:pt x="20233" y="6064"/>
                  </a:cubicBezTo>
                  <a:cubicBezTo>
                    <a:pt x="19966" y="6064"/>
                    <a:pt x="19738" y="6356"/>
                    <a:pt x="19532" y="6563"/>
                  </a:cubicBezTo>
                  <a:cubicBezTo>
                    <a:pt x="19255" y="6871"/>
                    <a:pt x="18885" y="7117"/>
                    <a:pt x="18608" y="7487"/>
                  </a:cubicBezTo>
                  <a:cubicBezTo>
                    <a:pt x="18516" y="7487"/>
                    <a:pt x="18392" y="7425"/>
                    <a:pt x="18269" y="7425"/>
                  </a:cubicBezTo>
                  <a:cubicBezTo>
                    <a:pt x="17838" y="7333"/>
                    <a:pt x="17437" y="7271"/>
                    <a:pt x="16975" y="7271"/>
                  </a:cubicBezTo>
                  <a:lnTo>
                    <a:pt x="16051" y="7179"/>
                  </a:lnTo>
                  <a:cubicBezTo>
                    <a:pt x="15620" y="7086"/>
                    <a:pt x="15188" y="7025"/>
                    <a:pt x="14757" y="6901"/>
                  </a:cubicBezTo>
                  <a:cubicBezTo>
                    <a:pt x="14420" y="6789"/>
                    <a:pt x="14057" y="6651"/>
                    <a:pt x="13715" y="6651"/>
                  </a:cubicBezTo>
                  <a:cubicBezTo>
                    <a:pt x="13682" y="6651"/>
                    <a:pt x="13650" y="6652"/>
                    <a:pt x="13617" y="6655"/>
                  </a:cubicBezTo>
                  <a:lnTo>
                    <a:pt x="13586" y="6655"/>
                  </a:lnTo>
                  <a:cubicBezTo>
                    <a:pt x="13463" y="6408"/>
                    <a:pt x="13217" y="6131"/>
                    <a:pt x="13155" y="5885"/>
                  </a:cubicBezTo>
                  <a:cubicBezTo>
                    <a:pt x="12878" y="5238"/>
                    <a:pt x="12847" y="4560"/>
                    <a:pt x="12601" y="3882"/>
                  </a:cubicBezTo>
                  <a:cubicBezTo>
                    <a:pt x="12583" y="3831"/>
                    <a:pt x="12518" y="3788"/>
                    <a:pt x="12458" y="3788"/>
                  </a:cubicBezTo>
                  <a:close/>
                  <a:moveTo>
                    <a:pt x="15466" y="28004"/>
                  </a:moveTo>
                  <a:lnTo>
                    <a:pt x="15466" y="28004"/>
                  </a:lnTo>
                  <a:cubicBezTo>
                    <a:pt x="15404" y="28035"/>
                    <a:pt x="15396" y="28050"/>
                    <a:pt x="15408" y="28050"/>
                  </a:cubicBezTo>
                  <a:cubicBezTo>
                    <a:pt x="15420" y="28050"/>
                    <a:pt x="15450" y="28035"/>
                    <a:pt x="15466" y="28004"/>
                  </a:cubicBezTo>
                  <a:close/>
                  <a:moveTo>
                    <a:pt x="24209" y="26411"/>
                  </a:moveTo>
                  <a:cubicBezTo>
                    <a:pt x="24170" y="26411"/>
                    <a:pt x="24129" y="26427"/>
                    <a:pt x="24092" y="26464"/>
                  </a:cubicBezTo>
                  <a:cubicBezTo>
                    <a:pt x="23814" y="26741"/>
                    <a:pt x="23630" y="27049"/>
                    <a:pt x="23476" y="27388"/>
                  </a:cubicBezTo>
                  <a:cubicBezTo>
                    <a:pt x="23476" y="27419"/>
                    <a:pt x="23445" y="27419"/>
                    <a:pt x="23445" y="27450"/>
                  </a:cubicBezTo>
                  <a:lnTo>
                    <a:pt x="23414" y="27450"/>
                  </a:lnTo>
                  <a:cubicBezTo>
                    <a:pt x="23396" y="27445"/>
                    <a:pt x="23379" y="27442"/>
                    <a:pt x="23363" y="27442"/>
                  </a:cubicBezTo>
                  <a:cubicBezTo>
                    <a:pt x="23190" y="27442"/>
                    <a:pt x="23152" y="27730"/>
                    <a:pt x="23322" y="27758"/>
                  </a:cubicBezTo>
                  <a:cubicBezTo>
                    <a:pt x="23291" y="27973"/>
                    <a:pt x="23260" y="28158"/>
                    <a:pt x="23322" y="28343"/>
                  </a:cubicBezTo>
                  <a:cubicBezTo>
                    <a:pt x="23337" y="28359"/>
                    <a:pt x="23368" y="28366"/>
                    <a:pt x="23399" y="28366"/>
                  </a:cubicBezTo>
                  <a:cubicBezTo>
                    <a:pt x="23429" y="28366"/>
                    <a:pt x="23460" y="28359"/>
                    <a:pt x="23476" y="28343"/>
                  </a:cubicBezTo>
                  <a:cubicBezTo>
                    <a:pt x="23599" y="28189"/>
                    <a:pt x="23660" y="28004"/>
                    <a:pt x="23722" y="27850"/>
                  </a:cubicBezTo>
                  <a:cubicBezTo>
                    <a:pt x="23784" y="27881"/>
                    <a:pt x="23907" y="27912"/>
                    <a:pt x="23968" y="27973"/>
                  </a:cubicBezTo>
                  <a:cubicBezTo>
                    <a:pt x="23907" y="28035"/>
                    <a:pt x="23814" y="28158"/>
                    <a:pt x="23784" y="28220"/>
                  </a:cubicBezTo>
                  <a:cubicBezTo>
                    <a:pt x="23753" y="28312"/>
                    <a:pt x="23784" y="28343"/>
                    <a:pt x="23876" y="28343"/>
                  </a:cubicBezTo>
                  <a:cubicBezTo>
                    <a:pt x="24431" y="28220"/>
                    <a:pt x="24739" y="27511"/>
                    <a:pt x="24862" y="26957"/>
                  </a:cubicBezTo>
                  <a:cubicBezTo>
                    <a:pt x="24880" y="26847"/>
                    <a:pt x="24780" y="26770"/>
                    <a:pt x="24688" y="26770"/>
                  </a:cubicBezTo>
                  <a:cubicBezTo>
                    <a:pt x="24625" y="26770"/>
                    <a:pt x="24566" y="26807"/>
                    <a:pt x="24554" y="26895"/>
                  </a:cubicBezTo>
                  <a:cubicBezTo>
                    <a:pt x="24461" y="27111"/>
                    <a:pt x="24400" y="27357"/>
                    <a:pt x="24246" y="27573"/>
                  </a:cubicBezTo>
                  <a:cubicBezTo>
                    <a:pt x="24153" y="27665"/>
                    <a:pt x="24122" y="27696"/>
                    <a:pt x="24092" y="27758"/>
                  </a:cubicBezTo>
                  <a:cubicBezTo>
                    <a:pt x="23968" y="27696"/>
                    <a:pt x="23907" y="27665"/>
                    <a:pt x="23784" y="27573"/>
                  </a:cubicBezTo>
                  <a:cubicBezTo>
                    <a:pt x="23784" y="27542"/>
                    <a:pt x="23814" y="27542"/>
                    <a:pt x="23814" y="27511"/>
                  </a:cubicBezTo>
                  <a:cubicBezTo>
                    <a:pt x="23938" y="27234"/>
                    <a:pt x="24122" y="26926"/>
                    <a:pt x="24307" y="26680"/>
                  </a:cubicBezTo>
                  <a:cubicBezTo>
                    <a:pt x="24424" y="26563"/>
                    <a:pt x="24329" y="26411"/>
                    <a:pt x="24209" y="26411"/>
                  </a:cubicBezTo>
                  <a:close/>
                  <a:moveTo>
                    <a:pt x="16390" y="28220"/>
                  </a:moveTo>
                  <a:cubicBezTo>
                    <a:pt x="16390" y="28282"/>
                    <a:pt x="16421" y="28282"/>
                    <a:pt x="16482" y="28312"/>
                  </a:cubicBezTo>
                  <a:cubicBezTo>
                    <a:pt x="16636" y="28343"/>
                    <a:pt x="17006" y="28374"/>
                    <a:pt x="16821" y="28620"/>
                  </a:cubicBezTo>
                  <a:cubicBezTo>
                    <a:pt x="16760" y="28682"/>
                    <a:pt x="16644" y="28697"/>
                    <a:pt x="16525" y="28697"/>
                  </a:cubicBezTo>
                  <a:cubicBezTo>
                    <a:pt x="16405" y="28697"/>
                    <a:pt x="16282" y="28682"/>
                    <a:pt x="16205" y="28682"/>
                  </a:cubicBezTo>
                  <a:cubicBezTo>
                    <a:pt x="16190" y="28682"/>
                    <a:pt x="16166" y="28682"/>
                    <a:pt x="16147" y="28690"/>
                  </a:cubicBezTo>
                  <a:lnTo>
                    <a:pt x="16147" y="28690"/>
                  </a:lnTo>
                  <a:cubicBezTo>
                    <a:pt x="16233" y="28560"/>
                    <a:pt x="16336" y="28448"/>
                    <a:pt x="16390" y="28312"/>
                  </a:cubicBezTo>
                  <a:lnTo>
                    <a:pt x="16390" y="28220"/>
                  </a:lnTo>
                  <a:close/>
                  <a:moveTo>
                    <a:pt x="16051" y="28805"/>
                  </a:moveTo>
                  <a:cubicBezTo>
                    <a:pt x="16051" y="28836"/>
                    <a:pt x="16051" y="28928"/>
                    <a:pt x="16082" y="28959"/>
                  </a:cubicBezTo>
                  <a:cubicBezTo>
                    <a:pt x="16174" y="28990"/>
                    <a:pt x="16267" y="29083"/>
                    <a:pt x="16359" y="29113"/>
                  </a:cubicBezTo>
                  <a:cubicBezTo>
                    <a:pt x="16452" y="29206"/>
                    <a:pt x="16544" y="29267"/>
                    <a:pt x="16575" y="29391"/>
                  </a:cubicBezTo>
                  <a:cubicBezTo>
                    <a:pt x="16544" y="29421"/>
                    <a:pt x="16513" y="29421"/>
                    <a:pt x="16452" y="29421"/>
                  </a:cubicBezTo>
                  <a:cubicBezTo>
                    <a:pt x="16409" y="29493"/>
                    <a:pt x="16292" y="29518"/>
                    <a:pt x="16152" y="29518"/>
                  </a:cubicBezTo>
                  <a:cubicBezTo>
                    <a:pt x="15991" y="29518"/>
                    <a:pt x="15799" y="29485"/>
                    <a:pt x="15651" y="29452"/>
                  </a:cubicBezTo>
                  <a:cubicBezTo>
                    <a:pt x="15743" y="29391"/>
                    <a:pt x="15805" y="29206"/>
                    <a:pt x="15866" y="29144"/>
                  </a:cubicBezTo>
                  <a:cubicBezTo>
                    <a:pt x="15928" y="29052"/>
                    <a:pt x="16020" y="28928"/>
                    <a:pt x="16051" y="28805"/>
                  </a:cubicBezTo>
                  <a:close/>
                  <a:moveTo>
                    <a:pt x="16513" y="28066"/>
                  </a:moveTo>
                  <a:cubicBezTo>
                    <a:pt x="16421" y="28066"/>
                    <a:pt x="16359" y="28128"/>
                    <a:pt x="16359" y="28189"/>
                  </a:cubicBezTo>
                  <a:cubicBezTo>
                    <a:pt x="16338" y="28146"/>
                    <a:pt x="16286" y="28088"/>
                    <a:pt x="16236" y="28088"/>
                  </a:cubicBezTo>
                  <a:cubicBezTo>
                    <a:pt x="16215" y="28088"/>
                    <a:pt x="16193" y="28099"/>
                    <a:pt x="16174" y="28128"/>
                  </a:cubicBezTo>
                  <a:cubicBezTo>
                    <a:pt x="15928" y="28282"/>
                    <a:pt x="15743" y="28590"/>
                    <a:pt x="15589" y="28805"/>
                  </a:cubicBezTo>
                  <a:cubicBezTo>
                    <a:pt x="15558" y="28898"/>
                    <a:pt x="15404" y="29113"/>
                    <a:pt x="15404" y="29267"/>
                  </a:cubicBezTo>
                  <a:cubicBezTo>
                    <a:pt x="15342" y="29267"/>
                    <a:pt x="15342" y="29298"/>
                    <a:pt x="15312" y="29360"/>
                  </a:cubicBezTo>
                  <a:cubicBezTo>
                    <a:pt x="15281" y="29452"/>
                    <a:pt x="15281" y="29514"/>
                    <a:pt x="15312" y="29575"/>
                  </a:cubicBezTo>
                  <a:cubicBezTo>
                    <a:pt x="15312" y="29606"/>
                    <a:pt x="15404" y="29668"/>
                    <a:pt x="15435" y="29699"/>
                  </a:cubicBezTo>
                  <a:cubicBezTo>
                    <a:pt x="15653" y="29742"/>
                    <a:pt x="15871" y="29786"/>
                    <a:pt x="16088" y="29786"/>
                  </a:cubicBezTo>
                  <a:cubicBezTo>
                    <a:pt x="16179" y="29786"/>
                    <a:pt x="16269" y="29778"/>
                    <a:pt x="16359" y="29760"/>
                  </a:cubicBezTo>
                  <a:cubicBezTo>
                    <a:pt x="16544" y="29760"/>
                    <a:pt x="16821" y="29729"/>
                    <a:pt x="16944" y="29545"/>
                  </a:cubicBezTo>
                  <a:cubicBezTo>
                    <a:pt x="17037" y="29298"/>
                    <a:pt x="16883" y="29083"/>
                    <a:pt x="16667" y="28928"/>
                  </a:cubicBezTo>
                  <a:cubicBezTo>
                    <a:pt x="16944" y="28867"/>
                    <a:pt x="17160" y="28774"/>
                    <a:pt x="17191" y="28590"/>
                  </a:cubicBezTo>
                  <a:cubicBezTo>
                    <a:pt x="17283" y="28282"/>
                    <a:pt x="16729" y="28128"/>
                    <a:pt x="16513" y="28066"/>
                  </a:cubicBezTo>
                  <a:close/>
                  <a:moveTo>
                    <a:pt x="17499" y="29329"/>
                  </a:moveTo>
                  <a:cubicBezTo>
                    <a:pt x="17453" y="29329"/>
                    <a:pt x="17407" y="29360"/>
                    <a:pt x="17407" y="29421"/>
                  </a:cubicBezTo>
                  <a:cubicBezTo>
                    <a:pt x="17407" y="29668"/>
                    <a:pt x="17314" y="29884"/>
                    <a:pt x="17191" y="30130"/>
                  </a:cubicBezTo>
                  <a:cubicBezTo>
                    <a:pt x="17160" y="30284"/>
                    <a:pt x="16975" y="30438"/>
                    <a:pt x="17006" y="30623"/>
                  </a:cubicBezTo>
                  <a:cubicBezTo>
                    <a:pt x="17006" y="30654"/>
                    <a:pt x="17037" y="30685"/>
                    <a:pt x="17098" y="30685"/>
                  </a:cubicBezTo>
                  <a:cubicBezTo>
                    <a:pt x="17115" y="30689"/>
                    <a:pt x="17131" y="30691"/>
                    <a:pt x="17146" y="30691"/>
                  </a:cubicBezTo>
                  <a:cubicBezTo>
                    <a:pt x="17332" y="30691"/>
                    <a:pt x="17442" y="30365"/>
                    <a:pt x="17499" y="30222"/>
                  </a:cubicBezTo>
                  <a:cubicBezTo>
                    <a:pt x="17499" y="30192"/>
                    <a:pt x="17561" y="30161"/>
                    <a:pt x="17561" y="30099"/>
                  </a:cubicBezTo>
                  <a:cubicBezTo>
                    <a:pt x="17715" y="30068"/>
                    <a:pt x="17869" y="30038"/>
                    <a:pt x="18023" y="30038"/>
                  </a:cubicBezTo>
                  <a:cubicBezTo>
                    <a:pt x="18177" y="30038"/>
                    <a:pt x="18269" y="30068"/>
                    <a:pt x="18423" y="30068"/>
                  </a:cubicBezTo>
                  <a:cubicBezTo>
                    <a:pt x="18485" y="30068"/>
                    <a:pt x="18516" y="30038"/>
                    <a:pt x="18485" y="30007"/>
                  </a:cubicBezTo>
                  <a:cubicBezTo>
                    <a:pt x="18358" y="29844"/>
                    <a:pt x="18178" y="29787"/>
                    <a:pt x="17988" y="29787"/>
                  </a:cubicBezTo>
                  <a:cubicBezTo>
                    <a:pt x="17855" y="29787"/>
                    <a:pt x="17718" y="29815"/>
                    <a:pt x="17591" y="29853"/>
                  </a:cubicBezTo>
                  <a:lnTo>
                    <a:pt x="17591" y="29421"/>
                  </a:lnTo>
                  <a:cubicBezTo>
                    <a:pt x="17591" y="29360"/>
                    <a:pt x="17545" y="29329"/>
                    <a:pt x="17499" y="293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11"/>
          <p:cNvGrpSpPr/>
          <p:nvPr/>
        </p:nvGrpSpPr>
        <p:grpSpPr>
          <a:xfrm>
            <a:off x="-272674" y="3651176"/>
            <a:ext cx="1846715" cy="1591843"/>
            <a:chOff x="-272674" y="3651176"/>
            <a:chExt cx="1846715" cy="1591843"/>
          </a:xfrm>
        </p:grpSpPr>
        <p:sp>
          <p:nvSpPr>
            <p:cNvPr id="136" name="Google Shape;136;p11"/>
            <p:cNvSpPr/>
            <p:nvPr/>
          </p:nvSpPr>
          <p:spPr>
            <a:xfrm>
              <a:off x="-272674" y="3651176"/>
              <a:ext cx="1537044" cy="1553553"/>
            </a:xfrm>
            <a:custGeom>
              <a:avLst/>
              <a:gdLst/>
              <a:ahLst/>
              <a:cxnLst/>
              <a:rect l="l" t="t" r="r" b="b"/>
              <a:pathLst>
                <a:path w="29792" h="30112" extrusionOk="0">
                  <a:moveTo>
                    <a:pt x="15312" y="1368"/>
                  </a:moveTo>
                  <a:cubicBezTo>
                    <a:pt x="15343" y="1399"/>
                    <a:pt x="15404" y="1399"/>
                    <a:pt x="15435" y="1430"/>
                  </a:cubicBezTo>
                  <a:cubicBezTo>
                    <a:pt x="15959" y="1892"/>
                    <a:pt x="16236" y="2662"/>
                    <a:pt x="16513" y="3340"/>
                  </a:cubicBezTo>
                  <a:cubicBezTo>
                    <a:pt x="16976" y="4449"/>
                    <a:pt x="17345" y="5651"/>
                    <a:pt x="17715" y="6791"/>
                  </a:cubicBezTo>
                  <a:cubicBezTo>
                    <a:pt x="17653" y="6821"/>
                    <a:pt x="17622" y="6883"/>
                    <a:pt x="17592" y="6883"/>
                  </a:cubicBezTo>
                  <a:cubicBezTo>
                    <a:pt x="16575" y="7653"/>
                    <a:pt x="15712" y="8516"/>
                    <a:pt x="14850" y="9378"/>
                  </a:cubicBezTo>
                  <a:lnTo>
                    <a:pt x="14573" y="9656"/>
                  </a:lnTo>
                  <a:cubicBezTo>
                    <a:pt x="13895" y="9101"/>
                    <a:pt x="13186" y="8608"/>
                    <a:pt x="12478" y="8054"/>
                  </a:cubicBezTo>
                  <a:cubicBezTo>
                    <a:pt x="12108" y="7807"/>
                    <a:pt x="11738" y="7591"/>
                    <a:pt x="11338" y="7376"/>
                  </a:cubicBezTo>
                  <a:cubicBezTo>
                    <a:pt x="11307" y="7345"/>
                    <a:pt x="11276" y="7345"/>
                    <a:pt x="11245" y="7283"/>
                  </a:cubicBezTo>
                  <a:cubicBezTo>
                    <a:pt x="11276" y="6945"/>
                    <a:pt x="11276" y="6575"/>
                    <a:pt x="11307" y="6174"/>
                  </a:cubicBezTo>
                  <a:cubicBezTo>
                    <a:pt x="11430" y="5928"/>
                    <a:pt x="11492" y="5620"/>
                    <a:pt x="11615" y="5250"/>
                  </a:cubicBezTo>
                  <a:cubicBezTo>
                    <a:pt x="11954" y="4079"/>
                    <a:pt x="12416" y="2724"/>
                    <a:pt x="13309" y="1800"/>
                  </a:cubicBezTo>
                  <a:cubicBezTo>
                    <a:pt x="13443" y="2156"/>
                    <a:pt x="13785" y="2351"/>
                    <a:pt x="14150" y="2351"/>
                  </a:cubicBezTo>
                  <a:cubicBezTo>
                    <a:pt x="14291" y="2351"/>
                    <a:pt x="14435" y="2322"/>
                    <a:pt x="14573" y="2262"/>
                  </a:cubicBezTo>
                  <a:cubicBezTo>
                    <a:pt x="14973" y="2108"/>
                    <a:pt x="15250" y="1769"/>
                    <a:pt x="15312" y="1368"/>
                  </a:cubicBezTo>
                  <a:close/>
                  <a:moveTo>
                    <a:pt x="17807" y="7314"/>
                  </a:moveTo>
                  <a:cubicBezTo>
                    <a:pt x="18115" y="8547"/>
                    <a:pt x="18393" y="9810"/>
                    <a:pt x="18577" y="11073"/>
                  </a:cubicBezTo>
                  <a:cubicBezTo>
                    <a:pt x="17869" y="11073"/>
                    <a:pt x="17130" y="11104"/>
                    <a:pt x="16421" y="11165"/>
                  </a:cubicBezTo>
                  <a:cubicBezTo>
                    <a:pt x="15959" y="10765"/>
                    <a:pt x="15497" y="10426"/>
                    <a:pt x="15035" y="10025"/>
                  </a:cubicBezTo>
                  <a:cubicBezTo>
                    <a:pt x="15404" y="9686"/>
                    <a:pt x="15712" y="9348"/>
                    <a:pt x="16051" y="9009"/>
                  </a:cubicBezTo>
                  <a:cubicBezTo>
                    <a:pt x="16544" y="8485"/>
                    <a:pt x="17160" y="7869"/>
                    <a:pt x="17807" y="7314"/>
                  </a:cubicBezTo>
                  <a:close/>
                  <a:moveTo>
                    <a:pt x="23548" y="4510"/>
                  </a:moveTo>
                  <a:cubicBezTo>
                    <a:pt x="23575" y="4510"/>
                    <a:pt x="23603" y="4510"/>
                    <a:pt x="23630" y="4511"/>
                  </a:cubicBezTo>
                  <a:lnTo>
                    <a:pt x="23753" y="4511"/>
                  </a:lnTo>
                  <a:cubicBezTo>
                    <a:pt x="23815" y="4511"/>
                    <a:pt x="23907" y="4511"/>
                    <a:pt x="23969" y="4572"/>
                  </a:cubicBezTo>
                  <a:cubicBezTo>
                    <a:pt x="24646" y="4696"/>
                    <a:pt x="25170" y="5096"/>
                    <a:pt x="25201" y="5835"/>
                  </a:cubicBezTo>
                  <a:cubicBezTo>
                    <a:pt x="25263" y="6575"/>
                    <a:pt x="24893" y="7283"/>
                    <a:pt x="24646" y="7930"/>
                  </a:cubicBezTo>
                  <a:cubicBezTo>
                    <a:pt x="24184" y="9039"/>
                    <a:pt x="23630" y="10148"/>
                    <a:pt x="23014" y="11227"/>
                  </a:cubicBezTo>
                  <a:lnTo>
                    <a:pt x="22860" y="11227"/>
                  </a:lnTo>
                  <a:cubicBezTo>
                    <a:pt x="21880" y="11107"/>
                    <a:pt x="20920" y="11062"/>
                    <a:pt x="19978" y="11062"/>
                  </a:cubicBezTo>
                  <a:cubicBezTo>
                    <a:pt x="19704" y="11062"/>
                    <a:pt x="19433" y="11066"/>
                    <a:pt x="19163" y="11073"/>
                  </a:cubicBezTo>
                  <a:lnTo>
                    <a:pt x="18947" y="11073"/>
                  </a:lnTo>
                  <a:cubicBezTo>
                    <a:pt x="18732" y="9717"/>
                    <a:pt x="18423" y="8392"/>
                    <a:pt x="18085" y="7068"/>
                  </a:cubicBezTo>
                  <a:cubicBezTo>
                    <a:pt x="18362" y="6791"/>
                    <a:pt x="18639" y="6575"/>
                    <a:pt x="18947" y="6328"/>
                  </a:cubicBezTo>
                  <a:cubicBezTo>
                    <a:pt x="19255" y="6144"/>
                    <a:pt x="19502" y="5959"/>
                    <a:pt x="19810" y="5805"/>
                  </a:cubicBezTo>
                  <a:cubicBezTo>
                    <a:pt x="20926" y="5202"/>
                    <a:pt x="22278" y="4510"/>
                    <a:pt x="23548" y="4510"/>
                  </a:cubicBezTo>
                  <a:close/>
                  <a:moveTo>
                    <a:pt x="14634" y="10487"/>
                  </a:moveTo>
                  <a:cubicBezTo>
                    <a:pt x="14973" y="10734"/>
                    <a:pt x="15281" y="10949"/>
                    <a:pt x="15589" y="11227"/>
                  </a:cubicBezTo>
                  <a:cubicBezTo>
                    <a:pt x="15004" y="11258"/>
                    <a:pt x="14388" y="11319"/>
                    <a:pt x="13802" y="11381"/>
                  </a:cubicBezTo>
                  <a:cubicBezTo>
                    <a:pt x="14080" y="11073"/>
                    <a:pt x="14357" y="10795"/>
                    <a:pt x="14634" y="10487"/>
                  </a:cubicBezTo>
                  <a:close/>
                  <a:moveTo>
                    <a:pt x="11245" y="7992"/>
                  </a:moveTo>
                  <a:cubicBezTo>
                    <a:pt x="12262" y="8639"/>
                    <a:pt x="13248" y="9378"/>
                    <a:pt x="14203" y="10118"/>
                  </a:cubicBezTo>
                  <a:cubicBezTo>
                    <a:pt x="13772" y="10549"/>
                    <a:pt x="13402" y="11011"/>
                    <a:pt x="12971" y="11412"/>
                  </a:cubicBezTo>
                  <a:cubicBezTo>
                    <a:pt x="12385" y="11504"/>
                    <a:pt x="11800" y="11535"/>
                    <a:pt x="11184" y="11627"/>
                  </a:cubicBezTo>
                  <a:lnTo>
                    <a:pt x="11184" y="10179"/>
                  </a:lnTo>
                  <a:cubicBezTo>
                    <a:pt x="11184" y="9532"/>
                    <a:pt x="11184" y="8762"/>
                    <a:pt x="11245" y="7992"/>
                  </a:cubicBezTo>
                  <a:close/>
                  <a:moveTo>
                    <a:pt x="5249" y="5603"/>
                  </a:moveTo>
                  <a:cubicBezTo>
                    <a:pt x="5885" y="5603"/>
                    <a:pt x="6621" y="5900"/>
                    <a:pt x="6994" y="5959"/>
                  </a:cubicBezTo>
                  <a:cubicBezTo>
                    <a:pt x="8350" y="6390"/>
                    <a:pt x="9613" y="7006"/>
                    <a:pt x="10814" y="7715"/>
                  </a:cubicBezTo>
                  <a:cubicBezTo>
                    <a:pt x="10691" y="8947"/>
                    <a:pt x="10660" y="10179"/>
                    <a:pt x="10660" y="11319"/>
                  </a:cubicBezTo>
                  <a:lnTo>
                    <a:pt x="10660" y="11689"/>
                  </a:lnTo>
                  <a:cubicBezTo>
                    <a:pt x="9767" y="11812"/>
                    <a:pt x="8935" y="11935"/>
                    <a:pt x="8072" y="12089"/>
                  </a:cubicBezTo>
                  <a:cubicBezTo>
                    <a:pt x="7641" y="12120"/>
                    <a:pt x="7240" y="12274"/>
                    <a:pt x="6809" y="12397"/>
                  </a:cubicBezTo>
                  <a:lnTo>
                    <a:pt x="6778" y="12397"/>
                  </a:lnTo>
                  <a:cubicBezTo>
                    <a:pt x="6778" y="12336"/>
                    <a:pt x="6717" y="12336"/>
                    <a:pt x="6717" y="12305"/>
                  </a:cubicBezTo>
                  <a:cubicBezTo>
                    <a:pt x="6008" y="11412"/>
                    <a:pt x="5238" y="10487"/>
                    <a:pt x="4684" y="9471"/>
                  </a:cubicBezTo>
                  <a:cubicBezTo>
                    <a:pt x="4191" y="8547"/>
                    <a:pt x="3698" y="6945"/>
                    <a:pt x="4345" y="5990"/>
                  </a:cubicBezTo>
                  <a:cubicBezTo>
                    <a:pt x="4557" y="5699"/>
                    <a:pt x="4887" y="5603"/>
                    <a:pt x="5249" y="5603"/>
                  </a:cubicBezTo>
                  <a:close/>
                  <a:moveTo>
                    <a:pt x="18670" y="11658"/>
                  </a:moveTo>
                  <a:cubicBezTo>
                    <a:pt x="18732" y="12151"/>
                    <a:pt x="18762" y="12675"/>
                    <a:pt x="18855" y="13198"/>
                  </a:cubicBezTo>
                  <a:cubicBezTo>
                    <a:pt x="18239" y="12705"/>
                    <a:pt x="17653" y="12182"/>
                    <a:pt x="17099" y="11689"/>
                  </a:cubicBezTo>
                  <a:cubicBezTo>
                    <a:pt x="17622" y="11658"/>
                    <a:pt x="18115" y="11658"/>
                    <a:pt x="18670" y="11658"/>
                  </a:cubicBezTo>
                  <a:close/>
                  <a:moveTo>
                    <a:pt x="12416" y="12089"/>
                  </a:moveTo>
                  <a:lnTo>
                    <a:pt x="12416" y="12089"/>
                  </a:lnTo>
                  <a:cubicBezTo>
                    <a:pt x="12046" y="12551"/>
                    <a:pt x="11646" y="12952"/>
                    <a:pt x="11276" y="13414"/>
                  </a:cubicBezTo>
                  <a:cubicBezTo>
                    <a:pt x="11276" y="13044"/>
                    <a:pt x="11245" y="12613"/>
                    <a:pt x="11245" y="12213"/>
                  </a:cubicBezTo>
                  <a:cubicBezTo>
                    <a:pt x="11615" y="12151"/>
                    <a:pt x="12016" y="12120"/>
                    <a:pt x="12416" y="12089"/>
                  </a:cubicBezTo>
                  <a:close/>
                  <a:moveTo>
                    <a:pt x="20303" y="11658"/>
                  </a:moveTo>
                  <a:cubicBezTo>
                    <a:pt x="21042" y="11658"/>
                    <a:pt x="21905" y="11658"/>
                    <a:pt x="22798" y="11689"/>
                  </a:cubicBezTo>
                  <a:cubicBezTo>
                    <a:pt x="22120" y="12798"/>
                    <a:pt x="21443" y="13845"/>
                    <a:pt x="20672" y="14893"/>
                  </a:cubicBezTo>
                  <a:cubicBezTo>
                    <a:pt x="20210" y="14431"/>
                    <a:pt x="19748" y="13999"/>
                    <a:pt x="19286" y="13568"/>
                  </a:cubicBezTo>
                  <a:cubicBezTo>
                    <a:pt x="19255" y="13352"/>
                    <a:pt x="19255" y="13137"/>
                    <a:pt x="19194" y="12921"/>
                  </a:cubicBezTo>
                  <a:cubicBezTo>
                    <a:pt x="19163" y="12490"/>
                    <a:pt x="19101" y="12089"/>
                    <a:pt x="19040" y="11658"/>
                  </a:cubicBezTo>
                  <a:close/>
                  <a:moveTo>
                    <a:pt x="10660" y="12305"/>
                  </a:moveTo>
                  <a:cubicBezTo>
                    <a:pt x="10660" y="12921"/>
                    <a:pt x="10691" y="13506"/>
                    <a:pt x="10722" y="14123"/>
                  </a:cubicBezTo>
                  <a:cubicBezTo>
                    <a:pt x="10352" y="14616"/>
                    <a:pt x="9921" y="15108"/>
                    <a:pt x="9551" y="15601"/>
                  </a:cubicBezTo>
                  <a:cubicBezTo>
                    <a:pt x="9489" y="15540"/>
                    <a:pt x="9428" y="15478"/>
                    <a:pt x="9397" y="15417"/>
                  </a:cubicBezTo>
                  <a:cubicBezTo>
                    <a:pt x="8627" y="14616"/>
                    <a:pt x="7887" y="13753"/>
                    <a:pt x="7148" y="12890"/>
                  </a:cubicBezTo>
                  <a:cubicBezTo>
                    <a:pt x="8319" y="12613"/>
                    <a:pt x="9489" y="12459"/>
                    <a:pt x="10660" y="12305"/>
                  </a:cubicBezTo>
                  <a:close/>
                  <a:moveTo>
                    <a:pt x="19317" y="14400"/>
                  </a:moveTo>
                  <a:cubicBezTo>
                    <a:pt x="19625" y="14708"/>
                    <a:pt x="19964" y="14954"/>
                    <a:pt x="20272" y="15262"/>
                  </a:cubicBezTo>
                  <a:cubicBezTo>
                    <a:pt x="20025" y="15663"/>
                    <a:pt x="19748" y="16033"/>
                    <a:pt x="19440" y="16402"/>
                  </a:cubicBezTo>
                  <a:cubicBezTo>
                    <a:pt x="19440" y="15725"/>
                    <a:pt x="19409" y="15078"/>
                    <a:pt x="19317" y="14400"/>
                  </a:cubicBezTo>
                  <a:close/>
                  <a:moveTo>
                    <a:pt x="10814" y="14924"/>
                  </a:moveTo>
                  <a:cubicBezTo>
                    <a:pt x="10845" y="15632"/>
                    <a:pt x="10937" y="16310"/>
                    <a:pt x="10999" y="17049"/>
                  </a:cubicBezTo>
                  <a:cubicBezTo>
                    <a:pt x="10660" y="16710"/>
                    <a:pt x="10321" y="16341"/>
                    <a:pt x="10013" y="16002"/>
                  </a:cubicBezTo>
                  <a:cubicBezTo>
                    <a:pt x="10229" y="15632"/>
                    <a:pt x="10506" y="15262"/>
                    <a:pt x="10814" y="14924"/>
                  </a:cubicBezTo>
                  <a:close/>
                  <a:moveTo>
                    <a:pt x="15620" y="13352"/>
                  </a:moveTo>
                  <a:lnTo>
                    <a:pt x="15620" y="13352"/>
                  </a:lnTo>
                  <a:cubicBezTo>
                    <a:pt x="16513" y="13476"/>
                    <a:pt x="17284" y="13999"/>
                    <a:pt x="17345" y="15016"/>
                  </a:cubicBezTo>
                  <a:cubicBezTo>
                    <a:pt x="17561" y="16556"/>
                    <a:pt x="16175" y="17665"/>
                    <a:pt x="14819" y="17665"/>
                  </a:cubicBezTo>
                  <a:cubicBezTo>
                    <a:pt x="14480" y="17604"/>
                    <a:pt x="14110" y="17542"/>
                    <a:pt x="13772" y="17357"/>
                  </a:cubicBezTo>
                  <a:lnTo>
                    <a:pt x="13772" y="17357"/>
                  </a:lnTo>
                  <a:cubicBezTo>
                    <a:pt x="14009" y="17417"/>
                    <a:pt x="14261" y="17444"/>
                    <a:pt x="14514" y="17444"/>
                  </a:cubicBezTo>
                  <a:cubicBezTo>
                    <a:pt x="15049" y="17444"/>
                    <a:pt x="15582" y="17320"/>
                    <a:pt x="15959" y="17111"/>
                  </a:cubicBezTo>
                  <a:cubicBezTo>
                    <a:pt x="16051" y="17080"/>
                    <a:pt x="16051" y="16957"/>
                    <a:pt x="15928" y="16957"/>
                  </a:cubicBezTo>
                  <a:cubicBezTo>
                    <a:pt x="15842" y="16945"/>
                    <a:pt x="15754" y="16940"/>
                    <a:pt x="15666" y="16940"/>
                  </a:cubicBezTo>
                  <a:cubicBezTo>
                    <a:pt x="15314" y="16940"/>
                    <a:pt x="14955" y="17018"/>
                    <a:pt x="14634" y="17018"/>
                  </a:cubicBezTo>
                  <a:cubicBezTo>
                    <a:pt x="14172" y="17018"/>
                    <a:pt x="13741" y="16957"/>
                    <a:pt x="13279" y="16926"/>
                  </a:cubicBezTo>
                  <a:cubicBezTo>
                    <a:pt x="13186" y="16864"/>
                    <a:pt x="13155" y="16741"/>
                    <a:pt x="13094" y="16618"/>
                  </a:cubicBezTo>
                  <a:lnTo>
                    <a:pt x="13094" y="16618"/>
                  </a:lnTo>
                  <a:cubicBezTo>
                    <a:pt x="13431" y="16699"/>
                    <a:pt x="13816" y="16756"/>
                    <a:pt x="14191" y="16756"/>
                  </a:cubicBezTo>
                  <a:cubicBezTo>
                    <a:pt x="14672" y="16756"/>
                    <a:pt x="15137" y="16662"/>
                    <a:pt x="15466" y="16402"/>
                  </a:cubicBezTo>
                  <a:cubicBezTo>
                    <a:pt x="15497" y="16341"/>
                    <a:pt x="15466" y="16310"/>
                    <a:pt x="15435" y="16279"/>
                  </a:cubicBezTo>
                  <a:cubicBezTo>
                    <a:pt x="15307" y="16240"/>
                    <a:pt x="15181" y="16225"/>
                    <a:pt x="15057" y="16225"/>
                  </a:cubicBezTo>
                  <a:cubicBezTo>
                    <a:pt x="14794" y="16225"/>
                    <a:pt x="14537" y="16289"/>
                    <a:pt x="14264" y="16310"/>
                  </a:cubicBezTo>
                  <a:cubicBezTo>
                    <a:pt x="14073" y="16323"/>
                    <a:pt x="13892" y="16330"/>
                    <a:pt x="13713" y="16330"/>
                  </a:cubicBezTo>
                  <a:cubicBezTo>
                    <a:pt x="13460" y="16330"/>
                    <a:pt x="13210" y="16315"/>
                    <a:pt x="12940" y="16279"/>
                  </a:cubicBezTo>
                  <a:cubicBezTo>
                    <a:pt x="12847" y="16063"/>
                    <a:pt x="12847" y="15879"/>
                    <a:pt x="12817" y="15694"/>
                  </a:cubicBezTo>
                  <a:lnTo>
                    <a:pt x="12817" y="15694"/>
                  </a:lnTo>
                  <a:cubicBezTo>
                    <a:pt x="13218" y="15886"/>
                    <a:pt x="13745" y="16037"/>
                    <a:pt x="14249" y="16037"/>
                  </a:cubicBezTo>
                  <a:cubicBezTo>
                    <a:pt x="14712" y="16037"/>
                    <a:pt x="15156" y="15910"/>
                    <a:pt x="15466" y="15571"/>
                  </a:cubicBezTo>
                  <a:cubicBezTo>
                    <a:pt x="15558" y="15509"/>
                    <a:pt x="15466" y="15417"/>
                    <a:pt x="15404" y="15417"/>
                  </a:cubicBezTo>
                  <a:cubicBezTo>
                    <a:pt x="15365" y="15414"/>
                    <a:pt x="15327" y="15412"/>
                    <a:pt x="15288" y="15412"/>
                  </a:cubicBezTo>
                  <a:cubicBezTo>
                    <a:pt x="14895" y="15412"/>
                    <a:pt x="14503" y="15543"/>
                    <a:pt x="14110" y="15571"/>
                  </a:cubicBezTo>
                  <a:cubicBezTo>
                    <a:pt x="14023" y="15584"/>
                    <a:pt x="13932" y="15590"/>
                    <a:pt x="13839" y="15590"/>
                  </a:cubicBezTo>
                  <a:cubicBezTo>
                    <a:pt x="13510" y="15590"/>
                    <a:pt x="13160" y="15513"/>
                    <a:pt x="12847" y="15417"/>
                  </a:cubicBezTo>
                  <a:cubicBezTo>
                    <a:pt x="12847" y="15232"/>
                    <a:pt x="12878" y="14985"/>
                    <a:pt x="12971" y="14800"/>
                  </a:cubicBezTo>
                  <a:cubicBezTo>
                    <a:pt x="13309" y="15106"/>
                    <a:pt x="13773" y="15244"/>
                    <a:pt x="14245" y="15244"/>
                  </a:cubicBezTo>
                  <a:cubicBezTo>
                    <a:pt x="14676" y="15244"/>
                    <a:pt x="15113" y="15129"/>
                    <a:pt x="15466" y="14924"/>
                  </a:cubicBezTo>
                  <a:cubicBezTo>
                    <a:pt x="15497" y="14893"/>
                    <a:pt x="15497" y="14862"/>
                    <a:pt x="15466" y="14800"/>
                  </a:cubicBezTo>
                  <a:cubicBezTo>
                    <a:pt x="15320" y="14776"/>
                    <a:pt x="15165" y="14769"/>
                    <a:pt x="15005" y="14769"/>
                  </a:cubicBezTo>
                  <a:cubicBezTo>
                    <a:pt x="14741" y="14769"/>
                    <a:pt x="14464" y="14789"/>
                    <a:pt x="14192" y="14789"/>
                  </a:cubicBezTo>
                  <a:cubicBezTo>
                    <a:pt x="13791" y="14789"/>
                    <a:pt x="13404" y="14744"/>
                    <a:pt x="13094" y="14523"/>
                  </a:cubicBezTo>
                  <a:cubicBezTo>
                    <a:pt x="13125" y="14492"/>
                    <a:pt x="13125" y="14461"/>
                    <a:pt x="13155" y="14431"/>
                  </a:cubicBezTo>
                  <a:cubicBezTo>
                    <a:pt x="13279" y="14215"/>
                    <a:pt x="13402" y="14123"/>
                    <a:pt x="13587" y="13969"/>
                  </a:cubicBezTo>
                  <a:cubicBezTo>
                    <a:pt x="13898" y="14372"/>
                    <a:pt x="14428" y="14590"/>
                    <a:pt x="14955" y="14590"/>
                  </a:cubicBezTo>
                  <a:cubicBezTo>
                    <a:pt x="15314" y="14590"/>
                    <a:pt x="15672" y="14489"/>
                    <a:pt x="15959" y="14277"/>
                  </a:cubicBezTo>
                  <a:cubicBezTo>
                    <a:pt x="16051" y="14215"/>
                    <a:pt x="16020" y="14153"/>
                    <a:pt x="15928" y="14123"/>
                  </a:cubicBezTo>
                  <a:cubicBezTo>
                    <a:pt x="15796" y="14105"/>
                    <a:pt x="15655" y="14099"/>
                    <a:pt x="15510" y="14099"/>
                  </a:cubicBezTo>
                  <a:cubicBezTo>
                    <a:pt x="15320" y="14099"/>
                    <a:pt x="15122" y="14108"/>
                    <a:pt x="14926" y="14108"/>
                  </a:cubicBezTo>
                  <a:cubicBezTo>
                    <a:pt x="14506" y="14108"/>
                    <a:pt x="14093" y="14068"/>
                    <a:pt x="13772" y="13815"/>
                  </a:cubicBezTo>
                  <a:cubicBezTo>
                    <a:pt x="14049" y="13630"/>
                    <a:pt x="14388" y="13506"/>
                    <a:pt x="14727" y="13414"/>
                  </a:cubicBezTo>
                  <a:cubicBezTo>
                    <a:pt x="14850" y="13537"/>
                    <a:pt x="14973" y="13630"/>
                    <a:pt x="15127" y="13660"/>
                  </a:cubicBezTo>
                  <a:cubicBezTo>
                    <a:pt x="15317" y="13730"/>
                    <a:pt x="15508" y="13770"/>
                    <a:pt x="15703" y="13770"/>
                  </a:cubicBezTo>
                  <a:cubicBezTo>
                    <a:pt x="15856" y="13770"/>
                    <a:pt x="16012" y="13745"/>
                    <a:pt x="16175" y="13691"/>
                  </a:cubicBezTo>
                  <a:cubicBezTo>
                    <a:pt x="16236" y="13691"/>
                    <a:pt x="16236" y="13568"/>
                    <a:pt x="16205" y="13537"/>
                  </a:cubicBezTo>
                  <a:cubicBezTo>
                    <a:pt x="16020" y="13476"/>
                    <a:pt x="15805" y="13414"/>
                    <a:pt x="15620" y="13352"/>
                  </a:cubicBezTo>
                  <a:close/>
                  <a:moveTo>
                    <a:pt x="23168" y="11658"/>
                  </a:moveTo>
                  <a:cubicBezTo>
                    <a:pt x="23507" y="11689"/>
                    <a:pt x="23907" y="11689"/>
                    <a:pt x="24246" y="11720"/>
                  </a:cubicBezTo>
                  <a:cubicBezTo>
                    <a:pt x="24585" y="11812"/>
                    <a:pt x="24924" y="11874"/>
                    <a:pt x="25232" y="11966"/>
                  </a:cubicBezTo>
                  <a:cubicBezTo>
                    <a:pt x="26464" y="12305"/>
                    <a:pt x="27943" y="12798"/>
                    <a:pt x="28836" y="13722"/>
                  </a:cubicBezTo>
                  <a:cubicBezTo>
                    <a:pt x="28867" y="13784"/>
                    <a:pt x="28898" y="13815"/>
                    <a:pt x="28898" y="13845"/>
                  </a:cubicBezTo>
                  <a:cubicBezTo>
                    <a:pt x="28929" y="13876"/>
                    <a:pt x="28990" y="13969"/>
                    <a:pt x="29021" y="13999"/>
                  </a:cubicBezTo>
                  <a:cubicBezTo>
                    <a:pt x="29452" y="14616"/>
                    <a:pt x="29514" y="15262"/>
                    <a:pt x="29021" y="15848"/>
                  </a:cubicBezTo>
                  <a:cubicBezTo>
                    <a:pt x="28682" y="16248"/>
                    <a:pt x="28189" y="16495"/>
                    <a:pt x="27666" y="16710"/>
                  </a:cubicBezTo>
                  <a:cubicBezTo>
                    <a:pt x="27604" y="16310"/>
                    <a:pt x="27357" y="15940"/>
                    <a:pt x="27019" y="15694"/>
                  </a:cubicBezTo>
                  <a:cubicBezTo>
                    <a:pt x="26857" y="15600"/>
                    <a:pt x="26702" y="15558"/>
                    <a:pt x="26556" y="15558"/>
                  </a:cubicBezTo>
                  <a:cubicBezTo>
                    <a:pt x="26032" y="15558"/>
                    <a:pt x="25629" y="16088"/>
                    <a:pt x="25509" y="16618"/>
                  </a:cubicBezTo>
                  <a:lnTo>
                    <a:pt x="25509" y="16680"/>
                  </a:lnTo>
                  <a:cubicBezTo>
                    <a:pt x="25386" y="16957"/>
                    <a:pt x="25386" y="17234"/>
                    <a:pt x="25509" y="17511"/>
                  </a:cubicBezTo>
                  <a:lnTo>
                    <a:pt x="23661" y="18066"/>
                  </a:lnTo>
                  <a:cubicBezTo>
                    <a:pt x="23630" y="18035"/>
                    <a:pt x="23599" y="18004"/>
                    <a:pt x="23599" y="17973"/>
                  </a:cubicBezTo>
                  <a:cubicBezTo>
                    <a:pt x="22829" y="16957"/>
                    <a:pt x="21935" y="16063"/>
                    <a:pt x="21104" y="15232"/>
                  </a:cubicBezTo>
                  <a:lnTo>
                    <a:pt x="20950" y="15078"/>
                  </a:lnTo>
                  <a:cubicBezTo>
                    <a:pt x="21751" y="13969"/>
                    <a:pt x="22490" y="12798"/>
                    <a:pt x="23168" y="11658"/>
                  </a:cubicBezTo>
                  <a:close/>
                  <a:moveTo>
                    <a:pt x="15225" y="12844"/>
                  </a:moveTo>
                  <a:cubicBezTo>
                    <a:pt x="14325" y="12844"/>
                    <a:pt x="13417" y="13203"/>
                    <a:pt x="12847" y="13938"/>
                  </a:cubicBezTo>
                  <a:cubicBezTo>
                    <a:pt x="12632" y="14184"/>
                    <a:pt x="12478" y="14554"/>
                    <a:pt x="12385" y="14862"/>
                  </a:cubicBezTo>
                  <a:cubicBezTo>
                    <a:pt x="12016" y="15879"/>
                    <a:pt x="12293" y="17173"/>
                    <a:pt x="13494" y="17881"/>
                  </a:cubicBezTo>
                  <a:cubicBezTo>
                    <a:pt x="13710" y="18004"/>
                    <a:pt x="13895" y="18066"/>
                    <a:pt x="14080" y="18158"/>
                  </a:cubicBezTo>
                  <a:cubicBezTo>
                    <a:pt x="14315" y="18252"/>
                    <a:pt x="14568" y="18293"/>
                    <a:pt x="14812" y="18293"/>
                  </a:cubicBezTo>
                  <a:cubicBezTo>
                    <a:pt x="14888" y="18293"/>
                    <a:pt x="14962" y="18289"/>
                    <a:pt x="15035" y="18282"/>
                  </a:cubicBezTo>
                  <a:cubicBezTo>
                    <a:pt x="16667" y="18158"/>
                    <a:pt x="18269" y="16710"/>
                    <a:pt x="18023" y="15016"/>
                  </a:cubicBezTo>
                  <a:cubicBezTo>
                    <a:pt x="17787" y="13582"/>
                    <a:pt x="16514" y="12844"/>
                    <a:pt x="15225" y="12844"/>
                  </a:cubicBezTo>
                  <a:close/>
                  <a:moveTo>
                    <a:pt x="20580" y="15571"/>
                  </a:moveTo>
                  <a:cubicBezTo>
                    <a:pt x="20888" y="15879"/>
                    <a:pt x="21196" y="16156"/>
                    <a:pt x="21473" y="16464"/>
                  </a:cubicBezTo>
                  <a:cubicBezTo>
                    <a:pt x="21966" y="16957"/>
                    <a:pt x="22582" y="17573"/>
                    <a:pt x="23168" y="18251"/>
                  </a:cubicBezTo>
                  <a:cubicBezTo>
                    <a:pt x="21935" y="18559"/>
                    <a:pt x="20672" y="18805"/>
                    <a:pt x="19440" y="19021"/>
                  </a:cubicBezTo>
                  <a:cubicBezTo>
                    <a:pt x="19471" y="18312"/>
                    <a:pt x="19471" y="17665"/>
                    <a:pt x="19440" y="17018"/>
                  </a:cubicBezTo>
                  <a:cubicBezTo>
                    <a:pt x="19563" y="16864"/>
                    <a:pt x="19656" y="16741"/>
                    <a:pt x="19779" y="16587"/>
                  </a:cubicBezTo>
                  <a:cubicBezTo>
                    <a:pt x="20056" y="16248"/>
                    <a:pt x="20333" y="15879"/>
                    <a:pt x="20580" y="15571"/>
                  </a:cubicBezTo>
                  <a:close/>
                  <a:moveTo>
                    <a:pt x="6686" y="13014"/>
                  </a:moveTo>
                  <a:cubicBezTo>
                    <a:pt x="6840" y="13198"/>
                    <a:pt x="6994" y="13352"/>
                    <a:pt x="7148" y="13506"/>
                  </a:cubicBezTo>
                  <a:cubicBezTo>
                    <a:pt x="7857" y="14307"/>
                    <a:pt x="8565" y="15108"/>
                    <a:pt x="9335" y="15940"/>
                  </a:cubicBezTo>
                  <a:cubicBezTo>
                    <a:pt x="8812" y="16618"/>
                    <a:pt x="8257" y="17327"/>
                    <a:pt x="7764" y="18035"/>
                  </a:cubicBezTo>
                  <a:cubicBezTo>
                    <a:pt x="7487" y="18405"/>
                    <a:pt x="7302" y="18774"/>
                    <a:pt x="7086" y="19175"/>
                  </a:cubicBezTo>
                  <a:cubicBezTo>
                    <a:pt x="7086" y="19175"/>
                    <a:pt x="7086" y="19206"/>
                    <a:pt x="7025" y="19206"/>
                  </a:cubicBezTo>
                  <a:lnTo>
                    <a:pt x="6963" y="19206"/>
                  </a:lnTo>
                  <a:cubicBezTo>
                    <a:pt x="5793" y="19083"/>
                    <a:pt x="4622" y="18959"/>
                    <a:pt x="3482" y="18620"/>
                  </a:cubicBezTo>
                  <a:cubicBezTo>
                    <a:pt x="2496" y="18251"/>
                    <a:pt x="987" y="17511"/>
                    <a:pt x="802" y="16341"/>
                  </a:cubicBezTo>
                  <a:cubicBezTo>
                    <a:pt x="617" y="15386"/>
                    <a:pt x="2188" y="14770"/>
                    <a:pt x="2650" y="14461"/>
                  </a:cubicBezTo>
                  <a:cubicBezTo>
                    <a:pt x="3913" y="13815"/>
                    <a:pt x="5269" y="13352"/>
                    <a:pt x="6686" y="13014"/>
                  </a:cubicBezTo>
                  <a:close/>
                  <a:moveTo>
                    <a:pt x="19040" y="17511"/>
                  </a:moveTo>
                  <a:lnTo>
                    <a:pt x="19040" y="19052"/>
                  </a:lnTo>
                  <a:cubicBezTo>
                    <a:pt x="18547" y="19113"/>
                    <a:pt x="18023" y="19175"/>
                    <a:pt x="17499" y="19237"/>
                  </a:cubicBezTo>
                  <a:cubicBezTo>
                    <a:pt x="18023" y="18651"/>
                    <a:pt x="18547" y="18097"/>
                    <a:pt x="19040" y="17511"/>
                  </a:cubicBezTo>
                  <a:close/>
                  <a:moveTo>
                    <a:pt x="9705" y="16341"/>
                  </a:moveTo>
                  <a:cubicBezTo>
                    <a:pt x="10106" y="16772"/>
                    <a:pt x="10568" y="17234"/>
                    <a:pt x="11030" y="17665"/>
                  </a:cubicBezTo>
                  <a:cubicBezTo>
                    <a:pt x="11122" y="18251"/>
                    <a:pt x="11153" y="18805"/>
                    <a:pt x="11245" y="19421"/>
                  </a:cubicBezTo>
                  <a:lnTo>
                    <a:pt x="10999" y="19421"/>
                  </a:lnTo>
                  <a:cubicBezTo>
                    <a:pt x="9890" y="19391"/>
                    <a:pt x="8719" y="19329"/>
                    <a:pt x="7610" y="19237"/>
                  </a:cubicBezTo>
                  <a:cubicBezTo>
                    <a:pt x="8226" y="18251"/>
                    <a:pt x="8966" y="17265"/>
                    <a:pt x="9705" y="16341"/>
                  </a:cubicBezTo>
                  <a:close/>
                  <a:moveTo>
                    <a:pt x="16205" y="11720"/>
                  </a:moveTo>
                  <a:cubicBezTo>
                    <a:pt x="17130" y="12459"/>
                    <a:pt x="18023" y="13198"/>
                    <a:pt x="18855" y="13999"/>
                  </a:cubicBezTo>
                  <a:cubicBezTo>
                    <a:pt x="18947" y="14954"/>
                    <a:pt x="18978" y="15940"/>
                    <a:pt x="18978" y="16895"/>
                  </a:cubicBezTo>
                  <a:cubicBezTo>
                    <a:pt x="18331" y="17696"/>
                    <a:pt x="17592" y="18497"/>
                    <a:pt x="16852" y="19267"/>
                  </a:cubicBezTo>
                  <a:cubicBezTo>
                    <a:pt x="15774" y="19360"/>
                    <a:pt x="14696" y="19421"/>
                    <a:pt x="13618" y="19421"/>
                  </a:cubicBezTo>
                  <a:cubicBezTo>
                    <a:pt x="12940" y="18836"/>
                    <a:pt x="12262" y="18220"/>
                    <a:pt x="11584" y="17604"/>
                  </a:cubicBezTo>
                  <a:lnTo>
                    <a:pt x="11584" y="17481"/>
                  </a:lnTo>
                  <a:cubicBezTo>
                    <a:pt x="11461" y="16402"/>
                    <a:pt x="11399" y="15355"/>
                    <a:pt x="11307" y="14277"/>
                  </a:cubicBezTo>
                  <a:cubicBezTo>
                    <a:pt x="11923" y="13506"/>
                    <a:pt x="12570" y="12736"/>
                    <a:pt x="13248" y="11997"/>
                  </a:cubicBezTo>
                  <a:cubicBezTo>
                    <a:pt x="14234" y="11874"/>
                    <a:pt x="15250" y="11812"/>
                    <a:pt x="16205" y="11720"/>
                  </a:cubicBezTo>
                  <a:close/>
                  <a:moveTo>
                    <a:pt x="11708" y="18282"/>
                  </a:moveTo>
                  <a:lnTo>
                    <a:pt x="11708" y="18282"/>
                  </a:lnTo>
                  <a:cubicBezTo>
                    <a:pt x="12108" y="18651"/>
                    <a:pt x="12570" y="19083"/>
                    <a:pt x="13001" y="19483"/>
                  </a:cubicBezTo>
                  <a:lnTo>
                    <a:pt x="11800" y="19483"/>
                  </a:lnTo>
                  <a:cubicBezTo>
                    <a:pt x="11769" y="19052"/>
                    <a:pt x="11738" y="18651"/>
                    <a:pt x="11708" y="18282"/>
                  </a:cubicBezTo>
                  <a:close/>
                  <a:moveTo>
                    <a:pt x="16421" y="19729"/>
                  </a:moveTo>
                  <a:cubicBezTo>
                    <a:pt x="16082" y="20068"/>
                    <a:pt x="15712" y="20469"/>
                    <a:pt x="15312" y="20808"/>
                  </a:cubicBezTo>
                  <a:cubicBezTo>
                    <a:pt x="14942" y="20500"/>
                    <a:pt x="14511" y="20161"/>
                    <a:pt x="14110" y="19853"/>
                  </a:cubicBezTo>
                  <a:lnTo>
                    <a:pt x="16421" y="19729"/>
                  </a:lnTo>
                  <a:close/>
                  <a:moveTo>
                    <a:pt x="19009" y="19421"/>
                  </a:moveTo>
                  <a:lnTo>
                    <a:pt x="19009" y="19514"/>
                  </a:lnTo>
                  <a:cubicBezTo>
                    <a:pt x="18978" y="20685"/>
                    <a:pt x="18886" y="21948"/>
                    <a:pt x="18793" y="23118"/>
                  </a:cubicBezTo>
                  <a:cubicBezTo>
                    <a:pt x="17715" y="22471"/>
                    <a:pt x="16667" y="21794"/>
                    <a:pt x="15651" y="21054"/>
                  </a:cubicBezTo>
                  <a:lnTo>
                    <a:pt x="17037" y="19668"/>
                  </a:lnTo>
                  <a:cubicBezTo>
                    <a:pt x="17253" y="19668"/>
                    <a:pt x="17407" y="19606"/>
                    <a:pt x="17592" y="19606"/>
                  </a:cubicBezTo>
                  <a:cubicBezTo>
                    <a:pt x="18054" y="19575"/>
                    <a:pt x="18547" y="19514"/>
                    <a:pt x="19009" y="19421"/>
                  </a:cubicBezTo>
                  <a:close/>
                  <a:moveTo>
                    <a:pt x="13494" y="19853"/>
                  </a:moveTo>
                  <a:cubicBezTo>
                    <a:pt x="13648" y="19976"/>
                    <a:pt x="13772" y="20099"/>
                    <a:pt x="13926" y="20192"/>
                  </a:cubicBezTo>
                  <a:cubicBezTo>
                    <a:pt x="14326" y="20500"/>
                    <a:pt x="14665" y="20777"/>
                    <a:pt x="15035" y="21085"/>
                  </a:cubicBezTo>
                  <a:lnTo>
                    <a:pt x="15004" y="21116"/>
                  </a:lnTo>
                  <a:cubicBezTo>
                    <a:pt x="14203" y="21886"/>
                    <a:pt x="13340" y="22625"/>
                    <a:pt x="12478" y="23365"/>
                  </a:cubicBezTo>
                  <a:cubicBezTo>
                    <a:pt x="12200" y="22194"/>
                    <a:pt x="12046" y="21023"/>
                    <a:pt x="11892" y="19853"/>
                  </a:cubicBezTo>
                  <a:lnTo>
                    <a:pt x="11892" y="19853"/>
                  </a:lnTo>
                  <a:cubicBezTo>
                    <a:pt x="12067" y="19863"/>
                    <a:pt x="12245" y="19866"/>
                    <a:pt x="12424" y="19866"/>
                  </a:cubicBezTo>
                  <a:cubicBezTo>
                    <a:pt x="12782" y="19866"/>
                    <a:pt x="13145" y="19853"/>
                    <a:pt x="13494" y="19853"/>
                  </a:cubicBezTo>
                  <a:close/>
                  <a:moveTo>
                    <a:pt x="23445" y="18497"/>
                  </a:moveTo>
                  <a:cubicBezTo>
                    <a:pt x="23722" y="18774"/>
                    <a:pt x="23938" y="19052"/>
                    <a:pt x="24184" y="19360"/>
                  </a:cubicBezTo>
                  <a:cubicBezTo>
                    <a:pt x="24369" y="19668"/>
                    <a:pt x="24554" y="19914"/>
                    <a:pt x="24708" y="20253"/>
                  </a:cubicBezTo>
                  <a:cubicBezTo>
                    <a:pt x="25324" y="21362"/>
                    <a:pt x="26033" y="22749"/>
                    <a:pt x="25971" y="24042"/>
                  </a:cubicBezTo>
                  <a:lnTo>
                    <a:pt x="25971" y="24166"/>
                  </a:lnTo>
                  <a:cubicBezTo>
                    <a:pt x="25971" y="24227"/>
                    <a:pt x="25971" y="24320"/>
                    <a:pt x="25940" y="24412"/>
                  </a:cubicBezTo>
                  <a:cubicBezTo>
                    <a:pt x="25817" y="25059"/>
                    <a:pt x="25417" y="25583"/>
                    <a:pt x="24677" y="25644"/>
                  </a:cubicBezTo>
                  <a:cubicBezTo>
                    <a:pt x="24648" y="25646"/>
                    <a:pt x="24619" y="25646"/>
                    <a:pt x="24590" y="25646"/>
                  </a:cubicBezTo>
                  <a:cubicBezTo>
                    <a:pt x="23880" y="25646"/>
                    <a:pt x="23174" y="25296"/>
                    <a:pt x="22582" y="25059"/>
                  </a:cubicBezTo>
                  <a:cubicBezTo>
                    <a:pt x="21443" y="24597"/>
                    <a:pt x="20272" y="24012"/>
                    <a:pt x="19194" y="23396"/>
                  </a:cubicBezTo>
                  <a:cubicBezTo>
                    <a:pt x="19255" y="23087"/>
                    <a:pt x="19255" y="22779"/>
                    <a:pt x="19286" y="22471"/>
                  </a:cubicBezTo>
                  <a:cubicBezTo>
                    <a:pt x="19348" y="21424"/>
                    <a:pt x="19440" y="20438"/>
                    <a:pt x="19440" y="19391"/>
                  </a:cubicBezTo>
                  <a:cubicBezTo>
                    <a:pt x="20796" y="19144"/>
                    <a:pt x="22120" y="18898"/>
                    <a:pt x="23445" y="18497"/>
                  </a:cubicBezTo>
                  <a:close/>
                  <a:moveTo>
                    <a:pt x="7395" y="19668"/>
                  </a:moveTo>
                  <a:cubicBezTo>
                    <a:pt x="7610" y="19668"/>
                    <a:pt x="7857" y="19699"/>
                    <a:pt x="8072" y="19699"/>
                  </a:cubicBezTo>
                  <a:cubicBezTo>
                    <a:pt x="9151" y="19791"/>
                    <a:pt x="10229" y="19853"/>
                    <a:pt x="11307" y="19853"/>
                  </a:cubicBezTo>
                  <a:cubicBezTo>
                    <a:pt x="11430" y="20746"/>
                    <a:pt x="11553" y="21578"/>
                    <a:pt x="11708" y="22471"/>
                  </a:cubicBezTo>
                  <a:cubicBezTo>
                    <a:pt x="11738" y="22903"/>
                    <a:pt x="11892" y="23334"/>
                    <a:pt x="12016" y="23734"/>
                  </a:cubicBezTo>
                  <a:lnTo>
                    <a:pt x="12016" y="23796"/>
                  </a:lnTo>
                  <a:cubicBezTo>
                    <a:pt x="11954" y="23796"/>
                    <a:pt x="11954" y="23827"/>
                    <a:pt x="11923" y="23827"/>
                  </a:cubicBezTo>
                  <a:cubicBezTo>
                    <a:pt x="11430" y="24197"/>
                    <a:pt x="10968" y="24597"/>
                    <a:pt x="10475" y="24967"/>
                  </a:cubicBezTo>
                  <a:cubicBezTo>
                    <a:pt x="10246" y="24611"/>
                    <a:pt x="9891" y="24380"/>
                    <a:pt x="9497" y="24380"/>
                  </a:cubicBezTo>
                  <a:cubicBezTo>
                    <a:pt x="9414" y="24380"/>
                    <a:pt x="9329" y="24391"/>
                    <a:pt x="9243" y="24412"/>
                  </a:cubicBezTo>
                  <a:cubicBezTo>
                    <a:pt x="8842" y="24505"/>
                    <a:pt x="8627" y="24813"/>
                    <a:pt x="8534" y="25244"/>
                  </a:cubicBezTo>
                  <a:cubicBezTo>
                    <a:pt x="8411" y="25521"/>
                    <a:pt x="8411" y="25829"/>
                    <a:pt x="8504" y="26137"/>
                  </a:cubicBezTo>
                  <a:cubicBezTo>
                    <a:pt x="7960" y="26337"/>
                    <a:pt x="7321" y="26515"/>
                    <a:pt x="6729" y="26515"/>
                  </a:cubicBezTo>
                  <a:cubicBezTo>
                    <a:pt x="6315" y="26515"/>
                    <a:pt x="5925" y="26427"/>
                    <a:pt x="5608" y="26199"/>
                  </a:cubicBezTo>
                  <a:cubicBezTo>
                    <a:pt x="4807" y="25644"/>
                    <a:pt x="5484" y="24135"/>
                    <a:pt x="5577" y="23550"/>
                  </a:cubicBezTo>
                  <a:cubicBezTo>
                    <a:pt x="6008" y="22163"/>
                    <a:pt x="6655" y="20900"/>
                    <a:pt x="7395" y="19668"/>
                  </a:cubicBezTo>
                  <a:close/>
                  <a:moveTo>
                    <a:pt x="15404" y="21270"/>
                  </a:moveTo>
                  <a:cubicBezTo>
                    <a:pt x="16483" y="22102"/>
                    <a:pt x="17592" y="22810"/>
                    <a:pt x="18793" y="23457"/>
                  </a:cubicBezTo>
                  <a:cubicBezTo>
                    <a:pt x="18732" y="23550"/>
                    <a:pt x="18732" y="23550"/>
                    <a:pt x="18732" y="23580"/>
                  </a:cubicBezTo>
                  <a:cubicBezTo>
                    <a:pt x="18639" y="24751"/>
                    <a:pt x="18516" y="25953"/>
                    <a:pt x="18177" y="27062"/>
                  </a:cubicBezTo>
                  <a:cubicBezTo>
                    <a:pt x="17869" y="28047"/>
                    <a:pt x="17099" y="29526"/>
                    <a:pt x="15928" y="29711"/>
                  </a:cubicBezTo>
                  <a:cubicBezTo>
                    <a:pt x="15875" y="29721"/>
                    <a:pt x="15824" y="29726"/>
                    <a:pt x="15773" y="29726"/>
                  </a:cubicBezTo>
                  <a:cubicBezTo>
                    <a:pt x="14906" y="29726"/>
                    <a:pt x="14340" y="28299"/>
                    <a:pt x="14049" y="27863"/>
                  </a:cubicBezTo>
                  <a:cubicBezTo>
                    <a:pt x="13402" y="26599"/>
                    <a:pt x="12940" y="25244"/>
                    <a:pt x="12570" y="23827"/>
                  </a:cubicBezTo>
                  <a:cubicBezTo>
                    <a:pt x="12786" y="23673"/>
                    <a:pt x="12940" y="23519"/>
                    <a:pt x="13094" y="23365"/>
                  </a:cubicBezTo>
                  <a:cubicBezTo>
                    <a:pt x="13864" y="22687"/>
                    <a:pt x="14634" y="22009"/>
                    <a:pt x="15404" y="21270"/>
                  </a:cubicBezTo>
                  <a:close/>
                  <a:moveTo>
                    <a:pt x="14190" y="0"/>
                  </a:moveTo>
                  <a:cubicBezTo>
                    <a:pt x="14018" y="0"/>
                    <a:pt x="13836" y="62"/>
                    <a:pt x="13710" y="167"/>
                  </a:cubicBezTo>
                  <a:cubicBezTo>
                    <a:pt x="13402" y="413"/>
                    <a:pt x="13186" y="814"/>
                    <a:pt x="13186" y="1245"/>
                  </a:cubicBezTo>
                  <a:cubicBezTo>
                    <a:pt x="11492" y="2601"/>
                    <a:pt x="10999" y="4880"/>
                    <a:pt x="10845" y="6945"/>
                  </a:cubicBezTo>
                  <a:lnTo>
                    <a:pt x="10845" y="7068"/>
                  </a:lnTo>
                  <a:cubicBezTo>
                    <a:pt x="10537" y="6883"/>
                    <a:pt x="10167" y="6636"/>
                    <a:pt x="9797" y="6544"/>
                  </a:cubicBezTo>
                  <a:cubicBezTo>
                    <a:pt x="8873" y="6082"/>
                    <a:pt x="7949" y="5681"/>
                    <a:pt x="6932" y="5497"/>
                  </a:cubicBezTo>
                  <a:cubicBezTo>
                    <a:pt x="6378" y="5343"/>
                    <a:pt x="5885" y="5219"/>
                    <a:pt x="5330" y="5189"/>
                  </a:cubicBezTo>
                  <a:cubicBezTo>
                    <a:pt x="5264" y="5182"/>
                    <a:pt x="5200" y="5179"/>
                    <a:pt x="5138" y="5179"/>
                  </a:cubicBezTo>
                  <a:cubicBezTo>
                    <a:pt x="4023" y="5179"/>
                    <a:pt x="3636" y="6202"/>
                    <a:pt x="3636" y="7253"/>
                  </a:cubicBezTo>
                  <a:cubicBezTo>
                    <a:pt x="3636" y="9224"/>
                    <a:pt x="4992" y="10949"/>
                    <a:pt x="6255" y="12459"/>
                  </a:cubicBezTo>
                  <a:cubicBezTo>
                    <a:pt x="5854" y="12551"/>
                    <a:pt x="5423" y="12644"/>
                    <a:pt x="5022" y="12798"/>
                  </a:cubicBezTo>
                  <a:cubicBezTo>
                    <a:pt x="4037" y="13106"/>
                    <a:pt x="3112" y="13506"/>
                    <a:pt x="2311" y="14123"/>
                  </a:cubicBezTo>
                  <a:cubicBezTo>
                    <a:pt x="1849" y="14369"/>
                    <a:pt x="1387" y="14677"/>
                    <a:pt x="956" y="14985"/>
                  </a:cubicBezTo>
                  <a:cubicBezTo>
                    <a:pt x="1" y="15817"/>
                    <a:pt x="401" y="16895"/>
                    <a:pt x="1233" y="17696"/>
                  </a:cubicBezTo>
                  <a:cubicBezTo>
                    <a:pt x="2619" y="19083"/>
                    <a:pt x="4776" y="19391"/>
                    <a:pt x="6778" y="19545"/>
                  </a:cubicBezTo>
                  <a:cubicBezTo>
                    <a:pt x="6532" y="19884"/>
                    <a:pt x="6316" y="20284"/>
                    <a:pt x="6162" y="20654"/>
                  </a:cubicBezTo>
                  <a:cubicBezTo>
                    <a:pt x="5700" y="21578"/>
                    <a:pt x="5300" y="22502"/>
                    <a:pt x="5115" y="23550"/>
                  </a:cubicBezTo>
                  <a:cubicBezTo>
                    <a:pt x="4961" y="24073"/>
                    <a:pt x="4838" y="24597"/>
                    <a:pt x="4807" y="25121"/>
                  </a:cubicBezTo>
                  <a:cubicBezTo>
                    <a:pt x="4684" y="26415"/>
                    <a:pt x="5762" y="26815"/>
                    <a:pt x="6871" y="26815"/>
                  </a:cubicBezTo>
                  <a:cubicBezTo>
                    <a:pt x="7487" y="26815"/>
                    <a:pt x="8103" y="26661"/>
                    <a:pt x="8688" y="26476"/>
                  </a:cubicBezTo>
                  <a:cubicBezTo>
                    <a:pt x="8842" y="26723"/>
                    <a:pt x="9089" y="26846"/>
                    <a:pt x="9335" y="26938"/>
                  </a:cubicBezTo>
                  <a:cubicBezTo>
                    <a:pt x="9439" y="26971"/>
                    <a:pt x="9540" y="26987"/>
                    <a:pt x="9638" y="26987"/>
                  </a:cubicBezTo>
                  <a:cubicBezTo>
                    <a:pt x="10274" y="26987"/>
                    <a:pt x="10775" y="26346"/>
                    <a:pt x="10722" y="25706"/>
                  </a:cubicBezTo>
                  <a:cubicBezTo>
                    <a:pt x="10722" y="25583"/>
                    <a:pt x="10691" y="25460"/>
                    <a:pt x="10660" y="25367"/>
                  </a:cubicBezTo>
                  <a:cubicBezTo>
                    <a:pt x="11153" y="25028"/>
                    <a:pt x="11615" y="24628"/>
                    <a:pt x="12077" y="24258"/>
                  </a:cubicBezTo>
                  <a:cubicBezTo>
                    <a:pt x="12170" y="24659"/>
                    <a:pt x="12262" y="25090"/>
                    <a:pt x="12416" y="25490"/>
                  </a:cubicBezTo>
                  <a:cubicBezTo>
                    <a:pt x="12724" y="26476"/>
                    <a:pt x="13125" y="27400"/>
                    <a:pt x="13741" y="28201"/>
                  </a:cubicBezTo>
                  <a:cubicBezTo>
                    <a:pt x="14018" y="28664"/>
                    <a:pt x="14326" y="29126"/>
                    <a:pt x="14634" y="29557"/>
                  </a:cubicBezTo>
                  <a:cubicBezTo>
                    <a:pt x="14962" y="29948"/>
                    <a:pt x="15337" y="30112"/>
                    <a:pt x="15719" y="30112"/>
                  </a:cubicBezTo>
                  <a:cubicBezTo>
                    <a:pt x="16272" y="30112"/>
                    <a:pt x="16841" y="29771"/>
                    <a:pt x="17314" y="29280"/>
                  </a:cubicBezTo>
                  <a:cubicBezTo>
                    <a:pt x="18701" y="27893"/>
                    <a:pt x="19009" y="25706"/>
                    <a:pt x="19163" y="23734"/>
                  </a:cubicBezTo>
                  <a:cubicBezTo>
                    <a:pt x="20025" y="24197"/>
                    <a:pt x="20888" y="24659"/>
                    <a:pt x="21812" y="25059"/>
                  </a:cubicBezTo>
                  <a:cubicBezTo>
                    <a:pt x="22605" y="25406"/>
                    <a:pt x="23618" y="25933"/>
                    <a:pt x="24545" y="25933"/>
                  </a:cubicBezTo>
                  <a:cubicBezTo>
                    <a:pt x="24770" y="25933"/>
                    <a:pt x="24990" y="25902"/>
                    <a:pt x="25201" y="25829"/>
                  </a:cubicBezTo>
                  <a:cubicBezTo>
                    <a:pt x="25725" y="25644"/>
                    <a:pt x="26033" y="25275"/>
                    <a:pt x="26125" y="24813"/>
                  </a:cubicBezTo>
                  <a:cubicBezTo>
                    <a:pt x="26218" y="24813"/>
                    <a:pt x="26248" y="24782"/>
                    <a:pt x="26279" y="24720"/>
                  </a:cubicBezTo>
                  <a:cubicBezTo>
                    <a:pt x="26834" y="22348"/>
                    <a:pt x="25478" y="20192"/>
                    <a:pt x="24030" y="18466"/>
                  </a:cubicBezTo>
                  <a:cubicBezTo>
                    <a:pt x="23969" y="18436"/>
                    <a:pt x="23969" y="18405"/>
                    <a:pt x="23938" y="18405"/>
                  </a:cubicBezTo>
                  <a:cubicBezTo>
                    <a:pt x="24523" y="18189"/>
                    <a:pt x="25139" y="18035"/>
                    <a:pt x="25725" y="17819"/>
                  </a:cubicBezTo>
                  <a:lnTo>
                    <a:pt x="25879" y="17973"/>
                  </a:lnTo>
                  <a:cubicBezTo>
                    <a:pt x="26064" y="18128"/>
                    <a:pt x="26248" y="18189"/>
                    <a:pt x="26495" y="18189"/>
                  </a:cubicBezTo>
                  <a:cubicBezTo>
                    <a:pt x="26572" y="18235"/>
                    <a:pt x="26657" y="18258"/>
                    <a:pt x="26737" y="18258"/>
                  </a:cubicBezTo>
                  <a:cubicBezTo>
                    <a:pt x="26818" y="18258"/>
                    <a:pt x="26895" y="18235"/>
                    <a:pt x="26957" y="18189"/>
                  </a:cubicBezTo>
                  <a:cubicBezTo>
                    <a:pt x="27019" y="18158"/>
                    <a:pt x="27111" y="18097"/>
                    <a:pt x="27142" y="18035"/>
                  </a:cubicBezTo>
                  <a:cubicBezTo>
                    <a:pt x="27327" y="17943"/>
                    <a:pt x="27450" y="17789"/>
                    <a:pt x="27573" y="17573"/>
                  </a:cubicBezTo>
                  <a:cubicBezTo>
                    <a:pt x="27635" y="17419"/>
                    <a:pt x="27727" y="17234"/>
                    <a:pt x="27727" y="17080"/>
                  </a:cubicBezTo>
                  <a:cubicBezTo>
                    <a:pt x="28497" y="16772"/>
                    <a:pt x="29206" y="16341"/>
                    <a:pt x="29576" y="15663"/>
                  </a:cubicBezTo>
                  <a:cubicBezTo>
                    <a:pt x="29791" y="15108"/>
                    <a:pt x="29730" y="14646"/>
                    <a:pt x="29514" y="14246"/>
                  </a:cubicBezTo>
                  <a:cubicBezTo>
                    <a:pt x="29576" y="14184"/>
                    <a:pt x="29576" y="14123"/>
                    <a:pt x="29514" y="14030"/>
                  </a:cubicBezTo>
                  <a:cubicBezTo>
                    <a:pt x="28251" y="11997"/>
                    <a:pt x="25756" y="11412"/>
                    <a:pt x="23507" y="11227"/>
                  </a:cubicBezTo>
                  <a:lnTo>
                    <a:pt x="23414" y="11227"/>
                  </a:lnTo>
                  <a:cubicBezTo>
                    <a:pt x="23876" y="10395"/>
                    <a:pt x="24277" y="9532"/>
                    <a:pt x="24677" y="8701"/>
                  </a:cubicBezTo>
                  <a:cubicBezTo>
                    <a:pt x="25109" y="7715"/>
                    <a:pt x="25817" y="6390"/>
                    <a:pt x="25447" y="5281"/>
                  </a:cubicBezTo>
                  <a:cubicBezTo>
                    <a:pt x="25263" y="4788"/>
                    <a:pt x="24893" y="4480"/>
                    <a:pt x="24431" y="4357"/>
                  </a:cubicBezTo>
                  <a:cubicBezTo>
                    <a:pt x="24431" y="4295"/>
                    <a:pt x="24400" y="4264"/>
                    <a:pt x="24338" y="4203"/>
                  </a:cubicBezTo>
                  <a:cubicBezTo>
                    <a:pt x="23982" y="4124"/>
                    <a:pt x="23631" y="4088"/>
                    <a:pt x="23286" y="4088"/>
                  </a:cubicBezTo>
                  <a:cubicBezTo>
                    <a:pt x="21329" y="4088"/>
                    <a:pt x="19551" y="5252"/>
                    <a:pt x="18085" y="6482"/>
                  </a:cubicBezTo>
                  <a:cubicBezTo>
                    <a:pt x="18054" y="6513"/>
                    <a:pt x="18023" y="6513"/>
                    <a:pt x="18023" y="6575"/>
                  </a:cubicBezTo>
                  <a:cubicBezTo>
                    <a:pt x="17746" y="5651"/>
                    <a:pt x="17438" y="4757"/>
                    <a:pt x="17099" y="3864"/>
                  </a:cubicBezTo>
                  <a:cubicBezTo>
                    <a:pt x="16698" y="2909"/>
                    <a:pt x="16329" y="1553"/>
                    <a:pt x="15343" y="968"/>
                  </a:cubicBezTo>
                  <a:lnTo>
                    <a:pt x="15343" y="937"/>
                  </a:lnTo>
                  <a:cubicBezTo>
                    <a:pt x="15343" y="906"/>
                    <a:pt x="15312" y="876"/>
                    <a:pt x="15312" y="814"/>
                  </a:cubicBezTo>
                  <a:cubicBezTo>
                    <a:pt x="15312" y="752"/>
                    <a:pt x="15281" y="660"/>
                    <a:pt x="15250" y="598"/>
                  </a:cubicBezTo>
                  <a:cubicBezTo>
                    <a:pt x="15096" y="259"/>
                    <a:pt x="14788" y="44"/>
                    <a:pt x="14419" y="44"/>
                  </a:cubicBezTo>
                  <a:cubicBezTo>
                    <a:pt x="14349" y="14"/>
                    <a:pt x="14271" y="0"/>
                    <a:pt x="14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1"/>
            <p:cNvSpPr/>
            <p:nvPr/>
          </p:nvSpPr>
          <p:spPr>
            <a:xfrm>
              <a:off x="1105350" y="4750175"/>
              <a:ext cx="468691" cy="492843"/>
            </a:xfrm>
            <a:custGeom>
              <a:avLst/>
              <a:gdLst/>
              <a:ahLst/>
              <a:cxnLst/>
              <a:rect l="l" t="t" r="r" b="b"/>
              <a:pathLst>
                <a:path w="13972" h="14692" extrusionOk="0">
                  <a:moveTo>
                    <a:pt x="4745" y="1442"/>
                  </a:moveTo>
                  <a:lnTo>
                    <a:pt x="5669" y="1997"/>
                  </a:lnTo>
                  <a:cubicBezTo>
                    <a:pt x="5669" y="1997"/>
                    <a:pt x="5669" y="2058"/>
                    <a:pt x="5639" y="2089"/>
                  </a:cubicBezTo>
                  <a:cubicBezTo>
                    <a:pt x="5546" y="2243"/>
                    <a:pt x="5485" y="2397"/>
                    <a:pt x="5423" y="2582"/>
                  </a:cubicBezTo>
                  <a:lnTo>
                    <a:pt x="4868" y="1658"/>
                  </a:lnTo>
                  <a:lnTo>
                    <a:pt x="4745" y="1442"/>
                  </a:lnTo>
                  <a:close/>
                  <a:moveTo>
                    <a:pt x="6162" y="2274"/>
                  </a:moveTo>
                  <a:cubicBezTo>
                    <a:pt x="6440" y="2459"/>
                    <a:pt x="6748" y="2613"/>
                    <a:pt x="7025" y="2828"/>
                  </a:cubicBezTo>
                  <a:cubicBezTo>
                    <a:pt x="6963" y="2859"/>
                    <a:pt x="6933" y="2921"/>
                    <a:pt x="6902" y="2983"/>
                  </a:cubicBezTo>
                  <a:cubicBezTo>
                    <a:pt x="6809" y="3137"/>
                    <a:pt x="6717" y="3291"/>
                    <a:pt x="6624" y="3445"/>
                  </a:cubicBezTo>
                  <a:cubicBezTo>
                    <a:pt x="6563" y="3629"/>
                    <a:pt x="6470" y="3783"/>
                    <a:pt x="6409" y="3938"/>
                  </a:cubicBezTo>
                  <a:lnTo>
                    <a:pt x="5823" y="3137"/>
                  </a:lnTo>
                  <a:cubicBezTo>
                    <a:pt x="5885" y="2859"/>
                    <a:pt x="5978" y="2613"/>
                    <a:pt x="6132" y="2366"/>
                  </a:cubicBezTo>
                  <a:cubicBezTo>
                    <a:pt x="6132" y="2305"/>
                    <a:pt x="6162" y="2305"/>
                    <a:pt x="6162" y="2274"/>
                  </a:cubicBezTo>
                  <a:close/>
                  <a:moveTo>
                    <a:pt x="7364" y="3198"/>
                  </a:moveTo>
                  <a:cubicBezTo>
                    <a:pt x="7610" y="3352"/>
                    <a:pt x="7888" y="3537"/>
                    <a:pt x="8196" y="3753"/>
                  </a:cubicBezTo>
                  <a:cubicBezTo>
                    <a:pt x="9828" y="4739"/>
                    <a:pt x="11400" y="5755"/>
                    <a:pt x="13002" y="6710"/>
                  </a:cubicBezTo>
                  <a:cubicBezTo>
                    <a:pt x="12940" y="7080"/>
                    <a:pt x="12847" y="7480"/>
                    <a:pt x="12786" y="7819"/>
                  </a:cubicBezTo>
                  <a:cubicBezTo>
                    <a:pt x="12755" y="7819"/>
                    <a:pt x="12755" y="7942"/>
                    <a:pt x="12724" y="8066"/>
                  </a:cubicBezTo>
                  <a:cubicBezTo>
                    <a:pt x="12663" y="7973"/>
                    <a:pt x="12663" y="7912"/>
                    <a:pt x="12601" y="7850"/>
                  </a:cubicBezTo>
                  <a:cubicBezTo>
                    <a:pt x="12586" y="7819"/>
                    <a:pt x="12547" y="7812"/>
                    <a:pt x="12505" y="7812"/>
                  </a:cubicBezTo>
                  <a:cubicBezTo>
                    <a:pt x="12462" y="7812"/>
                    <a:pt x="12416" y="7819"/>
                    <a:pt x="12385" y="7819"/>
                  </a:cubicBezTo>
                  <a:cubicBezTo>
                    <a:pt x="12047" y="7973"/>
                    <a:pt x="12016" y="8466"/>
                    <a:pt x="11954" y="8774"/>
                  </a:cubicBezTo>
                  <a:cubicBezTo>
                    <a:pt x="11862" y="9175"/>
                    <a:pt x="11800" y="9606"/>
                    <a:pt x="11708" y="9976"/>
                  </a:cubicBezTo>
                  <a:cubicBezTo>
                    <a:pt x="11677" y="10161"/>
                    <a:pt x="11677" y="10376"/>
                    <a:pt x="11646" y="10592"/>
                  </a:cubicBezTo>
                  <a:lnTo>
                    <a:pt x="11061" y="9914"/>
                  </a:lnTo>
                  <a:cubicBezTo>
                    <a:pt x="11122" y="9514"/>
                    <a:pt x="11246" y="9082"/>
                    <a:pt x="11338" y="8713"/>
                  </a:cubicBezTo>
                  <a:cubicBezTo>
                    <a:pt x="11400" y="8435"/>
                    <a:pt x="11430" y="8158"/>
                    <a:pt x="11523" y="7912"/>
                  </a:cubicBezTo>
                  <a:cubicBezTo>
                    <a:pt x="11554" y="7758"/>
                    <a:pt x="11584" y="7604"/>
                    <a:pt x="11584" y="7480"/>
                  </a:cubicBezTo>
                  <a:cubicBezTo>
                    <a:pt x="11584" y="7326"/>
                    <a:pt x="11554" y="7203"/>
                    <a:pt x="11461" y="7080"/>
                  </a:cubicBezTo>
                  <a:cubicBezTo>
                    <a:pt x="11442" y="7042"/>
                    <a:pt x="11388" y="7015"/>
                    <a:pt x="11342" y="7015"/>
                  </a:cubicBezTo>
                  <a:cubicBezTo>
                    <a:pt x="11313" y="7015"/>
                    <a:pt x="11288" y="7026"/>
                    <a:pt x="11276" y="7049"/>
                  </a:cubicBezTo>
                  <a:cubicBezTo>
                    <a:pt x="11153" y="7141"/>
                    <a:pt x="11091" y="7203"/>
                    <a:pt x="11030" y="7357"/>
                  </a:cubicBezTo>
                  <a:cubicBezTo>
                    <a:pt x="10968" y="7480"/>
                    <a:pt x="10937" y="7634"/>
                    <a:pt x="10907" y="7788"/>
                  </a:cubicBezTo>
                  <a:cubicBezTo>
                    <a:pt x="10845" y="8066"/>
                    <a:pt x="10814" y="8312"/>
                    <a:pt x="10753" y="8589"/>
                  </a:cubicBezTo>
                  <a:cubicBezTo>
                    <a:pt x="10691" y="8867"/>
                    <a:pt x="10660" y="9175"/>
                    <a:pt x="10599" y="9452"/>
                  </a:cubicBezTo>
                  <a:cubicBezTo>
                    <a:pt x="10291" y="9082"/>
                    <a:pt x="9982" y="8743"/>
                    <a:pt x="9705" y="8374"/>
                  </a:cubicBezTo>
                  <a:cubicBezTo>
                    <a:pt x="9859" y="8066"/>
                    <a:pt x="9982" y="7758"/>
                    <a:pt x="10075" y="7450"/>
                  </a:cubicBezTo>
                  <a:cubicBezTo>
                    <a:pt x="10167" y="7234"/>
                    <a:pt x="10229" y="7018"/>
                    <a:pt x="10321" y="6833"/>
                  </a:cubicBezTo>
                  <a:cubicBezTo>
                    <a:pt x="10352" y="6710"/>
                    <a:pt x="10383" y="6618"/>
                    <a:pt x="10383" y="6525"/>
                  </a:cubicBezTo>
                  <a:cubicBezTo>
                    <a:pt x="10445" y="6402"/>
                    <a:pt x="10475" y="6248"/>
                    <a:pt x="10383" y="6125"/>
                  </a:cubicBezTo>
                  <a:cubicBezTo>
                    <a:pt x="10339" y="6015"/>
                    <a:pt x="10248" y="5920"/>
                    <a:pt x="10143" y="5920"/>
                  </a:cubicBezTo>
                  <a:cubicBezTo>
                    <a:pt x="10101" y="5920"/>
                    <a:pt x="10057" y="5936"/>
                    <a:pt x="10013" y="5971"/>
                  </a:cubicBezTo>
                  <a:cubicBezTo>
                    <a:pt x="9828" y="6094"/>
                    <a:pt x="9705" y="6402"/>
                    <a:pt x="9613" y="6587"/>
                  </a:cubicBezTo>
                  <a:cubicBezTo>
                    <a:pt x="9551" y="6772"/>
                    <a:pt x="9459" y="7018"/>
                    <a:pt x="9428" y="7203"/>
                  </a:cubicBezTo>
                  <a:cubicBezTo>
                    <a:pt x="9366" y="7450"/>
                    <a:pt x="9305" y="7634"/>
                    <a:pt x="9243" y="7850"/>
                  </a:cubicBezTo>
                  <a:cubicBezTo>
                    <a:pt x="8997" y="7604"/>
                    <a:pt x="8812" y="7326"/>
                    <a:pt x="8596" y="7049"/>
                  </a:cubicBezTo>
                  <a:cubicBezTo>
                    <a:pt x="8596" y="7018"/>
                    <a:pt x="8596" y="7018"/>
                    <a:pt x="8627" y="6987"/>
                  </a:cubicBezTo>
                  <a:cubicBezTo>
                    <a:pt x="8627" y="6926"/>
                    <a:pt x="8658" y="6895"/>
                    <a:pt x="8658" y="6864"/>
                  </a:cubicBezTo>
                  <a:lnTo>
                    <a:pt x="8689" y="6833"/>
                  </a:lnTo>
                  <a:cubicBezTo>
                    <a:pt x="8750" y="6741"/>
                    <a:pt x="8750" y="6710"/>
                    <a:pt x="8781" y="6618"/>
                  </a:cubicBezTo>
                  <a:cubicBezTo>
                    <a:pt x="8843" y="6525"/>
                    <a:pt x="8904" y="6402"/>
                    <a:pt x="8966" y="6279"/>
                  </a:cubicBezTo>
                  <a:cubicBezTo>
                    <a:pt x="8966" y="6248"/>
                    <a:pt x="8997" y="6248"/>
                    <a:pt x="8997" y="6217"/>
                  </a:cubicBezTo>
                  <a:cubicBezTo>
                    <a:pt x="8997" y="6156"/>
                    <a:pt x="9058" y="6125"/>
                    <a:pt x="9058" y="6125"/>
                  </a:cubicBezTo>
                  <a:cubicBezTo>
                    <a:pt x="9089" y="6063"/>
                    <a:pt x="9120" y="5971"/>
                    <a:pt x="9120" y="5909"/>
                  </a:cubicBezTo>
                  <a:cubicBezTo>
                    <a:pt x="9120" y="5817"/>
                    <a:pt x="9120" y="5694"/>
                    <a:pt x="9058" y="5663"/>
                  </a:cubicBezTo>
                  <a:cubicBezTo>
                    <a:pt x="9020" y="5650"/>
                    <a:pt x="8987" y="5642"/>
                    <a:pt x="8955" y="5642"/>
                  </a:cubicBezTo>
                  <a:cubicBezTo>
                    <a:pt x="8909" y="5642"/>
                    <a:pt x="8866" y="5657"/>
                    <a:pt x="8812" y="5694"/>
                  </a:cubicBezTo>
                  <a:cubicBezTo>
                    <a:pt x="8658" y="5755"/>
                    <a:pt x="8535" y="5940"/>
                    <a:pt x="8473" y="6063"/>
                  </a:cubicBezTo>
                  <a:cubicBezTo>
                    <a:pt x="8380" y="6156"/>
                    <a:pt x="8350" y="6310"/>
                    <a:pt x="8288" y="6433"/>
                  </a:cubicBezTo>
                  <a:cubicBezTo>
                    <a:pt x="8226" y="6464"/>
                    <a:pt x="8226" y="6556"/>
                    <a:pt x="8196" y="6587"/>
                  </a:cubicBezTo>
                  <a:lnTo>
                    <a:pt x="7672" y="5848"/>
                  </a:lnTo>
                  <a:lnTo>
                    <a:pt x="7672" y="5786"/>
                  </a:lnTo>
                  <a:cubicBezTo>
                    <a:pt x="7672" y="5755"/>
                    <a:pt x="7703" y="5663"/>
                    <a:pt x="7703" y="5632"/>
                  </a:cubicBezTo>
                  <a:cubicBezTo>
                    <a:pt x="7703" y="5601"/>
                    <a:pt x="7734" y="5509"/>
                    <a:pt x="7734" y="5478"/>
                  </a:cubicBezTo>
                  <a:lnTo>
                    <a:pt x="7764" y="5447"/>
                  </a:lnTo>
                  <a:cubicBezTo>
                    <a:pt x="7764" y="5385"/>
                    <a:pt x="7764" y="5385"/>
                    <a:pt x="7826" y="5355"/>
                  </a:cubicBezTo>
                  <a:cubicBezTo>
                    <a:pt x="7857" y="5231"/>
                    <a:pt x="7918" y="5170"/>
                    <a:pt x="8011" y="5047"/>
                  </a:cubicBezTo>
                  <a:cubicBezTo>
                    <a:pt x="8072" y="4923"/>
                    <a:pt x="8134" y="4862"/>
                    <a:pt x="8165" y="4739"/>
                  </a:cubicBezTo>
                  <a:lnTo>
                    <a:pt x="8165" y="4708"/>
                  </a:lnTo>
                  <a:lnTo>
                    <a:pt x="8165" y="4584"/>
                  </a:lnTo>
                  <a:cubicBezTo>
                    <a:pt x="8165" y="4461"/>
                    <a:pt x="8072" y="4430"/>
                    <a:pt x="7980" y="4400"/>
                  </a:cubicBezTo>
                  <a:cubicBezTo>
                    <a:pt x="7918" y="4400"/>
                    <a:pt x="7857" y="4400"/>
                    <a:pt x="7826" y="4430"/>
                  </a:cubicBezTo>
                  <a:cubicBezTo>
                    <a:pt x="7764" y="4430"/>
                    <a:pt x="7734" y="4461"/>
                    <a:pt x="7734" y="4461"/>
                  </a:cubicBezTo>
                  <a:cubicBezTo>
                    <a:pt x="7672" y="4523"/>
                    <a:pt x="7579" y="4584"/>
                    <a:pt x="7549" y="4677"/>
                  </a:cubicBezTo>
                  <a:cubicBezTo>
                    <a:pt x="7425" y="4769"/>
                    <a:pt x="7395" y="4923"/>
                    <a:pt x="7302" y="5077"/>
                  </a:cubicBezTo>
                  <a:cubicBezTo>
                    <a:pt x="7271" y="5170"/>
                    <a:pt x="7271" y="5231"/>
                    <a:pt x="7241" y="5324"/>
                  </a:cubicBezTo>
                  <a:lnTo>
                    <a:pt x="6686" y="4554"/>
                  </a:lnTo>
                  <a:lnTo>
                    <a:pt x="7056" y="3845"/>
                  </a:lnTo>
                  <a:cubicBezTo>
                    <a:pt x="7117" y="3691"/>
                    <a:pt x="7210" y="3506"/>
                    <a:pt x="7271" y="3352"/>
                  </a:cubicBezTo>
                  <a:cubicBezTo>
                    <a:pt x="7302" y="3321"/>
                    <a:pt x="7302" y="3229"/>
                    <a:pt x="7364" y="3198"/>
                  </a:cubicBezTo>
                  <a:close/>
                  <a:moveTo>
                    <a:pt x="3913" y="1381"/>
                  </a:moveTo>
                  <a:cubicBezTo>
                    <a:pt x="4283" y="2120"/>
                    <a:pt x="4776" y="2859"/>
                    <a:pt x="5146" y="3475"/>
                  </a:cubicBezTo>
                  <a:cubicBezTo>
                    <a:pt x="5762" y="4430"/>
                    <a:pt x="6440" y="5385"/>
                    <a:pt x="7148" y="6310"/>
                  </a:cubicBezTo>
                  <a:lnTo>
                    <a:pt x="9459" y="9206"/>
                  </a:lnTo>
                  <a:cubicBezTo>
                    <a:pt x="10136" y="10068"/>
                    <a:pt x="10783" y="10900"/>
                    <a:pt x="11461" y="11701"/>
                  </a:cubicBezTo>
                  <a:cubicBezTo>
                    <a:pt x="11461" y="11855"/>
                    <a:pt x="11430" y="11978"/>
                    <a:pt x="11430" y="12132"/>
                  </a:cubicBezTo>
                  <a:cubicBezTo>
                    <a:pt x="11184" y="12132"/>
                    <a:pt x="10876" y="12255"/>
                    <a:pt x="10506" y="12317"/>
                  </a:cubicBezTo>
                  <a:cubicBezTo>
                    <a:pt x="10013" y="12440"/>
                    <a:pt x="9551" y="12533"/>
                    <a:pt x="9058" y="12625"/>
                  </a:cubicBezTo>
                  <a:cubicBezTo>
                    <a:pt x="8134" y="12841"/>
                    <a:pt x="7210" y="12995"/>
                    <a:pt x="6286" y="13118"/>
                  </a:cubicBezTo>
                  <a:lnTo>
                    <a:pt x="3513" y="13611"/>
                  </a:lnTo>
                  <a:cubicBezTo>
                    <a:pt x="3020" y="13673"/>
                    <a:pt x="2558" y="13765"/>
                    <a:pt x="2034" y="13827"/>
                  </a:cubicBezTo>
                  <a:cubicBezTo>
                    <a:pt x="1788" y="13857"/>
                    <a:pt x="1511" y="13888"/>
                    <a:pt x="1233" y="13888"/>
                  </a:cubicBezTo>
                  <a:cubicBezTo>
                    <a:pt x="1202" y="13888"/>
                    <a:pt x="771" y="13888"/>
                    <a:pt x="710" y="13981"/>
                  </a:cubicBezTo>
                  <a:cubicBezTo>
                    <a:pt x="648" y="13950"/>
                    <a:pt x="617" y="13950"/>
                    <a:pt x="586" y="13950"/>
                  </a:cubicBezTo>
                  <a:cubicBezTo>
                    <a:pt x="740" y="13549"/>
                    <a:pt x="802" y="13149"/>
                    <a:pt x="925" y="12748"/>
                  </a:cubicBezTo>
                  <a:lnTo>
                    <a:pt x="1387" y="11023"/>
                  </a:lnTo>
                  <a:cubicBezTo>
                    <a:pt x="1695" y="9852"/>
                    <a:pt x="2003" y="8713"/>
                    <a:pt x="2311" y="7511"/>
                  </a:cubicBezTo>
                  <a:cubicBezTo>
                    <a:pt x="2866" y="5478"/>
                    <a:pt x="3421" y="3445"/>
                    <a:pt x="3913" y="1381"/>
                  </a:cubicBezTo>
                  <a:close/>
                  <a:moveTo>
                    <a:pt x="3761" y="1"/>
                  </a:moveTo>
                  <a:cubicBezTo>
                    <a:pt x="3655" y="1"/>
                    <a:pt x="3566" y="58"/>
                    <a:pt x="3544" y="148"/>
                  </a:cubicBezTo>
                  <a:cubicBezTo>
                    <a:pt x="3513" y="179"/>
                    <a:pt x="3482" y="241"/>
                    <a:pt x="3421" y="302"/>
                  </a:cubicBezTo>
                  <a:cubicBezTo>
                    <a:pt x="2774" y="2613"/>
                    <a:pt x="2281" y="4954"/>
                    <a:pt x="1665" y="7326"/>
                  </a:cubicBezTo>
                  <a:cubicBezTo>
                    <a:pt x="1387" y="8466"/>
                    <a:pt x="1079" y="9606"/>
                    <a:pt x="802" y="10746"/>
                  </a:cubicBezTo>
                  <a:cubicBezTo>
                    <a:pt x="648" y="11331"/>
                    <a:pt x="555" y="11917"/>
                    <a:pt x="401" y="12533"/>
                  </a:cubicBezTo>
                  <a:cubicBezTo>
                    <a:pt x="278" y="13056"/>
                    <a:pt x="1" y="13673"/>
                    <a:pt x="93" y="14258"/>
                  </a:cubicBezTo>
                  <a:cubicBezTo>
                    <a:pt x="93" y="14377"/>
                    <a:pt x="186" y="14423"/>
                    <a:pt x="256" y="14423"/>
                  </a:cubicBezTo>
                  <a:cubicBezTo>
                    <a:pt x="277" y="14423"/>
                    <a:pt x="295" y="14419"/>
                    <a:pt x="309" y="14412"/>
                  </a:cubicBezTo>
                  <a:cubicBezTo>
                    <a:pt x="340" y="14474"/>
                    <a:pt x="432" y="14535"/>
                    <a:pt x="463" y="14535"/>
                  </a:cubicBezTo>
                  <a:cubicBezTo>
                    <a:pt x="783" y="14649"/>
                    <a:pt x="1120" y="14692"/>
                    <a:pt x="1463" y="14692"/>
                  </a:cubicBezTo>
                  <a:cubicBezTo>
                    <a:pt x="2045" y="14692"/>
                    <a:pt x="2643" y="14570"/>
                    <a:pt x="3205" y="14474"/>
                  </a:cubicBezTo>
                  <a:cubicBezTo>
                    <a:pt x="4252" y="14320"/>
                    <a:pt x="5238" y="14165"/>
                    <a:pt x="6255" y="14011"/>
                  </a:cubicBezTo>
                  <a:cubicBezTo>
                    <a:pt x="7241" y="13857"/>
                    <a:pt x="8196" y="13673"/>
                    <a:pt x="9212" y="13519"/>
                  </a:cubicBezTo>
                  <a:cubicBezTo>
                    <a:pt x="9705" y="13457"/>
                    <a:pt x="10198" y="13334"/>
                    <a:pt x="10660" y="13241"/>
                  </a:cubicBezTo>
                  <a:cubicBezTo>
                    <a:pt x="11061" y="13180"/>
                    <a:pt x="11400" y="13180"/>
                    <a:pt x="11677" y="12933"/>
                  </a:cubicBezTo>
                  <a:cubicBezTo>
                    <a:pt x="11706" y="12991"/>
                    <a:pt x="11769" y="13022"/>
                    <a:pt x="11838" y="13022"/>
                  </a:cubicBezTo>
                  <a:cubicBezTo>
                    <a:pt x="11915" y="13022"/>
                    <a:pt x="11998" y="12984"/>
                    <a:pt x="12047" y="12902"/>
                  </a:cubicBezTo>
                  <a:cubicBezTo>
                    <a:pt x="12170" y="12748"/>
                    <a:pt x="12262" y="12564"/>
                    <a:pt x="12324" y="12379"/>
                  </a:cubicBezTo>
                  <a:cubicBezTo>
                    <a:pt x="12570" y="12286"/>
                    <a:pt x="12755" y="12009"/>
                    <a:pt x="12570" y="11793"/>
                  </a:cubicBezTo>
                  <a:lnTo>
                    <a:pt x="12509" y="11763"/>
                  </a:lnTo>
                  <a:cubicBezTo>
                    <a:pt x="12570" y="11547"/>
                    <a:pt x="12601" y="11393"/>
                    <a:pt x="12663" y="11208"/>
                  </a:cubicBezTo>
                  <a:cubicBezTo>
                    <a:pt x="12817" y="10684"/>
                    <a:pt x="12971" y="10099"/>
                    <a:pt x="13125" y="9544"/>
                  </a:cubicBezTo>
                  <a:cubicBezTo>
                    <a:pt x="13279" y="9021"/>
                    <a:pt x="13402" y="8435"/>
                    <a:pt x="13556" y="7912"/>
                  </a:cubicBezTo>
                  <a:cubicBezTo>
                    <a:pt x="13710" y="7326"/>
                    <a:pt x="13864" y="6710"/>
                    <a:pt x="13926" y="6125"/>
                  </a:cubicBezTo>
                  <a:cubicBezTo>
                    <a:pt x="13972" y="5872"/>
                    <a:pt x="13795" y="5739"/>
                    <a:pt x="13587" y="5739"/>
                  </a:cubicBezTo>
                  <a:cubicBezTo>
                    <a:pt x="13516" y="5739"/>
                    <a:pt x="13442" y="5755"/>
                    <a:pt x="13371" y="5786"/>
                  </a:cubicBezTo>
                  <a:cubicBezTo>
                    <a:pt x="11831" y="4769"/>
                    <a:pt x="10260" y="3845"/>
                    <a:pt x="8719" y="2890"/>
                  </a:cubicBezTo>
                  <a:cubicBezTo>
                    <a:pt x="7980" y="2428"/>
                    <a:pt x="7241" y="1997"/>
                    <a:pt x="6501" y="1565"/>
                  </a:cubicBezTo>
                  <a:lnTo>
                    <a:pt x="6501" y="1504"/>
                  </a:lnTo>
                  <a:cubicBezTo>
                    <a:pt x="6501" y="1473"/>
                    <a:pt x="6440" y="1381"/>
                    <a:pt x="6409" y="1381"/>
                  </a:cubicBezTo>
                  <a:lnTo>
                    <a:pt x="6255" y="1381"/>
                  </a:lnTo>
                  <a:cubicBezTo>
                    <a:pt x="5485" y="918"/>
                    <a:pt x="4653" y="456"/>
                    <a:pt x="3883" y="25"/>
                  </a:cubicBezTo>
                  <a:cubicBezTo>
                    <a:pt x="3841" y="9"/>
                    <a:pt x="3800" y="1"/>
                    <a:pt x="3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138"/>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4000"/>
              <a:buFont typeface="Yanone Kaffeesatz SemiBold"/>
              <a:buNone/>
              <a:defRPr sz="4000">
                <a:solidFill>
                  <a:schemeClr val="dk1"/>
                </a:solidFill>
                <a:latin typeface="Yanone Kaffeesatz SemiBold"/>
                <a:ea typeface="Yanone Kaffeesatz SemiBold"/>
                <a:cs typeface="Yanone Kaffeesatz SemiBold"/>
                <a:sym typeface="Yanone Kaffeesatz Semi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2"/>
              </a:buClr>
              <a:buSzPts val="1400"/>
              <a:buFont typeface="Arimo"/>
              <a:buChar char="●"/>
              <a:defRPr>
                <a:solidFill>
                  <a:schemeClr val="dk2"/>
                </a:solidFill>
                <a:latin typeface="Arimo"/>
                <a:ea typeface="Arimo"/>
                <a:cs typeface="Arimo"/>
                <a:sym typeface="Arimo"/>
              </a:defRPr>
            </a:lvl1pPr>
            <a:lvl2pPr marL="914400" lvl="1"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2pPr>
            <a:lvl3pPr marL="1371600" lvl="2"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3pPr>
            <a:lvl4pPr marL="1828800" lvl="3"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4pPr>
            <a:lvl5pPr marL="2286000" lvl="4"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5pPr>
            <a:lvl6pPr marL="2743200" lvl="5"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6pPr>
            <a:lvl7pPr marL="3200400" lvl="6"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7pPr>
            <a:lvl8pPr marL="3657600" lvl="7" indent="-317500" rtl="0">
              <a:lnSpc>
                <a:spcPct val="115000"/>
              </a:lnSpc>
              <a:spcBef>
                <a:spcPts val="1600"/>
              </a:spcBef>
              <a:spcAft>
                <a:spcPts val="0"/>
              </a:spcAft>
              <a:buClr>
                <a:schemeClr val="dk2"/>
              </a:buClr>
              <a:buSzPts val="1400"/>
              <a:buFont typeface="Arimo"/>
              <a:buChar char="○"/>
              <a:defRPr>
                <a:solidFill>
                  <a:schemeClr val="dk2"/>
                </a:solidFill>
                <a:latin typeface="Arimo"/>
                <a:ea typeface="Arimo"/>
                <a:cs typeface="Arimo"/>
                <a:sym typeface="Arimo"/>
              </a:defRPr>
            </a:lvl8pPr>
            <a:lvl9pPr marL="4114800" lvl="8" indent="-317500" rtl="0">
              <a:lnSpc>
                <a:spcPct val="115000"/>
              </a:lnSpc>
              <a:spcBef>
                <a:spcPts val="1600"/>
              </a:spcBef>
              <a:spcAft>
                <a:spcPts val="1600"/>
              </a:spcAft>
              <a:buClr>
                <a:schemeClr val="dk2"/>
              </a:buClr>
              <a:buSzPts val="1400"/>
              <a:buFont typeface="Arimo"/>
              <a:buChar char="■"/>
              <a:defRPr>
                <a:solidFill>
                  <a:schemeClr val="dk2"/>
                </a:solidFill>
                <a:latin typeface="Arimo"/>
                <a:ea typeface="Arimo"/>
                <a:cs typeface="Arimo"/>
                <a:sym typeface="Arim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2" r:id="rId12"/>
    <p:sldLayoutId id="2147483669" r:id="rId13"/>
    <p:sldLayoutId id="2147483671" r:id="rId14"/>
    <p:sldLayoutId id="2147483672" r:id="rId15"/>
    <p:sldLayoutId id="2147483673" r:id="rId16"/>
    <p:sldLayoutId id="2147483675" r:id="rId17"/>
    <p:sldLayoutId id="2147483676" r:id="rId18"/>
    <p:sldLayoutId id="2147483677" r:id="rId19"/>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microsoft.com/office/2007/relationships/hdphoto" Target="../media/hdphoto9.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microsoft.com/office/2007/relationships/hdphoto" Target="../media/hdphoto10.wdp"/></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microsoft.com/office/2007/relationships/hdphoto" Target="../media/hdphoto11.wdp"/></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6"/>
          <p:cNvSpPr txBox="1">
            <a:spLocks noGrp="1"/>
          </p:cNvSpPr>
          <p:nvPr>
            <p:ph type="title"/>
          </p:nvPr>
        </p:nvSpPr>
        <p:spPr>
          <a:xfrm>
            <a:off x="720000" y="7515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1" dirty="0">
                <a:latin typeface="+mj-lt"/>
              </a:rPr>
              <a:t>KHỞI ĐỘNG </a:t>
            </a:r>
            <a:endParaRPr sz="6000" b="1" dirty="0">
              <a:latin typeface="+mj-lt"/>
            </a:endParaRPr>
          </a:p>
        </p:txBody>
      </p:sp>
      <p:pic>
        <p:nvPicPr>
          <p:cNvPr id="5" name="Picture 4">
            <a:extLst>
              <a:ext uri="{FF2B5EF4-FFF2-40B4-BE49-F238E27FC236}">
                <a16:creationId xmlns:a16="http://schemas.microsoft.com/office/drawing/2014/main" id="{F0A4FFCD-2C8D-0648-D3C4-512A231FF334}"/>
              </a:ext>
            </a:extLst>
          </p:cNvPr>
          <p:cNvPicPr>
            <a:picLocks noChangeAspect="1"/>
          </p:cNvPicPr>
          <p:nvPr/>
        </p:nvPicPr>
        <p:blipFill>
          <a:blip r:embed="rId3"/>
          <a:stretch>
            <a:fillRect/>
          </a:stretch>
        </p:blipFill>
        <p:spPr>
          <a:xfrm>
            <a:off x="108553" y="988339"/>
            <a:ext cx="1222894" cy="1191803"/>
          </a:xfrm>
          <a:prstGeom prst="rect">
            <a:avLst/>
          </a:prstGeom>
        </p:spPr>
      </p:pic>
      <p:sp>
        <p:nvSpPr>
          <p:cNvPr id="7" name="TextBox 6">
            <a:extLst>
              <a:ext uri="{FF2B5EF4-FFF2-40B4-BE49-F238E27FC236}">
                <a16:creationId xmlns:a16="http://schemas.microsoft.com/office/drawing/2014/main" id="{2F9D68A2-614A-8721-7BD3-4F19542476C9}"/>
              </a:ext>
            </a:extLst>
          </p:cNvPr>
          <p:cNvSpPr txBox="1"/>
          <p:nvPr/>
        </p:nvSpPr>
        <p:spPr>
          <a:xfrm>
            <a:off x="1448926" y="1124541"/>
            <a:ext cx="7376576" cy="919401"/>
          </a:xfrm>
          <a:custGeom>
            <a:avLst/>
            <a:gdLst>
              <a:gd name="connsiteX0" fmla="*/ 0 w 7376576"/>
              <a:gd name="connsiteY0" fmla="*/ 153237 h 919401"/>
              <a:gd name="connsiteX1" fmla="*/ 153237 w 7376576"/>
              <a:gd name="connsiteY1" fmla="*/ 0 h 919401"/>
              <a:gd name="connsiteX2" fmla="*/ 813113 w 7376576"/>
              <a:gd name="connsiteY2" fmla="*/ 0 h 919401"/>
              <a:gd name="connsiteX3" fmla="*/ 1331587 w 7376576"/>
              <a:gd name="connsiteY3" fmla="*/ 0 h 919401"/>
              <a:gd name="connsiteX4" fmla="*/ 1850061 w 7376576"/>
              <a:gd name="connsiteY4" fmla="*/ 0 h 919401"/>
              <a:gd name="connsiteX5" fmla="*/ 2439237 w 7376576"/>
              <a:gd name="connsiteY5" fmla="*/ 0 h 919401"/>
              <a:gd name="connsiteX6" fmla="*/ 2887010 w 7376576"/>
              <a:gd name="connsiteY6" fmla="*/ 0 h 919401"/>
              <a:gd name="connsiteX7" fmla="*/ 3334783 w 7376576"/>
              <a:gd name="connsiteY7" fmla="*/ 0 h 919401"/>
              <a:gd name="connsiteX8" fmla="*/ 3994659 w 7376576"/>
              <a:gd name="connsiteY8" fmla="*/ 0 h 919401"/>
              <a:gd name="connsiteX9" fmla="*/ 4654535 w 7376576"/>
              <a:gd name="connsiteY9" fmla="*/ 0 h 919401"/>
              <a:gd name="connsiteX10" fmla="*/ 5031607 w 7376576"/>
              <a:gd name="connsiteY10" fmla="*/ 0 h 919401"/>
              <a:gd name="connsiteX11" fmla="*/ 5691484 w 7376576"/>
              <a:gd name="connsiteY11" fmla="*/ 0 h 919401"/>
              <a:gd name="connsiteX12" fmla="*/ 6422061 w 7376576"/>
              <a:gd name="connsiteY12" fmla="*/ 0 h 919401"/>
              <a:gd name="connsiteX13" fmla="*/ 7223339 w 7376576"/>
              <a:gd name="connsiteY13" fmla="*/ 0 h 919401"/>
              <a:gd name="connsiteX14" fmla="*/ 7376576 w 7376576"/>
              <a:gd name="connsiteY14" fmla="*/ 153237 h 919401"/>
              <a:gd name="connsiteX15" fmla="*/ 7376576 w 7376576"/>
              <a:gd name="connsiteY15" fmla="*/ 447442 h 919401"/>
              <a:gd name="connsiteX16" fmla="*/ 7376576 w 7376576"/>
              <a:gd name="connsiteY16" fmla="*/ 766164 h 919401"/>
              <a:gd name="connsiteX17" fmla="*/ 7223339 w 7376576"/>
              <a:gd name="connsiteY17" fmla="*/ 919401 h 919401"/>
              <a:gd name="connsiteX18" fmla="*/ 6775566 w 7376576"/>
              <a:gd name="connsiteY18" fmla="*/ 919401 h 919401"/>
              <a:gd name="connsiteX19" fmla="*/ 6257092 w 7376576"/>
              <a:gd name="connsiteY19" fmla="*/ 919401 h 919401"/>
              <a:gd name="connsiteX20" fmla="*/ 5738618 w 7376576"/>
              <a:gd name="connsiteY20" fmla="*/ 919401 h 919401"/>
              <a:gd name="connsiteX21" fmla="*/ 5078741 w 7376576"/>
              <a:gd name="connsiteY21" fmla="*/ 919401 h 919401"/>
              <a:gd name="connsiteX22" fmla="*/ 4701669 w 7376576"/>
              <a:gd name="connsiteY22" fmla="*/ 919401 h 919401"/>
              <a:gd name="connsiteX23" fmla="*/ 4183195 w 7376576"/>
              <a:gd name="connsiteY23" fmla="*/ 919401 h 919401"/>
              <a:gd name="connsiteX24" fmla="*/ 3523319 w 7376576"/>
              <a:gd name="connsiteY24" fmla="*/ 919401 h 919401"/>
              <a:gd name="connsiteX25" fmla="*/ 2934144 w 7376576"/>
              <a:gd name="connsiteY25" fmla="*/ 919401 h 919401"/>
              <a:gd name="connsiteX26" fmla="*/ 2344969 w 7376576"/>
              <a:gd name="connsiteY26" fmla="*/ 919401 h 919401"/>
              <a:gd name="connsiteX27" fmla="*/ 1685092 w 7376576"/>
              <a:gd name="connsiteY27" fmla="*/ 919401 h 919401"/>
              <a:gd name="connsiteX28" fmla="*/ 1095917 w 7376576"/>
              <a:gd name="connsiteY28" fmla="*/ 919401 h 919401"/>
              <a:gd name="connsiteX29" fmla="*/ 153237 w 7376576"/>
              <a:gd name="connsiteY29" fmla="*/ 919401 h 919401"/>
              <a:gd name="connsiteX30" fmla="*/ 0 w 7376576"/>
              <a:gd name="connsiteY30" fmla="*/ 766164 h 919401"/>
              <a:gd name="connsiteX31" fmla="*/ 0 w 7376576"/>
              <a:gd name="connsiteY31" fmla="*/ 471959 h 919401"/>
              <a:gd name="connsiteX32" fmla="*/ 0 w 7376576"/>
              <a:gd name="connsiteY32" fmla="*/ 153237 h 9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376576" h="919401" fill="none" extrusionOk="0">
                <a:moveTo>
                  <a:pt x="0" y="153237"/>
                </a:moveTo>
                <a:cubicBezTo>
                  <a:pt x="-1375" y="88134"/>
                  <a:pt x="80975" y="9815"/>
                  <a:pt x="153237" y="0"/>
                </a:cubicBezTo>
                <a:cubicBezTo>
                  <a:pt x="314735" y="-8843"/>
                  <a:pt x="642612" y="17197"/>
                  <a:pt x="813113" y="0"/>
                </a:cubicBezTo>
                <a:cubicBezTo>
                  <a:pt x="983614" y="-17197"/>
                  <a:pt x="1153306" y="54176"/>
                  <a:pt x="1331587" y="0"/>
                </a:cubicBezTo>
                <a:cubicBezTo>
                  <a:pt x="1509868" y="-54176"/>
                  <a:pt x="1664215" y="46592"/>
                  <a:pt x="1850061" y="0"/>
                </a:cubicBezTo>
                <a:cubicBezTo>
                  <a:pt x="2035907" y="-46592"/>
                  <a:pt x="2288779" y="26626"/>
                  <a:pt x="2439237" y="0"/>
                </a:cubicBezTo>
                <a:cubicBezTo>
                  <a:pt x="2589695" y="-26626"/>
                  <a:pt x="2696036" y="9901"/>
                  <a:pt x="2887010" y="0"/>
                </a:cubicBezTo>
                <a:cubicBezTo>
                  <a:pt x="3077984" y="-9901"/>
                  <a:pt x="3171933" y="8512"/>
                  <a:pt x="3334783" y="0"/>
                </a:cubicBezTo>
                <a:cubicBezTo>
                  <a:pt x="3497633" y="-8512"/>
                  <a:pt x="3739486" y="52120"/>
                  <a:pt x="3994659" y="0"/>
                </a:cubicBezTo>
                <a:cubicBezTo>
                  <a:pt x="4249832" y="-52120"/>
                  <a:pt x="4478491" y="67184"/>
                  <a:pt x="4654535" y="0"/>
                </a:cubicBezTo>
                <a:cubicBezTo>
                  <a:pt x="4830579" y="-67184"/>
                  <a:pt x="4948763" y="5340"/>
                  <a:pt x="5031607" y="0"/>
                </a:cubicBezTo>
                <a:cubicBezTo>
                  <a:pt x="5114451" y="-5340"/>
                  <a:pt x="5513697" y="53220"/>
                  <a:pt x="5691484" y="0"/>
                </a:cubicBezTo>
                <a:cubicBezTo>
                  <a:pt x="5869271" y="-53220"/>
                  <a:pt x="6148397" y="10752"/>
                  <a:pt x="6422061" y="0"/>
                </a:cubicBezTo>
                <a:cubicBezTo>
                  <a:pt x="6695725" y="-10752"/>
                  <a:pt x="6861850" y="8577"/>
                  <a:pt x="7223339" y="0"/>
                </a:cubicBezTo>
                <a:cubicBezTo>
                  <a:pt x="7312275" y="16274"/>
                  <a:pt x="7371432" y="69868"/>
                  <a:pt x="7376576" y="153237"/>
                </a:cubicBezTo>
                <a:cubicBezTo>
                  <a:pt x="7402084" y="287602"/>
                  <a:pt x="7355544" y="344815"/>
                  <a:pt x="7376576" y="447442"/>
                </a:cubicBezTo>
                <a:cubicBezTo>
                  <a:pt x="7397608" y="550070"/>
                  <a:pt x="7376358" y="663222"/>
                  <a:pt x="7376576" y="766164"/>
                </a:cubicBezTo>
                <a:cubicBezTo>
                  <a:pt x="7397557" y="842957"/>
                  <a:pt x="7289935" y="924618"/>
                  <a:pt x="7223339" y="919401"/>
                </a:cubicBezTo>
                <a:cubicBezTo>
                  <a:pt x="7016077" y="939554"/>
                  <a:pt x="6893612" y="892537"/>
                  <a:pt x="6775566" y="919401"/>
                </a:cubicBezTo>
                <a:cubicBezTo>
                  <a:pt x="6657520" y="946265"/>
                  <a:pt x="6432526" y="918195"/>
                  <a:pt x="6257092" y="919401"/>
                </a:cubicBezTo>
                <a:cubicBezTo>
                  <a:pt x="6081658" y="920607"/>
                  <a:pt x="5976963" y="894633"/>
                  <a:pt x="5738618" y="919401"/>
                </a:cubicBezTo>
                <a:cubicBezTo>
                  <a:pt x="5500273" y="944169"/>
                  <a:pt x="5309589" y="870293"/>
                  <a:pt x="5078741" y="919401"/>
                </a:cubicBezTo>
                <a:cubicBezTo>
                  <a:pt x="4847893" y="968509"/>
                  <a:pt x="4876110" y="880100"/>
                  <a:pt x="4701669" y="919401"/>
                </a:cubicBezTo>
                <a:cubicBezTo>
                  <a:pt x="4527228" y="958702"/>
                  <a:pt x="4288864" y="860463"/>
                  <a:pt x="4183195" y="919401"/>
                </a:cubicBezTo>
                <a:cubicBezTo>
                  <a:pt x="4077526" y="978339"/>
                  <a:pt x="3702569" y="855381"/>
                  <a:pt x="3523319" y="919401"/>
                </a:cubicBezTo>
                <a:cubicBezTo>
                  <a:pt x="3344069" y="983421"/>
                  <a:pt x="3082560" y="912011"/>
                  <a:pt x="2934144" y="919401"/>
                </a:cubicBezTo>
                <a:cubicBezTo>
                  <a:pt x="2785728" y="926791"/>
                  <a:pt x="2633205" y="883367"/>
                  <a:pt x="2344969" y="919401"/>
                </a:cubicBezTo>
                <a:cubicBezTo>
                  <a:pt x="2056733" y="955435"/>
                  <a:pt x="1822524" y="905324"/>
                  <a:pt x="1685092" y="919401"/>
                </a:cubicBezTo>
                <a:cubicBezTo>
                  <a:pt x="1547660" y="933478"/>
                  <a:pt x="1384583" y="913003"/>
                  <a:pt x="1095917" y="919401"/>
                </a:cubicBezTo>
                <a:cubicBezTo>
                  <a:pt x="807251" y="925799"/>
                  <a:pt x="559621" y="836894"/>
                  <a:pt x="153237" y="919401"/>
                </a:cubicBezTo>
                <a:cubicBezTo>
                  <a:pt x="84039" y="911422"/>
                  <a:pt x="16873" y="865966"/>
                  <a:pt x="0" y="766164"/>
                </a:cubicBezTo>
                <a:cubicBezTo>
                  <a:pt x="-26172" y="619847"/>
                  <a:pt x="34683" y="570910"/>
                  <a:pt x="0" y="471959"/>
                </a:cubicBezTo>
                <a:cubicBezTo>
                  <a:pt x="-34683" y="373009"/>
                  <a:pt x="23553" y="260588"/>
                  <a:pt x="0" y="153237"/>
                </a:cubicBezTo>
                <a:close/>
              </a:path>
              <a:path w="7376576" h="919401" stroke="0" extrusionOk="0">
                <a:moveTo>
                  <a:pt x="0" y="153237"/>
                </a:moveTo>
                <a:cubicBezTo>
                  <a:pt x="125" y="82308"/>
                  <a:pt x="72097" y="-18104"/>
                  <a:pt x="153237" y="0"/>
                </a:cubicBezTo>
                <a:cubicBezTo>
                  <a:pt x="366463" y="-18106"/>
                  <a:pt x="513894" y="16583"/>
                  <a:pt x="742412" y="0"/>
                </a:cubicBezTo>
                <a:cubicBezTo>
                  <a:pt x="970930" y="-16583"/>
                  <a:pt x="1195619" y="17231"/>
                  <a:pt x="1402288" y="0"/>
                </a:cubicBezTo>
                <a:cubicBezTo>
                  <a:pt x="1608957" y="-17231"/>
                  <a:pt x="1974082" y="39892"/>
                  <a:pt x="2132866" y="0"/>
                </a:cubicBezTo>
                <a:cubicBezTo>
                  <a:pt x="2291650" y="-39892"/>
                  <a:pt x="2649077" y="25730"/>
                  <a:pt x="2863443" y="0"/>
                </a:cubicBezTo>
                <a:cubicBezTo>
                  <a:pt x="3077809" y="-25730"/>
                  <a:pt x="3157085" y="35645"/>
                  <a:pt x="3311216" y="0"/>
                </a:cubicBezTo>
                <a:cubicBezTo>
                  <a:pt x="3465347" y="-35645"/>
                  <a:pt x="3809003" y="80235"/>
                  <a:pt x="4041793" y="0"/>
                </a:cubicBezTo>
                <a:cubicBezTo>
                  <a:pt x="4274583" y="-80235"/>
                  <a:pt x="4385335" y="28962"/>
                  <a:pt x="4560267" y="0"/>
                </a:cubicBezTo>
                <a:cubicBezTo>
                  <a:pt x="4735199" y="-28962"/>
                  <a:pt x="4911450" y="67908"/>
                  <a:pt x="5220143" y="0"/>
                </a:cubicBezTo>
                <a:cubicBezTo>
                  <a:pt x="5528836" y="-67908"/>
                  <a:pt x="5592040" y="50985"/>
                  <a:pt x="5738618" y="0"/>
                </a:cubicBezTo>
                <a:cubicBezTo>
                  <a:pt x="5885197" y="-50985"/>
                  <a:pt x="6042752" y="14638"/>
                  <a:pt x="6257092" y="0"/>
                </a:cubicBezTo>
                <a:cubicBezTo>
                  <a:pt x="6471432" y="-14638"/>
                  <a:pt x="6537766" y="4922"/>
                  <a:pt x="6634164" y="0"/>
                </a:cubicBezTo>
                <a:cubicBezTo>
                  <a:pt x="6730562" y="-4922"/>
                  <a:pt x="6997547" y="28123"/>
                  <a:pt x="7223339" y="0"/>
                </a:cubicBezTo>
                <a:cubicBezTo>
                  <a:pt x="7301998" y="5023"/>
                  <a:pt x="7371286" y="76698"/>
                  <a:pt x="7376576" y="153237"/>
                </a:cubicBezTo>
                <a:cubicBezTo>
                  <a:pt x="7388713" y="220243"/>
                  <a:pt x="7361936" y="367445"/>
                  <a:pt x="7376576" y="441313"/>
                </a:cubicBezTo>
                <a:cubicBezTo>
                  <a:pt x="7391216" y="515181"/>
                  <a:pt x="7349419" y="669294"/>
                  <a:pt x="7376576" y="766164"/>
                </a:cubicBezTo>
                <a:cubicBezTo>
                  <a:pt x="7361712" y="850875"/>
                  <a:pt x="7316866" y="905657"/>
                  <a:pt x="7223339" y="919401"/>
                </a:cubicBezTo>
                <a:cubicBezTo>
                  <a:pt x="6998529" y="950825"/>
                  <a:pt x="6826148" y="848783"/>
                  <a:pt x="6492762" y="919401"/>
                </a:cubicBezTo>
                <a:cubicBezTo>
                  <a:pt x="6159376" y="990019"/>
                  <a:pt x="6156201" y="896651"/>
                  <a:pt x="5903587" y="919401"/>
                </a:cubicBezTo>
                <a:cubicBezTo>
                  <a:pt x="5650973" y="942151"/>
                  <a:pt x="5571335" y="908965"/>
                  <a:pt x="5385112" y="919401"/>
                </a:cubicBezTo>
                <a:cubicBezTo>
                  <a:pt x="5198889" y="929837"/>
                  <a:pt x="4951088" y="886118"/>
                  <a:pt x="4725236" y="919401"/>
                </a:cubicBezTo>
                <a:cubicBezTo>
                  <a:pt x="4499384" y="952684"/>
                  <a:pt x="4269921" y="840936"/>
                  <a:pt x="3994659" y="919401"/>
                </a:cubicBezTo>
                <a:cubicBezTo>
                  <a:pt x="3719397" y="997866"/>
                  <a:pt x="3604284" y="885123"/>
                  <a:pt x="3334783" y="919401"/>
                </a:cubicBezTo>
                <a:cubicBezTo>
                  <a:pt x="3065282" y="953679"/>
                  <a:pt x="2940060" y="836910"/>
                  <a:pt x="2604206" y="919401"/>
                </a:cubicBezTo>
                <a:cubicBezTo>
                  <a:pt x="2268352" y="1001892"/>
                  <a:pt x="2214623" y="865098"/>
                  <a:pt x="2085732" y="919401"/>
                </a:cubicBezTo>
                <a:cubicBezTo>
                  <a:pt x="1956841" y="973704"/>
                  <a:pt x="1856887" y="879123"/>
                  <a:pt x="1708659" y="919401"/>
                </a:cubicBezTo>
                <a:cubicBezTo>
                  <a:pt x="1560431" y="959679"/>
                  <a:pt x="1424791" y="898902"/>
                  <a:pt x="1260886" y="919401"/>
                </a:cubicBezTo>
                <a:cubicBezTo>
                  <a:pt x="1096981" y="939900"/>
                  <a:pt x="619593" y="825285"/>
                  <a:pt x="153237" y="919401"/>
                </a:cubicBezTo>
                <a:cubicBezTo>
                  <a:pt x="77724" y="914708"/>
                  <a:pt x="5048" y="842325"/>
                  <a:pt x="0" y="766164"/>
                </a:cubicBezTo>
                <a:cubicBezTo>
                  <a:pt x="-14981" y="646994"/>
                  <a:pt x="36623" y="572202"/>
                  <a:pt x="0" y="459701"/>
                </a:cubicBezTo>
                <a:cubicBezTo>
                  <a:pt x="-36623" y="347200"/>
                  <a:pt x="5435" y="284100"/>
                  <a:pt x="0" y="153237"/>
                </a:cubicBezTo>
                <a:close/>
              </a:path>
            </a:pathLst>
          </a:custGeom>
          <a:ln w="28575">
            <a:solidFill>
              <a:schemeClr val="tx1"/>
            </a:solidFill>
            <a:extLst>
              <a:ext uri="{C807C97D-BFC1-408E-A445-0C87EB9F89A2}">
                <ask:lineSketchStyleProps xmlns:ask="http://schemas.microsoft.com/office/drawing/2018/sketchyshapes" sd="3466495858">
                  <a:prstGeom prst="roundRect">
                    <a:avLst/>
                  </a:prstGeom>
                  <ask:type>
                    <ask:lineSketchScribble/>
                  </ask:type>
                </ask:lineSketchStyleProps>
              </a:ext>
            </a:extLst>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r>
              <a:rPr lang="en-US" sz="2400" dirty="0" err="1">
                <a:solidFill>
                  <a:schemeClr val="bg2"/>
                </a:solidFill>
              </a:rPr>
              <a:t>Tại</a:t>
            </a:r>
            <a:r>
              <a:rPr lang="en-US" sz="2400" dirty="0">
                <a:solidFill>
                  <a:schemeClr val="bg2"/>
                </a:solidFill>
              </a:rPr>
              <a:t> </a:t>
            </a:r>
            <a:r>
              <a:rPr lang="en-US" sz="2400" dirty="0" err="1">
                <a:solidFill>
                  <a:schemeClr val="bg2"/>
                </a:solidFill>
              </a:rPr>
              <a:t>sao</a:t>
            </a:r>
            <a:r>
              <a:rPr lang="en-US" sz="2400" dirty="0">
                <a:solidFill>
                  <a:schemeClr val="bg2"/>
                </a:solidFill>
              </a:rPr>
              <a:t> </a:t>
            </a:r>
            <a:r>
              <a:rPr lang="en-US" sz="2400" dirty="0" err="1">
                <a:solidFill>
                  <a:schemeClr val="bg2"/>
                </a:solidFill>
              </a:rPr>
              <a:t>khi</a:t>
            </a:r>
            <a:r>
              <a:rPr lang="en-US" sz="2400" dirty="0">
                <a:solidFill>
                  <a:schemeClr val="bg2"/>
                </a:solidFill>
              </a:rPr>
              <a:t> </a:t>
            </a:r>
            <a:r>
              <a:rPr lang="en-US" sz="2400" dirty="0" err="1">
                <a:solidFill>
                  <a:schemeClr val="bg2"/>
                </a:solidFill>
              </a:rPr>
              <a:t>một</a:t>
            </a:r>
            <a:r>
              <a:rPr lang="en-US" sz="2400" dirty="0">
                <a:solidFill>
                  <a:schemeClr val="bg2"/>
                </a:solidFill>
              </a:rPr>
              <a:t> </a:t>
            </a:r>
            <a:r>
              <a:rPr lang="en-US" sz="2400" dirty="0" err="1">
                <a:solidFill>
                  <a:schemeClr val="bg2"/>
                </a:solidFill>
              </a:rPr>
              <a:t>em</a:t>
            </a:r>
            <a:r>
              <a:rPr lang="en-US" sz="2400" dirty="0">
                <a:solidFill>
                  <a:schemeClr val="bg2"/>
                </a:solidFill>
              </a:rPr>
              <a:t> </a:t>
            </a:r>
            <a:r>
              <a:rPr lang="en-US" sz="2400" dirty="0" err="1">
                <a:solidFill>
                  <a:schemeClr val="bg2"/>
                </a:solidFill>
              </a:rPr>
              <a:t>bé</a:t>
            </a:r>
            <a:r>
              <a:rPr lang="en-US" sz="2400" dirty="0">
                <a:solidFill>
                  <a:schemeClr val="bg2"/>
                </a:solidFill>
              </a:rPr>
              <a:t> </a:t>
            </a:r>
            <a:r>
              <a:rPr lang="en-US" sz="2400" dirty="0" err="1">
                <a:solidFill>
                  <a:schemeClr val="bg2"/>
                </a:solidFill>
              </a:rPr>
              <a:t>đứng</a:t>
            </a:r>
            <a:r>
              <a:rPr lang="en-US" sz="2400" dirty="0">
                <a:solidFill>
                  <a:schemeClr val="bg2"/>
                </a:solidFill>
              </a:rPr>
              <a:t> </a:t>
            </a:r>
            <a:r>
              <a:rPr lang="en-US" sz="2400" dirty="0" err="1">
                <a:solidFill>
                  <a:schemeClr val="bg2"/>
                </a:solidFill>
              </a:rPr>
              <a:t>lên</a:t>
            </a:r>
            <a:r>
              <a:rPr lang="en-US" sz="2400" dirty="0">
                <a:solidFill>
                  <a:schemeClr val="bg2"/>
                </a:solidFill>
              </a:rPr>
              <a:t> </a:t>
            </a:r>
            <a:r>
              <a:rPr lang="en-US" sz="2400" dirty="0" err="1">
                <a:solidFill>
                  <a:schemeClr val="bg2"/>
                </a:solidFill>
              </a:rPr>
              <a:t>chiếc</a:t>
            </a:r>
            <a:r>
              <a:rPr lang="en-US" sz="2400" dirty="0">
                <a:solidFill>
                  <a:schemeClr val="bg2"/>
                </a:solidFill>
              </a:rPr>
              <a:t> </a:t>
            </a:r>
            <a:r>
              <a:rPr lang="en-US" sz="2400" dirty="0" err="1">
                <a:solidFill>
                  <a:schemeClr val="bg2"/>
                </a:solidFill>
              </a:rPr>
              <a:t>đệm</a:t>
            </a:r>
            <a:r>
              <a:rPr lang="en-US" sz="2400" dirty="0">
                <a:solidFill>
                  <a:schemeClr val="bg2"/>
                </a:solidFill>
              </a:rPr>
              <a:t> (</a:t>
            </a:r>
            <a:r>
              <a:rPr lang="en-US" sz="2400" dirty="0" err="1">
                <a:solidFill>
                  <a:schemeClr val="bg2"/>
                </a:solidFill>
              </a:rPr>
              <a:t>nệm</a:t>
            </a:r>
            <a:r>
              <a:rPr lang="en-US" sz="2400" dirty="0">
                <a:solidFill>
                  <a:schemeClr val="bg2"/>
                </a:solidFill>
              </a:rPr>
              <a:t>) </a:t>
            </a:r>
            <a:r>
              <a:rPr lang="en-US" sz="2400" dirty="0" err="1">
                <a:solidFill>
                  <a:schemeClr val="bg2"/>
                </a:solidFill>
              </a:rPr>
              <a:t>thì</a:t>
            </a:r>
            <a:r>
              <a:rPr lang="en-US" sz="2400" dirty="0">
                <a:solidFill>
                  <a:schemeClr val="bg2"/>
                </a:solidFill>
              </a:rPr>
              <a:t> </a:t>
            </a:r>
            <a:r>
              <a:rPr lang="en-US" sz="2400" dirty="0" err="1">
                <a:solidFill>
                  <a:schemeClr val="bg2"/>
                </a:solidFill>
              </a:rPr>
              <a:t>đệm</a:t>
            </a:r>
            <a:r>
              <a:rPr lang="en-US" sz="2400" dirty="0">
                <a:solidFill>
                  <a:schemeClr val="bg2"/>
                </a:solidFill>
              </a:rPr>
              <a:t> </a:t>
            </a:r>
            <a:r>
              <a:rPr lang="en-US" sz="2400" dirty="0" err="1">
                <a:solidFill>
                  <a:schemeClr val="bg2"/>
                </a:solidFill>
              </a:rPr>
              <a:t>lại</a:t>
            </a:r>
            <a:r>
              <a:rPr lang="en-US" sz="2400" dirty="0">
                <a:solidFill>
                  <a:schemeClr val="bg2"/>
                </a:solidFill>
              </a:rPr>
              <a:t> </a:t>
            </a:r>
            <a:r>
              <a:rPr lang="en-US" sz="2400" dirty="0" err="1">
                <a:solidFill>
                  <a:schemeClr val="bg2"/>
                </a:solidFill>
              </a:rPr>
              <a:t>bị</a:t>
            </a:r>
            <a:r>
              <a:rPr lang="en-US" sz="2400" dirty="0">
                <a:solidFill>
                  <a:schemeClr val="bg2"/>
                </a:solidFill>
              </a:rPr>
              <a:t> </a:t>
            </a:r>
            <a:r>
              <a:rPr lang="en-US" sz="2400" dirty="0" err="1">
                <a:solidFill>
                  <a:schemeClr val="bg2"/>
                </a:solidFill>
              </a:rPr>
              <a:t>lún</a:t>
            </a:r>
            <a:r>
              <a:rPr lang="en-US" sz="2400" dirty="0">
                <a:solidFill>
                  <a:schemeClr val="bg2"/>
                </a:solidFill>
              </a:rPr>
              <a:t> </a:t>
            </a:r>
            <a:r>
              <a:rPr lang="en-US" sz="2400" dirty="0" err="1">
                <a:solidFill>
                  <a:schemeClr val="bg2"/>
                </a:solidFill>
              </a:rPr>
              <a:t>sâu</a:t>
            </a:r>
            <a:r>
              <a:rPr lang="en-US" sz="2400" dirty="0">
                <a:solidFill>
                  <a:schemeClr val="bg2"/>
                </a:solidFill>
              </a:rPr>
              <a:t> </a:t>
            </a:r>
            <a:r>
              <a:rPr lang="en-US" sz="2400" dirty="0" err="1">
                <a:solidFill>
                  <a:schemeClr val="bg2"/>
                </a:solidFill>
              </a:rPr>
              <a:t>hơn</a:t>
            </a:r>
            <a:r>
              <a:rPr lang="en-US" sz="2400" dirty="0">
                <a:solidFill>
                  <a:schemeClr val="bg2"/>
                </a:solidFill>
              </a:rPr>
              <a:t> </a:t>
            </a:r>
            <a:r>
              <a:rPr lang="en-US" sz="2400" dirty="0" err="1">
                <a:solidFill>
                  <a:schemeClr val="bg2"/>
                </a:solidFill>
              </a:rPr>
              <a:t>khi</a:t>
            </a:r>
            <a:r>
              <a:rPr lang="en-US" sz="2400" dirty="0">
                <a:solidFill>
                  <a:schemeClr val="bg2"/>
                </a:solidFill>
              </a:rPr>
              <a:t> </a:t>
            </a:r>
            <a:r>
              <a:rPr lang="en-US" sz="2400" dirty="0" err="1">
                <a:solidFill>
                  <a:schemeClr val="bg2"/>
                </a:solidFill>
              </a:rPr>
              <a:t>người</a:t>
            </a:r>
            <a:r>
              <a:rPr lang="en-US" sz="2400" dirty="0">
                <a:solidFill>
                  <a:schemeClr val="bg2"/>
                </a:solidFill>
              </a:rPr>
              <a:t> </a:t>
            </a:r>
            <a:r>
              <a:rPr lang="en-US" sz="2400" dirty="0" err="1">
                <a:solidFill>
                  <a:schemeClr val="bg2"/>
                </a:solidFill>
              </a:rPr>
              <a:t>lớn</a:t>
            </a:r>
            <a:r>
              <a:rPr lang="en-US" sz="2400" dirty="0">
                <a:solidFill>
                  <a:schemeClr val="bg2"/>
                </a:solidFill>
              </a:rPr>
              <a:t> </a:t>
            </a:r>
            <a:r>
              <a:rPr lang="en-US" sz="2400" dirty="0" err="1">
                <a:solidFill>
                  <a:schemeClr val="bg2"/>
                </a:solidFill>
              </a:rPr>
              <a:t>nằm</a:t>
            </a:r>
            <a:r>
              <a:rPr lang="en-US" sz="2400" dirty="0">
                <a:solidFill>
                  <a:schemeClr val="bg2"/>
                </a:solidFill>
              </a:rPr>
              <a:t> </a:t>
            </a:r>
            <a:r>
              <a:rPr lang="en-US" sz="2400" dirty="0" err="1">
                <a:solidFill>
                  <a:schemeClr val="bg2"/>
                </a:solidFill>
              </a:rPr>
              <a:t>trên</a:t>
            </a:r>
            <a:r>
              <a:rPr lang="en-US" sz="2400" dirty="0">
                <a:solidFill>
                  <a:schemeClr val="bg2"/>
                </a:solidFill>
              </a:rPr>
              <a:t> </a:t>
            </a:r>
            <a:r>
              <a:rPr lang="en-US" sz="2400" dirty="0" err="1">
                <a:solidFill>
                  <a:schemeClr val="bg2"/>
                </a:solidFill>
              </a:rPr>
              <a:t>nó</a:t>
            </a:r>
            <a:r>
              <a:rPr lang="en-US" sz="2400" dirty="0">
                <a:solidFill>
                  <a:schemeClr val="bg2"/>
                </a:solidFill>
              </a:rPr>
              <a:t>?</a:t>
            </a:r>
          </a:p>
        </p:txBody>
      </p:sp>
      <p:pic>
        <p:nvPicPr>
          <p:cNvPr id="9" name="Picture 8">
            <a:extLst>
              <a:ext uri="{FF2B5EF4-FFF2-40B4-BE49-F238E27FC236}">
                <a16:creationId xmlns:a16="http://schemas.microsoft.com/office/drawing/2014/main" id="{9CCBDC9E-1CBD-7550-FCC9-23FD699C9B78}"/>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77312" y="2310311"/>
            <a:ext cx="7883271" cy="2550742"/>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
                                        </p:tgtEl>
                                        <p:attrNameLst>
                                          <p:attrName>style.visibility</p:attrName>
                                        </p:attrNameLst>
                                      </p:cBhvr>
                                      <p:to>
                                        <p:strVal val="visible"/>
                                      </p:to>
                                    </p:set>
                                    <p:animEffect transition="in" filter="fade">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Chuẩn</a:t>
            </a:r>
            <a:r>
              <a:rPr lang="en-US" b="1" dirty="0">
                <a:solidFill>
                  <a:srgbClr val="FF0000"/>
                </a:solidFill>
                <a:latin typeface="+mj-lt"/>
              </a:rPr>
              <a:t> </a:t>
            </a:r>
            <a:r>
              <a:rPr lang="en-US" b="1" dirty="0" err="1">
                <a:solidFill>
                  <a:srgbClr val="FF0000"/>
                </a:solidFill>
                <a:latin typeface="+mj-lt"/>
              </a:rPr>
              <a:t>bị</a:t>
            </a:r>
            <a:endParaRPr lang="en-US" b="1" dirty="0">
              <a:solidFill>
                <a:srgbClr val="FF0000"/>
              </a:solidFill>
              <a:latin typeface="+mj-lt"/>
            </a:endParaRPr>
          </a:p>
        </p:txBody>
      </p:sp>
      <p:sp>
        <p:nvSpPr>
          <p:cNvPr id="11" name="Google Shape;482;p43">
            <a:extLst>
              <a:ext uri="{FF2B5EF4-FFF2-40B4-BE49-F238E27FC236}">
                <a16:creationId xmlns:a16="http://schemas.microsoft.com/office/drawing/2014/main" id="{4DA269AB-4A2F-0C7B-F78C-F255BA424596}"/>
              </a:ext>
            </a:extLst>
          </p:cNvPr>
          <p:cNvSpPr txBox="1">
            <a:spLocks/>
          </p:cNvSpPr>
          <p:nvPr/>
        </p:nvSpPr>
        <p:spPr>
          <a:xfrm>
            <a:off x="520204" y="1802533"/>
            <a:ext cx="8549367" cy="2046453"/>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just"/>
            <a:r>
              <a:rPr lang="en-US" sz="3000" dirty="0">
                <a:solidFill>
                  <a:srgbClr val="000000"/>
                </a:solidFill>
                <a:effectLst>
                  <a:outerShdw blurRad="38100" dist="38100" dir="2700000" algn="tl">
                    <a:srgbClr val="000000">
                      <a:alpha val="43137"/>
                    </a:srgbClr>
                  </a:outerShdw>
                </a:effectLst>
                <a:latin typeface="+mj-lt"/>
              </a:rPr>
              <a:t>- Hai </a:t>
            </a:r>
            <a:r>
              <a:rPr lang="en-US" sz="3000" dirty="0" err="1">
                <a:solidFill>
                  <a:srgbClr val="000000"/>
                </a:solidFill>
                <a:effectLst>
                  <a:outerShdw blurRad="38100" dist="38100" dir="2700000" algn="tl">
                    <a:srgbClr val="000000">
                      <a:alpha val="43137"/>
                    </a:srgbClr>
                  </a:outerShdw>
                </a:effectLst>
                <a:latin typeface="+mj-lt"/>
              </a:rPr>
              <a:t>khối</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sắt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giống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nhau</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có</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dạng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hình</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hộp</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chữ</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nhật</a:t>
            </a:r>
            <a:endParaRPr lang="en-US" sz="3000" dirty="0">
              <a:solidFill>
                <a:srgbClr val="000000"/>
              </a:solidFill>
              <a:effectLst>
                <a:outerShdw blurRad="38100" dist="38100" dir="2700000" algn="tl">
                  <a:srgbClr val="000000">
                    <a:alpha val="43137"/>
                  </a:srgbClr>
                </a:outerShdw>
              </a:effectLst>
              <a:latin typeface="+mj-lt"/>
            </a:endParaRPr>
          </a:p>
          <a:p>
            <a:pPr algn="just"/>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Một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khay</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nhựa</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hoặc</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thủy</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tinh</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trong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suốt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đựng</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bột</a:t>
            </a:r>
            <a:r>
              <a:rPr lang="en-US" sz="3000" dirty="0">
                <a:solidFill>
                  <a:srgbClr val="000000"/>
                </a:solidFill>
                <a:effectLst>
                  <a:outerShdw blurRad="38100" dist="38100" dir="2700000" algn="tl">
                    <a:srgbClr val="000000">
                      <a:alpha val="43137"/>
                    </a:srgbClr>
                  </a:outerShdw>
                </a:effectLst>
                <a:latin typeface="+mj-lt"/>
              </a:rPr>
              <a:t> </a:t>
            </a:r>
            <a:r>
              <a:rPr lang="en-US" sz="3000" dirty="0" err="1">
                <a:solidFill>
                  <a:srgbClr val="000000"/>
                </a:solidFill>
                <a:effectLst>
                  <a:outerShdw blurRad="38100" dist="38100" dir="2700000" algn="tl">
                    <a:srgbClr val="000000">
                      <a:alpha val="43137"/>
                    </a:srgbClr>
                  </a:outerShdw>
                </a:effectLst>
                <a:latin typeface="+mj-lt"/>
              </a:rPr>
              <a:t>mịn</a:t>
            </a:r>
            <a:endParaRPr lang="en-US" sz="3000" dirty="0">
              <a:solidFill>
                <a:srgbClr val="000000"/>
              </a:solidFill>
              <a:effectLst>
                <a:outerShdw blurRad="38100" dist="38100" dir="2700000" algn="tl">
                  <a:srgbClr val="000000">
                    <a:alpha val="43137"/>
                  </a:srgbClr>
                </a:outerShdw>
              </a:effectLst>
              <a:latin typeface="+mj-lt"/>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fade">
                                      <p:cBhvr>
                                        <p:cTn id="7" dur="500"/>
                                        <p:tgtEl>
                                          <p:spTgt spid="48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Tiến</a:t>
            </a:r>
            <a:r>
              <a:rPr lang="en-US" b="1" dirty="0">
                <a:solidFill>
                  <a:srgbClr val="FF0000"/>
                </a:solidFill>
                <a:latin typeface="+mj-lt"/>
              </a:rPr>
              <a:t> </a:t>
            </a:r>
            <a:r>
              <a:rPr lang="en-US" b="1" dirty="0" err="1">
                <a:solidFill>
                  <a:srgbClr val="FF0000"/>
                </a:solidFill>
                <a:latin typeface="+mj-lt"/>
              </a:rPr>
              <a:t>hành</a:t>
            </a:r>
            <a:endParaRPr lang="en-US" b="1" dirty="0">
              <a:solidFill>
                <a:srgbClr val="FF0000"/>
              </a:solidFill>
              <a:latin typeface="+mj-lt"/>
            </a:endParaRPr>
          </a:p>
        </p:txBody>
      </p:sp>
      <p:sp>
        <p:nvSpPr>
          <p:cNvPr id="11" name="Google Shape;482;p43">
            <a:extLst>
              <a:ext uri="{FF2B5EF4-FFF2-40B4-BE49-F238E27FC236}">
                <a16:creationId xmlns:a16="http://schemas.microsoft.com/office/drawing/2014/main" id="{4DA269AB-4A2F-0C7B-F78C-F255BA424596}"/>
              </a:ext>
            </a:extLst>
          </p:cNvPr>
          <p:cNvSpPr txBox="1">
            <a:spLocks/>
          </p:cNvSpPr>
          <p:nvPr/>
        </p:nvSpPr>
        <p:spPr>
          <a:xfrm>
            <a:off x="489382" y="1802533"/>
            <a:ext cx="8549367" cy="2567448"/>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marL="342900" indent="-342900" algn="just">
              <a:buFontTx/>
              <a:buChar char="-"/>
            </a:pPr>
            <a:r>
              <a:rPr lang="en-US" sz="2000" dirty="0" err="1">
                <a:solidFill>
                  <a:srgbClr val="000000"/>
                </a:solidFill>
                <a:effectLst>
                  <a:outerShdw blurRad="38100" dist="38100" dir="2700000" algn="tl">
                    <a:srgbClr val="000000">
                      <a:alpha val="43137"/>
                    </a:srgbClr>
                  </a:outerShdw>
                </a:effectLst>
                <a:latin typeface="+mj-lt"/>
              </a:rPr>
              <a:t>Bố</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nghiệm</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lần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lượt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theo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hình</a:t>
            </a:r>
            <a:r>
              <a:rPr lang="en-US" sz="2000" dirty="0">
                <a:solidFill>
                  <a:srgbClr val="000000"/>
                </a:solidFill>
                <a:effectLst>
                  <a:outerShdw blurRad="38100" dist="38100" dir="2700000" algn="tl">
                    <a:srgbClr val="000000">
                      <a:alpha val="43137"/>
                    </a:srgbClr>
                  </a:outerShdw>
                </a:effectLst>
                <a:latin typeface="+mj-lt"/>
              </a:rPr>
              <a:t> 15.2 </a:t>
            </a:r>
            <a:r>
              <a:rPr lang="en-US" sz="2000" dirty="0" err="1">
                <a:solidFill>
                  <a:srgbClr val="000000"/>
                </a:solidFill>
                <a:effectLst>
                  <a:outerShdw blurRad="38100" dist="38100" dir="2700000" algn="tl">
                    <a:srgbClr val="000000">
                      <a:alpha val="43137"/>
                    </a:srgbClr>
                  </a:outerShdw>
                </a:effectLst>
                <a:latin typeface="+mj-lt"/>
              </a:rPr>
              <a:t>a,b,c</a:t>
            </a:r>
            <a:endParaRPr lang="en-US" sz="2000" dirty="0">
              <a:solidFill>
                <a:srgbClr val="000000"/>
              </a:solidFill>
              <a:effectLst>
                <a:outerShdw blurRad="38100" dist="38100" dir="2700000" algn="tl">
                  <a:srgbClr val="000000">
                    <a:alpha val="43137"/>
                  </a:srgbClr>
                </a:outerShdw>
              </a:effectLst>
              <a:latin typeface="+mj-lt"/>
            </a:endParaRPr>
          </a:p>
          <a:p>
            <a:pPr marL="342900" indent="-342900" algn="just">
              <a:buFontTx/>
              <a:buChar char="-"/>
            </a:pPr>
            <a:r>
              <a:rPr lang="en-US" sz="2000" dirty="0">
                <a:solidFill>
                  <a:srgbClr val="000000"/>
                </a:solidFill>
                <a:effectLst>
                  <a:outerShdw blurRad="38100" dist="38100" dir="2700000" algn="tl">
                    <a:srgbClr val="000000">
                      <a:alpha val="43137"/>
                    </a:srgbClr>
                  </a:outerShdw>
                </a:effectLst>
                <a:latin typeface="+mj-lt"/>
              </a:rPr>
              <a:t>Quan </a:t>
            </a:r>
            <a:r>
              <a:rPr lang="en-US" sz="2000" dirty="0" err="1">
                <a:solidFill>
                  <a:srgbClr val="000000"/>
                </a:solidFill>
                <a:effectLst>
                  <a:outerShdw blurRad="38100" dist="38100" dir="2700000" algn="tl">
                    <a:srgbClr val="000000">
                      <a:alpha val="43137"/>
                    </a:srgbClr>
                  </a:outerShdw>
                </a:effectLst>
                <a:latin typeface="+mj-lt"/>
              </a:rPr>
              <a:t>sát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lún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cả</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khối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sắt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xuống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bột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mịn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ứng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mỗi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a,b,c</a:t>
            </a:r>
            <a:endParaRPr lang="en-US" sz="2000" dirty="0">
              <a:solidFill>
                <a:srgbClr val="000000"/>
              </a:solidFill>
              <a:effectLst>
                <a:outerShdw blurRad="38100" dist="38100" dir="2700000" algn="tl">
                  <a:srgbClr val="000000">
                    <a:alpha val="43137"/>
                  </a:srgbClr>
                </a:outerShdw>
              </a:effectLst>
              <a:latin typeface="+mj-lt"/>
            </a:endParaRPr>
          </a:p>
          <a:p>
            <a:pPr marL="342900" indent="-342900" algn="just">
              <a:buFontTx/>
              <a:buChar char="-"/>
            </a:pPr>
            <a:r>
              <a:rPr lang="en-US" sz="2000" dirty="0">
                <a:solidFill>
                  <a:srgbClr val="000000"/>
                </a:solidFill>
                <a:effectLst>
                  <a:outerShdw blurRad="38100" dist="38100" dir="2700000" algn="tl">
                    <a:srgbClr val="000000">
                      <a:alpha val="43137"/>
                    </a:srgbClr>
                  </a:outerShdw>
                </a:effectLst>
                <a:latin typeface="+mj-lt"/>
              </a:rPr>
              <a:t>So </a:t>
            </a:r>
            <a:r>
              <a:rPr lang="en-US" sz="2000" dirty="0" err="1">
                <a:solidFill>
                  <a:srgbClr val="000000"/>
                </a:solidFill>
                <a:effectLst>
                  <a:outerShdw blurRad="38100" dist="38100" dir="2700000" algn="tl">
                    <a:srgbClr val="000000">
                      <a:alpha val="43137"/>
                    </a:srgbClr>
                  </a:outerShdw>
                </a:effectLst>
                <a:latin typeface="+mj-lt"/>
              </a:rPr>
              <a:t>sánh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lớn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cả</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áp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lực</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diện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tích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bị</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ép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độ</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lún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khối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sắt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xuống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bột</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mịn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b, </a:t>
            </a:r>
            <a:r>
              <a:rPr lang="en-US" sz="2000" dirty="0" err="1">
                <a:solidFill>
                  <a:srgbClr val="000000"/>
                </a:solidFill>
                <a:effectLst>
                  <a:outerShdw blurRad="38100" dist="38100" dir="2700000" algn="tl">
                    <a:srgbClr val="000000">
                      <a:alpha val="43137"/>
                    </a:srgbClr>
                  </a:outerShdw>
                </a:effectLst>
                <a:latin typeface="+mj-lt"/>
              </a:rPr>
              <a:t>của</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 </a:t>
            </a:r>
            <a:r>
              <a:rPr lang="en-US" sz="2000" dirty="0" err="1">
                <a:solidFill>
                  <a:srgbClr val="000000"/>
                </a:solidFill>
                <a:effectLst>
                  <a:outerShdw blurRad="38100" dist="38100" dir="2700000" algn="tl">
                    <a:srgbClr val="000000">
                      <a:alpha val="43137"/>
                    </a:srgbClr>
                  </a:outerShdw>
                </a:effectLst>
                <a:latin typeface="+mj-lt"/>
              </a:rPr>
              <a:t>với</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trường</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c. </a:t>
            </a:r>
            <a:r>
              <a:rPr lang="en-US" sz="2000" dirty="0" err="1">
                <a:solidFill>
                  <a:srgbClr val="000000"/>
                </a:solidFill>
                <a:effectLst>
                  <a:outerShdw blurRad="38100" dist="38100" dir="2700000" algn="tl">
                    <a:srgbClr val="000000">
                      <a:alpha val="43137"/>
                    </a:srgbClr>
                  </a:outerShdw>
                </a:effectLst>
                <a:latin typeface="+mj-lt"/>
              </a:rPr>
              <a:t>Chọn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dấu</a:t>
            </a:r>
            <a:r>
              <a:rPr lang="en-US" sz="2000" dirty="0">
                <a:solidFill>
                  <a:srgbClr val="000000"/>
                </a:solidFill>
                <a:effectLst>
                  <a:outerShdw blurRad="38100" dist="38100" dir="2700000" algn="tl">
                    <a:srgbClr val="000000">
                      <a:alpha val="43137"/>
                    </a:srgbClr>
                  </a:outerShdw>
                </a:effectLst>
                <a:latin typeface="+mj-lt"/>
              </a:rPr>
              <a:t> ‘=’, ‘&gt;’, ‘&lt;’ </a:t>
            </a:r>
            <a:r>
              <a:rPr lang="en-US" sz="2000" dirty="0" err="1">
                <a:solidFill>
                  <a:srgbClr val="000000"/>
                </a:solidFill>
                <a:effectLst>
                  <a:outerShdw blurRad="38100" dist="38100" dir="2700000" algn="tl">
                    <a:srgbClr val="000000">
                      <a:alpha val="43137"/>
                    </a:srgbClr>
                  </a:outerShdw>
                </a:effectLst>
                <a:latin typeface="+mj-lt"/>
              </a:rPr>
              <a:t>vào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vị</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trí</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dấu</a:t>
            </a:r>
            <a:r>
              <a:rPr lang="en-US" sz="2000" dirty="0">
                <a:solidFill>
                  <a:srgbClr val="000000"/>
                </a:solidFill>
                <a:effectLst>
                  <a:outerShdw blurRad="38100" dist="38100" dir="2700000" algn="tl">
                    <a:srgbClr val="000000">
                      <a:alpha val="43137"/>
                    </a:srgbClr>
                  </a:outerShdw>
                </a:effectLst>
                <a:latin typeface="+mj-lt"/>
              </a:rPr>
              <a:t> ‘….’ </a:t>
            </a:r>
            <a:r>
              <a:rPr lang="en-US" sz="2000" dirty="0" err="1">
                <a:solidFill>
                  <a:srgbClr val="000000"/>
                </a:solidFill>
                <a:effectLst>
                  <a:outerShdw blurRad="38100" dist="38100" dir="2700000" algn="tl">
                    <a:srgbClr val="000000">
                      <a:alpha val="43137"/>
                    </a:srgbClr>
                  </a:outerShdw>
                </a:effectLst>
                <a:latin typeface="+mj-lt"/>
              </a:rPr>
              <a:t>thích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hợp</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để</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hoàn</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thành</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vào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vở</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theo</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mẫu</a:t>
            </a:r>
            <a:r>
              <a:rPr lang="en-US" sz="2000" dirty="0">
                <a:solidFill>
                  <a:srgbClr val="000000"/>
                </a:solidFill>
                <a:effectLst>
                  <a:outerShdw blurRad="38100" dist="38100" dir="2700000" algn="tl">
                    <a:srgbClr val="000000">
                      <a:alpha val="43137"/>
                    </a:srgbClr>
                  </a:outerShdw>
                </a:effectLst>
                <a:latin typeface="+mj-lt"/>
              </a:rPr>
              <a:t> </a:t>
            </a:r>
            <a:r>
              <a:rPr lang="en-US" sz="2000" dirty="0" err="1">
                <a:solidFill>
                  <a:srgbClr val="000000"/>
                </a:solidFill>
                <a:effectLst>
                  <a:outerShdw blurRad="38100" dist="38100" dir="2700000" algn="tl">
                    <a:srgbClr val="000000">
                      <a:alpha val="43137"/>
                    </a:srgbClr>
                  </a:outerShdw>
                </a:effectLst>
                <a:latin typeface="+mj-lt"/>
              </a:rPr>
              <a:t>bảng</a:t>
            </a:r>
            <a:r>
              <a:rPr lang="en-US" sz="2000" dirty="0">
                <a:solidFill>
                  <a:srgbClr val="000000"/>
                </a:solidFill>
                <a:effectLst>
                  <a:outerShdw blurRad="38100" dist="38100" dir="2700000" algn="tl">
                    <a:srgbClr val="000000">
                      <a:alpha val="43137"/>
                    </a:srgbClr>
                  </a:outerShdw>
                </a:effectLst>
                <a:latin typeface="+mj-lt"/>
              </a:rPr>
              <a:t> 15.1</a:t>
            </a:r>
          </a:p>
        </p:txBody>
      </p:sp>
    </p:spTree>
    <p:extLst>
      <p:ext uri="{BB962C8B-B14F-4D97-AF65-F5344CB8AC3E}">
        <p14:creationId xmlns:p14="http://schemas.microsoft.com/office/powerpoint/2010/main" val="34983062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3"/>
          <p:cNvSpPr txBox="1">
            <a:spLocks noGrp="1"/>
          </p:cNvSpPr>
          <p:nvPr>
            <p:ph type="title"/>
          </p:nvPr>
        </p:nvSpPr>
        <p:spPr>
          <a:xfrm>
            <a:off x="-1688613"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mj-lt"/>
              </a:rPr>
              <a:t>1. Thí nghiệm</a:t>
            </a:r>
            <a:endParaRPr sz="4800" b="1" dirty="0">
              <a:latin typeface="+mj-lt"/>
            </a:endParaRPr>
          </a:p>
        </p:txBody>
      </p:sp>
      <p:sp>
        <p:nvSpPr>
          <p:cNvPr id="10" name="Google Shape;482;p43">
            <a:extLst>
              <a:ext uri="{FF2B5EF4-FFF2-40B4-BE49-F238E27FC236}">
                <a16:creationId xmlns:a16="http://schemas.microsoft.com/office/drawing/2014/main" id="{8FB4C2D0-9DA4-8184-C4F2-7DC73D1D10BF}"/>
              </a:ext>
            </a:extLst>
          </p:cNvPr>
          <p:cNvSpPr txBox="1">
            <a:spLocks/>
          </p:cNvSpPr>
          <p:nvPr/>
        </p:nvSpPr>
        <p:spPr>
          <a:xfrm>
            <a:off x="244547" y="870412"/>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Tiến</a:t>
            </a:r>
            <a:r>
              <a:rPr lang="en-US" b="1" dirty="0">
                <a:solidFill>
                  <a:srgbClr val="FF0000"/>
                </a:solidFill>
                <a:latin typeface="+mj-lt"/>
              </a:rPr>
              <a:t> </a:t>
            </a:r>
            <a:r>
              <a:rPr lang="en-US" b="1" dirty="0" err="1">
                <a:solidFill>
                  <a:srgbClr val="FF0000"/>
                </a:solidFill>
                <a:latin typeface="+mj-lt"/>
              </a:rPr>
              <a:t>hành</a:t>
            </a:r>
            <a:endParaRPr lang="en-US" b="1" dirty="0">
              <a:solidFill>
                <a:srgbClr val="FF0000"/>
              </a:solidFill>
              <a:latin typeface="+mj-lt"/>
            </a:endParaRPr>
          </a:p>
        </p:txBody>
      </p:sp>
      <p:pic>
        <p:nvPicPr>
          <p:cNvPr id="3" name="Picture 2" descr="A screenshot of a computer&#10;&#10;Description automatically generated">
            <a:extLst>
              <a:ext uri="{FF2B5EF4-FFF2-40B4-BE49-F238E27FC236}">
                <a16:creationId xmlns:a16="http://schemas.microsoft.com/office/drawing/2014/main" id="{7A27068B-EC63-4351-BB87-33A327F8B666}"/>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3735586" y="870412"/>
            <a:ext cx="5163867" cy="2011011"/>
          </a:xfrm>
          <a:prstGeom prst="rect">
            <a:avLst/>
          </a:prstGeom>
        </p:spPr>
      </p:pic>
      <p:sp>
        <p:nvSpPr>
          <p:cNvPr id="4" name="Google Shape;482;p43">
            <a:extLst>
              <a:ext uri="{FF2B5EF4-FFF2-40B4-BE49-F238E27FC236}">
                <a16:creationId xmlns:a16="http://schemas.microsoft.com/office/drawing/2014/main" id="{7093AE02-811E-3890-3FE5-EE81ED479164}"/>
              </a:ext>
            </a:extLst>
          </p:cNvPr>
          <p:cNvSpPr txBox="1">
            <a:spLocks/>
          </p:cNvSpPr>
          <p:nvPr/>
        </p:nvSpPr>
        <p:spPr>
          <a:xfrm>
            <a:off x="88603" y="2881423"/>
            <a:ext cx="3253564" cy="756369"/>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Yanone Kaffeesatz SemiBold"/>
              <a:buNone/>
              <a:defRPr sz="4000" b="0" i="0" u="none" strike="noStrike" cap="none">
                <a:solidFill>
                  <a:schemeClr val="dk1"/>
                </a:solidFill>
                <a:latin typeface="Yanone Kaffeesatz SemiBold"/>
                <a:ea typeface="Yanone Kaffeesatz SemiBold"/>
                <a:cs typeface="Yanone Kaffeesatz SemiBold"/>
                <a:sym typeface="Yanone Kaffeesatz SemiBold"/>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r>
              <a:rPr lang="en-US" b="1" dirty="0" err="1">
                <a:solidFill>
                  <a:srgbClr val="FF0000"/>
                </a:solidFill>
                <a:latin typeface="+mj-lt"/>
              </a:rPr>
              <a:t>Bảng</a:t>
            </a:r>
            <a:r>
              <a:rPr lang="en-US" b="1" dirty="0">
                <a:solidFill>
                  <a:srgbClr val="FF0000"/>
                </a:solidFill>
                <a:latin typeface="+mj-lt"/>
              </a:rPr>
              <a:t> 15.1</a:t>
            </a:r>
          </a:p>
        </p:txBody>
      </p:sp>
      <p:pic>
        <p:nvPicPr>
          <p:cNvPr id="6" name="Picture 5" descr="A close up of a screen&#10;&#10;Description automatically generated">
            <a:extLst>
              <a:ext uri="{FF2B5EF4-FFF2-40B4-BE49-F238E27FC236}">
                <a16:creationId xmlns:a16="http://schemas.microsoft.com/office/drawing/2014/main" id="{04BAF0A7-1237-FFE0-2837-43D49DEA107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0" y="3691982"/>
            <a:ext cx="9121468" cy="1451518"/>
          </a:xfrm>
          <a:prstGeom prst="rect">
            <a:avLst/>
          </a:prstGeom>
        </p:spPr>
      </p:pic>
    </p:spTree>
    <p:extLst>
      <p:ext uri="{BB962C8B-B14F-4D97-AF65-F5344CB8AC3E}">
        <p14:creationId xmlns:p14="http://schemas.microsoft.com/office/powerpoint/2010/main" val="10259740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35069312-3711-E90A-7AAA-2C1EDF72414E}"/>
              </a:ext>
            </a:extLst>
          </p:cNvPr>
          <p:cNvSpPr/>
          <p:nvPr/>
        </p:nvSpPr>
        <p:spPr>
          <a:xfrm>
            <a:off x="339047" y="893852"/>
            <a:ext cx="8537825" cy="3503487"/>
          </a:xfrm>
          <a:custGeom>
            <a:avLst/>
            <a:gdLst>
              <a:gd name="connsiteX0" fmla="*/ 0 w 8537825"/>
              <a:gd name="connsiteY0" fmla="*/ 717479 h 3503487"/>
              <a:gd name="connsiteX1" fmla="*/ 717479 w 8537825"/>
              <a:gd name="connsiteY1" fmla="*/ 0 h 3503487"/>
              <a:gd name="connsiteX2" fmla="*/ 7820346 w 8537825"/>
              <a:gd name="connsiteY2" fmla="*/ 0 h 3503487"/>
              <a:gd name="connsiteX3" fmla="*/ 8537825 w 8537825"/>
              <a:gd name="connsiteY3" fmla="*/ 717479 h 3503487"/>
              <a:gd name="connsiteX4" fmla="*/ 8537825 w 8537825"/>
              <a:gd name="connsiteY4" fmla="*/ 2786008 h 3503487"/>
              <a:gd name="connsiteX5" fmla="*/ 7820346 w 8537825"/>
              <a:gd name="connsiteY5" fmla="*/ 3503487 h 3503487"/>
              <a:gd name="connsiteX6" fmla="*/ 717479 w 8537825"/>
              <a:gd name="connsiteY6" fmla="*/ 3503487 h 3503487"/>
              <a:gd name="connsiteX7" fmla="*/ 0 w 8537825"/>
              <a:gd name="connsiteY7" fmla="*/ 2786008 h 3503487"/>
              <a:gd name="connsiteX8" fmla="*/ 0 w 8537825"/>
              <a:gd name="connsiteY8" fmla="*/ 717479 h 350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37825" h="3503487" fill="none" extrusionOk="0">
                <a:moveTo>
                  <a:pt x="0" y="717479"/>
                </a:moveTo>
                <a:cubicBezTo>
                  <a:pt x="-4049" y="381754"/>
                  <a:pt x="301950" y="-30548"/>
                  <a:pt x="717479" y="0"/>
                </a:cubicBezTo>
                <a:cubicBezTo>
                  <a:pt x="2539592" y="-57035"/>
                  <a:pt x="6895809" y="139663"/>
                  <a:pt x="7820346" y="0"/>
                </a:cubicBezTo>
                <a:cubicBezTo>
                  <a:pt x="8184606" y="14806"/>
                  <a:pt x="8538799" y="255415"/>
                  <a:pt x="8537825" y="717479"/>
                </a:cubicBezTo>
                <a:cubicBezTo>
                  <a:pt x="8588362" y="1657193"/>
                  <a:pt x="8563011" y="2570541"/>
                  <a:pt x="8537825" y="2786008"/>
                </a:cubicBezTo>
                <a:cubicBezTo>
                  <a:pt x="8520197" y="3174113"/>
                  <a:pt x="8231314" y="3519627"/>
                  <a:pt x="7820346" y="3503487"/>
                </a:cubicBezTo>
                <a:cubicBezTo>
                  <a:pt x="6487501" y="3629397"/>
                  <a:pt x="2156997" y="3660046"/>
                  <a:pt x="717479" y="3503487"/>
                </a:cubicBezTo>
                <a:cubicBezTo>
                  <a:pt x="298195" y="3477485"/>
                  <a:pt x="-45327" y="3167059"/>
                  <a:pt x="0" y="2786008"/>
                </a:cubicBezTo>
                <a:cubicBezTo>
                  <a:pt x="122717" y="1913061"/>
                  <a:pt x="117053" y="1022880"/>
                  <a:pt x="0" y="717479"/>
                </a:cubicBezTo>
                <a:close/>
              </a:path>
              <a:path w="8537825" h="3503487" stroke="0" extrusionOk="0">
                <a:moveTo>
                  <a:pt x="0" y="717479"/>
                </a:moveTo>
                <a:cubicBezTo>
                  <a:pt x="40720" y="370608"/>
                  <a:pt x="368119" y="32819"/>
                  <a:pt x="717479" y="0"/>
                </a:cubicBezTo>
                <a:cubicBezTo>
                  <a:pt x="3690565" y="-157849"/>
                  <a:pt x="4782843" y="82610"/>
                  <a:pt x="7820346" y="0"/>
                </a:cubicBezTo>
                <a:cubicBezTo>
                  <a:pt x="8214115" y="10220"/>
                  <a:pt x="8567496" y="311729"/>
                  <a:pt x="8537825" y="717479"/>
                </a:cubicBezTo>
                <a:cubicBezTo>
                  <a:pt x="8457359" y="1051623"/>
                  <a:pt x="8488487" y="2516023"/>
                  <a:pt x="8537825" y="2786008"/>
                </a:cubicBezTo>
                <a:cubicBezTo>
                  <a:pt x="8541708" y="3186516"/>
                  <a:pt x="8243907" y="3436896"/>
                  <a:pt x="7820346" y="3503487"/>
                </a:cubicBezTo>
                <a:cubicBezTo>
                  <a:pt x="6063886" y="3533287"/>
                  <a:pt x="1939056" y="3634446"/>
                  <a:pt x="717479" y="3503487"/>
                </a:cubicBezTo>
                <a:cubicBezTo>
                  <a:pt x="324265" y="3517691"/>
                  <a:pt x="55004" y="3165435"/>
                  <a:pt x="0" y="2786008"/>
                </a:cubicBezTo>
                <a:cubicBezTo>
                  <a:pt x="19561" y="2270020"/>
                  <a:pt x="-144876" y="1695879"/>
                  <a:pt x="0" y="717479"/>
                </a:cubicBezTo>
                <a:close/>
              </a:path>
            </a:pathLst>
          </a:custGeom>
          <a:ln w="38100">
            <a:solidFill>
              <a:srgbClr val="FF0000"/>
            </a:solidFill>
            <a:prstDash val="dash"/>
            <a:extLst>
              <a:ext uri="{C807C97D-BFC1-408E-A445-0C87EB9F89A2}">
                <ask:lineSketchStyleProps xmlns:ask="http://schemas.microsoft.com/office/drawing/2018/sketchyshapes" sd="1439378542">
                  <a:prstGeom prst="roundRect">
                    <a:avLst>
                      <a:gd name="adj" fmla="val 2047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Google Shape;494;p44"/>
          <p:cNvSpPr txBox="1">
            <a:spLocks noGrp="1"/>
          </p:cNvSpPr>
          <p:nvPr>
            <p:ph type="title"/>
          </p:nvPr>
        </p:nvSpPr>
        <p:spPr>
          <a:xfrm>
            <a:off x="0" y="10593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2. Công thức tính áp suất</a:t>
            </a:r>
            <a:endParaRPr b="1" dirty="0">
              <a:latin typeface="+mj-lt"/>
            </a:endParaRPr>
          </a:p>
        </p:txBody>
      </p:sp>
      <p:sp>
        <p:nvSpPr>
          <p:cNvPr id="14" name="TextBox 13">
            <a:extLst>
              <a:ext uri="{FF2B5EF4-FFF2-40B4-BE49-F238E27FC236}">
                <a16:creationId xmlns:a16="http://schemas.microsoft.com/office/drawing/2014/main" id="{86068518-11AD-0BED-46CE-03DE9E0403BD}"/>
              </a:ext>
            </a:extLst>
          </p:cNvPr>
          <p:cNvSpPr txBox="1"/>
          <p:nvPr/>
        </p:nvSpPr>
        <p:spPr>
          <a:xfrm>
            <a:off x="569943" y="1140588"/>
            <a:ext cx="8004114" cy="461665"/>
          </a:xfrm>
          <a:prstGeom prst="rect">
            <a:avLst/>
          </a:prstGeom>
          <a:noFill/>
        </p:spPr>
        <p:txBody>
          <a:bodyPr wrap="none" rtlCol="0">
            <a:spAutoFit/>
          </a:bodyPr>
          <a:lstStyle/>
          <a:p>
            <a:pPr marL="457200" indent="-457200">
              <a:buFont typeface="Wingdings" panose="05000000000000000000" pitchFamily="2" charset="2"/>
              <a:buChar char="Ø"/>
            </a:pPr>
            <a:r>
              <a:rPr lang="en-US" sz="2400" dirty="0" err="1"/>
              <a:t>Áp</a:t>
            </a:r>
            <a:r>
              <a:rPr lang="en-US" sz="2400" dirty="0"/>
              <a:t> </a:t>
            </a:r>
            <a:r>
              <a:rPr lang="en-US" sz="2400" dirty="0" err="1"/>
              <a:t>suất</a:t>
            </a:r>
            <a:r>
              <a:rPr lang="en-US" sz="2400" dirty="0"/>
              <a:t> </a:t>
            </a:r>
            <a:r>
              <a:rPr lang="en-US" sz="2400" dirty="0" err="1"/>
              <a:t>sinh</a:t>
            </a:r>
            <a:r>
              <a:rPr lang="en-US" sz="2400" dirty="0"/>
              <a:t> </a:t>
            </a:r>
            <a:r>
              <a:rPr lang="en-US" sz="2400" dirty="0" err="1"/>
              <a:t>ra</a:t>
            </a:r>
            <a:r>
              <a:rPr lang="en-US" sz="2400" dirty="0"/>
              <a:t> </a:t>
            </a:r>
            <a:r>
              <a:rPr lang="en-US" sz="2400" dirty="0" err="1"/>
              <a:t>khi</a:t>
            </a:r>
            <a:r>
              <a:rPr lang="en-US" sz="2400" dirty="0"/>
              <a:t> </a:t>
            </a:r>
            <a:r>
              <a:rPr lang="en-US" sz="2400" dirty="0" err="1"/>
              <a:t>có</a:t>
            </a:r>
            <a:r>
              <a:rPr lang="en-US" sz="2400" dirty="0"/>
              <a:t> </a:t>
            </a:r>
            <a:r>
              <a:rPr lang="en-US" sz="2400" dirty="0" err="1"/>
              <a:t>áp</a:t>
            </a:r>
            <a:r>
              <a:rPr lang="en-US" sz="2400" dirty="0"/>
              <a:t> </a:t>
            </a:r>
            <a:r>
              <a:rPr lang="en-US" sz="2400" dirty="0" err="1"/>
              <a:t>lực</a:t>
            </a:r>
            <a:r>
              <a:rPr lang="en-US" sz="2400" dirty="0"/>
              <a:t> </a:t>
            </a:r>
            <a:r>
              <a:rPr lang="en-US" sz="2400" dirty="0" err="1"/>
              <a:t>tác</a:t>
            </a:r>
            <a:r>
              <a:rPr lang="en-US" sz="2400" dirty="0"/>
              <a:t> </a:t>
            </a:r>
            <a:r>
              <a:rPr lang="en-US" sz="2400" dirty="0" err="1"/>
              <a:t>dụng</a:t>
            </a:r>
            <a:r>
              <a:rPr lang="en-US" sz="2400" dirty="0"/>
              <a:t> </a:t>
            </a:r>
            <a:r>
              <a:rPr lang="en-US" sz="2400" dirty="0" err="1"/>
              <a:t>lên</a:t>
            </a:r>
            <a:r>
              <a:rPr lang="en-US" sz="2400" dirty="0"/>
              <a:t> </a:t>
            </a:r>
            <a:r>
              <a:rPr lang="en-US" sz="2400" dirty="0" err="1"/>
              <a:t>một</a:t>
            </a:r>
            <a:r>
              <a:rPr lang="en-US" sz="2400" dirty="0"/>
              <a:t> </a:t>
            </a:r>
            <a:r>
              <a:rPr lang="en-US" sz="2400" dirty="0" err="1"/>
              <a:t>bề</a:t>
            </a:r>
            <a:r>
              <a:rPr lang="en-US" sz="2400" dirty="0"/>
              <a:t> </a:t>
            </a:r>
            <a:r>
              <a:rPr lang="en-US" sz="2400" dirty="0" err="1"/>
              <a:t>mặt</a:t>
            </a:r>
            <a:r>
              <a:rPr lang="en-US" sz="2400" dirty="0"/>
              <a: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88A1D67-67C3-F000-7937-11652915544F}"/>
                  </a:ext>
                </a:extLst>
              </p:cNvPr>
              <p:cNvSpPr txBox="1"/>
              <p:nvPr/>
            </p:nvSpPr>
            <p:spPr>
              <a:xfrm>
                <a:off x="569943" y="1786604"/>
                <a:ext cx="5418471" cy="1016689"/>
              </a:xfrm>
              <a:prstGeom prst="rect">
                <a:avLst/>
              </a:prstGeom>
              <a:noFill/>
            </p:spPr>
            <p:txBody>
              <a:bodyPr wrap="none" rtlCol="0">
                <a:spAutoFit/>
              </a:bodyPr>
              <a:lstStyle/>
              <a:p>
                <a:pPr marL="457200" indent="-457200">
                  <a:buFont typeface="Wingdings" panose="05000000000000000000" pitchFamily="2" charset="2"/>
                  <a:buChar char="Ø"/>
                </a:pPr>
                <a:r>
                  <a:rPr lang="en-US" sz="2400" dirty="0"/>
                  <a:t>Áp </a:t>
                </a:r>
                <a:r>
                  <a:rPr lang="en-US" sz="2400" dirty="0" err="1"/>
                  <a:t>suất</a:t>
                </a:r>
                <a:r>
                  <a:rPr lang="en-US" sz="2400" dirty="0"/>
                  <a:t> </a:t>
                </a:r>
                <a:r>
                  <a:rPr lang="en-US" sz="2400" dirty="0" err="1"/>
                  <a:t>được</a:t>
                </a:r>
                <a:r>
                  <a:rPr lang="en-US" sz="2400" dirty="0"/>
                  <a:t> </a:t>
                </a:r>
                <a:r>
                  <a:rPr lang="en-US" sz="2400" dirty="0" err="1"/>
                  <a:t>tính</a:t>
                </a:r>
                <a:r>
                  <a:rPr lang="en-US" sz="2400" dirty="0"/>
                  <a:t> </a:t>
                </a:r>
                <a:r>
                  <a:rPr lang="en-US" sz="2400" dirty="0" err="1"/>
                  <a:t>bằng</a:t>
                </a:r>
                <a:r>
                  <a:rPr lang="en-US" sz="2400" dirty="0"/>
                  <a:t> </a:t>
                </a:r>
                <a:r>
                  <a:rPr lang="en-US" sz="2400" dirty="0" err="1"/>
                  <a:t>công</a:t>
                </a:r>
                <a:r>
                  <a:rPr lang="en-US" sz="2400" dirty="0"/>
                  <a:t> </a:t>
                </a:r>
                <a:r>
                  <a:rPr lang="en-US" sz="2400" dirty="0" err="1"/>
                  <a:t>thức</a:t>
                </a:r>
                <a:r>
                  <a:rPr lang="en-US" sz="2400" dirty="0"/>
                  <a:t>.</a:t>
                </a:r>
              </a:p>
              <a:p>
                <a:pPr algn="ctr"/>
                <a:r>
                  <a:rPr lang="en-US" sz="2400" dirty="0"/>
                  <a:t>p =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𝐹</m:t>
                        </m:r>
                      </m:num>
                      <m:den>
                        <m:r>
                          <a:rPr lang="en-US" sz="2400" b="0" i="1" smtClean="0">
                            <a:latin typeface="Cambria Math" panose="02040503050406030204" pitchFamily="18" charset="0"/>
                          </a:rPr>
                          <m:t>𝑆</m:t>
                        </m:r>
                      </m:den>
                    </m:f>
                  </m:oMath>
                </a14:m>
                <a:endParaRPr lang="en-US" sz="2400" dirty="0"/>
              </a:p>
            </p:txBody>
          </p:sp>
        </mc:Choice>
        <mc:Fallback xmlns="">
          <p:sp>
            <p:nvSpPr>
              <p:cNvPr id="15" name="TextBox 14">
                <a:extLst>
                  <a:ext uri="{FF2B5EF4-FFF2-40B4-BE49-F238E27FC236}">
                    <a16:creationId xmlns:a16="http://schemas.microsoft.com/office/drawing/2014/main" id="{D88A1D67-67C3-F000-7937-11652915544F}"/>
                  </a:ext>
                </a:extLst>
              </p:cNvPr>
              <p:cNvSpPr txBox="1">
                <a:spLocks noRot="1" noChangeAspect="1" noMove="1" noResize="1" noEditPoints="1" noAdjustHandles="1" noChangeArrowheads="1" noChangeShapeType="1" noTextEdit="1"/>
              </p:cNvSpPr>
              <p:nvPr/>
            </p:nvSpPr>
            <p:spPr>
              <a:xfrm>
                <a:off x="569943" y="1786604"/>
                <a:ext cx="5418471" cy="1016689"/>
              </a:xfrm>
              <a:prstGeom prst="rect">
                <a:avLst/>
              </a:prstGeom>
              <a:blipFill>
                <a:blip r:embed="rId3"/>
                <a:stretch>
                  <a:fillRect l="-1462" t="-4192" r="-787" b="-17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A9AA89C-8D8C-6EE3-B915-A1D828DD6B36}"/>
                  </a:ext>
                </a:extLst>
              </p:cNvPr>
              <p:cNvSpPr txBox="1"/>
              <p:nvPr/>
            </p:nvSpPr>
            <p:spPr>
              <a:xfrm>
                <a:off x="569943" y="2802583"/>
                <a:ext cx="7545655" cy="1200329"/>
              </a:xfrm>
              <a:prstGeom prst="rect">
                <a:avLst/>
              </a:prstGeom>
              <a:noFill/>
            </p:spPr>
            <p:txBody>
              <a:bodyPr wrap="none" rtlCol="0">
                <a:spAutoFit/>
              </a:bodyPr>
              <a:lstStyle/>
              <a:p>
                <a:pPr marL="457200" indent="-457200">
                  <a:buFont typeface="Wingdings" panose="05000000000000000000" pitchFamily="2" charset="2"/>
                  <a:buChar char="Ø"/>
                </a:pPr>
                <a:r>
                  <a:rPr lang="en-US" sz="2400" dirty="0"/>
                  <a:t>Trong </a:t>
                </a:r>
                <a:r>
                  <a:rPr lang="en-US" sz="2400" dirty="0" err="1"/>
                  <a:t>đó</a:t>
                </a:r>
                <a:r>
                  <a:rPr lang="en-US" sz="2400" dirty="0"/>
                  <a:t>: </a:t>
                </a:r>
              </a:p>
              <a:p>
                <a:pPr marL="342900" indent="-342900">
                  <a:buFont typeface="Arial" panose="020B0604020202020204" pitchFamily="34" charset="0"/>
                  <a:buChar char="•"/>
                </a:pPr>
                <a:r>
                  <a:rPr lang="en-US" sz="2400" dirty="0"/>
                  <a:t>p </a:t>
                </a:r>
                <a:r>
                  <a:rPr lang="en-US" sz="2400" dirty="0" err="1"/>
                  <a:t>là</a:t>
                </a:r>
                <a:r>
                  <a:rPr lang="en-US" sz="2400" dirty="0"/>
                  <a:t> </a:t>
                </a:r>
                <a:r>
                  <a:rPr lang="en-US" sz="2400" dirty="0" err="1"/>
                  <a:t>áp</a:t>
                </a:r>
                <a:r>
                  <a:rPr lang="en-US" sz="2400" dirty="0"/>
                  <a:t> </a:t>
                </a:r>
                <a:r>
                  <a:rPr lang="en-US" sz="2400" dirty="0" err="1"/>
                  <a:t>suất</a:t>
                </a:r>
                <a:r>
                  <a:rPr lang="en-US" sz="2400" dirty="0"/>
                  <a:t> ( </a:t>
                </a:r>
                <a:r>
                  <a:rPr lang="en-US" sz="2400" dirty="0" err="1"/>
                  <a:t>đơn</a:t>
                </a:r>
                <a:r>
                  <a:rPr lang="en-US" sz="2400" dirty="0"/>
                  <a:t> </a:t>
                </a:r>
                <a:r>
                  <a:rPr lang="en-US" sz="2400" dirty="0" err="1"/>
                  <a:t>vị</a:t>
                </a:r>
                <a:r>
                  <a:rPr lang="en-US" sz="2400" dirty="0"/>
                  <a:t> N/</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r>
                  <a:rPr lang="en-US" sz="2400" dirty="0" err="1"/>
                  <a:t>hoặc</a:t>
                </a:r>
                <a:r>
                  <a:rPr lang="en-US" sz="2400" dirty="0"/>
                  <a:t> Pa, 1Pa = 1N/</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en-US" sz="2400" dirty="0"/>
                  <a:t> )</a:t>
                </a:r>
              </a:p>
              <a:p>
                <a:pPr marL="342900" indent="-342900">
                  <a:buFont typeface="Arial" panose="020B0604020202020204" pitchFamily="34" charset="0"/>
                  <a:buChar char="•"/>
                </a:pPr>
                <a:r>
                  <a:rPr lang="en-US" sz="2400" dirty="0"/>
                  <a:t>F </a:t>
                </a:r>
                <a:r>
                  <a:rPr lang="en-US" sz="2400" dirty="0" err="1"/>
                  <a:t>là</a:t>
                </a:r>
                <a:r>
                  <a:rPr lang="en-US" sz="2400" dirty="0"/>
                  <a:t> </a:t>
                </a:r>
                <a:r>
                  <a:rPr lang="en-US" sz="2400" dirty="0" err="1"/>
                  <a:t>áp</a:t>
                </a:r>
                <a:r>
                  <a:rPr lang="en-US" sz="2400" dirty="0"/>
                  <a:t> </a:t>
                </a:r>
                <a:r>
                  <a:rPr lang="en-US" sz="2400" dirty="0" err="1"/>
                  <a:t>lực</a:t>
                </a:r>
                <a:r>
                  <a:rPr lang="en-US" sz="2400" dirty="0"/>
                  <a:t> </a:t>
                </a:r>
                <a:r>
                  <a:rPr lang="en-US" sz="2400" dirty="0" err="1"/>
                  <a:t>tác</a:t>
                </a:r>
                <a:r>
                  <a:rPr lang="en-US" sz="2400" dirty="0"/>
                  <a:t> </a:t>
                </a:r>
                <a:r>
                  <a:rPr lang="en-US" sz="2400" dirty="0" err="1"/>
                  <a:t>dụng</a:t>
                </a:r>
                <a:r>
                  <a:rPr lang="en-US" sz="2400" dirty="0"/>
                  <a:t> </a:t>
                </a:r>
                <a:r>
                  <a:rPr lang="en-US" sz="2400" dirty="0" err="1"/>
                  <a:t>lêm</a:t>
                </a:r>
                <a:r>
                  <a:rPr lang="en-US" sz="2400" dirty="0"/>
                  <a:t> </a:t>
                </a:r>
                <a:r>
                  <a:rPr lang="en-US" sz="2400" dirty="0" err="1"/>
                  <a:t>mặt</a:t>
                </a:r>
                <a:r>
                  <a:rPr lang="en-US" sz="2400" dirty="0"/>
                  <a:t> </a:t>
                </a:r>
                <a:r>
                  <a:rPr lang="en-US" sz="2400" dirty="0" err="1"/>
                  <a:t>bị</a:t>
                </a:r>
                <a:r>
                  <a:rPr lang="en-US" sz="2400" dirty="0"/>
                  <a:t> </a:t>
                </a:r>
                <a:r>
                  <a:rPr lang="en-US" sz="2400" dirty="0" err="1"/>
                  <a:t>ép</a:t>
                </a:r>
                <a:r>
                  <a:rPr lang="en-US" sz="2400" dirty="0"/>
                  <a:t> </a:t>
                </a:r>
                <a:r>
                  <a:rPr lang="en-US" sz="2400" dirty="0" err="1"/>
                  <a:t>có</a:t>
                </a:r>
                <a:r>
                  <a:rPr lang="en-US" sz="2400" dirty="0"/>
                  <a:t> </a:t>
                </a:r>
                <a:r>
                  <a:rPr lang="en-US" sz="2400" dirty="0" err="1"/>
                  <a:t>diện</a:t>
                </a:r>
                <a:r>
                  <a:rPr lang="en-US" sz="2400" dirty="0"/>
                  <a:t> </a:t>
                </a:r>
                <a:r>
                  <a:rPr lang="en-US" sz="2400" dirty="0" err="1"/>
                  <a:t>tích</a:t>
                </a:r>
                <a:r>
                  <a:rPr lang="en-US" sz="2400" dirty="0"/>
                  <a:t> </a:t>
                </a:r>
                <a:r>
                  <a:rPr lang="en-US" sz="2400" dirty="0" err="1"/>
                  <a:t>là</a:t>
                </a:r>
                <a:r>
                  <a:rPr lang="en-US" sz="2400" dirty="0"/>
                  <a:t> S</a:t>
                </a:r>
              </a:p>
            </p:txBody>
          </p:sp>
        </mc:Choice>
        <mc:Fallback xmlns="">
          <p:sp>
            <p:nvSpPr>
              <p:cNvPr id="16" name="TextBox 15">
                <a:extLst>
                  <a:ext uri="{FF2B5EF4-FFF2-40B4-BE49-F238E27FC236}">
                    <a16:creationId xmlns:a16="http://schemas.microsoft.com/office/drawing/2014/main" id="{7A9AA89C-8D8C-6EE3-B915-A1D828DD6B36}"/>
                  </a:ext>
                </a:extLst>
              </p:cNvPr>
              <p:cNvSpPr txBox="1">
                <a:spLocks noRot="1" noChangeAspect="1" noMove="1" noResize="1" noEditPoints="1" noAdjustHandles="1" noChangeArrowheads="1" noChangeShapeType="1" noTextEdit="1"/>
              </p:cNvSpPr>
              <p:nvPr/>
            </p:nvSpPr>
            <p:spPr>
              <a:xfrm>
                <a:off x="569943" y="2802583"/>
                <a:ext cx="7545655" cy="1200329"/>
              </a:xfrm>
              <a:prstGeom prst="rect">
                <a:avLst/>
              </a:prstGeom>
              <a:blipFill>
                <a:blip r:embed="rId4"/>
                <a:stretch>
                  <a:fillRect l="-1050" t="-3553" b="-11168"/>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5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anim calcmode="lin" valueType="num">
                                      <p:cBhvr additive="base">
                                        <p:cTn id="35" dur="500" fill="hold"/>
                                        <p:tgtEl>
                                          <p:spTgt spid="16">
                                            <p:txEl>
                                              <p:pRg st="1" end="1"/>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 calcmode="lin" valueType="num">
                                      <p:cBhvr additive="base">
                                        <p:cTn id="41" dur="500" fill="hold"/>
                                        <p:tgtEl>
                                          <p:spTgt spid="16">
                                            <p:txEl>
                                              <p:pRg st="2" end="2"/>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94" grpId="0"/>
      <p:bldP spid="14" grpId="0"/>
      <p:bldP spid="15" grpId="0"/>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5" name="Google Shape;505;p45"/>
          <p:cNvSpPr txBox="1">
            <a:spLocks noGrp="1"/>
          </p:cNvSpPr>
          <p:nvPr>
            <p:ph type="title"/>
          </p:nvPr>
        </p:nvSpPr>
        <p:spPr>
          <a:xfrm>
            <a:off x="720000" y="20987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Sơ đồ mối quan hệ giữa ba đại lượng p, F, S</a:t>
            </a:r>
            <a:endParaRPr sz="2800" b="1" dirty="0">
              <a:latin typeface="+mj-lt"/>
            </a:endParaRPr>
          </a:p>
        </p:txBody>
      </p:sp>
      <p:pic>
        <p:nvPicPr>
          <p:cNvPr id="19" name="Picture 18" descr="A hand holding a circle with letters and numbers&#10;&#10;Description automatically generated">
            <a:extLst>
              <a:ext uri="{FF2B5EF4-FFF2-40B4-BE49-F238E27FC236}">
                <a16:creationId xmlns:a16="http://schemas.microsoft.com/office/drawing/2014/main" id="{B9A29246-8A64-64EE-26C0-577744014DC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Lst>
          </a:blip>
          <a:stretch>
            <a:fillRect/>
          </a:stretch>
        </p:blipFill>
        <p:spPr>
          <a:xfrm>
            <a:off x="1253174" y="1171022"/>
            <a:ext cx="6637651" cy="3510490"/>
          </a:xfrm>
          <a:custGeom>
            <a:avLst/>
            <a:gdLst>
              <a:gd name="connsiteX0" fmla="*/ 0 w 6637651"/>
              <a:gd name="connsiteY0" fmla="*/ 585093 h 3510490"/>
              <a:gd name="connsiteX1" fmla="*/ 585093 w 6637651"/>
              <a:gd name="connsiteY1" fmla="*/ 0 h 3510490"/>
              <a:gd name="connsiteX2" fmla="*/ 6052558 w 6637651"/>
              <a:gd name="connsiteY2" fmla="*/ 0 h 3510490"/>
              <a:gd name="connsiteX3" fmla="*/ 6637651 w 6637651"/>
              <a:gd name="connsiteY3" fmla="*/ 585093 h 3510490"/>
              <a:gd name="connsiteX4" fmla="*/ 6637651 w 6637651"/>
              <a:gd name="connsiteY4" fmla="*/ 2925397 h 3510490"/>
              <a:gd name="connsiteX5" fmla="*/ 6052558 w 6637651"/>
              <a:gd name="connsiteY5" fmla="*/ 3510490 h 3510490"/>
              <a:gd name="connsiteX6" fmla="*/ 585093 w 6637651"/>
              <a:gd name="connsiteY6" fmla="*/ 3510490 h 3510490"/>
              <a:gd name="connsiteX7" fmla="*/ 0 w 6637651"/>
              <a:gd name="connsiteY7" fmla="*/ 2925397 h 3510490"/>
              <a:gd name="connsiteX8" fmla="*/ 0 w 6637651"/>
              <a:gd name="connsiteY8" fmla="*/ 585093 h 35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37651" h="3510490" fill="none" extrusionOk="0">
                <a:moveTo>
                  <a:pt x="0" y="585093"/>
                </a:moveTo>
                <a:cubicBezTo>
                  <a:pt x="1409" y="300098"/>
                  <a:pt x="278792" y="28258"/>
                  <a:pt x="585093" y="0"/>
                </a:cubicBezTo>
                <a:cubicBezTo>
                  <a:pt x="2015895" y="72427"/>
                  <a:pt x="4500997" y="61419"/>
                  <a:pt x="6052558" y="0"/>
                </a:cubicBezTo>
                <a:cubicBezTo>
                  <a:pt x="6367806" y="-54311"/>
                  <a:pt x="6612597" y="254377"/>
                  <a:pt x="6637651" y="585093"/>
                </a:cubicBezTo>
                <a:cubicBezTo>
                  <a:pt x="6738527" y="1175669"/>
                  <a:pt x="6530338" y="2251309"/>
                  <a:pt x="6637651" y="2925397"/>
                </a:cubicBezTo>
                <a:cubicBezTo>
                  <a:pt x="6645845" y="3206948"/>
                  <a:pt x="6338906" y="3469248"/>
                  <a:pt x="6052558" y="3510490"/>
                </a:cubicBezTo>
                <a:cubicBezTo>
                  <a:pt x="3757699" y="3540317"/>
                  <a:pt x="1416745" y="3431184"/>
                  <a:pt x="585093" y="3510490"/>
                </a:cubicBezTo>
                <a:cubicBezTo>
                  <a:pt x="286133" y="3507757"/>
                  <a:pt x="-36500" y="3255753"/>
                  <a:pt x="0" y="2925397"/>
                </a:cubicBezTo>
                <a:cubicBezTo>
                  <a:pt x="50037" y="2189389"/>
                  <a:pt x="770" y="1383040"/>
                  <a:pt x="0" y="585093"/>
                </a:cubicBezTo>
                <a:close/>
              </a:path>
              <a:path w="6637651" h="3510490" stroke="0" extrusionOk="0">
                <a:moveTo>
                  <a:pt x="0" y="585093"/>
                </a:moveTo>
                <a:cubicBezTo>
                  <a:pt x="62001" y="278855"/>
                  <a:pt x="288286" y="54860"/>
                  <a:pt x="585093" y="0"/>
                </a:cubicBezTo>
                <a:cubicBezTo>
                  <a:pt x="1871763" y="123000"/>
                  <a:pt x="3957831" y="-96860"/>
                  <a:pt x="6052558" y="0"/>
                </a:cubicBezTo>
                <a:cubicBezTo>
                  <a:pt x="6337908" y="-28800"/>
                  <a:pt x="6665866" y="205073"/>
                  <a:pt x="6637651" y="585093"/>
                </a:cubicBezTo>
                <a:cubicBezTo>
                  <a:pt x="6640824" y="1547875"/>
                  <a:pt x="6731918" y="2150121"/>
                  <a:pt x="6637651" y="2925397"/>
                </a:cubicBezTo>
                <a:cubicBezTo>
                  <a:pt x="6577429" y="3270352"/>
                  <a:pt x="6327333" y="3502575"/>
                  <a:pt x="6052558" y="3510490"/>
                </a:cubicBezTo>
                <a:cubicBezTo>
                  <a:pt x="3730729" y="3349783"/>
                  <a:pt x="1798904" y="3550157"/>
                  <a:pt x="585093" y="3510490"/>
                </a:cubicBezTo>
                <a:cubicBezTo>
                  <a:pt x="234527" y="3504950"/>
                  <a:pt x="-24082" y="3237625"/>
                  <a:pt x="0" y="2925397"/>
                </a:cubicBezTo>
                <a:cubicBezTo>
                  <a:pt x="32216" y="2164428"/>
                  <a:pt x="57206" y="1201567"/>
                  <a:pt x="0" y="585093"/>
                </a:cubicBezTo>
                <a:close/>
              </a:path>
            </a:pathLst>
          </a:custGeom>
          <a:ln w="28575">
            <a:solidFill>
              <a:srgbClr val="FF0000"/>
            </a:solidFill>
            <a:extLst>
              <a:ext uri="{C807C97D-BFC1-408E-A445-0C87EB9F89A2}">
                <ask:lineSketchStyleProps xmlns:ask="http://schemas.microsoft.com/office/drawing/2018/sketchyshapes" sd="852854689">
                  <a:prstGeom prst="roundRect">
                    <a:avLst/>
                  </a:prstGeom>
                  <ask:type>
                    <ask:lineSketchCurved/>
                  </ask:type>
                </ask:lineSketchStyleProps>
              </a:ext>
            </a:extLst>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20" name="Google Shape;520;p46"/>
          <p:cNvSpPr txBox="1">
            <a:spLocks noGrp="1"/>
          </p:cNvSpPr>
          <p:nvPr>
            <p:ph type="title"/>
          </p:nvPr>
        </p:nvSpPr>
        <p:spPr>
          <a:xfrm>
            <a:off x="613000" y="0"/>
            <a:ext cx="7704000" cy="572700"/>
          </a:xfrm>
          <a:prstGeom prst="rect">
            <a:avLst/>
          </a:prstGeom>
        </p:spPr>
        <p:txBody>
          <a:bodyPr spcFirstLastPara="1" wrap="square" lIns="91425" tIns="91425" rIns="91425" bIns="91425" anchor="t" anchorCtr="0">
            <a:noAutofit/>
          </a:bodyPr>
          <a:lstStyle/>
          <a:p>
            <a:pPr lvl="0"/>
            <a:r>
              <a:rPr lang="en-US" sz="4800" b="1" dirty="0" err="1">
                <a:latin typeface="+mj-lt"/>
              </a:rPr>
              <a:t>Câu</a:t>
            </a:r>
            <a:r>
              <a:rPr lang="en-US" sz="4800" b="1" dirty="0">
                <a:latin typeface="+mj-lt"/>
              </a:rPr>
              <a:t> </a:t>
            </a:r>
            <a:r>
              <a:rPr lang="en-US" sz="4800" b="1" dirty="0" err="1">
                <a:latin typeface="+mj-lt"/>
              </a:rPr>
              <a:t>hỏi</a:t>
            </a:r>
            <a:r>
              <a:rPr lang="en-US" sz="4800" b="1" dirty="0">
                <a:latin typeface="+mj-lt"/>
              </a:rPr>
              <a:t> tr 66</a:t>
            </a:r>
            <a:endParaRPr sz="4800" b="1" dirty="0">
              <a:latin typeface="+mj-lt"/>
            </a:endParaRPr>
          </a:p>
        </p:txBody>
      </p:sp>
      <p:sp>
        <p:nvSpPr>
          <p:cNvPr id="27" name="TextBox 26">
            <a:extLst>
              <a:ext uri="{FF2B5EF4-FFF2-40B4-BE49-F238E27FC236}">
                <a16:creationId xmlns:a16="http://schemas.microsoft.com/office/drawing/2014/main" id="{01D06320-B40E-1463-2D29-56314C54C047}"/>
              </a:ext>
            </a:extLst>
          </p:cNvPr>
          <p:cNvSpPr txBox="1"/>
          <p:nvPr/>
        </p:nvSpPr>
        <p:spPr>
          <a:xfrm>
            <a:off x="670354" y="888804"/>
            <a:ext cx="7803292" cy="3915966"/>
          </a:xfrm>
          <a:custGeom>
            <a:avLst/>
            <a:gdLst>
              <a:gd name="connsiteX0" fmla="*/ 0 w 7803292"/>
              <a:gd name="connsiteY0" fmla="*/ 652674 h 3915966"/>
              <a:gd name="connsiteX1" fmla="*/ 652674 w 7803292"/>
              <a:gd name="connsiteY1" fmla="*/ 0 h 3915966"/>
              <a:gd name="connsiteX2" fmla="*/ 7150618 w 7803292"/>
              <a:gd name="connsiteY2" fmla="*/ 0 h 3915966"/>
              <a:gd name="connsiteX3" fmla="*/ 7803292 w 7803292"/>
              <a:gd name="connsiteY3" fmla="*/ 652674 h 3915966"/>
              <a:gd name="connsiteX4" fmla="*/ 7803292 w 7803292"/>
              <a:gd name="connsiteY4" fmla="*/ 3263292 h 3915966"/>
              <a:gd name="connsiteX5" fmla="*/ 7150618 w 7803292"/>
              <a:gd name="connsiteY5" fmla="*/ 3915966 h 3915966"/>
              <a:gd name="connsiteX6" fmla="*/ 652674 w 7803292"/>
              <a:gd name="connsiteY6" fmla="*/ 3915966 h 3915966"/>
              <a:gd name="connsiteX7" fmla="*/ 0 w 7803292"/>
              <a:gd name="connsiteY7" fmla="*/ 3263292 h 3915966"/>
              <a:gd name="connsiteX8" fmla="*/ 0 w 7803292"/>
              <a:gd name="connsiteY8" fmla="*/ 652674 h 391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03292" h="3915966" fill="none" extrusionOk="0">
                <a:moveTo>
                  <a:pt x="0" y="652674"/>
                </a:moveTo>
                <a:cubicBezTo>
                  <a:pt x="-260" y="300715"/>
                  <a:pt x="320487" y="-57046"/>
                  <a:pt x="652674" y="0"/>
                </a:cubicBezTo>
                <a:cubicBezTo>
                  <a:pt x="1804893" y="29483"/>
                  <a:pt x="6375118" y="4220"/>
                  <a:pt x="7150618" y="0"/>
                </a:cubicBezTo>
                <a:cubicBezTo>
                  <a:pt x="7524581" y="5086"/>
                  <a:pt x="7770766" y="334421"/>
                  <a:pt x="7803292" y="652674"/>
                </a:cubicBezTo>
                <a:cubicBezTo>
                  <a:pt x="7787350" y="1042882"/>
                  <a:pt x="7703468" y="2087120"/>
                  <a:pt x="7803292" y="3263292"/>
                </a:cubicBezTo>
                <a:cubicBezTo>
                  <a:pt x="7821280" y="3633434"/>
                  <a:pt x="7556584" y="3956931"/>
                  <a:pt x="7150618" y="3915966"/>
                </a:cubicBezTo>
                <a:cubicBezTo>
                  <a:pt x="4406395" y="3950094"/>
                  <a:pt x="1405319" y="3793174"/>
                  <a:pt x="652674" y="3915966"/>
                </a:cubicBezTo>
                <a:cubicBezTo>
                  <a:pt x="289778" y="3920815"/>
                  <a:pt x="-29287" y="3672567"/>
                  <a:pt x="0" y="3263292"/>
                </a:cubicBezTo>
                <a:cubicBezTo>
                  <a:pt x="-162483" y="2401081"/>
                  <a:pt x="12474" y="1950557"/>
                  <a:pt x="0" y="652674"/>
                </a:cubicBezTo>
                <a:close/>
              </a:path>
              <a:path w="7803292" h="3915966" stroke="0" extrusionOk="0">
                <a:moveTo>
                  <a:pt x="0" y="652674"/>
                </a:moveTo>
                <a:cubicBezTo>
                  <a:pt x="-26105" y="336646"/>
                  <a:pt x="334606" y="22906"/>
                  <a:pt x="652674" y="0"/>
                </a:cubicBezTo>
                <a:cubicBezTo>
                  <a:pt x="2656372" y="-40312"/>
                  <a:pt x="4581029" y="-70188"/>
                  <a:pt x="7150618" y="0"/>
                </a:cubicBezTo>
                <a:cubicBezTo>
                  <a:pt x="7503476" y="-716"/>
                  <a:pt x="7824005" y="252001"/>
                  <a:pt x="7803292" y="652674"/>
                </a:cubicBezTo>
                <a:cubicBezTo>
                  <a:pt x="7840899" y="1475416"/>
                  <a:pt x="7827369" y="2826020"/>
                  <a:pt x="7803292" y="3263292"/>
                </a:cubicBezTo>
                <a:cubicBezTo>
                  <a:pt x="7800457" y="3657608"/>
                  <a:pt x="7451828" y="3916837"/>
                  <a:pt x="7150618" y="3915966"/>
                </a:cubicBezTo>
                <a:cubicBezTo>
                  <a:pt x="6393115" y="3933317"/>
                  <a:pt x="2710208" y="4039312"/>
                  <a:pt x="652674" y="3915966"/>
                </a:cubicBezTo>
                <a:cubicBezTo>
                  <a:pt x="295355" y="3902733"/>
                  <a:pt x="43386" y="3677938"/>
                  <a:pt x="0" y="3263292"/>
                </a:cubicBezTo>
                <a:cubicBezTo>
                  <a:pt x="6107" y="2874628"/>
                  <a:pt x="-133487" y="1554860"/>
                  <a:pt x="0" y="652674"/>
                </a:cubicBezTo>
                <a:close/>
              </a:path>
            </a:pathLst>
          </a:custGeom>
          <a:ln w="38100">
            <a:solidFill>
              <a:srgbClr val="FF0000"/>
            </a:solidFill>
            <a:prstDash val="dash"/>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800" dirty="0">
                <a:solidFill>
                  <a:srgbClr val="000000"/>
                </a:solidFill>
              </a:rPr>
              <a:t>1. </a:t>
            </a:r>
            <a:r>
              <a:rPr lang="en-US" sz="2800" dirty="0" err="1">
                <a:solidFill>
                  <a:srgbClr val="000000"/>
                </a:solidFill>
              </a:rPr>
              <a:t>Một</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trọng</a:t>
            </a:r>
            <a:r>
              <a:rPr lang="en-US" sz="2800" dirty="0">
                <a:solidFill>
                  <a:srgbClr val="000000"/>
                </a:solidFill>
              </a:rPr>
              <a:t> </a:t>
            </a:r>
            <a:r>
              <a:rPr lang="en-US" sz="2800" dirty="0" err="1">
                <a:solidFill>
                  <a:srgbClr val="000000"/>
                </a:solidFill>
              </a:rPr>
              <a:t>lượng</a:t>
            </a:r>
            <a:r>
              <a:rPr lang="en-US" sz="2800" dirty="0">
                <a:solidFill>
                  <a:srgbClr val="000000"/>
                </a:solidFill>
              </a:rPr>
              <a:t> 350 000N.</a:t>
            </a:r>
          </a:p>
          <a:p>
            <a:pPr algn="just"/>
            <a:r>
              <a:rPr lang="en-US" sz="2800" dirty="0">
                <a:solidFill>
                  <a:srgbClr val="000000"/>
                </a:solidFill>
              </a:rPr>
              <a:t>a. </a:t>
            </a:r>
            <a:r>
              <a:rPr lang="en-US" sz="2800" dirty="0" err="1">
                <a:solidFill>
                  <a:srgbClr val="000000"/>
                </a:solidFill>
              </a:rPr>
              <a:t>Tính</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lên</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nằm</a:t>
            </a:r>
            <a:r>
              <a:rPr lang="en-US" sz="2800" dirty="0">
                <a:solidFill>
                  <a:srgbClr val="000000"/>
                </a:solidFill>
              </a:rPr>
              <a:t> </a:t>
            </a:r>
            <a:r>
              <a:rPr lang="en-US" sz="2800" dirty="0" err="1">
                <a:solidFill>
                  <a:srgbClr val="000000"/>
                </a:solidFill>
              </a:rPr>
              <a:t>ngang</a:t>
            </a:r>
            <a:r>
              <a:rPr lang="en-US" sz="2800" dirty="0">
                <a:solidFill>
                  <a:srgbClr val="000000"/>
                </a:solidFill>
              </a:rPr>
              <a:t>, </a:t>
            </a:r>
            <a:r>
              <a:rPr lang="en-US" sz="2800" dirty="0" err="1">
                <a:solidFill>
                  <a:srgbClr val="000000"/>
                </a:solidFill>
              </a:rPr>
              <a:t>biết</a:t>
            </a:r>
            <a:r>
              <a:rPr lang="en-US" sz="2800" dirty="0">
                <a:solidFill>
                  <a:srgbClr val="000000"/>
                </a:solidFill>
              </a:rPr>
              <a:t> </a:t>
            </a:r>
            <a:r>
              <a:rPr lang="en-US" sz="2800" dirty="0" err="1">
                <a:solidFill>
                  <a:srgbClr val="000000"/>
                </a:solidFill>
              </a:rPr>
              <a:t>rằng</a:t>
            </a:r>
            <a:r>
              <a:rPr lang="en-US" sz="2800" dirty="0">
                <a:solidFill>
                  <a:srgbClr val="000000"/>
                </a:solidFill>
              </a:rPr>
              <a:t> </a:t>
            </a:r>
            <a:r>
              <a:rPr lang="en-US" sz="2800" dirty="0" err="1">
                <a:solidFill>
                  <a:srgbClr val="000000"/>
                </a:solidFill>
              </a:rPr>
              <a:t>diện</a:t>
            </a:r>
            <a:r>
              <a:rPr lang="en-US" sz="2800" dirty="0">
                <a:solidFill>
                  <a:srgbClr val="000000"/>
                </a:solidFill>
              </a:rPr>
              <a:t> </a:t>
            </a:r>
            <a:r>
              <a:rPr lang="en-US" sz="2800" dirty="0" err="1">
                <a:solidFill>
                  <a:srgbClr val="000000"/>
                </a:solidFill>
              </a:rPr>
              <a:t>tích</a:t>
            </a:r>
            <a:r>
              <a:rPr lang="en-US" sz="2800" dirty="0">
                <a:solidFill>
                  <a:srgbClr val="000000"/>
                </a:solidFill>
              </a:rPr>
              <a:t> </a:t>
            </a:r>
            <a:r>
              <a:rPr lang="en-US" sz="2800" dirty="0" err="1">
                <a:solidFill>
                  <a:srgbClr val="000000"/>
                </a:solidFill>
              </a:rPr>
              <a:t>tiếp</a:t>
            </a:r>
            <a:r>
              <a:rPr lang="en-US" sz="2800" dirty="0">
                <a:solidFill>
                  <a:srgbClr val="000000"/>
                </a:solidFill>
              </a:rPr>
              <a:t> </a:t>
            </a:r>
            <a:r>
              <a:rPr lang="en-US" sz="2800" dirty="0" err="1">
                <a:solidFill>
                  <a:srgbClr val="000000"/>
                </a:solidFill>
              </a:rPr>
              <a:t>xúc</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các</a:t>
            </a:r>
            <a:r>
              <a:rPr lang="en-US" sz="2800" dirty="0">
                <a:solidFill>
                  <a:srgbClr val="000000"/>
                </a:solidFill>
              </a:rPr>
              <a:t> </a:t>
            </a:r>
            <a:r>
              <a:rPr lang="en-US" sz="2800" dirty="0" err="1">
                <a:solidFill>
                  <a:srgbClr val="000000"/>
                </a:solidFill>
              </a:rPr>
              <a:t>bản</a:t>
            </a:r>
            <a:r>
              <a:rPr lang="en-US" sz="2800" dirty="0">
                <a:solidFill>
                  <a:srgbClr val="000000"/>
                </a:solidFill>
              </a:rPr>
              <a:t> </a:t>
            </a:r>
            <a:r>
              <a:rPr lang="en-US" sz="2800" dirty="0" err="1">
                <a:solidFill>
                  <a:srgbClr val="000000"/>
                </a:solidFill>
              </a:rPr>
              <a:t>xích</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là</a:t>
            </a:r>
            <a:r>
              <a:rPr lang="en-US" sz="2800" dirty="0">
                <a:solidFill>
                  <a:srgbClr val="000000"/>
                </a:solidFill>
              </a:rPr>
              <a:t> 1,5 m2.</a:t>
            </a:r>
          </a:p>
          <a:p>
            <a:pPr algn="just"/>
            <a:r>
              <a:rPr lang="en-US" sz="2800" dirty="0">
                <a:solidFill>
                  <a:srgbClr val="000000"/>
                </a:solidFill>
              </a:rPr>
              <a:t>b. </a:t>
            </a:r>
            <a:r>
              <a:rPr lang="en-US" sz="2800" dirty="0" err="1">
                <a:solidFill>
                  <a:srgbClr val="000000"/>
                </a:solidFill>
              </a:rPr>
              <a:t>Hãy</a:t>
            </a:r>
            <a:r>
              <a:rPr lang="en-US" sz="2800" dirty="0">
                <a:solidFill>
                  <a:srgbClr val="000000"/>
                </a:solidFill>
              </a:rPr>
              <a:t> so </a:t>
            </a:r>
            <a:r>
              <a:rPr lang="en-US" sz="2800" dirty="0" err="1">
                <a:solidFill>
                  <a:srgbClr val="000000"/>
                </a:solidFill>
              </a:rPr>
              <a:t>sánh</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xe</a:t>
            </a:r>
            <a:r>
              <a:rPr lang="en-US" sz="2800" dirty="0">
                <a:solidFill>
                  <a:srgbClr val="000000"/>
                </a:solidFill>
              </a:rPr>
              <a:t> </a:t>
            </a:r>
            <a:r>
              <a:rPr lang="en-US" sz="2800" dirty="0" err="1">
                <a:solidFill>
                  <a:srgbClr val="000000"/>
                </a:solidFill>
              </a:rPr>
              <a:t>tăng</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áp</a:t>
            </a:r>
            <a:r>
              <a:rPr lang="en-US" sz="2800" dirty="0">
                <a:solidFill>
                  <a:srgbClr val="000000"/>
                </a:solidFill>
              </a:rPr>
              <a:t> </a:t>
            </a:r>
            <a:r>
              <a:rPr lang="en-US" sz="2800" dirty="0" err="1">
                <a:solidFill>
                  <a:srgbClr val="000000"/>
                </a:solidFill>
              </a:rPr>
              <a:t>suất</a:t>
            </a:r>
            <a:r>
              <a:rPr lang="en-US" sz="2800" dirty="0">
                <a:solidFill>
                  <a:srgbClr val="000000"/>
                </a:solidFill>
              </a:rPr>
              <a:t> </a:t>
            </a:r>
            <a:r>
              <a:rPr lang="en-US" sz="2800" dirty="0" err="1">
                <a:solidFill>
                  <a:srgbClr val="000000"/>
                </a:solidFill>
              </a:rPr>
              <a:t>của</a:t>
            </a:r>
            <a:r>
              <a:rPr lang="en-US" sz="2800" dirty="0">
                <a:solidFill>
                  <a:srgbClr val="000000"/>
                </a:solidFill>
              </a:rPr>
              <a:t> </a:t>
            </a:r>
            <a:r>
              <a:rPr lang="en-US" sz="2800" dirty="0" err="1">
                <a:solidFill>
                  <a:srgbClr val="000000"/>
                </a:solidFill>
              </a:rPr>
              <a:t>một</a:t>
            </a:r>
            <a:r>
              <a:rPr lang="en-US" sz="2800" dirty="0">
                <a:solidFill>
                  <a:srgbClr val="000000"/>
                </a:solidFill>
              </a:rPr>
              <a:t> ô </a:t>
            </a:r>
            <a:r>
              <a:rPr lang="en-US" sz="2800" dirty="0" err="1">
                <a:solidFill>
                  <a:srgbClr val="000000"/>
                </a:solidFill>
              </a:rPr>
              <a:t>tô</a:t>
            </a:r>
            <a:r>
              <a:rPr lang="en-US" sz="2800" dirty="0">
                <a:solidFill>
                  <a:srgbClr val="000000"/>
                </a:solidFill>
              </a:rPr>
              <a:t> </a:t>
            </a:r>
            <a:r>
              <a:rPr lang="en-US" sz="2800" dirty="0" err="1">
                <a:solidFill>
                  <a:srgbClr val="000000"/>
                </a:solidFill>
              </a:rPr>
              <a:t>có</a:t>
            </a:r>
            <a:r>
              <a:rPr lang="en-US" sz="2800" dirty="0">
                <a:solidFill>
                  <a:srgbClr val="000000"/>
                </a:solidFill>
              </a:rPr>
              <a:t> </a:t>
            </a:r>
            <a:r>
              <a:rPr lang="en-US" sz="2800" dirty="0" err="1">
                <a:solidFill>
                  <a:srgbClr val="000000"/>
                </a:solidFill>
              </a:rPr>
              <a:t>trọng</a:t>
            </a:r>
            <a:r>
              <a:rPr lang="en-US" sz="2800" dirty="0">
                <a:solidFill>
                  <a:srgbClr val="000000"/>
                </a:solidFill>
              </a:rPr>
              <a:t> </a:t>
            </a:r>
            <a:r>
              <a:rPr lang="en-US" sz="2800" dirty="0" err="1">
                <a:solidFill>
                  <a:srgbClr val="000000"/>
                </a:solidFill>
              </a:rPr>
              <a:t>lượng</a:t>
            </a:r>
            <a:r>
              <a:rPr lang="en-US" sz="2800" dirty="0">
                <a:solidFill>
                  <a:srgbClr val="000000"/>
                </a:solidFill>
              </a:rPr>
              <a:t> 25000N, </a:t>
            </a:r>
            <a:r>
              <a:rPr lang="en-US" sz="2800" dirty="0" err="1">
                <a:solidFill>
                  <a:srgbClr val="000000"/>
                </a:solidFill>
              </a:rPr>
              <a:t>diện</a:t>
            </a:r>
            <a:r>
              <a:rPr lang="en-US" sz="2800" dirty="0">
                <a:solidFill>
                  <a:srgbClr val="000000"/>
                </a:solidFill>
              </a:rPr>
              <a:t> </a:t>
            </a:r>
            <a:r>
              <a:rPr lang="en-US" sz="2800" dirty="0" err="1">
                <a:solidFill>
                  <a:srgbClr val="000000"/>
                </a:solidFill>
              </a:rPr>
              <a:t>tích</a:t>
            </a:r>
            <a:r>
              <a:rPr lang="en-US" sz="2800" dirty="0">
                <a:solidFill>
                  <a:srgbClr val="000000"/>
                </a:solidFill>
              </a:rPr>
              <a:t> </a:t>
            </a:r>
            <a:r>
              <a:rPr lang="en-US" sz="2800" dirty="0" err="1">
                <a:solidFill>
                  <a:srgbClr val="000000"/>
                </a:solidFill>
              </a:rPr>
              <a:t>các</a:t>
            </a:r>
            <a:r>
              <a:rPr lang="en-US" sz="2800" dirty="0">
                <a:solidFill>
                  <a:srgbClr val="000000"/>
                </a:solidFill>
              </a:rPr>
              <a:t> bánh </a:t>
            </a:r>
            <a:r>
              <a:rPr lang="en-US" sz="2800" dirty="0" err="1">
                <a:solidFill>
                  <a:srgbClr val="000000"/>
                </a:solidFill>
              </a:rPr>
              <a:t>xe</a:t>
            </a:r>
            <a:r>
              <a:rPr lang="en-US" sz="2800" dirty="0">
                <a:solidFill>
                  <a:srgbClr val="000000"/>
                </a:solidFill>
              </a:rPr>
              <a:t> </a:t>
            </a:r>
            <a:r>
              <a:rPr lang="en-US" sz="2800" dirty="0" err="1">
                <a:solidFill>
                  <a:srgbClr val="000000"/>
                </a:solidFill>
              </a:rPr>
              <a:t>tiếp</a:t>
            </a:r>
            <a:r>
              <a:rPr lang="en-US" sz="2800" dirty="0">
                <a:solidFill>
                  <a:srgbClr val="000000"/>
                </a:solidFill>
              </a:rPr>
              <a:t> </a:t>
            </a:r>
            <a:r>
              <a:rPr lang="en-US" sz="2800" dirty="0" err="1">
                <a:solidFill>
                  <a:srgbClr val="000000"/>
                </a:solidFill>
              </a:rPr>
              <a:t>xúc</a:t>
            </a:r>
            <a:r>
              <a:rPr lang="en-US" sz="2800" dirty="0">
                <a:solidFill>
                  <a:srgbClr val="000000"/>
                </a:solidFill>
              </a:rPr>
              <a:t> </a:t>
            </a:r>
            <a:r>
              <a:rPr lang="en-US" sz="2800" dirty="0" err="1">
                <a:solidFill>
                  <a:srgbClr val="000000"/>
                </a:solidFill>
              </a:rPr>
              <a:t>với</a:t>
            </a:r>
            <a:r>
              <a:rPr lang="en-US" sz="2800" dirty="0">
                <a:solidFill>
                  <a:srgbClr val="000000"/>
                </a:solidFill>
              </a:rPr>
              <a:t> </a:t>
            </a:r>
            <a:r>
              <a:rPr lang="en-US" sz="2800" dirty="0" err="1">
                <a:solidFill>
                  <a:srgbClr val="000000"/>
                </a:solidFill>
              </a:rPr>
              <a:t>mặt</a:t>
            </a:r>
            <a:r>
              <a:rPr lang="en-US" sz="2800" dirty="0">
                <a:solidFill>
                  <a:srgbClr val="000000"/>
                </a:solidFill>
              </a:rPr>
              <a:t> </a:t>
            </a:r>
            <a:r>
              <a:rPr lang="en-US" sz="2800" dirty="0" err="1">
                <a:solidFill>
                  <a:srgbClr val="000000"/>
                </a:solidFill>
              </a:rPr>
              <a:t>đường</a:t>
            </a:r>
            <a:r>
              <a:rPr lang="en-US" sz="2800" dirty="0">
                <a:solidFill>
                  <a:srgbClr val="000000"/>
                </a:solidFill>
              </a:rPr>
              <a:t> </a:t>
            </a:r>
            <a:r>
              <a:rPr lang="en-US" sz="2800" dirty="0" err="1">
                <a:solidFill>
                  <a:srgbClr val="000000"/>
                </a:solidFill>
              </a:rPr>
              <a:t>nằm</a:t>
            </a:r>
            <a:r>
              <a:rPr lang="en-US" sz="2800" dirty="0">
                <a:solidFill>
                  <a:srgbClr val="000000"/>
                </a:solidFill>
              </a:rPr>
              <a:t> </a:t>
            </a:r>
            <a:r>
              <a:rPr lang="en-US" sz="2800" dirty="0" err="1">
                <a:solidFill>
                  <a:srgbClr val="000000"/>
                </a:solidFill>
              </a:rPr>
              <a:t>ngang</a:t>
            </a:r>
            <a:r>
              <a:rPr lang="en-US" sz="2800" dirty="0">
                <a:solidFill>
                  <a:srgbClr val="000000"/>
                </a:solidFill>
              </a:rPr>
              <a:t> 250 cm2.</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 calcmode="lin" valueType="num">
                                      <p:cBhvr additive="base">
                                        <p:cTn id="7" dur="500" fill="hold"/>
                                        <p:tgtEl>
                                          <p:spTgt spid="2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2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additive="base">
                                        <p:cTn id="25" dur="500" fill="hold"/>
                                        <p:tgtEl>
                                          <p:spTgt spid="2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20" name="Google Shape;520;p46"/>
          <p:cNvSpPr txBox="1">
            <a:spLocks noGrp="1"/>
          </p:cNvSpPr>
          <p:nvPr>
            <p:ph type="title"/>
          </p:nvPr>
        </p:nvSpPr>
        <p:spPr>
          <a:xfrm>
            <a:off x="613000" y="-30823"/>
            <a:ext cx="7704000" cy="572700"/>
          </a:xfrm>
          <a:prstGeom prst="rect">
            <a:avLst/>
          </a:prstGeom>
        </p:spPr>
        <p:txBody>
          <a:bodyPr spcFirstLastPara="1" wrap="square" lIns="91425" tIns="91425" rIns="91425" bIns="91425" anchor="t" anchorCtr="0">
            <a:noAutofit/>
          </a:bodyPr>
          <a:lstStyle/>
          <a:p>
            <a:pPr lvl="0"/>
            <a:r>
              <a:rPr lang="en-US" sz="4800" b="1" dirty="0" err="1">
                <a:latin typeface="+mj-lt"/>
              </a:rPr>
              <a:t>Giải</a:t>
            </a:r>
            <a:r>
              <a:rPr lang="en-US" sz="4800" b="1" dirty="0">
                <a:latin typeface="+mj-lt"/>
              </a:rPr>
              <a:t>:</a:t>
            </a:r>
            <a:endParaRPr sz="4800" b="1" dirty="0">
              <a:latin typeface="+mj-lt"/>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1D06320-B40E-1463-2D29-56314C54C047}"/>
                  </a:ext>
                </a:extLst>
              </p:cNvPr>
              <p:cNvSpPr txBox="1"/>
              <p:nvPr/>
            </p:nvSpPr>
            <p:spPr>
              <a:xfrm>
                <a:off x="406462" y="881925"/>
                <a:ext cx="8331076" cy="3379649"/>
              </a:xfrm>
              <a:custGeom>
                <a:avLst/>
                <a:gdLst>
                  <a:gd name="connsiteX0" fmla="*/ 0 w 8331076"/>
                  <a:gd name="connsiteY0" fmla="*/ 563286 h 3379649"/>
                  <a:gd name="connsiteX1" fmla="*/ 563286 w 8331076"/>
                  <a:gd name="connsiteY1" fmla="*/ 0 h 3379649"/>
                  <a:gd name="connsiteX2" fmla="*/ 7767790 w 8331076"/>
                  <a:gd name="connsiteY2" fmla="*/ 0 h 3379649"/>
                  <a:gd name="connsiteX3" fmla="*/ 8331076 w 8331076"/>
                  <a:gd name="connsiteY3" fmla="*/ 563286 h 3379649"/>
                  <a:gd name="connsiteX4" fmla="*/ 8331076 w 8331076"/>
                  <a:gd name="connsiteY4" fmla="*/ 2816363 h 3379649"/>
                  <a:gd name="connsiteX5" fmla="*/ 7767790 w 8331076"/>
                  <a:gd name="connsiteY5" fmla="*/ 3379649 h 3379649"/>
                  <a:gd name="connsiteX6" fmla="*/ 563286 w 8331076"/>
                  <a:gd name="connsiteY6" fmla="*/ 3379649 h 3379649"/>
                  <a:gd name="connsiteX7" fmla="*/ 0 w 8331076"/>
                  <a:gd name="connsiteY7" fmla="*/ 2816363 h 3379649"/>
                  <a:gd name="connsiteX8" fmla="*/ 0 w 8331076"/>
                  <a:gd name="connsiteY8" fmla="*/ 563286 h 33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1076" h="3379649" fill="none" extrusionOk="0">
                    <a:moveTo>
                      <a:pt x="0" y="563286"/>
                    </a:moveTo>
                    <a:cubicBezTo>
                      <a:pt x="-1704" y="308017"/>
                      <a:pt x="274458" y="-44922"/>
                      <a:pt x="563286" y="0"/>
                    </a:cubicBezTo>
                    <a:cubicBezTo>
                      <a:pt x="1310624" y="29483"/>
                      <a:pt x="5197024" y="4220"/>
                      <a:pt x="7767790" y="0"/>
                    </a:cubicBezTo>
                    <a:cubicBezTo>
                      <a:pt x="8096592" y="6671"/>
                      <a:pt x="8310098" y="279415"/>
                      <a:pt x="8331076" y="563286"/>
                    </a:cubicBezTo>
                    <a:cubicBezTo>
                      <a:pt x="8315134" y="1085333"/>
                      <a:pt x="8231252" y="2345516"/>
                      <a:pt x="8331076" y="2816363"/>
                    </a:cubicBezTo>
                    <a:cubicBezTo>
                      <a:pt x="8381264" y="3154466"/>
                      <a:pt x="8112948" y="3410315"/>
                      <a:pt x="7767790" y="3379649"/>
                    </a:cubicBezTo>
                    <a:cubicBezTo>
                      <a:pt x="6428574" y="3413777"/>
                      <a:pt x="2386242" y="3256857"/>
                      <a:pt x="563286" y="3379649"/>
                    </a:cubicBezTo>
                    <a:cubicBezTo>
                      <a:pt x="241910" y="3400136"/>
                      <a:pt x="-28924" y="3175664"/>
                      <a:pt x="0" y="2816363"/>
                    </a:cubicBezTo>
                    <a:cubicBezTo>
                      <a:pt x="-162483" y="2226877"/>
                      <a:pt x="12474" y="1190023"/>
                      <a:pt x="0" y="563286"/>
                    </a:cubicBezTo>
                    <a:close/>
                  </a:path>
                  <a:path w="8331076" h="3379649" stroke="0" extrusionOk="0">
                    <a:moveTo>
                      <a:pt x="0" y="563286"/>
                    </a:moveTo>
                    <a:cubicBezTo>
                      <a:pt x="-29236" y="301955"/>
                      <a:pt x="271399" y="10377"/>
                      <a:pt x="563286" y="0"/>
                    </a:cubicBezTo>
                    <a:cubicBezTo>
                      <a:pt x="3580035" y="-40312"/>
                      <a:pt x="6845647" y="-70188"/>
                      <a:pt x="7767790" y="0"/>
                    </a:cubicBezTo>
                    <a:cubicBezTo>
                      <a:pt x="8054561" y="-2289"/>
                      <a:pt x="8347341" y="220615"/>
                      <a:pt x="8331076" y="563286"/>
                    </a:cubicBezTo>
                    <a:cubicBezTo>
                      <a:pt x="8368683" y="1547477"/>
                      <a:pt x="8355153" y="1947140"/>
                      <a:pt x="8331076" y="2816363"/>
                    </a:cubicBezTo>
                    <a:cubicBezTo>
                      <a:pt x="8328780" y="3154878"/>
                      <a:pt x="8042799" y="3380179"/>
                      <a:pt x="7767790" y="3379649"/>
                    </a:cubicBezTo>
                    <a:cubicBezTo>
                      <a:pt x="5045219" y="3397000"/>
                      <a:pt x="2260936" y="3502995"/>
                      <a:pt x="563286" y="3379649"/>
                    </a:cubicBezTo>
                    <a:cubicBezTo>
                      <a:pt x="262099" y="3337942"/>
                      <a:pt x="19161" y="3151387"/>
                      <a:pt x="0" y="2816363"/>
                    </a:cubicBezTo>
                    <a:cubicBezTo>
                      <a:pt x="6107" y="2504580"/>
                      <a:pt x="-133487" y="1364199"/>
                      <a:pt x="0" y="563286"/>
                    </a:cubicBezTo>
                    <a:close/>
                  </a:path>
                </a:pathLst>
              </a:custGeom>
              <a:ln w="38100">
                <a:solidFill>
                  <a:srgbClr val="FF0000"/>
                </a:solidFill>
                <a:prstDash val="dash"/>
                <a:extLst>
                  <a:ext uri="{C807C97D-BFC1-408E-A445-0C87EB9F89A2}">
                    <ask:lineSketchStyleProps xmlns:ask="http://schemas.microsoft.com/office/drawing/2018/sketchyshapes" sd="2173784308">
                      <a:prstGeom prst="roundRect">
                        <a:avLst/>
                      </a:prstGeom>
                      <ask:type>
                        <ask:lineSketchCurved/>
                      </ask:type>
                    </ask:lineSketchStyleProps>
                  </a:ext>
                </a:extLst>
              </a:ln>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ctr"/>
                <a:r>
                  <a:rPr lang="vi-VN" sz="2400" dirty="0">
                    <a:solidFill>
                      <a:srgbClr val="000000"/>
                    </a:solidFill>
                  </a:rPr>
                  <a:t>1.a. Áp suất của xe tăng lên mặt đường nằm ngang là: </a:t>
                </a:r>
                <a:endParaRPr lang="en-US" sz="2400" dirty="0">
                  <a:solidFill>
                    <a:srgbClr val="000000"/>
                  </a:solidFill>
                </a:endParaRPr>
              </a:p>
              <a:p>
                <a:pPr algn="ctr"/>
                <a:r>
                  <a:rPr lang="en-US" sz="2400" dirty="0">
                    <a:solidFill>
                      <a:srgbClr val="000000"/>
                    </a:solidFill>
                  </a:rPr>
                  <a:t>p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𝐹</m:t>
                        </m:r>
                      </m:num>
                      <m:den>
                        <m:r>
                          <a:rPr lang="en-US" sz="2400" b="0" i="1" smtClean="0">
                            <a:solidFill>
                              <a:srgbClr val="000000"/>
                            </a:solidFill>
                            <a:latin typeface="Cambria Math" panose="02040503050406030204" pitchFamily="18" charset="0"/>
                          </a:rPr>
                          <m:t>𝑆</m:t>
                        </m:r>
                      </m:den>
                    </m:f>
                  </m:oMath>
                </a14:m>
                <a:r>
                  <a:rPr lang="en-US" sz="2400" dirty="0">
                    <a:solidFill>
                      <a:srgbClr val="000000"/>
                    </a:solidFill>
                  </a:rPr>
                  <a:t>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350000</m:t>
                        </m:r>
                      </m:num>
                      <m:den>
                        <m:r>
                          <a:rPr lang="en-US" sz="2400" b="0" i="1" smtClean="0">
                            <a:solidFill>
                              <a:srgbClr val="000000"/>
                            </a:solidFill>
                            <a:latin typeface="Cambria Math" panose="02040503050406030204" pitchFamily="18" charset="0"/>
                          </a:rPr>
                          <m:t>1,5</m:t>
                        </m:r>
                      </m:den>
                    </m:f>
                  </m:oMath>
                </a14:m>
                <a:r>
                  <a:rPr lang="en-US" sz="2400" dirty="0">
                    <a:solidFill>
                      <a:srgbClr val="000000"/>
                    </a:solidFill>
                  </a:rPr>
                  <a:t> = 233333 N/</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400" dirty="0">
                  <a:solidFill>
                    <a:srgbClr val="000000"/>
                  </a:solidFill>
                </a:endParaRPr>
              </a:p>
              <a:p>
                <a:pPr algn="ctr"/>
                <a:r>
                  <a:rPr lang="en-US" sz="2400" dirty="0" err="1">
                    <a:solidFill>
                      <a:srgbClr val="000000"/>
                    </a:solidFill>
                  </a:rPr>
                  <a:t>Đổi</a:t>
                </a:r>
                <a:r>
                  <a:rPr lang="en-US" sz="2400" dirty="0">
                    <a:solidFill>
                      <a:srgbClr val="000000"/>
                    </a:solidFill>
                  </a:rPr>
                  <a:t>: 250 </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𝑐𝑚</m:t>
                        </m:r>
                      </m:e>
                      <m:sup>
                        <m:r>
                          <a:rPr lang="en-US" sz="2400" b="0" i="1" smtClean="0">
                            <a:solidFill>
                              <a:srgbClr val="000000"/>
                            </a:solidFill>
                            <a:latin typeface="Cambria Math" panose="02040503050406030204" pitchFamily="18" charset="0"/>
                          </a:rPr>
                          <m:t>2</m:t>
                        </m:r>
                      </m:sup>
                    </m:sSup>
                  </m:oMath>
                </a14:m>
                <a:r>
                  <a:rPr lang="en-US" sz="2400" dirty="0">
                    <a:solidFill>
                      <a:srgbClr val="000000"/>
                    </a:solidFill>
                  </a:rPr>
                  <a:t> = 0,025 </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400" dirty="0">
                  <a:solidFill>
                    <a:srgbClr val="000000"/>
                  </a:solidFill>
                </a:endParaRPr>
              </a:p>
              <a:p>
                <a:pPr algn="ctr"/>
                <a:r>
                  <a:rPr lang="en-US" sz="2400" dirty="0">
                    <a:solidFill>
                      <a:srgbClr val="000000"/>
                    </a:solidFill>
                  </a:rPr>
                  <a:t>b. </a:t>
                </a:r>
                <a:r>
                  <a:rPr lang="vi-VN" sz="2400" dirty="0">
                    <a:solidFill>
                      <a:srgbClr val="000000"/>
                    </a:solidFill>
                  </a:rPr>
                  <a:t>Áp suất của ô tô là:</a:t>
                </a:r>
                <a:endParaRPr lang="en-US" sz="2400" dirty="0">
                  <a:solidFill>
                    <a:srgbClr val="000000"/>
                  </a:solidFill>
                </a:endParaRPr>
              </a:p>
              <a:p>
                <a:pPr algn="ctr"/>
                <a:r>
                  <a:rPr lang="en-US" sz="2400" dirty="0">
                    <a:solidFill>
                      <a:srgbClr val="000000"/>
                    </a:solidFill>
                  </a:rPr>
                  <a:t>p’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𝐹</m:t>
                        </m:r>
                      </m:num>
                      <m:den>
                        <m:r>
                          <a:rPr lang="en-US" sz="2400" b="0" i="1" smtClean="0">
                            <a:solidFill>
                              <a:srgbClr val="000000"/>
                            </a:solidFill>
                            <a:latin typeface="Cambria Math" panose="02040503050406030204" pitchFamily="18" charset="0"/>
                          </a:rPr>
                          <m:t>𝑆</m:t>
                        </m:r>
                      </m:den>
                    </m:f>
                  </m:oMath>
                </a14:m>
                <a:r>
                  <a:rPr lang="en-US" sz="2400" dirty="0">
                    <a:solidFill>
                      <a:srgbClr val="000000"/>
                    </a:solidFill>
                  </a:rPr>
                  <a:t> = </a:t>
                </a:r>
                <a14:m>
                  <m:oMath xmlns:m="http://schemas.openxmlformats.org/officeDocument/2006/math">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25000</m:t>
                        </m:r>
                      </m:num>
                      <m:den>
                        <m:r>
                          <a:rPr lang="en-US" sz="2400" b="0" i="1" smtClean="0">
                            <a:solidFill>
                              <a:srgbClr val="000000"/>
                            </a:solidFill>
                            <a:latin typeface="Cambria Math" panose="02040503050406030204" pitchFamily="18" charset="0"/>
                          </a:rPr>
                          <m:t>0,025</m:t>
                        </m:r>
                      </m:den>
                    </m:f>
                  </m:oMath>
                </a14:m>
                <a:r>
                  <a:rPr lang="en-US" sz="2400" dirty="0">
                    <a:solidFill>
                      <a:srgbClr val="000000"/>
                    </a:solidFill>
                  </a:rPr>
                  <a:t> = 1000000 N/</a:t>
                </a:r>
                <a14:m>
                  <m:oMath xmlns:m="http://schemas.openxmlformats.org/officeDocument/2006/math">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𝑚</m:t>
                        </m:r>
                      </m:e>
                      <m:sup>
                        <m:r>
                          <a:rPr lang="en-US" sz="2400" b="0" i="1" smtClean="0">
                            <a:solidFill>
                              <a:srgbClr val="000000"/>
                            </a:solidFill>
                            <a:latin typeface="Cambria Math" panose="02040503050406030204" pitchFamily="18" charset="0"/>
                          </a:rPr>
                          <m:t>2</m:t>
                        </m:r>
                      </m:sup>
                    </m:sSup>
                  </m:oMath>
                </a14:m>
                <a:endParaRPr lang="en-US" sz="2800" dirty="0">
                  <a:solidFill>
                    <a:srgbClr val="000000"/>
                  </a:solidFill>
                </a:endParaRPr>
              </a:p>
              <a:p>
                <a:pPr algn="ctr"/>
                <a:r>
                  <a:rPr lang="en-US" sz="2400" dirty="0" err="1">
                    <a:solidFill>
                      <a:srgbClr val="000000"/>
                    </a:solidFill>
                  </a:rPr>
                  <a:t>Vậy</a:t>
                </a:r>
                <a:r>
                  <a:rPr lang="en-US" sz="2400" dirty="0">
                    <a:solidFill>
                      <a:srgbClr val="000000"/>
                    </a:solidFill>
                  </a:rPr>
                  <a:t> </a:t>
                </a:r>
                <a:r>
                  <a:rPr lang="vi-VN" sz="2400" dirty="0">
                    <a:solidFill>
                      <a:srgbClr val="000000"/>
                    </a:solidFill>
                  </a:rPr>
                  <a:t>áp suất của ô tô lớn hơn áp suất của xe</a:t>
                </a:r>
                <a:r>
                  <a:rPr lang="en-US" sz="2400" dirty="0">
                    <a:solidFill>
                      <a:srgbClr val="000000"/>
                    </a:solidFill>
                  </a:rPr>
                  <a:t> </a:t>
                </a:r>
                <a:r>
                  <a:rPr lang="en-US" sz="2400" dirty="0" err="1">
                    <a:solidFill>
                      <a:srgbClr val="000000"/>
                    </a:solidFill>
                  </a:rPr>
                  <a:t>tăng</a:t>
                </a:r>
                <a:r>
                  <a:rPr lang="en-US" sz="2400" dirty="0">
                    <a:solidFill>
                      <a:srgbClr val="000000"/>
                    </a:solidFill>
                  </a:rPr>
                  <a:t> (1000000 &gt; 233333)</a:t>
                </a:r>
              </a:p>
            </p:txBody>
          </p:sp>
        </mc:Choice>
        <mc:Fallback xmlns="">
          <p:sp>
            <p:nvSpPr>
              <p:cNvPr id="27" name="TextBox 26">
                <a:extLst>
                  <a:ext uri="{FF2B5EF4-FFF2-40B4-BE49-F238E27FC236}">
                    <a16:creationId xmlns:a16="http://schemas.microsoft.com/office/drawing/2014/main" id="{01D06320-B40E-1463-2D29-56314C54C047}"/>
                  </a:ext>
                </a:extLst>
              </p:cNvPr>
              <p:cNvSpPr txBox="1">
                <a:spLocks noRot="1" noChangeAspect="1" noMove="1" noResize="1" noEditPoints="1" noAdjustHandles="1" noChangeArrowheads="1" noChangeShapeType="1" noTextEdit="1"/>
              </p:cNvSpPr>
              <p:nvPr/>
            </p:nvSpPr>
            <p:spPr>
              <a:xfrm>
                <a:off x="406462" y="881925"/>
                <a:ext cx="8331076" cy="3379649"/>
              </a:xfrm>
              <a:prstGeom prst="roundRect">
                <a:avLst/>
              </a:prstGeom>
              <a:blipFill>
                <a:blip r:embed="rId3"/>
                <a:stretch>
                  <a:fillRect/>
                </a:stretch>
              </a:blipFill>
              <a:ln w="38100">
                <a:solidFill>
                  <a:srgbClr val="FF0000"/>
                </a:solidFill>
                <a:prstDash val="dash"/>
                <a:extLst>
                  <a:ext uri="{C807C97D-BFC1-408E-A445-0C87EB9F89A2}">
                    <ask:lineSketchStyleProps xmlns:ask="http://schemas.microsoft.com/office/drawing/2018/sketchyshapes" sd="2173784308">
                      <a:custGeom>
                        <a:avLst/>
                        <a:gdLst>
                          <a:gd name="connsiteX0" fmla="*/ 0 w 8331076"/>
                          <a:gd name="connsiteY0" fmla="*/ 563286 h 3379649"/>
                          <a:gd name="connsiteX1" fmla="*/ 563286 w 8331076"/>
                          <a:gd name="connsiteY1" fmla="*/ 0 h 3379649"/>
                          <a:gd name="connsiteX2" fmla="*/ 7767790 w 8331076"/>
                          <a:gd name="connsiteY2" fmla="*/ 0 h 3379649"/>
                          <a:gd name="connsiteX3" fmla="*/ 8331076 w 8331076"/>
                          <a:gd name="connsiteY3" fmla="*/ 563286 h 3379649"/>
                          <a:gd name="connsiteX4" fmla="*/ 8331076 w 8331076"/>
                          <a:gd name="connsiteY4" fmla="*/ 2816363 h 3379649"/>
                          <a:gd name="connsiteX5" fmla="*/ 7767790 w 8331076"/>
                          <a:gd name="connsiteY5" fmla="*/ 3379649 h 3379649"/>
                          <a:gd name="connsiteX6" fmla="*/ 563286 w 8331076"/>
                          <a:gd name="connsiteY6" fmla="*/ 3379649 h 3379649"/>
                          <a:gd name="connsiteX7" fmla="*/ 0 w 8331076"/>
                          <a:gd name="connsiteY7" fmla="*/ 2816363 h 3379649"/>
                          <a:gd name="connsiteX8" fmla="*/ 0 w 8331076"/>
                          <a:gd name="connsiteY8" fmla="*/ 563286 h 33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1076" h="3379649" fill="none" extrusionOk="0">
                            <a:moveTo>
                              <a:pt x="0" y="563286"/>
                            </a:moveTo>
                            <a:cubicBezTo>
                              <a:pt x="-1704" y="308017"/>
                              <a:pt x="274458" y="-44922"/>
                              <a:pt x="563286" y="0"/>
                            </a:cubicBezTo>
                            <a:cubicBezTo>
                              <a:pt x="1310624" y="29483"/>
                              <a:pt x="5197024" y="4220"/>
                              <a:pt x="7767790" y="0"/>
                            </a:cubicBezTo>
                            <a:cubicBezTo>
                              <a:pt x="8096592" y="6671"/>
                              <a:pt x="8310098" y="279415"/>
                              <a:pt x="8331076" y="563286"/>
                            </a:cubicBezTo>
                            <a:cubicBezTo>
                              <a:pt x="8315134" y="1085333"/>
                              <a:pt x="8231252" y="2345516"/>
                              <a:pt x="8331076" y="2816363"/>
                            </a:cubicBezTo>
                            <a:cubicBezTo>
                              <a:pt x="8381264" y="3154466"/>
                              <a:pt x="8112948" y="3410315"/>
                              <a:pt x="7767790" y="3379649"/>
                            </a:cubicBezTo>
                            <a:cubicBezTo>
                              <a:pt x="6428574" y="3413777"/>
                              <a:pt x="2386242" y="3256857"/>
                              <a:pt x="563286" y="3379649"/>
                            </a:cubicBezTo>
                            <a:cubicBezTo>
                              <a:pt x="241910" y="3400136"/>
                              <a:pt x="-28924" y="3175664"/>
                              <a:pt x="0" y="2816363"/>
                            </a:cubicBezTo>
                            <a:cubicBezTo>
                              <a:pt x="-162483" y="2226877"/>
                              <a:pt x="12474" y="1190023"/>
                              <a:pt x="0" y="563286"/>
                            </a:cubicBezTo>
                            <a:close/>
                          </a:path>
                          <a:path w="8331076" h="3379649" stroke="0" extrusionOk="0">
                            <a:moveTo>
                              <a:pt x="0" y="563286"/>
                            </a:moveTo>
                            <a:cubicBezTo>
                              <a:pt x="-29236" y="301955"/>
                              <a:pt x="271399" y="10377"/>
                              <a:pt x="563286" y="0"/>
                            </a:cubicBezTo>
                            <a:cubicBezTo>
                              <a:pt x="3580035" y="-40312"/>
                              <a:pt x="6845647" y="-70188"/>
                              <a:pt x="7767790" y="0"/>
                            </a:cubicBezTo>
                            <a:cubicBezTo>
                              <a:pt x="8054561" y="-2289"/>
                              <a:pt x="8347341" y="220615"/>
                              <a:pt x="8331076" y="563286"/>
                            </a:cubicBezTo>
                            <a:cubicBezTo>
                              <a:pt x="8368683" y="1547477"/>
                              <a:pt x="8355153" y="1947140"/>
                              <a:pt x="8331076" y="2816363"/>
                            </a:cubicBezTo>
                            <a:cubicBezTo>
                              <a:pt x="8328780" y="3154878"/>
                              <a:pt x="8042799" y="3380179"/>
                              <a:pt x="7767790" y="3379649"/>
                            </a:cubicBezTo>
                            <a:cubicBezTo>
                              <a:pt x="5045219" y="3397000"/>
                              <a:pt x="2260936" y="3502995"/>
                              <a:pt x="563286" y="3379649"/>
                            </a:cubicBezTo>
                            <a:cubicBezTo>
                              <a:pt x="262099" y="3337942"/>
                              <a:pt x="19161" y="3151387"/>
                              <a:pt x="0" y="2816363"/>
                            </a:cubicBezTo>
                            <a:cubicBezTo>
                              <a:pt x="6107" y="2504580"/>
                              <a:pt x="-133487" y="1364199"/>
                              <a:pt x="0" y="563286"/>
                            </a:cubicBezTo>
                            <a:close/>
                          </a:path>
                        </a:pathLst>
                      </a:custGeom>
                      <ask:type>
                        <ask:lineSketchCurved/>
                      </ask:type>
                    </ask:lineSketchStyleProps>
                  </a:ext>
                </a:extLst>
              </a:ln>
            </p:spPr>
            <p:txBody>
              <a:bodyPr/>
              <a:lstStyle/>
              <a:p>
                <a:r>
                  <a:rPr lang="en-US">
                    <a:noFill/>
                  </a:rPr>
                  <a:t> </a:t>
                </a:r>
              </a:p>
            </p:txBody>
          </p:sp>
        </mc:Fallback>
      </mc:AlternateContent>
    </p:spTree>
    <p:extLst>
      <p:ext uri="{BB962C8B-B14F-4D97-AF65-F5344CB8AC3E}">
        <p14:creationId xmlns:p14="http://schemas.microsoft.com/office/powerpoint/2010/main" val="38695185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 calcmode="lin" valueType="num">
                                      <p:cBhvr additive="base">
                                        <p:cTn id="7" dur="500" fill="hold"/>
                                        <p:tgtEl>
                                          <p:spTgt spid="2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
                                            <p:txEl>
                                              <p:pRg st="0" end="0"/>
                                            </p:txEl>
                                          </p:spTgt>
                                        </p:tgtEl>
                                        <p:attrNameLst>
                                          <p:attrName>style.visibility</p:attrName>
                                        </p:attrNameLst>
                                      </p:cBhvr>
                                      <p:to>
                                        <p:strVal val="visible"/>
                                      </p:to>
                                    </p:set>
                                    <p:anim calcmode="lin" valueType="num">
                                      <p:cBhvr additive="base">
                                        <p:cTn id="1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anim calcmode="lin" valueType="num">
                                      <p:cBhvr additive="base">
                                        <p:cTn id="19" dur="500" fill="hold"/>
                                        <p:tgtEl>
                                          <p:spTgt spid="27">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xEl>
                                              <p:pRg st="2" end="2"/>
                                            </p:txEl>
                                          </p:spTgt>
                                        </p:tgtEl>
                                        <p:attrNameLst>
                                          <p:attrName>style.visibility</p:attrName>
                                        </p:attrNameLst>
                                      </p:cBhvr>
                                      <p:to>
                                        <p:strVal val="visible"/>
                                      </p:to>
                                    </p:set>
                                    <p:anim calcmode="lin" valueType="num">
                                      <p:cBhvr additive="base">
                                        <p:cTn id="25" dur="500" fill="hold"/>
                                        <p:tgtEl>
                                          <p:spTgt spid="27">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xEl>
                                              <p:pRg st="3" end="3"/>
                                            </p:txEl>
                                          </p:spTgt>
                                        </p:tgtEl>
                                        <p:attrNameLst>
                                          <p:attrName>style.visibility</p:attrName>
                                        </p:attrNameLst>
                                      </p:cBhvr>
                                      <p:to>
                                        <p:strVal val="visible"/>
                                      </p:to>
                                    </p:set>
                                    <p:anim calcmode="lin" valueType="num">
                                      <p:cBhvr additive="base">
                                        <p:cTn id="31" dur="500" fill="hold"/>
                                        <p:tgtEl>
                                          <p:spTgt spid="27">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
                                            <p:txEl>
                                              <p:pRg st="4" end="4"/>
                                            </p:txEl>
                                          </p:spTgt>
                                        </p:tgtEl>
                                        <p:attrNameLst>
                                          <p:attrName>style.visibility</p:attrName>
                                        </p:attrNameLst>
                                      </p:cBhvr>
                                      <p:to>
                                        <p:strVal val="visible"/>
                                      </p:to>
                                    </p:set>
                                    <p:anim calcmode="lin" valueType="num">
                                      <p:cBhvr additive="base">
                                        <p:cTn id="37" dur="500" fill="hold"/>
                                        <p:tgtEl>
                                          <p:spTgt spid="27">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xEl>
                                              <p:pRg st="5" end="5"/>
                                            </p:txEl>
                                          </p:spTgt>
                                        </p:tgtEl>
                                        <p:attrNameLst>
                                          <p:attrName>style.visibility</p:attrName>
                                        </p:attrNameLst>
                                      </p:cBhvr>
                                      <p:to>
                                        <p:strVal val="visible"/>
                                      </p:to>
                                    </p:set>
                                    <p:anim calcmode="lin" valueType="num">
                                      <p:cBhvr additive="base">
                                        <p:cTn id="43" dur="500" fill="hold"/>
                                        <p:tgtEl>
                                          <p:spTgt spid="27">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7"/>
          <p:cNvSpPr txBox="1">
            <a:spLocks noGrp="1"/>
          </p:cNvSpPr>
          <p:nvPr>
            <p:ph type="title"/>
          </p:nvPr>
        </p:nvSpPr>
        <p:spPr>
          <a:xfrm>
            <a:off x="720000" y="11408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mj-lt"/>
              </a:rPr>
              <a:t>2. </a:t>
            </a:r>
            <a:r>
              <a:rPr lang="en-US" b="1" dirty="0" err="1">
                <a:latin typeface="+mj-lt"/>
              </a:rPr>
              <a:t>Trả</a:t>
            </a:r>
            <a:r>
              <a:rPr lang="en-US" b="1" dirty="0">
                <a:latin typeface="+mj-lt"/>
              </a:rPr>
              <a:t> </a:t>
            </a:r>
            <a:r>
              <a:rPr lang="en-US" b="1" dirty="0" err="1">
                <a:latin typeface="+mj-lt"/>
              </a:rPr>
              <a:t>lời</a:t>
            </a:r>
            <a:r>
              <a:rPr lang="en-US" b="1" dirty="0">
                <a:latin typeface="+mj-lt"/>
              </a:rPr>
              <a:t> </a:t>
            </a:r>
            <a:r>
              <a:rPr lang="en-US" b="1" dirty="0" err="1">
                <a:latin typeface="+mj-lt"/>
              </a:rPr>
              <a:t>câu</a:t>
            </a:r>
            <a:r>
              <a:rPr lang="en-US" b="1" dirty="0">
                <a:latin typeface="+mj-lt"/>
              </a:rPr>
              <a:t> </a:t>
            </a:r>
            <a:r>
              <a:rPr lang="en-US" b="1" dirty="0" err="1">
                <a:latin typeface="+mj-lt"/>
              </a:rPr>
              <a:t>hỏi</a:t>
            </a:r>
            <a:r>
              <a:rPr lang="en-US" b="1" dirty="0">
                <a:latin typeface="+mj-lt"/>
              </a:rPr>
              <a:t> </a:t>
            </a:r>
            <a:r>
              <a:rPr lang="en-US" b="1" dirty="0" err="1">
                <a:latin typeface="+mj-lt"/>
              </a:rPr>
              <a:t>phần</a:t>
            </a:r>
            <a:r>
              <a:rPr lang="en-US" b="1" dirty="0">
                <a:latin typeface="+mj-lt"/>
              </a:rPr>
              <a:t> </a:t>
            </a:r>
            <a:r>
              <a:rPr lang="en-US" b="1" dirty="0" err="1">
                <a:latin typeface="+mj-lt"/>
              </a:rPr>
              <a:t>đầu</a:t>
            </a:r>
            <a:r>
              <a:rPr lang="en-US" b="1" dirty="0">
                <a:latin typeface="+mj-lt"/>
              </a:rPr>
              <a:t> </a:t>
            </a:r>
            <a:r>
              <a:rPr lang="en-US" b="1" dirty="0" err="1">
                <a:latin typeface="+mj-lt"/>
              </a:rPr>
              <a:t>bài</a:t>
            </a:r>
            <a:r>
              <a:rPr lang="en-US" b="1" dirty="0">
                <a:latin typeface="+mj-lt"/>
              </a:rPr>
              <a:t>.</a:t>
            </a:r>
            <a:endParaRPr b="1" dirty="0">
              <a:latin typeface="+mj-lt"/>
            </a:endParaRPr>
          </a:p>
        </p:txBody>
      </p:sp>
      <p:sp>
        <p:nvSpPr>
          <p:cNvPr id="3" name="TextBox 2">
            <a:extLst>
              <a:ext uri="{FF2B5EF4-FFF2-40B4-BE49-F238E27FC236}">
                <a16:creationId xmlns:a16="http://schemas.microsoft.com/office/drawing/2014/main" id="{222FCC55-A673-74B6-25AE-478C8CC77D47}"/>
              </a:ext>
            </a:extLst>
          </p:cNvPr>
          <p:cNvSpPr txBox="1"/>
          <p:nvPr/>
        </p:nvSpPr>
        <p:spPr>
          <a:xfrm>
            <a:off x="268412" y="1017478"/>
            <a:ext cx="8607176" cy="3439239"/>
          </a:xfrm>
          <a:custGeom>
            <a:avLst/>
            <a:gdLst>
              <a:gd name="connsiteX0" fmla="*/ 0 w 8607176"/>
              <a:gd name="connsiteY0" fmla="*/ 573218 h 3439239"/>
              <a:gd name="connsiteX1" fmla="*/ 573218 w 8607176"/>
              <a:gd name="connsiteY1" fmla="*/ 0 h 3439239"/>
              <a:gd name="connsiteX2" fmla="*/ 8033958 w 8607176"/>
              <a:gd name="connsiteY2" fmla="*/ 0 h 3439239"/>
              <a:gd name="connsiteX3" fmla="*/ 8607176 w 8607176"/>
              <a:gd name="connsiteY3" fmla="*/ 573218 h 3439239"/>
              <a:gd name="connsiteX4" fmla="*/ 8607176 w 8607176"/>
              <a:gd name="connsiteY4" fmla="*/ 2866021 h 3439239"/>
              <a:gd name="connsiteX5" fmla="*/ 8033958 w 8607176"/>
              <a:gd name="connsiteY5" fmla="*/ 3439239 h 3439239"/>
              <a:gd name="connsiteX6" fmla="*/ 573218 w 8607176"/>
              <a:gd name="connsiteY6" fmla="*/ 3439239 h 3439239"/>
              <a:gd name="connsiteX7" fmla="*/ 0 w 8607176"/>
              <a:gd name="connsiteY7" fmla="*/ 2866021 h 3439239"/>
              <a:gd name="connsiteX8" fmla="*/ 0 w 8607176"/>
              <a:gd name="connsiteY8" fmla="*/ 573218 h 343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7176" h="3439239" extrusionOk="0">
                <a:moveTo>
                  <a:pt x="0" y="573218"/>
                </a:moveTo>
                <a:cubicBezTo>
                  <a:pt x="36833" y="243283"/>
                  <a:pt x="241288" y="3731"/>
                  <a:pt x="573218" y="0"/>
                </a:cubicBezTo>
                <a:cubicBezTo>
                  <a:pt x="4002452" y="53397"/>
                  <a:pt x="7250149" y="-49393"/>
                  <a:pt x="8033958" y="0"/>
                </a:cubicBezTo>
                <a:cubicBezTo>
                  <a:pt x="8316340" y="-38696"/>
                  <a:pt x="8608003" y="251714"/>
                  <a:pt x="8607176" y="573218"/>
                </a:cubicBezTo>
                <a:cubicBezTo>
                  <a:pt x="8670592" y="1626963"/>
                  <a:pt x="8454672" y="1911815"/>
                  <a:pt x="8607176" y="2866021"/>
                </a:cubicBezTo>
                <a:cubicBezTo>
                  <a:pt x="8639072" y="3216968"/>
                  <a:pt x="8397472" y="3406883"/>
                  <a:pt x="8033958" y="3439239"/>
                </a:cubicBezTo>
                <a:cubicBezTo>
                  <a:pt x="7224576" y="3353540"/>
                  <a:pt x="3933095" y="3278441"/>
                  <a:pt x="573218" y="3439239"/>
                </a:cubicBezTo>
                <a:cubicBezTo>
                  <a:pt x="263369" y="3433183"/>
                  <a:pt x="-5785" y="3185246"/>
                  <a:pt x="0" y="2866021"/>
                </a:cubicBezTo>
                <a:cubicBezTo>
                  <a:pt x="39831" y="2407839"/>
                  <a:pt x="-41573" y="1031026"/>
                  <a:pt x="0" y="573218"/>
                </a:cubicBezTo>
                <a:close/>
              </a:path>
            </a:pathLst>
          </a:custGeom>
          <a:noFill/>
          <a:ln w="38100">
            <a:solidFill>
              <a:srgbClr val="FF0000"/>
            </a:solidFill>
            <a:prstDash val="dash"/>
            <a:extLst>
              <a:ext uri="{C807C97D-BFC1-408E-A445-0C87EB9F89A2}">
                <ask:lineSketchStyleProps xmlns:ask="http://schemas.microsoft.com/office/drawing/2018/sketchyshapes" sd="1754279486">
                  <a:prstGeom prst="roundRect">
                    <a:avLst/>
                  </a:prstGeom>
                  <ask:type>
                    <ask:lineSketchCurved/>
                  </ask:type>
                </ask:lineSketchStyleProps>
              </a:ext>
            </a:extLst>
          </a:ln>
        </p:spPr>
        <p:txBody>
          <a:bodyPr wrap="square">
            <a:spAutoFit/>
          </a:bodyPr>
          <a:lstStyle/>
          <a:p>
            <a:pPr algn="just"/>
            <a:r>
              <a:rPr lang="en-US" sz="2800" dirty="0"/>
              <a:t>Do </a:t>
            </a:r>
            <a:r>
              <a:rPr lang="en-US" sz="2800" dirty="0" err="1"/>
              <a:t>khi</a:t>
            </a:r>
            <a:r>
              <a:rPr lang="en-US" sz="2800" dirty="0"/>
              <a:t> </a:t>
            </a:r>
            <a:r>
              <a:rPr lang="en-US" sz="2800" dirty="0" err="1"/>
              <a:t>em</a:t>
            </a:r>
            <a:r>
              <a:rPr lang="en-US" sz="2800" dirty="0"/>
              <a:t> </a:t>
            </a:r>
            <a:r>
              <a:rPr lang="en-US" sz="2800" dirty="0" err="1"/>
              <a:t>bé</a:t>
            </a:r>
            <a:r>
              <a:rPr lang="en-US" sz="2800" dirty="0"/>
              <a:t> </a:t>
            </a:r>
            <a:r>
              <a:rPr lang="en-US" sz="2800" dirty="0" err="1"/>
              <a:t>đứng</a:t>
            </a:r>
            <a:r>
              <a:rPr lang="en-US" sz="2800" dirty="0"/>
              <a:t> </a:t>
            </a:r>
            <a:r>
              <a:rPr lang="en-US" sz="2800" dirty="0" err="1"/>
              <a:t>thì</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nệm</a:t>
            </a:r>
            <a:r>
              <a:rPr lang="en-US" sz="2800" dirty="0"/>
              <a:t> </a:t>
            </a:r>
            <a:r>
              <a:rPr lang="en-US" sz="2800" dirty="0" err="1"/>
              <a:t>bị</a:t>
            </a:r>
            <a:r>
              <a:rPr lang="en-US" sz="2800" dirty="0"/>
              <a:t> </a:t>
            </a:r>
            <a:r>
              <a:rPr lang="en-US" sz="2800" dirty="0" err="1"/>
              <a:t>ép</a:t>
            </a:r>
            <a:r>
              <a:rPr lang="en-US" sz="2800" dirty="0"/>
              <a:t> </a:t>
            </a:r>
            <a:r>
              <a:rPr lang="en-US" sz="2800" dirty="0" err="1"/>
              <a:t>nhỏ</a:t>
            </a:r>
            <a:r>
              <a:rPr lang="en-US" sz="2800" dirty="0"/>
              <a:t>, </a:t>
            </a:r>
            <a:r>
              <a:rPr lang="en-US" sz="2800" dirty="0" err="1"/>
              <a:t>người</a:t>
            </a:r>
            <a:r>
              <a:rPr lang="en-US" sz="2800" dirty="0"/>
              <a:t> </a:t>
            </a:r>
            <a:r>
              <a:rPr lang="en-US" sz="2800" dirty="0" err="1"/>
              <a:t>mẹ</a:t>
            </a:r>
            <a:r>
              <a:rPr lang="en-US" sz="2800" dirty="0"/>
              <a:t> </a:t>
            </a:r>
            <a:r>
              <a:rPr lang="en-US" sz="2800" dirty="0" err="1"/>
              <a:t>nằm</a:t>
            </a:r>
            <a:r>
              <a:rPr lang="en-US" sz="2800" dirty="0"/>
              <a:t> </a:t>
            </a:r>
            <a:r>
              <a:rPr lang="en-US" sz="2800" dirty="0" err="1"/>
              <a:t>thì</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nệm</a:t>
            </a:r>
            <a:r>
              <a:rPr lang="en-US" sz="2800" dirty="0"/>
              <a:t> </a:t>
            </a:r>
            <a:r>
              <a:rPr lang="en-US" sz="2800" dirty="0" err="1"/>
              <a:t>bị</a:t>
            </a:r>
            <a:r>
              <a:rPr lang="en-US" sz="2800" dirty="0"/>
              <a:t> </a:t>
            </a:r>
            <a:r>
              <a:rPr lang="en-US" sz="2800" dirty="0" err="1"/>
              <a:t>ép</a:t>
            </a:r>
            <a:r>
              <a:rPr lang="en-US" sz="2800" dirty="0"/>
              <a:t> </a:t>
            </a:r>
            <a:r>
              <a:rPr lang="en-US" sz="2800" dirty="0" err="1"/>
              <a:t>lớn</a:t>
            </a:r>
            <a:r>
              <a:rPr lang="en-US" sz="2800" dirty="0"/>
              <a:t>. </a:t>
            </a:r>
            <a:r>
              <a:rPr lang="en-US" sz="2800" dirty="0" err="1"/>
              <a:t>Vì</a:t>
            </a:r>
            <a:r>
              <a:rPr lang="en-US" sz="2800" dirty="0"/>
              <a:t> </a:t>
            </a:r>
            <a:r>
              <a:rPr lang="en-US" sz="2800" dirty="0" err="1"/>
              <a:t>vậy</a:t>
            </a:r>
            <a:r>
              <a:rPr lang="en-US" sz="2800" dirty="0"/>
              <a:t>,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lực</a:t>
            </a:r>
            <a:r>
              <a:rPr lang="en-US" sz="2800" dirty="0"/>
              <a:t> </a:t>
            </a:r>
            <a:r>
              <a:rPr lang="en-US" sz="2800" dirty="0" err="1"/>
              <a:t>lên</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bị</a:t>
            </a:r>
            <a:r>
              <a:rPr lang="en-US" sz="2800" dirty="0"/>
              <a:t> </a:t>
            </a:r>
            <a:r>
              <a:rPr lang="en-US" sz="2800" dirty="0" err="1"/>
              <a:t>ép</a:t>
            </a:r>
            <a:r>
              <a:rPr lang="en-US" sz="2800" dirty="0"/>
              <a:t> do </a:t>
            </a:r>
            <a:r>
              <a:rPr lang="en-US" sz="2800" dirty="0" err="1"/>
              <a:t>người</a:t>
            </a:r>
            <a:r>
              <a:rPr lang="en-US" sz="2800" dirty="0"/>
              <a:t> </a:t>
            </a:r>
            <a:r>
              <a:rPr lang="en-US" sz="2800" dirty="0" err="1"/>
              <a:t>mẹ</a:t>
            </a:r>
            <a:r>
              <a:rPr lang="en-US" sz="2800" dirty="0"/>
              <a:t> </a:t>
            </a:r>
            <a:r>
              <a:rPr lang="en-US" sz="2800" dirty="0" err="1"/>
              <a:t>gây</a:t>
            </a:r>
            <a:r>
              <a:rPr lang="en-US" sz="2800" dirty="0"/>
              <a:t> </a:t>
            </a:r>
            <a:r>
              <a:rPr lang="en-US" sz="2800" dirty="0" err="1"/>
              <a:t>ra</a:t>
            </a:r>
            <a:r>
              <a:rPr lang="en-US" sz="2800" dirty="0"/>
              <a:t> </a:t>
            </a:r>
            <a:r>
              <a:rPr lang="en-US" sz="2800" dirty="0" err="1"/>
              <a:t>nhỏ</a:t>
            </a:r>
            <a:r>
              <a:rPr lang="en-US" sz="2800" dirty="0"/>
              <a:t> </a:t>
            </a:r>
            <a:r>
              <a:rPr lang="en-US" sz="2800" dirty="0" err="1"/>
              <a:t>hơn</a:t>
            </a:r>
            <a:r>
              <a:rPr lang="en-US" sz="2800" dirty="0"/>
              <a:t> </a:t>
            </a:r>
            <a:r>
              <a:rPr lang="en-US" sz="2800" dirty="0" err="1"/>
              <a:t>tác</a:t>
            </a:r>
            <a:r>
              <a:rPr lang="en-US" sz="2800" dirty="0"/>
              <a:t> </a:t>
            </a:r>
            <a:r>
              <a:rPr lang="en-US" sz="2800" dirty="0" err="1"/>
              <a:t>dụng</a:t>
            </a:r>
            <a:r>
              <a:rPr lang="en-US" sz="2800" dirty="0"/>
              <a:t> </a:t>
            </a:r>
            <a:r>
              <a:rPr lang="en-US" sz="2800" dirty="0" err="1"/>
              <a:t>của</a:t>
            </a:r>
            <a:r>
              <a:rPr lang="en-US" sz="2800" dirty="0"/>
              <a:t> </a:t>
            </a:r>
            <a:r>
              <a:rPr lang="en-US" sz="2800" dirty="0" err="1"/>
              <a:t>lực</a:t>
            </a:r>
            <a:r>
              <a:rPr lang="en-US" sz="2800" dirty="0"/>
              <a:t> </a:t>
            </a:r>
            <a:r>
              <a:rPr lang="en-US" sz="2800" dirty="0" err="1"/>
              <a:t>lên</a:t>
            </a:r>
            <a:r>
              <a:rPr lang="en-US" sz="2800" dirty="0"/>
              <a:t> </a:t>
            </a:r>
            <a:r>
              <a:rPr lang="en-US" sz="2800" dirty="0" err="1"/>
              <a:t>diện</a:t>
            </a:r>
            <a:r>
              <a:rPr lang="en-US" sz="2800" dirty="0"/>
              <a:t> </a:t>
            </a:r>
            <a:r>
              <a:rPr lang="en-US" sz="2800" dirty="0" err="1"/>
              <a:t>tích</a:t>
            </a:r>
            <a:r>
              <a:rPr lang="en-US" sz="2800" dirty="0"/>
              <a:t> </a:t>
            </a:r>
            <a:r>
              <a:rPr lang="en-US" sz="2800" dirty="0" err="1"/>
              <a:t>bề</a:t>
            </a:r>
            <a:r>
              <a:rPr lang="en-US" sz="2800" dirty="0"/>
              <a:t> </a:t>
            </a:r>
            <a:r>
              <a:rPr lang="en-US" sz="2800" dirty="0" err="1"/>
              <a:t>mặt</a:t>
            </a:r>
            <a:r>
              <a:rPr lang="en-US" sz="2800" dirty="0"/>
              <a:t> </a:t>
            </a:r>
            <a:r>
              <a:rPr lang="en-US" sz="2800" dirty="0" err="1"/>
              <a:t>bị</a:t>
            </a:r>
            <a:r>
              <a:rPr lang="en-US" sz="2800" dirty="0"/>
              <a:t> </a:t>
            </a:r>
            <a:r>
              <a:rPr lang="en-US" sz="2800" dirty="0" err="1"/>
              <a:t>ép</a:t>
            </a:r>
            <a:r>
              <a:rPr lang="en-US" sz="2800" dirty="0"/>
              <a:t> do </a:t>
            </a:r>
            <a:r>
              <a:rPr lang="en-US" sz="2800" dirty="0" err="1"/>
              <a:t>em</a:t>
            </a:r>
            <a:r>
              <a:rPr lang="en-US" sz="2800" dirty="0"/>
              <a:t> </a:t>
            </a:r>
            <a:r>
              <a:rPr lang="en-US" sz="2800" dirty="0" err="1"/>
              <a:t>bé</a:t>
            </a:r>
            <a:r>
              <a:rPr lang="en-US" sz="2800" dirty="0"/>
              <a:t> </a:t>
            </a:r>
            <a:r>
              <a:rPr lang="en-US" sz="2800" dirty="0" err="1"/>
              <a:t>gây</a:t>
            </a:r>
            <a:r>
              <a:rPr lang="en-US" sz="2800" dirty="0"/>
              <a:t> </a:t>
            </a:r>
            <a:r>
              <a:rPr lang="en-US" sz="2800" dirty="0" err="1"/>
              <a:t>ra</a:t>
            </a:r>
            <a:r>
              <a:rPr lang="en-US" sz="2800" dirty="0"/>
              <a:t>, </a:t>
            </a:r>
            <a:r>
              <a:rPr lang="en-US" sz="2800" dirty="0" err="1"/>
              <a:t>dẫn</a:t>
            </a:r>
            <a:r>
              <a:rPr lang="en-US" sz="2800" dirty="0"/>
              <a:t> </a:t>
            </a:r>
            <a:r>
              <a:rPr lang="en-US" sz="2800" dirty="0" err="1"/>
              <a:t>tới</a:t>
            </a:r>
            <a:r>
              <a:rPr lang="en-US" sz="2800" dirty="0"/>
              <a:t> </a:t>
            </a:r>
            <a:r>
              <a:rPr lang="en-US" sz="2800" dirty="0" err="1"/>
              <a:t>em</a:t>
            </a:r>
            <a:r>
              <a:rPr lang="en-US" sz="2800" dirty="0"/>
              <a:t> </a:t>
            </a:r>
            <a:r>
              <a:rPr lang="en-US" sz="2800" dirty="0" err="1"/>
              <a:t>bé</a:t>
            </a:r>
            <a:r>
              <a:rPr lang="en-US" sz="2800" dirty="0"/>
              <a:t> </a:t>
            </a:r>
            <a:r>
              <a:rPr lang="en-US" sz="2800" dirty="0" err="1"/>
              <a:t>đứng</a:t>
            </a:r>
            <a:r>
              <a:rPr lang="en-US" sz="2800" dirty="0"/>
              <a:t> </a:t>
            </a:r>
            <a:r>
              <a:rPr lang="en-US" sz="2800" dirty="0" err="1"/>
              <a:t>lên</a:t>
            </a:r>
            <a:r>
              <a:rPr lang="en-US" sz="2800" dirty="0"/>
              <a:t> </a:t>
            </a:r>
            <a:r>
              <a:rPr lang="en-US" sz="2800" dirty="0" err="1"/>
              <a:t>chiếc</a:t>
            </a:r>
            <a:r>
              <a:rPr lang="en-US" sz="2800" dirty="0"/>
              <a:t> </a:t>
            </a:r>
            <a:r>
              <a:rPr lang="en-US" sz="2800" dirty="0" err="1"/>
              <a:t>đệm</a:t>
            </a:r>
            <a:r>
              <a:rPr lang="en-US" sz="2800" dirty="0"/>
              <a:t> (</a:t>
            </a:r>
            <a:r>
              <a:rPr lang="en-US" sz="2800" dirty="0" err="1"/>
              <a:t>nệm</a:t>
            </a:r>
            <a:r>
              <a:rPr lang="en-US" sz="2800" dirty="0"/>
              <a:t>) </a:t>
            </a:r>
            <a:r>
              <a:rPr lang="en-US" sz="2800" dirty="0" err="1"/>
              <a:t>thì</a:t>
            </a:r>
            <a:r>
              <a:rPr lang="en-US" sz="2800" dirty="0"/>
              <a:t> </a:t>
            </a:r>
            <a:r>
              <a:rPr lang="en-US" sz="2800" dirty="0" err="1"/>
              <a:t>đệm</a:t>
            </a:r>
            <a:r>
              <a:rPr lang="en-US" sz="2800" dirty="0"/>
              <a:t> </a:t>
            </a:r>
            <a:r>
              <a:rPr lang="en-US" sz="2800" dirty="0" err="1"/>
              <a:t>lại</a:t>
            </a:r>
            <a:r>
              <a:rPr lang="en-US" sz="2800" dirty="0"/>
              <a:t> </a:t>
            </a:r>
            <a:r>
              <a:rPr lang="en-US" sz="2800" dirty="0" err="1"/>
              <a:t>bị</a:t>
            </a:r>
            <a:r>
              <a:rPr lang="en-US" sz="2800" dirty="0"/>
              <a:t> </a:t>
            </a:r>
            <a:r>
              <a:rPr lang="en-US" sz="2800" dirty="0" err="1"/>
              <a:t>lún</a:t>
            </a:r>
            <a:r>
              <a:rPr lang="en-US" sz="2800" dirty="0"/>
              <a:t> </a:t>
            </a:r>
            <a:r>
              <a:rPr lang="en-US" sz="2800" dirty="0" err="1"/>
              <a:t>sâu</a:t>
            </a:r>
            <a:r>
              <a:rPr lang="en-US" sz="2800" dirty="0"/>
              <a:t> </a:t>
            </a:r>
            <a:r>
              <a:rPr lang="en-US" sz="2800" dirty="0" err="1"/>
              <a:t>hơn</a:t>
            </a:r>
            <a:r>
              <a:rPr lang="en-US" sz="2800" dirty="0"/>
              <a:t> </a:t>
            </a:r>
            <a:r>
              <a:rPr lang="en-US" sz="2800" dirty="0" err="1"/>
              <a:t>khi</a:t>
            </a:r>
            <a:r>
              <a:rPr lang="en-US" sz="2800" dirty="0"/>
              <a:t> </a:t>
            </a:r>
            <a:r>
              <a:rPr lang="en-US" sz="2800" dirty="0" err="1"/>
              <a:t>người</a:t>
            </a:r>
            <a:r>
              <a:rPr lang="en-US" sz="2800" dirty="0"/>
              <a:t> </a:t>
            </a:r>
            <a:r>
              <a:rPr lang="en-US" sz="2800" dirty="0" err="1"/>
              <a:t>lớn</a:t>
            </a:r>
            <a:r>
              <a:rPr lang="en-US" sz="2800" dirty="0"/>
              <a:t> </a:t>
            </a:r>
            <a:r>
              <a:rPr lang="en-US" sz="2800" dirty="0" err="1"/>
              <a:t>nằm</a:t>
            </a:r>
            <a:r>
              <a:rPr lang="en-US" sz="2800" dirty="0"/>
              <a:t> </a:t>
            </a:r>
            <a:r>
              <a:rPr lang="en-US" sz="2800" dirty="0" err="1"/>
              <a:t>trên</a:t>
            </a:r>
            <a:r>
              <a:rPr lang="en-US" sz="2800" dirty="0"/>
              <a:t> </a:t>
            </a:r>
            <a:r>
              <a:rPr lang="en-US" sz="2800" dirty="0" err="1"/>
              <a:t>nó</a:t>
            </a:r>
            <a:r>
              <a:rPr lang="en-US" sz="2800" dirty="0"/>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48" name="Google Shape;548;p48"/>
              <p:cNvSpPr txBox="1">
                <a:spLocks noGrp="1"/>
              </p:cNvSpPr>
              <p:nvPr>
                <p:ph type="title"/>
              </p:nvPr>
            </p:nvSpPr>
            <p:spPr>
              <a:xfrm>
                <a:off x="282539" y="230691"/>
                <a:ext cx="8578920" cy="1497698"/>
              </a:xfrm>
              <a:custGeom>
                <a:avLst/>
                <a:gdLst>
                  <a:gd name="connsiteX0" fmla="*/ 0 w 8578920"/>
                  <a:gd name="connsiteY0" fmla="*/ 249621 h 1497698"/>
                  <a:gd name="connsiteX1" fmla="*/ 249621 w 8578920"/>
                  <a:gd name="connsiteY1" fmla="*/ 0 h 1497698"/>
                  <a:gd name="connsiteX2" fmla="*/ 8329299 w 8578920"/>
                  <a:gd name="connsiteY2" fmla="*/ 0 h 1497698"/>
                  <a:gd name="connsiteX3" fmla="*/ 8578920 w 8578920"/>
                  <a:gd name="connsiteY3" fmla="*/ 249621 h 1497698"/>
                  <a:gd name="connsiteX4" fmla="*/ 8578920 w 8578920"/>
                  <a:gd name="connsiteY4" fmla="*/ 1248077 h 1497698"/>
                  <a:gd name="connsiteX5" fmla="*/ 8329299 w 8578920"/>
                  <a:gd name="connsiteY5" fmla="*/ 1497698 h 1497698"/>
                  <a:gd name="connsiteX6" fmla="*/ 249621 w 8578920"/>
                  <a:gd name="connsiteY6" fmla="*/ 1497698 h 1497698"/>
                  <a:gd name="connsiteX7" fmla="*/ 0 w 8578920"/>
                  <a:gd name="connsiteY7" fmla="*/ 1248077 h 1497698"/>
                  <a:gd name="connsiteX8" fmla="*/ 0 w 8578920"/>
                  <a:gd name="connsiteY8" fmla="*/ 249621 h 14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920" h="1497698" fill="none" extrusionOk="0">
                    <a:moveTo>
                      <a:pt x="0" y="249621"/>
                    </a:moveTo>
                    <a:cubicBezTo>
                      <a:pt x="-1945" y="115848"/>
                      <a:pt x="116758" y="-3512"/>
                      <a:pt x="249621" y="0"/>
                    </a:cubicBezTo>
                    <a:cubicBezTo>
                      <a:pt x="3952764" y="132819"/>
                      <a:pt x="4299519" y="-53825"/>
                      <a:pt x="8329299" y="0"/>
                    </a:cubicBezTo>
                    <a:cubicBezTo>
                      <a:pt x="8467477" y="-16322"/>
                      <a:pt x="8562061" y="95263"/>
                      <a:pt x="8578920" y="249621"/>
                    </a:cubicBezTo>
                    <a:cubicBezTo>
                      <a:pt x="8623149" y="702868"/>
                      <a:pt x="8547387" y="782498"/>
                      <a:pt x="8578920" y="1248077"/>
                    </a:cubicBezTo>
                    <a:cubicBezTo>
                      <a:pt x="8585533" y="1381463"/>
                      <a:pt x="8467426" y="1509001"/>
                      <a:pt x="8329299" y="1497698"/>
                    </a:cubicBezTo>
                    <a:cubicBezTo>
                      <a:pt x="4921128" y="1480634"/>
                      <a:pt x="3712057" y="1639655"/>
                      <a:pt x="249621" y="1497698"/>
                    </a:cubicBezTo>
                    <a:cubicBezTo>
                      <a:pt x="99207" y="1510196"/>
                      <a:pt x="6041" y="1374484"/>
                      <a:pt x="0" y="1248077"/>
                    </a:cubicBezTo>
                    <a:cubicBezTo>
                      <a:pt x="-85599" y="799165"/>
                      <a:pt x="83644" y="353961"/>
                      <a:pt x="0" y="249621"/>
                    </a:cubicBezTo>
                    <a:close/>
                  </a:path>
                  <a:path w="8578920" h="1497698" stroke="0" extrusionOk="0">
                    <a:moveTo>
                      <a:pt x="0" y="249621"/>
                    </a:moveTo>
                    <a:cubicBezTo>
                      <a:pt x="2" y="85655"/>
                      <a:pt x="118147" y="-23687"/>
                      <a:pt x="249621" y="0"/>
                    </a:cubicBezTo>
                    <a:cubicBezTo>
                      <a:pt x="1821849" y="132825"/>
                      <a:pt x="6887514" y="-30669"/>
                      <a:pt x="8329299" y="0"/>
                    </a:cubicBezTo>
                    <a:cubicBezTo>
                      <a:pt x="8464266" y="-9742"/>
                      <a:pt x="8574213" y="110485"/>
                      <a:pt x="8578920" y="249621"/>
                    </a:cubicBezTo>
                    <a:cubicBezTo>
                      <a:pt x="8528211" y="653127"/>
                      <a:pt x="8493638" y="913514"/>
                      <a:pt x="8578920" y="1248077"/>
                    </a:cubicBezTo>
                    <a:cubicBezTo>
                      <a:pt x="8556025" y="1397291"/>
                      <a:pt x="8482826" y="1496275"/>
                      <a:pt x="8329299" y="1497698"/>
                    </a:cubicBezTo>
                    <a:cubicBezTo>
                      <a:pt x="5403829" y="1332324"/>
                      <a:pt x="3314685" y="1557759"/>
                      <a:pt x="249621" y="1497698"/>
                    </a:cubicBezTo>
                    <a:cubicBezTo>
                      <a:pt x="98654" y="1519270"/>
                      <a:pt x="1716" y="1383887"/>
                      <a:pt x="0" y="1248077"/>
                    </a:cubicBezTo>
                    <a:cubicBezTo>
                      <a:pt x="86857" y="941805"/>
                      <a:pt x="73546" y="513851"/>
                      <a:pt x="0" y="249621"/>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2707343686">
                      <a:prstGeom prst="roundRect">
                        <a:avLst/>
                      </a:prstGeom>
                      <ask:type>
                        <ask:lineSketchCurved/>
                      </ask:type>
                    </ask:lineSketchStyleProps>
                  </a:ext>
                </a:extLst>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latin typeface="+mn-lt"/>
                  </a:rPr>
                  <a:t>3. Từ công thức tính áp suất p = </a:t>
                </a:r>
                <a14:m>
                  <m:oMath xmlns:m="http://schemas.openxmlformats.org/officeDocument/2006/math">
                    <m:f>
                      <m:fPr>
                        <m:ctrlPr>
                          <a:rPr lang="vi-VN" sz="2800" b="1" i="1" smtClean="0">
                            <a:latin typeface="+mn-lt"/>
                          </a:rPr>
                        </m:ctrlPr>
                      </m:fPr>
                      <m:num>
                        <m:r>
                          <a:rPr lang="en-US" sz="2800" b="1" i="1" smtClean="0">
                            <a:latin typeface="+mn-lt"/>
                          </a:rPr>
                          <m:t>𝑭</m:t>
                        </m:r>
                      </m:num>
                      <m:den>
                        <m:r>
                          <a:rPr lang="en-US" sz="2800" b="1" i="1" smtClean="0">
                            <a:latin typeface="+mn-lt"/>
                          </a:rPr>
                          <m:t>𝑺</m:t>
                        </m:r>
                      </m:den>
                    </m:f>
                  </m:oMath>
                </a14:m>
                <a:r>
                  <a:rPr lang="vi-VN" sz="2800" b="1" dirty="0">
                    <a:latin typeface="+mn-lt"/>
                  </a:rPr>
                  <a:t> , hãy đưa ra nguyên tắc để làm tăng, giảm áp suất.</a:t>
                </a:r>
                <a:endParaRPr sz="2800" b="1" dirty="0">
                  <a:latin typeface="+mn-lt"/>
                </a:endParaRPr>
              </a:p>
            </p:txBody>
          </p:sp>
        </mc:Choice>
        <mc:Fallback>
          <p:sp>
            <p:nvSpPr>
              <p:cNvPr id="548" name="Google Shape;548;p48"/>
              <p:cNvSpPr txBox="1">
                <a:spLocks noGrp="1" noRot="1" noChangeAspect="1" noMove="1" noResize="1" noEditPoints="1" noAdjustHandles="1" noChangeArrowheads="1" noChangeShapeType="1" noTextEdit="1"/>
              </p:cNvSpPr>
              <p:nvPr>
                <p:ph type="title"/>
              </p:nvPr>
            </p:nvSpPr>
            <p:spPr>
              <a:xfrm>
                <a:off x="282539" y="230691"/>
                <a:ext cx="8578920" cy="1497698"/>
              </a:xfrm>
              <a:prstGeom prst="roundRect">
                <a:avLst/>
              </a:prstGeom>
              <a:blipFill>
                <a:blip r:embed="rId3"/>
                <a:stretch>
                  <a:fillRect/>
                </a:stretch>
              </a:blipFill>
              <a:ln w="38100">
                <a:solidFill>
                  <a:srgbClr val="000000"/>
                </a:solidFill>
                <a:prstDash val="dash"/>
                <a:extLst>
                  <a:ext uri="{C807C97D-BFC1-408E-A445-0C87EB9F89A2}">
                    <ask:lineSketchStyleProps xmlns:ask="http://schemas.microsoft.com/office/drawing/2018/sketchyshapes" sd="2707343686">
                      <a:custGeom>
                        <a:avLst/>
                        <a:gdLst>
                          <a:gd name="connsiteX0" fmla="*/ 0 w 8578920"/>
                          <a:gd name="connsiteY0" fmla="*/ 249621 h 1497698"/>
                          <a:gd name="connsiteX1" fmla="*/ 249621 w 8578920"/>
                          <a:gd name="connsiteY1" fmla="*/ 0 h 1497698"/>
                          <a:gd name="connsiteX2" fmla="*/ 8329299 w 8578920"/>
                          <a:gd name="connsiteY2" fmla="*/ 0 h 1497698"/>
                          <a:gd name="connsiteX3" fmla="*/ 8578920 w 8578920"/>
                          <a:gd name="connsiteY3" fmla="*/ 249621 h 1497698"/>
                          <a:gd name="connsiteX4" fmla="*/ 8578920 w 8578920"/>
                          <a:gd name="connsiteY4" fmla="*/ 1248077 h 1497698"/>
                          <a:gd name="connsiteX5" fmla="*/ 8329299 w 8578920"/>
                          <a:gd name="connsiteY5" fmla="*/ 1497698 h 1497698"/>
                          <a:gd name="connsiteX6" fmla="*/ 249621 w 8578920"/>
                          <a:gd name="connsiteY6" fmla="*/ 1497698 h 1497698"/>
                          <a:gd name="connsiteX7" fmla="*/ 0 w 8578920"/>
                          <a:gd name="connsiteY7" fmla="*/ 1248077 h 1497698"/>
                          <a:gd name="connsiteX8" fmla="*/ 0 w 8578920"/>
                          <a:gd name="connsiteY8" fmla="*/ 249621 h 14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8920" h="1497698" fill="none" extrusionOk="0">
                            <a:moveTo>
                              <a:pt x="0" y="249621"/>
                            </a:moveTo>
                            <a:cubicBezTo>
                              <a:pt x="-1945" y="115848"/>
                              <a:pt x="116758" y="-3512"/>
                              <a:pt x="249621" y="0"/>
                            </a:cubicBezTo>
                            <a:cubicBezTo>
                              <a:pt x="3952764" y="132819"/>
                              <a:pt x="4299519" y="-53825"/>
                              <a:pt x="8329299" y="0"/>
                            </a:cubicBezTo>
                            <a:cubicBezTo>
                              <a:pt x="8467477" y="-16322"/>
                              <a:pt x="8562061" y="95263"/>
                              <a:pt x="8578920" y="249621"/>
                            </a:cubicBezTo>
                            <a:cubicBezTo>
                              <a:pt x="8623149" y="702868"/>
                              <a:pt x="8547387" y="782498"/>
                              <a:pt x="8578920" y="1248077"/>
                            </a:cubicBezTo>
                            <a:cubicBezTo>
                              <a:pt x="8585533" y="1381463"/>
                              <a:pt x="8467426" y="1509001"/>
                              <a:pt x="8329299" y="1497698"/>
                            </a:cubicBezTo>
                            <a:cubicBezTo>
                              <a:pt x="4921128" y="1480634"/>
                              <a:pt x="3712057" y="1639655"/>
                              <a:pt x="249621" y="1497698"/>
                            </a:cubicBezTo>
                            <a:cubicBezTo>
                              <a:pt x="99207" y="1510196"/>
                              <a:pt x="6041" y="1374484"/>
                              <a:pt x="0" y="1248077"/>
                            </a:cubicBezTo>
                            <a:cubicBezTo>
                              <a:pt x="-85599" y="799165"/>
                              <a:pt x="83644" y="353961"/>
                              <a:pt x="0" y="249621"/>
                            </a:cubicBezTo>
                            <a:close/>
                          </a:path>
                          <a:path w="8578920" h="1497698" stroke="0" extrusionOk="0">
                            <a:moveTo>
                              <a:pt x="0" y="249621"/>
                            </a:moveTo>
                            <a:cubicBezTo>
                              <a:pt x="2" y="85655"/>
                              <a:pt x="118147" y="-23687"/>
                              <a:pt x="249621" y="0"/>
                            </a:cubicBezTo>
                            <a:cubicBezTo>
                              <a:pt x="1821849" y="132825"/>
                              <a:pt x="6887514" y="-30669"/>
                              <a:pt x="8329299" y="0"/>
                            </a:cubicBezTo>
                            <a:cubicBezTo>
                              <a:pt x="8464266" y="-9742"/>
                              <a:pt x="8574213" y="110485"/>
                              <a:pt x="8578920" y="249621"/>
                            </a:cubicBezTo>
                            <a:cubicBezTo>
                              <a:pt x="8528211" y="653127"/>
                              <a:pt x="8493638" y="913514"/>
                              <a:pt x="8578920" y="1248077"/>
                            </a:cubicBezTo>
                            <a:cubicBezTo>
                              <a:pt x="8556025" y="1397291"/>
                              <a:pt x="8482826" y="1496275"/>
                              <a:pt x="8329299" y="1497698"/>
                            </a:cubicBezTo>
                            <a:cubicBezTo>
                              <a:pt x="5403829" y="1332324"/>
                              <a:pt x="3314685" y="1557759"/>
                              <a:pt x="249621" y="1497698"/>
                            </a:cubicBezTo>
                            <a:cubicBezTo>
                              <a:pt x="98654" y="1519270"/>
                              <a:pt x="1716" y="1383887"/>
                              <a:pt x="0" y="1248077"/>
                            </a:cubicBezTo>
                            <a:cubicBezTo>
                              <a:pt x="86857" y="941805"/>
                              <a:pt x="73546" y="513851"/>
                              <a:pt x="0" y="249621"/>
                            </a:cubicBezTo>
                            <a:close/>
                          </a:path>
                        </a:pathLst>
                      </a:custGeom>
                      <ask:type>
                        <ask:lineSketchCurved/>
                      </ask:type>
                    </ask:lineSketchStyleProps>
                  </a:ext>
                </a:extLst>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FD1601D-8DE7-81D4-41D1-A2271FE014CC}"/>
                  </a:ext>
                </a:extLst>
              </p:cNvPr>
              <p:cNvSpPr txBox="1"/>
              <p:nvPr/>
            </p:nvSpPr>
            <p:spPr>
              <a:xfrm>
                <a:off x="367301" y="2664217"/>
                <a:ext cx="8409397" cy="2209825"/>
              </a:xfrm>
              <a:custGeom>
                <a:avLst/>
                <a:gdLst>
                  <a:gd name="connsiteX0" fmla="*/ 0 w 8409397"/>
                  <a:gd name="connsiteY0" fmla="*/ 368312 h 2209825"/>
                  <a:gd name="connsiteX1" fmla="*/ 368312 w 8409397"/>
                  <a:gd name="connsiteY1" fmla="*/ 0 h 2209825"/>
                  <a:gd name="connsiteX2" fmla="*/ 1035253 w 8409397"/>
                  <a:gd name="connsiteY2" fmla="*/ 0 h 2209825"/>
                  <a:gd name="connsiteX3" fmla="*/ 1702194 w 8409397"/>
                  <a:gd name="connsiteY3" fmla="*/ 0 h 2209825"/>
                  <a:gd name="connsiteX4" fmla="*/ 2138952 w 8409397"/>
                  <a:gd name="connsiteY4" fmla="*/ 0 h 2209825"/>
                  <a:gd name="connsiteX5" fmla="*/ 2805893 w 8409397"/>
                  <a:gd name="connsiteY5" fmla="*/ 0 h 2209825"/>
                  <a:gd name="connsiteX6" fmla="*/ 3319379 w 8409397"/>
                  <a:gd name="connsiteY6" fmla="*/ 0 h 2209825"/>
                  <a:gd name="connsiteX7" fmla="*/ 3986320 w 8409397"/>
                  <a:gd name="connsiteY7" fmla="*/ 0 h 2209825"/>
                  <a:gd name="connsiteX8" fmla="*/ 4653261 w 8409397"/>
                  <a:gd name="connsiteY8" fmla="*/ 0 h 2209825"/>
                  <a:gd name="connsiteX9" fmla="*/ 5166746 w 8409397"/>
                  <a:gd name="connsiteY9" fmla="*/ 0 h 2209825"/>
                  <a:gd name="connsiteX10" fmla="*/ 5910415 w 8409397"/>
                  <a:gd name="connsiteY10" fmla="*/ 0 h 2209825"/>
                  <a:gd name="connsiteX11" fmla="*/ 6423901 w 8409397"/>
                  <a:gd name="connsiteY11" fmla="*/ 0 h 2209825"/>
                  <a:gd name="connsiteX12" fmla="*/ 6783931 w 8409397"/>
                  <a:gd name="connsiteY12" fmla="*/ 0 h 2209825"/>
                  <a:gd name="connsiteX13" fmla="*/ 7450872 w 8409397"/>
                  <a:gd name="connsiteY13" fmla="*/ 0 h 2209825"/>
                  <a:gd name="connsiteX14" fmla="*/ 8041085 w 8409397"/>
                  <a:gd name="connsiteY14" fmla="*/ 0 h 2209825"/>
                  <a:gd name="connsiteX15" fmla="*/ 8409397 w 8409397"/>
                  <a:gd name="connsiteY15" fmla="*/ 368312 h 2209825"/>
                  <a:gd name="connsiteX16" fmla="*/ 8409397 w 8409397"/>
                  <a:gd name="connsiteY16" fmla="*/ 888843 h 2209825"/>
                  <a:gd name="connsiteX17" fmla="*/ 8409397 w 8409397"/>
                  <a:gd name="connsiteY17" fmla="*/ 1365178 h 2209825"/>
                  <a:gd name="connsiteX18" fmla="*/ 8409397 w 8409397"/>
                  <a:gd name="connsiteY18" fmla="*/ 1841513 h 2209825"/>
                  <a:gd name="connsiteX19" fmla="*/ 8041085 w 8409397"/>
                  <a:gd name="connsiteY19" fmla="*/ 2209825 h 2209825"/>
                  <a:gd name="connsiteX20" fmla="*/ 7604327 w 8409397"/>
                  <a:gd name="connsiteY20" fmla="*/ 2209825 h 2209825"/>
                  <a:gd name="connsiteX21" fmla="*/ 7014114 w 8409397"/>
                  <a:gd name="connsiteY21" fmla="*/ 2209825 h 2209825"/>
                  <a:gd name="connsiteX22" fmla="*/ 6654084 w 8409397"/>
                  <a:gd name="connsiteY22" fmla="*/ 2209825 h 2209825"/>
                  <a:gd name="connsiteX23" fmla="*/ 6140598 w 8409397"/>
                  <a:gd name="connsiteY23" fmla="*/ 2209825 h 2209825"/>
                  <a:gd name="connsiteX24" fmla="*/ 5780568 w 8409397"/>
                  <a:gd name="connsiteY24" fmla="*/ 2209825 h 2209825"/>
                  <a:gd name="connsiteX25" fmla="*/ 5343810 w 8409397"/>
                  <a:gd name="connsiteY25" fmla="*/ 2209825 h 2209825"/>
                  <a:gd name="connsiteX26" fmla="*/ 4676869 w 8409397"/>
                  <a:gd name="connsiteY26" fmla="*/ 2209825 h 2209825"/>
                  <a:gd name="connsiteX27" fmla="*/ 4086656 w 8409397"/>
                  <a:gd name="connsiteY27" fmla="*/ 2209825 h 2209825"/>
                  <a:gd name="connsiteX28" fmla="*/ 3496443 w 8409397"/>
                  <a:gd name="connsiteY28" fmla="*/ 2209825 h 2209825"/>
                  <a:gd name="connsiteX29" fmla="*/ 2906229 w 8409397"/>
                  <a:gd name="connsiteY29" fmla="*/ 2209825 h 2209825"/>
                  <a:gd name="connsiteX30" fmla="*/ 2239288 w 8409397"/>
                  <a:gd name="connsiteY30" fmla="*/ 2209825 h 2209825"/>
                  <a:gd name="connsiteX31" fmla="*/ 1879258 w 8409397"/>
                  <a:gd name="connsiteY31" fmla="*/ 2209825 h 2209825"/>
                  <a:gd name="connsiteX32" fmla="*/ 1519228 w 8409397"/>
                  <a:gd name="connsiteY32" fmla="*/ 2209825 h 2209825"/>
                  <a:gd name="connsiteX33" fmla="*/ 1005742 w 8409397"/>
                  <a:gd name="connsiteY33" fmla="*/ 2209825 h 2209825"/>
                  <a:gd name="connsiteX34" fmla="*/ 368312 w 8409397"/>
                  <a:gd name="connsiteY34" fmla="*/ 2209825 h 2209825"/>
                  <a:gd name="connsiteX35" fmla="*/ 0 w 8409397"/>
                  <a:gd name="connsiteY35" fmla="*/ 1841513 h 2209825"/>
                  <a:gd name="connsiteX36" fmla="*/ 0 w 8409397"/>
                  <a:gd name="connsiteY36" fmla="*/ 1320982 h 2209825"/>
                  <a:gd name="connsiteX37" fmla="*/ 0 w 8409397"/>
                  <a:gd name="connsiteY37" fmla="*/ 844647 h 2209825"/>
                  <a:gd name="connsiteX38" fmla="*/ 0 w 8409397"/>
                  <a:gd name="connsiteY38" fmla="*/ 368312 h 2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09397" h="2209825" fill="none" extrusionOk="0">
                    <a:moveTo>
                      <a:pt x="0" y="368312"/>
                    </a:moveTo>
                    <a:cubicBezTo>
                      <a:pt x="34503" y="140417"/>
                      <a:pt x="146075" y="-1133"/>
                      <a:pt x="368312" y="0"/>
                    </a:cubicBezTo>
                    <a:cubicBezTo>
                      <a:pt x="602912" y="-17392"/>
                      <a:pt x="729618" y="34534"/>
                      <a:pt x="1035253" y="0"/>
                    </a:cubicBezTo>
                    <a:cubicBezTo>
                      <a:pt x="1340888" y="-34534"/>
                      <a:pt x="1440104" y="4638"/>
                      <a:pt x="1702194" y="0"/>
                    </a:cubicBezTo>
                    <a:cubicBezTo>
                      <a:pt x="1964284" y="-4638"/>
                      <a:pt x="2018752" y="12289"/>
                      <a:pt x="2138952" y="0"/>
                    </a:cubicBezTo>
                    <a:cubicBezTo>
                      <a:pt x="2259152" y="-12289"/>
                      <a:pt x="2551259" y="11772"/>
                      <a:pt x="2805893" y="0"/>
                    </a:cubicBezTo>
                    <a:cubicBezTo>
                      <a:pt x="3060527" y="-11772"/>
                      <a:pt x="3153386" y="21864"/>
                      <a:pt x="3319379" y="0"/>
                    </a:cubicBezTo>
                    <a:cubicBezTo>
                      <a:pt x="3485372" y="-21864"/>
                      <a:pt x="3816863" y="28384"/>
                      <a:pt x="3986320" y="0"/>
                    </a:cubicBezTo>
                    <a:cubicBezTo>
                      <a:pt x="4155777" y="-28384"/>
                      <a:pt x="4381794" y="45796"/>
                      <a:pt x="4653261" y="0"/>
                    </a:cubicBezTo>
                    <a:cubicBezTo>
                      <a:pt x="4924728" y="-45796"/>
                      <a:pt x="4926324" y="7962"/>
                      <a:pt x="5166746" y="0"/>
                    </a:cubicBezTo>
                    <a:cubicBezTo>
                      <a:pt x="5407168" y="-7962"/>
                      <a:pt x="5709583" y="20969"/>
                      <a:pt x="5910415" y="0"/>
                    </a:cubicBezTo>
                    <a:cubicBezTo>
                      <a:pt x="6111247" y="-20969"/>
                      <a:pt x="6269846" y="20054"/>
                      <a:pt x="6423901" y="0"/>
                    </a:cubicBezTo>
                    <a:cubicBezTo>
                      <a:pt x="6577956" y="-20054"/>
                      <a:pt x="6663247" y="14913"/>
                      <a:pt x="6783931" y="0"/>
                    </a:cubicBezTo>
                    <a:cubicBezTo>
                      <a:pt x="6904615" y="-14913"/>
                      <a:pt x="7203633" y="60127"/>
                      <a:pt x="7450872" y="0"/>
                    </a:cubicBezTo>
                    <a:cubicBezTo>
                      <a:pt x="7698111" y="-60127"/>
                      <a:pt x="7869448" y="26028"/>
                      <a:pt x="8041085" y="0"/>
                    </a:cubicBezTo>
                    <a:cubicBezTo>
                      <a:pt x="8247321" y="-6762"/>
                      <a:pt x="8410625" y="155415"/>
                      <a:pt x="8409397" y="368312"/>
                    </a:cubicBezTo>
                    <a:cubicBezTo>
                      <a:pt x="8433919" y="496646"/>
                      <a:pt x="8350072" y="647906"/>
                      <a:pt x="8409397" y="888843"/>
                    </a:cubicBezTo>
                    <a:cubicBezTo>
                      <a:pt x="8468722" y="1129780"/>
                      <a:pt x="8405055" y="1151062"/>
                      <a:pt x="8409397" y="1365178"/>
                    </a:cubicBezTo>
                    <a:cubicBezTo>
                      <a:pt x="8413739" y="1579295"/>
                      <a:pt x="8404601" y="1613480"/>
                      <a:pt x="8409397" y="1841513"/>
                    </a:cubicBezTo>
                    <a:cubicBezTo>
                      <a:pt x="8424084" y="2064306"/>
                      <a:pt x="8259141" y="2180098"/>
                      <a:pt x="8041085" y="2209825"/>
                    </a:cubicBezTo>
                    <a:cubicBezTo>
                      <a:pt x="7868189" y="2213647"/>
                      <a:pt x="7815695" y="2184149"/>
                      <a:pt x="7604327" y="2209825"/>
                    </a:cubicBezTo>
                    <a:cubicBezTo>
                      <a:pt x="7392959" y="2235501"/>
                      <a:pt x="7278822" y="2192255"/>
                      <a:pt x="7014114" y="2209825"/>
                    </a:cubicBezTo>
                    <a:cubicBezTo>
                      <a:pt x="6749406" y="2227395"/>
                      <a:pt x="6757072" y="2201267"/>
                      <a:pt x="6654084" y="2209825"/>
                    </a:cubicBezTo>
                    <a:cubicBezTo>
                      <a:pt x="6551096" y="2218383"/>
                      <a:pt x="6249274" y="2188176"/>
                      <a:pt x="6140598" y="2209825"/>
                    </a:cubicBezTo>
                    <a:cubicBezTo>
                      <a:pt x="6031922" y="2231474"/>
                      <a:pt x="5915445" y="2209698"/>
                      <a:pt x="5780568" y="2209825"/>
                    </a:cubicBezTo>
                    <a:cubicBezTo>
                      <a:pt x="5645691" y="2209952"/>
                      <a:pt x="5543399" y="2190496"/>
                      <a:pt x="5343810" y="2209825"/>
                    </a:cubicBezTo>
                    <a:cubicBezTo>
                      <a:pt x="5144221" y="2229154"/>
                      <a:pt x="4859384" y="2161281"/>
                      <a:pt x="4676869" y="2209825"/>
                    </a:cubicBezTo>
                    <a:cubicBezTo>
                      <a:pt x="4494354" y="2258369"/>
                      <a:pt x="4293110" y="2155447"/>
                      <a:pt x="4086656" y="2209825"/>
                    </a:cubicBezTo>
                    <a:cubicBezTo>
                      <a:pt x="3880202" y="2264203"/>
                      <a:pt x="3707785" y="2150245"/>
                      <a:pt x="3496443" y="2209825"/>
                    </a:cubicBezTo>
                    <a:cubicBezTo>
                      <a:pt x="3285101" y="2269405"/>
                      <a:pt x="3068073" y="2145884"/>
                      <a:pt x="2906229" y="2209825"/>
                    </a:cubicBezTo>
                    <a:cubicBezTo>
                      <a:pt x="2744385" y="2273766"/>
                      <a:pt x="2546480" y="2177516"/>
                      <a:pt x="2239288" y="2209825"/>
                    </a:cubicBezTo>
                    <a:cubicBezTo>
                      <a:pt x="1932096" y="2242134"/>
                      <a:pt x="2024285" y="2172776"/>
                      <a:pt x="1879258" y="2209825"/>
                    </a:cubicBezTo>
                    <a:cubicBezTo>
                      <a:pt x="1734231" y="2246874"/>
                      <a:pt x="1596685" y="2185324"/>
                      <a:pt x="1519228" y="2209825"/>
                    </a:cubicBezTo>
                    <a:cubicBezTo>
                      <a:pt x="1441771" y="2234326"/>
                      <a:pt x="1148535" y="2200173"/>
                      <a:pt x="1005742" y="2209825"/>
                    </a:cubicBezTo>
                    <a:cubicBezTo>
                      <a:pt x="862949" y="2219477"/>
                      <a:pt x="617483" y="2139546"/>
                      <a:pt x="368312" y="2209825"/>
                    </a:cubicBezTo>
                    <a:cubicBezTo>
                      <a:pt x="174771" y="2257244"/>
                      <a:pt x="-25874" y="2086352"/>
                      <a:pt x="0" y="1841513"/>
                    </a:cubicBezTo>
                    <a:cubicBezTo>
                      <a:pt x="-10957" y="1645059"/>
                      <a:pt x="28758" y="1484842"/>
                      <a:pt x="0" y="1320982"/>
                    </a:cubicBezTo>
                    <a:cubicBezTo>
                      <a:pt x="-28758" y="1157122"/>
                      <a:pt x="55914" y="1011466"/>
                      <a:pt x="0" y="844647"/>
                    </a:cubicBezTo>
                    <a:cubicBezTo>
                      <a:pt x="-55914" y="677828"/>
                      <a:pt x="15688" y="526700"/>
                      <a:pt x="0" y="368312"/>
                    </a:cubicBezTo>
                    <a:close/>
                  </a:path>
                  <a:path w="8409397" h="2209825" stroke="0" extrusionOk="0">
                    <a:moveTo>
                      <a:pt x="0" y="368312"/>
                    </a:moveTo>
                    <a:cubicBezTo>
                      <a:pt x="30449" y="198354"/>
                      <a:pt x="117460" y="-37617"/>
                      <a:pt x="368312" y="0"/>
                    </a:cubicBezTo>
                    <a:cubicBezTo>
                      <a:pt x="557835" y="-50846"/>
                      <a:pt x="640773" y="16131"/>
                      <a:pt x="805070" y="0"/>
                    </a:cubicBezTo>
                    <a:cubicBezTo>
                      <a:pt x="969367" y="-16131"/>
                      <a:pt x="1191172" y="71709"/>
                      <a:pt x="1548739" y="0"/>
                    </a:cubicBezTo>
                    <a:cubicBezTo>
                      <a:pt x="1906306" y="-71709"/>
                      <a:pt x="1925512" y="74688"/>
                      <a:pt x="2215680" y="0"/>
                    </a:cubicBezTo>
                    <a:cubicBezTo>
                      <a:pt x="2505848" y="-74688"/>
                      <a:pt x="2491523" y="35944"/>
                      <a:pt x="2575710" y="0"/>
                    </a:cubicBezTo>
                    <a:cubicBezTo>
                      <a:pt x="2659897" y="-35944"/>
                      <a:pt x="2840677" y="31684"/>
                      <a:pt x="2935740" y="0"/>
                    </a:cubicBezTo>
                    <a:cubicBezTo>
                      <a:pt x="3030803" y="-31684"/>
                      <a:pt x="3280728" y="497"/>
                      <a:pt x="3449225" y="0"/>
                    </a:cubicBezTo>
                    <a:cubicBezTo>
                      <a:pt x="3617723" y="-497"/>
                      <a:pt x="3899872" y="44499"/>
                      <a:pt x="4039439" y="0"/>
                    </a:cubicBezTo>
                    <a:cubicBezTo>
                      <a:pt x="4179006" y="-44499"/>
                      <a:pt x="4373690" y="49537"/>
                      <a:pt x="4552924" y="0"/>
                    </a:cubicBezTo>
                    <a:cubicBezTo>
                      <a:pt x="4732159" y="-49537"/>
                      <a:pt x="4760351" y="17546"/>
                      <a:pt x="4912954" y="0"/>
                    </a:cubicBezTo>
                    <a:cubicBezTo>
                      <a:pt x="5065557" y="-17546"/>
                      <a:pt x="5355041" y="11553"/>
                      <a:pt x="5656623" y="0"/>
                    </a:cubicBezTo>
                    <a:cubicBezTo>
                      <a:pt x="5958205" y="-11553"/>
                      <a:pt x="6039739" y="52242"/>
                      <a:pt x="6170109" y="0"/>
                    </a:cubicBezTo>
                    <a:cubicBezTo>
                      <a:pt x="6300479" y="-52242"/>
                      <a:pt x="6720917" y="31356"/>
                      <a:pt x="6913778" y="0"/>
                    </a:cubicBezTo>
                    <a:cubicBezTo>
                      <a:pt x="7106639" y="-31356"/>
                      <a:pt x="7382723" y="14277"/>
                      <a:pt x="7503991" y="0"/>
                    </a:cubicBezTo>
                    <a:cubicBezTo>
                      <a:pt x="7625259" y="-14277"/>
                      <a:pt x="7917554" y="37993"/>
                      <a:pt x="8041085" y="0"/>
                    </a:cubicBezTo>
                    <a:cubicBezTo>
                      <a:pt x="8268292" y="7966"/>
                      <a:pt x="8378013" y="174818"/>
                      <a:pt x="8409397" y="368312"/>
                    </a:cubicBezTo>
                    <a:cubicBezTo>
                      <a:pt x="8417428" y="574587"/>
                      <a:pt x="8395139" y="703381"/>
                      <a:pt x="8409397" y="874111"/>
                    </a:cubicBezTo>
                    <a:cubicBezTo>
                      <a:pt x="8423655" y="1044841"/>
                      <a:pt x="8356950" y="1144331"/>
                      <a:pt x="8409397" y="1350446"/>
                    </a:cubicBezTo>
                    <a:cubicBezTo>
                      <a:pt x="8461844" y="1556562"/>
                      <a:pt x="8397229" y="1634143"/>
                      <a:pt x="8409397" y="1841513"/>
                    </a:cubicBezTo>
                    <a:cubicBezTo>
                      <a:pt x="8434664" y="2099885"/>
                      <a:pt x="8225393" y="2179563"/>
                      <a:pt x="8041085" y="2209825"/>
                    </a:cubicBezTo>
                    <a:cubicBezTo>
                      <a:pt x="7885096" y="2265133"/>
                      <a:pt x="7731741" y="2175686"/>
                      <a:pt x="7450872" y="2209825"/>
                    </a:cubicBezTo>
                    <a:cubicBezTo>
                      <a:pt x="7170003" y="2243964"/>
                      <a:pt x="7092066" y="2137582"/>
                      <a:pt x="6783931" y="2209825"/>
                    </a:cubicBezTo>
                    <a:cubicBezTo>
                      <a:pt x="6475796" y="2282068"/>
                      <a:pt x="6215395" y="2193003"/>
                      <a:pt x="6040262" y="2209825"/>
                    </a:cubicBezTo>
                    <a:cubicBezTo>
                      <a:pt x="5865129" y="2226647"/>
                      <a:pt x="5731296" y="2173237"/>
                      <a:pt x="5450049" y="2209825"/>
                    </a:cubicBezTo>
                    <a:cubicBezTo>
                      <a:pt x="5168802" y="2246413"/>
                      <a:pt x="4877546" y="2169117"/>
                      <a:pt x="4706380" y="2209825"/>
                    </a:cubicBezTo>
                    <a:cubicBezTo>
                      <a:pt x="4535214" y="2250533"/>
                      <a:pt x="4286770" y="2159368"/>
                      <a:pt x="3962711" y="2209825"/>
                    </a:cubicBezTo>
                    <a:cubicBezTo>
                      <a:pt x="3638652" y="2260282"/>
                      <a:pt x="3531415" y="2196162"/>
                      <a:pt x="3295770" y="2209825"/>
                    </a:cubicBezTo>
                    <a:cubicBezTo>
                      <a:pt x="3060125" y="2223488"/>
                      <a:pt x="2772014" y="2187915"/>
                      <a:pt x="2552101" y="2209825"/>
                    </a:cubicBezTo>
                    <a:cubicBezTo>
                      <a:pt x="2332188" y="2231735"/>
                      <a:pt x="2108820" y="2177409"/>
                      <a:pt x="1808432" y="2209825"/>
                    </a:cubicBezTo>
                    <a:cubicBezTo>
                      <a:pt x="1508044" y="2242241"/>
                      <a:pt x="1399054" y="2134602"/>
                      <a:pt x="1064764" y="2209825"/>
                    </a:cubicBezTo>
                    <a:cubicBezTo>
                      <a:pt x="730474" y="2285048"/>
                      <a:pt x="588260" y="2196843"/>
                      <a:pt x="368312" y="2209825"/>
                    </a:cubicBezTo>
                    <a:cubicBezTo>
                      <a:pt x="134824" y="2259562"/>
                      <a:pt x="-8158" y="2043427"/>
                      <a:pt x="0" y="1841513"/>
                    </a:cubicBezTo>
                    <a:cubicBezTo>
                      <a:pt x="-4960" y="1697862"/>
                      <a:pt x="41175" y="1590930"/>
                      <a:pt x="0" y="1350446"/>
                    </a:cubicBezTo>
                    <a:cubicBezTo>
                      <a:pt x="-41175" y="1109962"/>
                      <a:pt x="29959" y="1055972"/>
                      <a:pt x="0" y="903575"/>
                    </a:cubicBezTo>
                    <a:cubicBezTo>
                      <a:pt x="-29959" y="751178"/>
                      <a:pt x="56616" y="489407"/>
                      <a:pt x="0" y="368312"/>
                    </a:cubicBezTo>
                    <a:close/>
                  </a:path>
                </a:pathLst>
              </a:custGeom>
              <a:ln w="38100">
                <a:solidFill>
                  <a:srgbClr val="FF0000"/>
                </a:solidFill>
                <a:prstDash val="dash"/>
                <a:extLst>
                  <a:ext uri="{C807C97D-BFC1-408E-A445-0C87EB9F89A2}">
                    <ask:lineSketchStyleProps xmlns:ask="http://schemas.microsoft.com/office/drawing/2018/sketchyshapes" sd="213005741">
                      <a:prstGeom prst="round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800" b="1" dirty="0"/>
                  <a:t>Từ </a:t>
                </a:r>
                <a:r>
                  <a:rPr lang="en-US" sz="2800" b="1" dirty="0" err="1"/>
                  <a:t>công</a:t>
                </a:r>
                <a:r>
                  <a:rPr lang="en-US" sz="2800" b="1" dirty="0"/>
                  <a:t> </a:t>
                </a:r>
                <a:r>
                  <a:rPr lang="en-US" sz="2800" b="1" dirty="0" err="1"/>
                  <a:t>thức</a:t>
                </a:r>
                <a:r>
                  <a:rPr lang="en-US" sz="2800" b="1" dirty="0"/>
                  <a:t> </a:t>
                </a:r>
                <a:r>
                  <a:rPr lang="en-US" sz="2800" b="1" dirty="0" err="1"/>
                  <a:t>tính</a:t>
                </a:r>
                <a:r>
                  <a:rPr lang="en-US" sz="2800" b="1" dirty="0"/>
                  <a:t> </a:t>
                </a:r>
                <a:r>
                  <a:rPr lang="en-US" sz="2800" b="1" dirty="0" err="1"/>
                  <a:t>áp</a:t>
                </a:r>
                <a:r>
                  <a:rPr lang="en-US" sz="2800" b="1" dirty="0"/>
                  <a:t> </a:t>
                </a:r>
                <a:r>
                  <a:rPr lang="en-US" sz="2800" b="1" dirty="0" err="1"/>
                  <a:t>suất</a:t>
                </a:r>
                <a:r>
                  <a:rPr lang="en-US" sz="2800" b="1" dirty="0"/>
                  <a:t>: </a:t>
                </a:r>
                <a:r>
                  <a:rPr lang="en-US" sz="2800" dirty="0"/>
                  <a:t>p =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𝐹</m:t>
                        </m:r>
                      </m:num>
                      <m:den>
                        <m:r>
                          <a:rPr lang="en-US" sz="2800" b="0" i="1" smtClean="0">
                            <a:latin typeface="Cambria Math" panose="02040503050406030204" pitchFamily="18" charset="0"/>
                          </a:rPr>
                          <m:t>𝑆</m:t>
                        </m:r>
                      </m:den>
                    </m:f>
                  </m:oMath>
                </a14:m>
                <a:endParaRPr lang="en-US" sz="2800" dirty="0"/>
              </a:p>
              <a:p>
                <a:pPr algn="just"/>
                <a:r>
                  <a:rPr lang="en-US" sz="2800" dirty="0" err="1"/>
                  <a:t>Muốn</a:t>
                </a:r>
                <a:r>
                  <a:rPr lang="en-US" sz="2800" dirty="0"/>
                  <a:t> </a:t>
                </a:r>
                <a:r>
                  <a:rPr lang="en-US" sz="2800" dirty="0" err="1"/>
                  <a:t>tăng</a:t>
                </a:r>
                <a:r>
                  <a:rPr lang="en-US" sz="2800" dirty="0"/>
                  <a:t> </a:t>
                </a:r>
                <a:r>
                  <a:rPr lang="en-US" sz="2800" dirty="0" err="1"/>
                  <a:t>áp</a:t>
                </a:r>
                <a:r>
                  <a:rPr lang="en-US" sz="2800" dirty="0"/>
                  <a:t> </a:t>
                </a:r>
                <a:r>
                  <a:rPr lang="en-US" sz="2800" dirty="0" err="1"/>
                  <a:t>suất</a:t>
                </a:r>
                <a:r>
                  <a:rPr lang="en-US" sz="2800" dirty="0"/>
                  <a:t> ta </a:t>
                </a:r>
                <a:r>
                  <a:rPr lang="en-US" sz="2800" dirty="0" err="1"/>
                  <a:t>tăng</a:t>
                </a:r>
                <a:r>
                  <a:rPr lang="en-US" sz="2800" dirty="0"/>
                  <a:t> </a:t>
                </a:r>
                <a:r>
                  <a:rPr lang="en-US" sz="2800" dirty="0" err="1"/>
                  <a:t>áp</a:t>
                </a:r>
                <a:r>
                  <a:rPr lang="en-US" sz="2800" dirty="0"/>
                  <a:t> </a:t>
                </a:r>
                <a:r>
                  <a:rPr lang="en-US" sz="2800" dirty="0" err="1"/>
                  <a:t>lực</a:t>
                </a:r>
                <a:r>
                  <a:rPr lang="en-US" sz="2800" dirty="0"/>
                  <a:t> </a:t>
                </a:r>
                <a:r>
                  <a:rPr lang="en-US" sz="2800" dirty="0" err="1"/>
                  <a:t>hoặc</a:t>
                </a:r>
                <a:r>
                  <a:rPr lang="en-US" sz="2800" dirty="0"/>
                  <a:t> </a:t>
                </a:r>
                <a:r>
                  <a:rPr lang="en-US" sz="2800" dirty="0" err="1"/>
                  <a:t>giảm</a:t>
                </a:r>
                <a:r>
                  <a:rPr lang="en-US" sz="2800" dirty="0"/>
                  <a:t> </a:t>
                </a:r>
                <a:r>
                  <a:rPr lang="en-US" sz="2800" dirty="0" err="1"/>
                  <a:t>tiết</a:t>
                </a:r>
                <a:r>
                  <a:rPr lang="en-US" sz="2800" dirty="0"/>
                  <a:t> </a:t>
                </a:r>
                <a:r>
                  <a:rPr lang="en-US" sz="2800" dirty="0" err="1"/>
                  <a:t>diện</a:t>
                </a:r>
                <a:r>
                  <a:rPr lang="en-US" sz="2800" dirty="0"/>
                  <a:t>, </a:t>
                </a:r>
                <a:r>
                  <a:rPr lang="en-US" sz="2800" dirty="0" err="1"/>
                  <a:t>ngược</a:t>
                </a:r>
                <a:r>
                  <a:rPr lang="en-US" sz="2800" dirty="0"/>
                  <a:t> </a:t>
                </a:r>
                <a:r>
                  <a:rPr lang="en-US" sz="2800" dirty="0" err="1"/>
                  <a:t>lại</a:t>
                </a:r>
                <a:r>
                  <a:rPr lang="en-US" sz="2800" dirty="0"/>
                  <a:t> </a:t>
                </a:r>
                <a:r>
                  <a:rPr lang="en-US" sz="2800" dirty="0" err="1"/>
                  <a:t>muốn</a:t>
                </a:r>
                <a:r>
                  <a:rPr lang="en-US" sz="2800" dirty="0"/>
                  <a:t> </a:t>
                </a:r>
                <a:r>
                  <a:rPr lang="en-US" sz="2800" dirty="0" err="1"/>
                  <a:t>giảm</a:t>
                </a:r>
                <a:r>
                  <a:rPr lang="en-US" sz="2800" dirty="0"/>
                  <a:t> </a:t>
                </a:r>
                <a:r>
                  <a:rPr lang="en-US" sz="2800" dirty="0" err="1"/>
                  <a:t>áp</a:t>
                </a:r>
                <a:r>
                  <a:rPr lang="en-US" sz="2800" dirty="0"/>
                  <a:t> </a:t>
                </a:r>
                <a:r>
                  <a:rPr lang="en-US" sz="2800" dirty="0" err="1"/>
                  <a:t>suất</a:t>
                </a:r>
                <a:r>
                  <a:rPr lang="en-US" sz="2800" dirty="0"/>
                  <a:t> ta </a:t>
                </a:r>
                <a:r>
                  <a:rPr lang="en-US" sz="2800" dirty="0" err="1"/>
                  <a:t>giảm</a:t>
                </a:r>
                <a:r>
                  <a:rPr lang="en-US" sz="2800" dirty="0"/>
                  <a:t> </a:t>
                </a:r>
                <a:r>
                  <a:rPr lang="en-US" sz="2800" dirty="0" err="1"/>
                  <a:t>áp</a:t>
                </a:r>
                <a:r>
                  <a:rPr lang="en-US" sz="2800" dirty="0"/>
                  <a:t> </a:t>
                </a:r>
                <a:r>
                  <a:rPr lang="en-US" sz="2800" dirty="0" err="1"/>
                  <a:t>lực</a:t>
                </a:r>
                <a:r>
                  <a:rPr lang="en-US" sz="2800" dirty="0"/>
                  <a:t> </a:t>
                </a:r>
                <a:r>
                  <a:rPr lang="en-US" sz="2800" dirty="0" err="1"/>
                  <a:t>và</a:t>
                </a:r>
                <a:r>
                  <a:rPr lang="en-US" sz="2800" dirty="0"/>
                  <a:t> </a:t>
                </a:r>
                <a:r>
                  <a:rPr lang="en-US" sz="2800" dirty="0" err="1"/>
                  <a:t>tăng</a:t>
                </a:r>
                <a:r>
                  <a:rPr lang="en-US" sz="2800" dirty="0"/>
                  <a:t> </a:t>
                </a:r>
                <a:r>
                  <a:rPr lang="en-US" sz="2800" dirty="0" err="1"/>
                  <a:t>tiết</a:t>
                </a:r>
                <a:r>
                  <a:rPr lang="en-US" sz="2800" dirty="0"/>
                  <a:t> </a:t>
                </a:r>
                <a:r>
                  <a:rPr lang="en-US" sz="2800" dirty="0" err="1"/>
                  <a:t>diện</a:t>
                </a:r>
                <a:r>
                  <a:rPr lang="en-US" sz="2800" dirty="0"/>
                  <a:t>.</a:t>
                </a:r>
              </a:p>
            </p:txBody>
          </p:sp>
        </mc:Choice>
        <mc:Fallback xmlns="">
          <p:sp>
            <p:nvSpPr>
              <p:cNvPr id="3" name="TextBox 2">
                <a:extLst>
                  <a:ext uri="{FF2B5EF4-FFF2-40B4-BE49-F238E27FC236}">
                    <a16:creationId xmlns:a16="http://schemas.microsoft.com/office/drawing/2014/main" id="{AFD1601D-8DE7-81D4-41D1-A2271FE014CC}"/>
                  </a:ext>
                </a:extLst>
              </p:cNvPr>
              <p:cNvSpPr txBox="1">
                <a:spLocks noRot="1" noChangeAspect="1" noMove="1" noResize="1" noEditPoints="1" noAdjustHandles="1" noChangeArrowheads="1" noChangeShapeType="1" noTextEdit="1"/>
              </p:cNvSpPr>
              <p:nvPr/>
            </p:nvSpPr>
            <p:spPr>
              <a:xfrm>
                <a:off x="367301" y="2664217"/>
                <a:ext cx="8409397" cy="2209825"/>
              </a:xfrm>
              <a:prstGeom prst="roundRect">
                <a:avLst/>
              </a:prstGeom>
              <a:blipFill>
                <a:blip r:embed="rId4"/>
                <a:stretch>
                  <a:fillRect/>
                </a:stretch>
              </a:blipFill>
              <a:ln w="38100">
                <a:solidFill>
                  <a:srgbClr val="FF0000"/>
                </a:solidFill>
                <a:prstDash val="dash"/>
                <a:extLst>
                  <a:ext uri="{C807C97D-BFC1-408E-A445-0C87EB9F89A2}">
                    <ask:lineSketchStyleProps xmlns:ask="http://schemas.microsoft.com/office/drawing/2018/sketchyshapes" sd="213005741">
                      <a:custGeom>
                        <a:avLst/>
                        <a:gdLst>
                          <a:gd name="connsiteX0" fmla="*/ 0 w 8409397"/>
                          <a:gd name="connsiteY0" fmla="*/ 368312 h 2209825"/>
                          <a:gd name="connsiteX1" fmla="*/ 368312 w 8409397"/>
                          <a:gd name="connsiteY1" fmla="*/ 0 h 2209825"/>
                          <a:gd name="connsiteX2" fmla="*/ 1035253 w 8409397"/>
                          <a:gd name="connsiteY2" fmla="*/ 0 h 2209825"/>
                          <a:gd name="connsiteX3" fmla="*/ 1702194 w 8409397"/>
                          <a:gd name="connsiteY3" fmla="*/ 0 h 2209825"/>
                          <a:gd name="connsiteX4" fmla="*/ 2138952 w 8409397"/>
                          <a:gd name="connsiteY4" fmla="*/ 0 h 2209825"/>
                          <a:gd name="connsiteX5" fmla="*/ 2805893 w 8409397"/>
                          <a:gd name="connsiteY5" fmla="*/ 0 h 2209825"/>
                          <a:gd name="connsiteX6" fmla="*/ 3319379 w 8409397"/>
                          <a:gd name="connsiteY6" fmla="*/ 0 h 2209825"/>
                          <a:gd name="connsiteX7" fmla="*/ 3986320 w 8409397"/>
                          <a:gd name="connsiteY7" fmla="*/ 0 h 2209825"/>
                          <a:gd name="connsiteX8" fmla="*/ 4653261 w 8409397"/>
                          <a:gd name="connsiteY8" fmla="*/ 0 h 2209825"/>
                          <a:gd name="connsiteX9" fmla="*/ 5166746 w 8409397"/>
                          <a:gd name="connsiteY9" fmla="*/ 0 h 2209825"/>
                          <a:gd name="connsiteX10" fmla="*/ 5910415 w 8409397"/>
                          <a:gd name="connsiteY10" fmla="*/ 0 h 2209825"/>
                          <a:gd name="connsiteX11" fmla="*/ 6423901 w 8409397"/>
                          <a:gd name="connsiteY11" fmla="*/ 0 h 2209825"/>
                          <a:gd name="connsiteX12" fmla="*/ 6783931 w 8409397"/>
                          <a:gd name="connsiteY12" fmla="*/ 0 h 2209825"/>
                          <a:gd name="connsiteX13" fmla="*/ 7450872 w 8409397"/>
                          <a:gd name="connsiteY13" fmla="*/ 0 h 2209825"/>
                          <a:gd name="connsiteX14" fmla="*/ 8041085 w 8409397"/>
                          <a:gd name="connsiteY14" fmla="*/ 0 h 2209825"/>
                          <a:gd name="connsiteX15" fmla="*/ 8409397 w 8409397"/>
                          <a:gd name="connsiteY15" fmla="*/ 368312 h 2209825"/>
                          <a:gd name="connsiteX16" fmla="*/ 8409397 w 8409397"/>
                          <a:gd name="connsiteY16" fmla="*/ 888843 h 2209825"/>
                          <a:gd name="connsiteX17" fmla="*/ 8409397 w 8409397"/>
                          <a:gd name="connsiteY17" fmla="*/ 1365178 h 2209825"/>
                          <a:gd name="connsiteX18" fmla="*/ 8409397 w 8409397"/>
                          <a:gd name="connsiteY18" fmla="*/ 1841513 h 2209825"/>
                          <a:gd name="connsiteX19" fmla="*/ 8041085 w 8409397"/>
                          <a:gd name="connsiteY19" fmla="*/ 2209825 h 2209825"/>
                          <a:gd name="connsiteX20" fmla="*/ 7604327 w 8409397"/>
                          <a:gd name="connsiteY20" fmla="*/ 2209825 h 2209825"/>
                          <a:gd name="connsiteX21" fmla="*/ 7014114 w 8409397"/>
                          <a:gd name="connsiteY21" fmla="*/ 2209825 h 2209825"/>
                          <a:gd name="connsiteX22" fmla="*/ 6654084 w 8409397"/>
                          <a:gd name="connsiteY22" fmla="*/ 2209825 h 2209825"/>
                          <a:gd name="connsiteX23" fmla="*/ 6140598 w 8409397"/>
                          <a:gd name="connsiteY23" fmla="*/ 2209825 h 2209825"/>
                          <a:gd name="connsiteX24" fmla="*/ 5780568 w 8409397"/>
                          <a:gd name="connsiteY24" fmla="*/ 2209825 h 2209825"/>
                          <a:gd name="connsiteX25" fmla="*/ 5343810 w 8409397"/>
                          <a:gd name="connsiteY25" fmla="*/ 2209825 h 2209825"/>
                          <a:gd name="connsiteX26" fmla="*/ 4676869 w 8409397"/>
                          <a:gd name="connsiteY26" fmla="*/ 2209825 h 2209825"/>
                          <a:gd name="connsiteX27" fmla="*/ 4086656 w 8409397"/>
                          <a:gd name="connsiteY27" fmla="*/ 2209825 h 2209825"/>
                          <a:gd name="connsiteX28" fmla="*/ 3496443 w 8409397"/>
                          <a:gd name="connsiteY28" fmla="*/ 2209825 h 2209825"/>
                          <a:gd name="connsiteX29" fmla="*/ 2906229 w 8409397"/>
                          <a:gd name="connsiteY29" fmla="*/ 2209825 h 2209825"/>
                          <a:gd name="connsiteX30" fmla="*/ 2239288 w 8409397"/>
                          <a:gd name="connsiteY30" fmla="*/ 2209825 h 2209825"/>
                          <a:gd name="connsiteX31" fmla="*/ 1879258 w 8409397"/>
                          <a:gd name="connsiteY31" fmla="*/ 2209825 h 2209825"/>
                          <a:gd name="connsiteX32" fmla="*/ 1519228 w 8409397"/>
                          <a:gd name="connsiteY32" fmla="*/ 2209825 h 2209825"/>
                          <a:gd name="connsiteX33" fmla="*/ 1005742 w 8409397"/>
                          <a:gd name="connsiteY33" fmla="*/ 2209825 h 2209825"/>
                          <a:gd name="connsiteX34" fmla="*/ 368312 w 8409397"/>
                          <a:gd name="connsiteY34" fmla="*/ 2209825 h 2209825"/>
                          <a:gd name="connsiteX35" fmla="*/ 0 w 8409397"/>
                          <a:gd name="connsiteY35" fmla="*/ 1841513 h 2209825"/>
                          <a:gd name="connsiteX36" fmla="*/ 0 w 8409397"/>
                          <a:gd name="connsiteY36" fmla="*/ 1320982 h 2209825"/>
                          <a:gd name="connsiteX37" fmla="*/ 0 w 8409397"/>
                          <a:gd name="connsiteY37" fmla="*/ 844647 h 2209825"/>
                          <a:gd name="connsiteX38" fmla="*/ 0 w 8409397"/>
                          <a:gd name="connsiteY38" fmla="*/ 368312 h 220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409397" h="2209825" fill="none" extrusionOk="0">
                            <a:moveTo>
                              <a:pt x="0" y="368312"/>
                            </a:moveTo>
                            <a:cubicBezTo>
                              <a:pt x="34503" y="140417"/>
                              <a:pt x="146075" y="-1133"/>
                              <a:pt x="368312" y="0"/>
                            </a:cubicBezTo>
                            <a:cubicBezTo>
                              <a:pt x="602912" y="-17392"/>
                              <a:pt x="729618" y="34534"/>
                              <a:pt x="1035253" y="0"/>
                            </a:cubicBezTo>
                            <a:cubicBezTo>
                              <a:pt x="1340888" y="-34534"/>
                              <a:pt x="1440104" y="4638"/>
                              <a:pt x="1702194" y="0"/>
                            </a:cubicBezTo>
                            <a:cubicBezTo>
                              <a:pt x="1964284" y="-4638"/>
                              <a:pt x="2018752" y="12289"/>
                              <a:pt x="2138952" y="0"/>
                            </a:cubicBezTo>
                            <a:cubicBezTo>
                              <a:pt x="2259152" y="-12289"/>
                              <a:pt x="2551259" y="11772"/>
                              <a:pt x="2805893" y="0"/>
                            </a:cubicBezTo>
                            <a:cubicBezTo>
                              <a:pt x="3060527" y="-11772"/>
                              <a:pt x="3153386" y="21864"/>
                              <a:pt x="3319379" y="0"/>
                            </a:cubicBezTo>
                            <a:cubicBezTo>
                              <a:pt x="3485372" y="-21864"/>
                              <a:pt x="3816863" y="28384"/>
                              <a:pt x="3986320" y="0"/>
                            </a:cubicBezTo>
                            <a:cubicBezTo>
                              <a:pt x="4155777" y="-28384"/>
                              <a:pt x="4381794" y="45796"/>
                              <a:pt x="4653261" y="0"/>
                            </a:cubicBezTo>
                            <a:cubicBezTo>
                              <a:pt x="4924728" y="-45796"/>
                              <a:pt x="4926324" y="7962"/>
                              <a:pt x="5166746" y="0"/>
                            </a:cubicBezTo>
                            <a:cubicBezTo>
                              <a:pt x="5407168" y="-7962"/>
                              <a:pt x="5709583" y="20969"/>
                              <a:pt x="5910415" y="0"/>
                            </a:cubicBezTo>
                            <a:cubicBezTo>
                              <a:pt x="6111247" y="-20969"/>
                              <a:pt x="6269846" y="20054"/>
                              <a:pt x="6423901" y="0"/>
                            </a:cubicBezTo>
                            <a:cubicBezTo>
                              <a:pt x="6577956" y="-20054"/>
                              <a:pt x="6663247" y="14913"/>
                              <a:pt x="6783931" y="0"/>
                            </a:cubicBezTo>
                            <a:cubicBezTo>
                              <a:pt x="6904615" y="-14913"/>
                              <a:pt x="7203633" y="60127"/>
                              <a:pt x="7450872" y="0"/>
                            </a:cubicBezTo>
                            <a:cubicBezTo>
                              <a:pt x="7698111" y="-60127"/>
                              <a:pt x="7869448" y="26028"/>
                              <a:pt x="8041085" y="0"/>
                            </a:cubicBezTo>
                            <a:cubicBezTo>
                              <a:pt x="8247321" y="-6762"/>
                              <a:pt x="8410625" y="155415"/>
                              <a:pt x="8409397" y="368312"/>
                            </a:cubicBezTo>
                            <a:cubicBezTo>
                              <a:pt x="8433919" y="496646"/>
                              <a:pt x="8350072" y="647906"/>
                              <a:pt x="8409397" y="888843"/>
                            </a:cubicBezTo>
                            <a:cubicBezTo>
                              <a:pt x="8468722" y="1129780"/>
                              <a:pt x="8405055" y="1151062"/>
                              <a:pt x="8409397" y="1365178"/>
                            </a:cubicBezTo>
                            <a:cubicBezTo>
                              <a:pt x="8413739" y="1579295"/>
                              <a:pt x="8404601" y="1613480"/>
                              <a:pt x="8409397" y="1841513"/>
                            </a:cubicBezTo>
                            <a:cubicBezTo>
                              <a:pt x="8424084" y="2064306"/>
                              <a:pt x="8259141" y="2180098"/>
                              <a:pt x="8041085" y="2209825"/>
                            </a:cubicBezTo>
                            <a:cubicBezTo>
                              <a:pt x="7868189" y="2213647"/>
                              <a:pt x="7815695" y="2184149"/>
                              <a:pt x="7604327" y="2209825"/>
                            </a:cubicBezTo>
                            <a:cubicBezTo>
                              <a:pt x="7392959" y="2235501"/>
                              <a:pt x="7278822" y="2192255"/>
                              <a:pt x="7014114" y="2209825"/>
                            </a:cubicBezTo>
                            <a:cubicBezTo>
                              <a:pt x="6749406" y="2227395"/>
                              <a:pt x="6757072" y="2201267"/>
                              <a:pt x="6654084" y="2209825"/>
                            </a:cubicBezTo>
                            <a:cubicBezTo>
                              <a:pt x="6551096" y="2218383"/>
                              <a:pt x="6249274" y="2188176"/>
                              <a:pt x="6140598" y="2209825"/>
                            </a:cubicBezTo>
                            <a:cubicBezTo>
                              <a:pt x="6031922" y="2231474"/>
                              <a:pt x="5915445" y="2209698"/>
                              <a:pt x="5780568" y="2209825"/>
                            </a:cubicBezTo>
                            <a:cubicBezTo>
                              <a:pt x="5645691" y="2209952"/>
                              <a:pt x="5543399" y="2190496"/>
                              <a:pt x="5343810" y="2209825"/>
                            </a:cubicBezTo>
                            <a:cubicBezTo>
                              <a:pt x="5144221" y="2229154"/>
                              <a:pt x="4859384" y="2161281"/>
                              <a:pt x="4676869" y="2209825"/>
                            </a:cubicBezTo>
                            <a:cubicBezTo>
                              <a:pt x="4494354" y="2258369"/>
                              <a:pt x="4293110" y="2155447"/>
                              <a:pt x="4086656" y="2209825"/>
                            </a:cubicBezTo>
                            <a:cubicBezTo>
                              <a:pt x="3880202" y="2264203"/>
                              <a:pt x="3707785" y="2150245"/>
                              <a:pt x="3496443" y="2209825"/>
                            </a:cubicBezTo>
                            <a:cubicBezTo>
                              <a:pt x="3285101" y="2269405"/>
                              <a:pt x="3068073" y="2145884"/>
                              <a:pt x="2906229" y="2209825"/>
                            </a:cubicBezTo>
                            <a:cubicBezTo>
                              <a:pt x="2744385" y="2273766"/>
                              <a:pt x="2546480" y="2177516"/>
                              <a:pt x="2239288" y="2209825"/>
                            </a:cubicBezTo>
                            <a:cubicBezTo>
                              <a:pt x="1932096" y="2242134"/>
                              <a:pt x="2024285" y="2172776"/>
                              <a:pt x="1879258" y="2209825"/>
                            </a:cubicBezTo>
                            <a:cubicBezTo>
                              <a:pt x="1734231" y="2246874"/>
                              <a:pt x="1596685" y="2185324"/>
                              <a:pt x="1519228" y="2209825"/>
                            </a:cubicBezTo>
                            <a:cubicBezTo>
                              <a:pt x="1441771" y="2234326"/>
                              <a:pt x="1148535" y="2200173"/>
                              <a:pt x="1005742" y="2209825"/>
                            </a:cubicBezTo>
                            <a:cubicBezTo>
                              <a:pt x="862949" y="2219477"/>
                              <a:pt x="617483" y="2139546"/>
                              <a:pt x="368312" y="2209825"/>
                            </a:cubicBezTo>
                            <a:cubicBezTo>
                              <a:pt x="174771" y="2257244"/>
                              <a:pt x="-25874" y="2086352"/>
                              <a:pt x="0" y="1841513"/>
                            </a:cubicBezTo>
                            <a:cubicBezTo>
                              <a:pt x="-10957" y="1645059"/>
                              <a:pt x="28758" y="1484842"/>
                              <a:pt x="0" y="1320982"/>
                            </a:cubicBezTo>
                            <a:cubicBezTo>
                              <a:pt x="-28758" y="1157122"/>
                              <a:pt x="55914" y="1011466"/>
                              <a:pt x="0" y="844647"/>
                            </a:cubicBezTo>
                            <a:cubicBezTo>
                              <a:pt x="-55914" y="677828"/>
                              <a:pt x="15688" y="526700"/>
                              <a:pt x="0" y="368312"/>
                            </a:cubicBezTo>
                            <a:close/>
                          </a:path>
                          <a:path w="8409397" h="2209825" stroke="0" extrusionOk="0">
                            <a:moveTo>
                              <a:pt x="0" y="368312"/>
                            </a:moveTo>
                            <a:cubicBezTo>
                              <a:pt x="30449" y="198354"/>
                              <a:pt x="117460" y="-37617"/>
                              <a:pt x="368312" y="0"/>
                            </a:cubicBezTo>
                            <a:cubicBezTo>
                              <a:pt x="557835" y="-50846"/>
                              <a:pt x="640773" y="16131"/>
                              <a:pt x="805070" y="0"/>
                            </a:cubicBezTo>
                            <a:cubicBezTo>
                              <a:pt x="969367" y="-16131"/>
                              <a:pt x="1191172" y="71709"/>
                              <a:pt x="1548739" y="0"/>
                            </a:cubicBezTo>
                            <a:cubicBezTo>
                              <a:pt x="1906306" y="-71709"/>
                              <a:pt x="1925512" y="74688"/>
                              <a:pt x="2215680" y="0"/>
                            </a:cubicBezTo>
                            <a:cubicBezTo>
                              <a:pt x="2505848" y="-74688"/>
                              <a:pt x="2491523" y="35944"/>
                              <a:pt x="2575710" y="0"/>
                            </a:cubicBezTo>
                            <a:cubicBezTo>
                              <a:pt x="2659897" y="-35944"/>
                              <a:pt x="2840677" y="31684"/>
                              <a:pt x="2935740" y="0"/>
                            </a:cubicBezTo>
                            <a:cubicBezTo>
                              <a:pt x="3030803" y="-31684"/>
                              <a:pt x="3280728" y="497"/>
                              <a:pt x="3449225" y="0"/>
                            </a:cubicBezTo>
                            <a:cubicBezTo>
                              <a:pt x="3617723" y="-497"/>
                              <a:pt x="3899872" y="44499"/>
                              <a:pt x="4039439" y="0"/>
                            </a:cubicBezTo>
                            <a:cubicBezTo>
                              <a:pt x="4179006" y="-44499"/>
                              <a:pt x="4373690" y="49537"/>
                              <a:pt x="4552924" y="0"/>
                            </a:cubicBezTo>
                            <a:cubicBezTo>
                              <a:pt x="4732159" y="-49537"/>
                              <a:pt x="4760351" y="17546"/>
                              <a:pt x="4912954" y="0"/>
                            </a:cubicBezTo>
                            <a:cubicBezTo>
                              <a:pt x="5065557" y="-17546"/>
                              <a:pt x="5355041" y="11553"/>
                              <a:pt x="5656623" y="0"/>
                            </a:cubicBezTo>
                            <a:cubicBezTo>
                              <a:pt x="5958205" y="-11553"/>
                              <a:pt x="6039739" y="52242"/>
                              <a:pt x="6170109" y="0"/>
                            </a:cubicBezTo>
                            <a:cubicBezTo>
                              <a:pt x="6300479" y="-52242"/>
                              <a:pt x="6720917" y="31356"/>
                              <a:pt x="6913778" y="0"/>
                            </a:cubicBezTo>
                            <a:cubicBezTo>
                              <a:pt x="7106639" y="-31356"/>
                              <a:pt x="7382723" y="14277"/>
                              <a:pt x="7503991" y="0"/>
                            </a:cubicBezTo>
                            <a:cubicBezTo>
                              <a:pt x="7625259" y="-14277"/>
                              <a:pt x="7917554" y="37993"/>
                              <a:pt x="8041085" y="0"/>
                            </a:cubicBezTo>
                            <a:cubicBezTo>
                              <a:pt x="8268292" y="7966"/>
                              <a:pt x="8378013" y="174818"/>
                              <a:pt x="8409397" y="368312"/>
                            </a:cubicBezTo>
                            <a:cubicBezTo>
                              <a:pt x="8417428" y="574587"/>
                              <a:pt x="8395139" y="703381"/>
                              <a:pt x="8409397" y="874111"/>
                            </a:cubicBezTo>
                            <a:cubicBezTo>
                              <a:pt x="8423655" y="1044841"/>
                              <a:pt x="8356950" y="1144331"/>
                              <a:pt x="8409397" y="1350446"/>
                            </a:cubicBezTo>
                            <a:cubicBezTo>
                              <a:pt x="8461844" y="1556562"/>
                              <a:pt x="8397229" y="1634143"/>
                              <a:pt x="8409397" y="1841513"/>
                            </a:cubicBezTo>
                            <a:cubicBezTo>
                              <a:pt x="8434664" y="2099885"/>
                              <a:pt x="8225393" y="2179563"/>
                              <a:pt x="8041085" y="2209825"/>
                            </a:cubicBezTo>
                            <a:cubicBezTo>
                              <a:pt x="7885096" y="2265133"/>
                              <a:pt x="7731741" y="2175686"/>
                              <a:pt x="7450872" y="2209825"/>
                            </a:cubicBezTo>
                            <a:cubicBezTo>
                              <a:pt x="7170003" y="2243964"/>
                              <a:pt x="7092066" y="2137582"/>
                              <a:pt x="6783931" y="2209825"/>
                            </a:cubicBezTo>
                            <a:cubicBezTo>
                              <a:pt x="6475796" y="2282068"/>
                              <a:pt x="6215395" y="2193003"/>
                              <a:pt x="6040262" y="2209825"/>
                            </a:cubicBezTo>
                            <a:cubicBezTo>
                              <a:pt x="5865129" y="2226647"/>
                              <a:pt x="5731296" y="2173237"/>
                              <a:pt x="5450049" y="2209825"/>
                            </a:cubicBezTo>
                            <a:cubicBezTo>
                              <a:pt x="5168802" y="2246413"/>
                              <a:pt x="4877546" y="2169117"/>
                              <a:pt x="4706380" y="2209825"/>
                            </a:cubicBezTo>
                            <a:cubicBezTo>
                              <a:pt x="4535214" y="2250533"/>
                              <a:pt x="4286770" y="2159368"/>
                              <a:pt x="3962711" y="2209825"/>
                            </a:cubicBezTo>
                            <a:cubicBezTo>
                              <a:pt x="3638652" y="2260282"/>
                              <a:pt x="3531415" y="2196162"/>
                              <a:pt x="3295770" y="2209825"/>
                            </a:cubicBezTo>
                            <a:cubicBezTo>
                              <a:pt x="3060125" y="2223488"/>
                              <a:pt x="2772014" y="2187915"/>
                              <a:pt x="2552101" y="2209825"/>
                            </a:cubicBezTo>
                            <a:cubicBezTo>
                              <a:pt x="2332188" y="2231735"/>
                              <a:pt x="2108820" y="2177409"/>
                              <a:pt x="1808432" y="2209825"/>
                            </a:cubicBezTo>
                            <a:cubicBezTo>
                              <a:pt x="1508044" y="2242241"/>
                              <a:pt x="1399054" y="2134602"/>
                              <a:pt x="1064764" y="2209825"/>
                            </a:cubicBezTo>
                            <a:cubicBezTo>
                              <a:pt x="730474" y="2285048"/>
                              <a:pt x="588260" y="2196843"/>
                              <a:pt x="368312" y="2209825"/>
                            </a:cubicBezTo>
                            <a:cubicBezTo>
                              <a:pt x="134824" y="2259562"/>
                              <a:pt x="-8158" y="2043427"/>
                              <a:pt x="0" y="1841513"/>
                            </a:cubicBezTo>
                            <a:cubicBezTo>
                              <a:pt x="-4960" y="1697862"/>
                              <a:pt x="41175" y="1590930"/>
                              <a:pt x="0" y="1350446"/>
                            </a:cubicBezTo>
                            <a:cubicBezTo>
                              <a:pt x="-41175" y="1109962"/>
                              <a:pt x="29959" y="1055972"/>
                              <a:pt x="0" y="903575"/>
                            </a:cubicBezTo>
                            <a:cubicBezTo>
                              <a:pt x="-29959" y="751178"/>
                              <a:pt x="56616" y="489407"/>
                              <a:pt x="0" y="368312"/>
                            </a:cubicBezTo>
                            <a:close/>
                          </a:path>
                        </a:pathLst>
                      </a:custGeom>
                      <ask:type>
                        <ask:lineSketchScribble/>
                      </ask:type>
                    </ask:lineSketchStyleProps>
                  </a:ext>
                </a:extLst>
              </a:ln>
            </p:spPr>
            <p:txBody>
              <a:bodyPr/>
              <a:lstStyle/>
              <a:p>
                <a:r>
                  <a:rPr lang="en-US">
                    <a:noFill/>
                  </a:rPr>
                  <a:t> </a:t>
                </a:r>
              </a:p>
            </p:txBody>
          </p:sp>
        </mc:Fallback>
      </mc:AlternateContent>
      <p:sp>
        <p:nvSpPr>
          <p:cNvPr id="4" name="Oval 3">
            <a:extLst>
              <a:ext uri="{FF2B5EF4-FFF2-40B4-BE49-F238E27FC236}">
                <a16:creationId xmlns:a16="http://schemas.microsoft.com/office/drawing/2014/main" id="{40C3D9E4-955B-6F50-9A73-A99E1343747F}"/>
              </a:ext>
            </a:extLst>
          </p:cNvPr>
          <p:cNvSpPr/>
          <p:nvPr/>
        </p:nvSpPr>
        <p:spPr>
          <a:xfrm>
            <a:off x="2429837" y="1814554"/>
            <a:ext cx="4284324" cy="763498"/>
          </a:xfrm>
          <a:prstGeom prst="ellipse">
            <a:avLst/>
          </a:prstGeom>
          <a:ln w="28575">
            <a:solidFill>
              <a:srgbClr val="FF0000"/>
            </a:solidFill>
            <a:prstDash val="dash"/>
            <a:extLst>
              <a:ext uri="{C807C97D-BFC1-408E-A445-0C87EB9F89A2}">
                <ask:lineSketchStyleProps xmlns:ask="http://schemas.microsoft.com/office/drawing/2018/sketchyshapes" sd="3270212656">
                  <a:custGeom>
                    <a:avLst/>
                    <a:gdLst>
                      <a:gd name="connsiteX0" fmla="*/ 0 w 4284324"/>
                      <a:gd name="connsiteY0" fmla="*/ 381749 h 763498"/>
                      <a:gd name="connsiteX1" fmla="*/ 2142162 w 4284324"/>
                      <a:gd name="connsiteY1" fmla="*/ 0 h 763498"/>
                      <a:gd name="connsiteX2" fmla="*/ 4284324 w 4284324"/>
                      <a:gd name="connsiteY2" fmla="*/ 381749 h 763498"/>
                      <a:gd name="connsiteX3" fmla="*/ 2142162 w 4284324"/>
                      <a:gd name="connsiteY3" fmla="*/ 763498 h 763498"/>
                      <a:gd name="connsiteX4" fmla="*/ 0 w 4284324"/>
                      <a:gd name="connsiteY4" fmla="*/ 381749 h 7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324" h="763498" fill="none" extrusionOk="0">
                        <a:moveTo>
                          <a:pt x="0" y="381749"/>
                        </a:moveTo>
                        <a:cubicBezTo>
                          <a:pt x="55370" y="35431"/>
                          <a:pt x="1059594" y="-16143"/>
                          <a:pt x="2142162" y="0"/>
                        </a:cubicBezTo>
                        <a:cubicBezTo>
                          <a:pt x="3282051" y="-8826"/>
                          <a:pt x="4290338" y="187733"/>
                          <a:pt x="4284324" y="381749"/>
                        </a:cubicBezTo>
                        <a:cubicBezTo>
                          <a:pt x="4486971" y="525337"/>
                          <a:pt x="3298926" y="782932"/>
                          <a:pt x="2142162" y="763498"/>
                        </a:cubicBezTo>
                        <a:cubicBezTo>
                          <a:pt x="958393" y="744859"/>
                          <a:pt x="-5437" y="644772"/>
                          <a:pt x="0" y="381749"/>
                        </a:cubicBezTo>
                        <a:close/>
                      </a:path>
                      <a:path w="4284324" h="763498" stroke="0" extrusionOk="0">
                        <a:moveTo>
                          <a:pt x="0" y="381749"/>
                        </a:moveTo>
                        <a:cubicBezTo>
                          <a:pt x="-92370" y="313755"/>
                          <a:pt x="928642" y="36338"/>
                          <a:pt x="2142162" y="0"/>
                        </a:cubicBezTo>
                        <a:cubicBezTo>
                          <a:pt x="3278303" y="-9574"/>
                          <a:pt x="4263114" y="210757"/>
                          <a:pt x="4284324" y="381749"/>
                        </a:cubicBezTo>
                        <a:cubicBezTo>
                          <a:pt x="4136461" y="699400"/>
                          <a:pt x="3368133" y="734012"/>
                          <a:pt x="2142162" y="763498"/>
                        </a:cubicBezTo>
                        <a:cubicBezTo>
                          <a:pt x="947662" y="771542"/>
                          <a:pt x="826" y="548135"/>
                          <a:pt x="0" y="3817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0000"/>
                </a:solidFill>
              </a:rPr>
              <a:t>Giải</a:t>
            </a:r>
            <a:r>
              <a:rPr lang="en-US" sz="4000" b="1" dirty="0">
                <a:solidFill>
                  <a:srgbClr val="000000"/>
                </a:solidFill>
              </a:rPr>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
                                        </p:tgtEl>
                                        <p:attrNameLst>
                                          <p:attrName>style.visibility</p:attrName>
                                        </p:attrNameLst>
                                      </p:cBhvr>
                                      <p:to>
                                        <p:strVal val="visible"/>
                                      </p:to>
                                    </p:set>
                                    <p:anim calcmode="lin" valueType="num">
                                      <p:cBhvr additive="base">
                                        <p:cTn id="7" dur="500" fill="hold"/>
                                        <p:tgtEl>
                                          <p:spTgt spid="548"/>
                                        </p:tgtEl>
                                        <p:attrNameLst>
                                          <p:attrName>ppt_x</p:attrName>
                                        </p:attrNameLst>
                                      </p:cBhvr>
                                      <p:tavLst>
                                        <p:tav tm="0">
                                          <p:val>
                                            <p:strVal val="0-#ppt_w/2"/>
                                          </p:val>
                                        </p:tav>
                                        <p:tav tm="100000">
                                          <p:val>
                                            <p:strVal val="#ppt_x"/>
                                          </p:val>
                                        </p:tav>
                                      </p:tavLst>
                                    </p:anim>
                                    <p:anim calcmode="lin" valueType="num">
                                      <p:cBhvr additive="base">
                                        <p:cTn id="8" dur="500" fill="hold"/>
                                        <p:tgtEl>
                                          <p:spTgt spid="5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 grpId="0" animBg="1"/>
      <p:bldP spid="3" grpId="0" build="p"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113016" y="166198"/>
            <a:ext cx="942140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latin typeface="+mj-lt"/>
              </a:rPr>
              <a:t>3. Công dụng của việc làm tăng, giảm áp suất</a:t>
            </a:r>
            <a:endParaRPr sz="2800" b="1" dirty="0">
              <a:latin typeface="+mj-lt"/>
            </a:endParaRPr>
          </a:p>
        </p:txBody>
      </p:sp>
      <p:sp>
        <p:nvSpPr>
          <p:cNvPr id="2" name="Rectangle: Rounded Corners 1">
            <a:extLst>
              <a:ext uri="{FF2B5EF4-FFF2-40B4-BE49-F238E27FC236}">
                <a16:creationId xmlns:a16="http://schemas.microsoft.com/office/drawing/2014/main" id="{7237F2F6-B2F7-A836-EF9A-7842B0654EF5}"/>
              </a:ext>
            </a:extLst>
          </p:cNvPr>
          <p:cNvSpPr/>
          <p:nvPr/>
        </p:nvSpPr>
        <p:spPr>
          <a:xfrm>
            <a:off x="1561672" y="986319"/>
            <a:ext cx="6935056" cy="863029"/>
          </a:xfrm>
          <a:prstGeom prst="roundRect">
            <a:avLst/>
          </a:prstGeom>
          <a:solidFill>
            <a:srgbClr val="F09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solidFill>
              </a:rPr>
              <a:t>Hoạt</a:t>
            </a:r>
            <a:r>
              <a:rPr lang="en-US" sz="4800" b="1" dirty="0">
                <a:solidFill>
                  <a:schemeClr val="accent1"/>
                </a:solidFill>
              </a:rPr>
              <a:t> </a:t>
            </a:r>
            <a:r>
              <a:rPr lang="en-US" sz="4800" b="1" dirty="0" err="1">
                <a:solidFill>
                  <a:schemeClr val="accent1"/>
                </a:solidFill>
              </a:rPr>
              <a:t>động</a:t>
            </a:r>
            <a:r>
              <a:rPr lang="en-US" sz="4800" b="1" dirty="0">
                <a:solidFill>
                  <a:schemeClr val="accent1"/>
                </a:solidFill>
              </a:rPr>
              <a:t> </a:t>
            </a:r>
            <a:r>
              <a:rPr lang="en-US" sz="4800" b="1" dirty="0" err="1">
                <a:solidFill>
                  <a:schemeClr val="accent1"/>
                </a:solidFill>
              </a:rPr>
              <a:t>nhóm</a:t>
            </a:r>
            <a:endParaRPr lang="en-US" sz="4800" b="1" dirty="0">
              <a:solidFill>
                <a:schemeClr val="accent1"/>
              </a:solidFill>
            </a:endParaRPr>
          </a:p>
        </p:txBody>
      </p:sp>
      <p:pic>
        <p:nvPicPr>
          <p:cNvPr id="4" name="Picture 3" descr="A group of girls wearing school uniforms&#10;&#10;Description automatically generated">
            <a:extLst>
              <a:ext uri="{FF2B5EF4-FFF2-40B4-BE49-F238E27FC236}">
                <a16:creationId xmlns:a16="http://schemas.microsoft.com/office/drawing/2014/main" id="{20062CCC-7322-E114-6B80-8CFBB5473DB1}"/>
              </a:ext>
            </a:extLst>
          </p:cNvPr>
          <p:cNvPicPr>
            <a:picLocks noChangeAspect="1"/>
          </p:cNvPicPr>
          <p:nvPr/>
        </p:nvPicPr>
        <p:blipFill>
          <a:blip r:embed="rId3"/>
          <a:stretch>
            <a:fillRect/>
          </a:stretch>
        </p:blipFill>
        <p:spPr>
          <a:xfrm>
            <a:off x="553143" y="936764"/>
            <a:ext cx="1183189" cy="1243181"/>
          </a:xfrm>
          <a:prstGeom prst="rect">
            <a:avLst/>
          </a:prstGeom>
        </p:spPr>
      </p:pic>
      <p:sp>
        <p:nvSpPr>
          <p:cNvPr id="6" name="TextBox 5">
            <a:extLst>
              <a:ext uri="{FF2B5EF4-FFF2-40B4-BE49-F238E27FC236}">
                <a16:creationId xmlns:a16="http://schemas.microsoft.com/office/drawing/2014/main" id="{28F2FDDE-82A4-626C-F7E0-9C043AE4E6E5}"/>
              </a:ext>
            </a:extLst>
          </p:cNvPr>
          <p:cNvSpPr txBox="1"/>
          <p:nvPr/>
        </p:nvSpPr>
        <p:spPr>
          <a:xfrm>
            <a:off x="719988" y="2344191"/>
            <a:ext cx="7694437" cy="2553891"/>
          </a:xfrm>
          <a:custGeom>
            <a:avLst/>
            <a:gdLst>
              <a:gd name="connsiteX0" fmla="*/ 0 w 7694437"/>
              <a:gd name="connsiteY0" fmla="*/ 425657 h 2553891"/>
              <a:gd name="connsiteX1" fmla="*/ 425657 w 7694437"/>
              <a:gd name="connsiteY1" fmla="*/ 0 h 2553891"/>
              <a:gd name="connsiteX2" fmla="*/ 7268780 w 7694437"/>
              <a:gd name="connsiteY2" fmla="*/ 0 h 2553891"/>
              <a:gd name="connsiteX3" fmla="*/ 7694437 w 7694437"/>
              <a:gd name="connsiteY3" fmla="*/ 425657 h 2553891"/>
              <a:gd name="connsiteX4" fmla="*/ 7694437 w 7694437"/>
              <a:gd name="connsiteY4" fmla="*/ 2128234 h 2553891"/>
              <a:gd name="connsiteX5" fmla="*/ 7268780 w 7694437"/>
              <a:gd name="connsiteY5" fmla="*/ 2553891 h 2553891"/>
              <a:gd name="connsiteX6" fmla="*/ 425657 w 7694437"/>
              <a:gd name="connsiteY6" fmla="*/ 2553891 h 2553891"/>
              <a:gd name="connsiteX7" fmla="*/ 0 w 7694437"/>
              <a:gd name="connsiteY7" fmla="*/ 2128234 h 2553891"/>
              <a:gd name="connsiteX8" fmla="*/ 0 w 7694437"/>
              <a:gd name="connsiteY8" fmla="*/ 425657 h 25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4437" h="2553891" extrusionOk="0">
                <a:moveTo>
                  <a:pt x="0" y="425657"/>
                </a:moveTo>
                <a:cubicBezTo>
                  <a:pt x="32147" y="189651"/>
                  <a:pt x="194790" y="-5082"/>
                  <a:pt x="425657" y="0"/>
                </a:cubicBezTo>
                <a:cubicBezTo>
                  <a:pt x="2459316" y="-131139"/>
                  <a:pt x="5826389" y="-160892"/>
                  <a:pt x="7268780" y="0"/>
                </a:cubicBezTo>
                <a:cubicBezTo>
                  <a:pt x="7497667" y="-3506"/>
                  <a:pt x="7659253" y="183442"/>
                  <a:pt x="7694437" y="425657"/>
                </a:cubicBezTo>
                <a:cubicBezTo>
                  <a:pt x="7808727" y="1185440"/>
                  <a:pt x="7716806" y="1862769"/>
                  <a:pt x="7694437" y="2128234"/>
                </a:cubicBezTo>
                <a:cubicBezTo>
                  <a:pt x="7681978" y="2373199"/>
                  <a:pt x="7540291" y="2543017"/>
                  <a:pt x="7268780" y="2553891"/>
                </a:cubicBezTo>
                <a:cubicBezTo>
                  <a:pt x="4277603" y="2649839"/>
                  <a:pt x="1386020" y="2473035"/>
                  <a:pt x="425657" y="2553891"/>
                </a:cubicBezTo>
                <a:cubicBezTo>
                  <a:pt x="176169" y="2522687"/>
                  <a:pt x="8992" y="2356706"/>
                  <a:pt x="0" y="2128234"/>
                </a:cubicBezTo>
                <a:cubicBezTo>
                  <a:pt x="6393" y="1478589"/>
                  <a:pt x="-121374" y="1150423"/>
                  <a:pt x="0" y="425657"/>
                </a:cubicBezTo>
                <a:close/>
              </a:path>
            </a:pathLst>
          </a:custGeom>
          <a:no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t>1. </a:t>
            </a:r>
            <a:r>
              <a:rPr lang="en-US" sz="2400" dirty="0" err="1"/>
              <a:t>Một</a:t>
            </a:r>
            <a:r>
              <a:rPr lang="en-US" sz="2400" dirty="0"/>
              <a:t> </a:t>
            </a:r>
            <a:r>
              <a:rPr lang="en-US" sz="2400" dirty="0" err="1"/>
              <a:t>người</a:t>
            </a:r>
            <a:r>
              <a:rPr lang="en-US" sz="2400" dirty="0"/>
              <a:t> </a:t>
            </a:r>
            <a:r>
              <a:rPr lang="en-US" sz="2400" dirty="0" err="1"/>
              <a:t>làm</a:t>
            </a:r>
            <a:r>
              <a:rPr lang="en-US" sz="2400" dirty="0"/>
              <a:t> </a:t>
            </a:r>
            <a:r>
              <a:rPr lang="en-US" sz="2400" dirty="0" err="1"/>
              <a:t>vườn</a:t>
            </a:r>
            <a:r>
              <a:rPr lang="en-US" sz="2400" dirty="0"/>
              <a:t> </a:t>
            </a:r>
            <a:r>
              <a:rPr lang="en-US" sz="2400" dirty="0" err="1"/>
              <a:t>cần</a:t>
            </a:r>
            <a:r>
              <a:rPr lang="en-US" sz="2400" dirty="0"/>
              <a:t> </a:t>
            </a:r>
            <a:r>
              <a:rPr lang="en-US" sz="2400" dirty="0" err="1"/>
              <a:t>đóng</a:t>
            </a:r>
            <a:r>
              <a:rPr lang="en-US" sz="2400" dirty="0"/>
              <a:t> </a:t>
            </a:r>
            <a:r>
              <a:rPr lang="en-US" sz="2400" dirty="0" err="1"/>
              <a:t>một</a:t>
            </a:r>
            <a:r>
              <a:rPr lang="en-US" sz="2400" dirty="0"/>
              <a:t> </a:t>
            </a:r>
            <a:r>
              <a:rPr lang="en-US" sz="2400" dirty="0" err="1"/>
              <a:t>chiếc</a:t>
            </a:r>
            <a:r>
              <a:rPr lang="en-US" sz="2400" dirty="0"/>
              <a:t> </a:t>
            </a:r>
            <a:r>
              <a:rPr lang="en-US" sz="2400" dirty="0" err="1"/>
              <a:t>cọc</a:t>
            </a:r>
            <a:r>
              <a:rPr lang="en-US" sz="2400" dirty="0"/>
              <a:t> </a:t>
            </a:r>
            <a:r>
              <a:rPr lang="en-US" sz="2400" dirty="0" err="1"/>
              <a:t>đất</a:t>
            </a:r>
            <a:r>
              <a:rPr lang="en-US" sz="2400" dirty="0"/>
              <a:t>. </a:t>
            </a:r>
            <a:r>
              <a:rPr lang="en-US" sz="2400" dirty="0" err="1"/>
              <a:t>Hãy</a:t>
            </a:r>
            <a:r>
              <a:rPr lang="en-US" sz="2400" dirty="0"/>
              <a:t> </a:t>
            </a:r>
            <a:r>
              <a:rPr lang="en-US" sz="2400" dirty="0" err="1"/>
              <a:t>đề</a:t>
            </a:r>
            <a:r>
              <a:rPr lang="en-US" sz="2400" dirty="0"/>
              <a:t> </a:t>
            </a:r>
            <a:r>
              <a:rPr lang="en-US" sz="2400" dirty="0" err="1"/>
              <a:t>xuất</a:t>
            </a:r>
            <a:r>
              <a:rPr lang="en-US" sz="2400" dirty="0"/>
              <a:t> </a:t>
            </a:r>
            <a:r>
              <a:rPr lang="en-US" sz="2400" dirty="0" err="1"/>
              <a:t>phương</a:t>
            </a:r>
            <a:r>
              <a:rPr lang="en-US" sz="2400" dirty="0"/>
              <a:t> </a:t>
            </a:r>
            <a:r>
              <a:rPr lang="en-US" sz="2400" dirty="0" err="1"/>
              <a:t>án</a:t>
            </a:r>
            <a:r>
              <a:rPr lang="en-US" sz="2400" dirty="0"/>
              <a:t> </a:t>
            </a:r>
            <a:r>
              <a:rPr lang="en-US" sz="2400" dirty="0" err="1"/>
              <a:t>để</a:t>
            </a:r>
            <a:r>
              <a:rPr lang="en-US" sz="2400" dirty="0"/>
              <a:t> </a:t>
            </a:r>
            <a:r>
              <a:rPr lang="en-US" sz="2400" dirty="0" err="1"/>
              <a:t>có</a:t>
            </a:r>
            <a:r>
              <a:rPr lang="en-US" sz="2400" dirty="0"/>
              <a:t> </a:t>
            </a:r>
            <a:r>
              <a:rPr lang="en-US" sz="2400" dirty="0" err="1"/>
              <a:t>thể</a:t>
            </a:r>
            <a:r>
              <a:rPr lang="en-US" sz="2400" dirty="0"/>
              <a:t> </a:t>
            </a:r>
            <a:r>
              <a:rPr lang="en-US" sz="2400" dirty="0" err="1"/>
              <a:t>đóng</a:t>
            </a:r>
            <a:r>
              <a:rPr lang="en-US" sz="2400" dirty="0"/>
              <a:t> </a:t>
            </a:r>
            <a:r>
              <a:rPr lang="en-US" sz="2400" dirty="0" err="1"/>
              <a:t>được</a:t>
            </a:r>
            <a:r>
              <a:rPr lang="en-US" sz="2400" dirty="0"/>
              <a:t> </a:t>
            </a:r>
            <a:r>
              <a:rPr lang="en-US" sz="2400" dirty="0" err="1"/>
              <a:t>một</a:t>
            </a:r>
            <a:r>
              <a:rPr lang="en-US" sz="2400" dirty="0"/>
              <a:t> </a:t>
            </a:r>
            <a:r>
              <a:rPr lang="en-US" sz="2400" dirty="0" err="1"/>
              <a:t>chiếc</a:t>
            </a:r>
            <a:r>
              <a:rPr lang="en-US" sz="2400" dirty="0"/>
              <a:t> </a:t>
            </a:r>
            <a:r>
              <a:rPr lang="en-US" sz="2400" dirty="0" err="1"/>
              <a:t>cọc</a:t>
            </a:r>
            <a:r>
              <a:rPr lang="en-US" sz="2400" dirty="0"/>
              <a:t> </a:t>
            </a:r>
            <a:r>
              <a:rPr lang="en-US" sz="2400" dirty="0" err="1"/>
              <a:t>xuống</a:t>
            </a:r>
            <a:r>
              <a:rPr lang="en-US" sz="2400" dirty="0"/>
              <a:t> </a:t>
            </a:r>
            <a:r>
              <a:rPr lang="en-US" sz="2400" dirty="0" err="1"/>
              <a:t>đất</a:t>
            </a:r>
            <a:r>
              <a:rPr lang="en-US" sz="2400" dirty="0"/>
              <a:t> </a:t>
            </a:r>
            <a:r>
              <a:rPr lang="en-US" sz="2400" dirty="0" err="1"/>
              <a:t>một</a:t>
            </a:r>
            <a:r>
              <a:rPr lang="en-US" sz="2400" dirty="0"/>
              <a:t> </a:t>
            </a:r>
            <a:r>
              <a:rPr lang="en-US" sz="2400" dirty="0" err="1"/>
              <a:t>cách</a:t>
            </a:r>
            <a:r>
              <a:rPr lang="en-US" sz="2400" dirty="0"/>
              <a:t> </a:t>
            </a:r>
            <a:r>
              <a:rPr lang="en-US" sz="2400" dirty="0" err="1"/>
              <a:t>dễ</a:t>
            </a:r>
            <a:r>
              <a:rPr lang="en-US" sz="2400" dirty="0"/>
              <a:t> </a:t>
            </a:r>
            <a:r>
              <a:rPr lang="en-US" sz="2400" dirty="0" err="1"/>
              <a:t>dàng</a:t>
            </a:r>
            <a:r>
              <a:rPr lang="en-US" sz="2400" dirty="0"/>
              <a:t>. </a:t>
            </a:r>
            <a:r>
              <a:rPr lang="en-US" sz="2400" dirty="0" err="1"/>
              <a:t>Giải</a:t>
            </a:r>
            <a:r>
              <a:rPr lang="en-US" sz="2400" dirty="0"/>
              <a:t> </a:t>
            </a:r>
            <a:r>
              <a:rPr lang="en-US" sz="2400" dirty="0" err="1"/>
              <a:t>thích</a:t>
            </a:r>
            <a:r>
              <a:rPr lang="en-US" sz="2400" dirty="0"/>
              <a:t>.</a:t>
            </a:r>
          </a:p>
          <a:p>
            <a:pPr algn="just"/>
            <a:r>
              <a:rPr lang="en-US" sz="2400" dirty="0"/>
              <a:t>2. </a:t>
            </a:r>
            <a:r>
              <a:rPr lang="en-US" sz="2400" dirty="0" err="1"/>
              <a:t>Để</a:t>
            </a:r>
            <a:r>
              <a:rPr lang="en-US" sz="2400" dirty="0"/>
              <a:t> </a:t>
            </a:r>
            <a:r>
              <a:rPr lang="en-US" sz="2400" dirty="0" err="1"/>
              <a:t>xe</a:t>
            </a:r>
            <a:r>
              <a:rPr lang="en-US" sz="2400" dirty="0"/>
              <a:t> ô </a:t>
            </a:r>
            <a:r>
              <a:rPr lang="en-US" sz="2400" dirty="0" err="1"/>
              <a:t>tô</a:t>
            </a:r>
            <a:r>
              <a:rPr lang="en-US" sz="2400" dirty="0"/>
              <a:t> </a:t>
            </a:r>
            <a:r>
              <a:rPr lang="en-US" sz="2400" dirty="0" err="1"/>
              <a:t>có</a:t>
            </a:r>
            <a:r>
              <a:rPr lang="en-US" sz="2400" dirty="0"/>
              <a:t> </a:t>
            </a:r>
            <a:r>
              <a:rPr lang="en-US" sz="2400" dirty="0" err="1"/>
              <a:t>thể</a:t>
            </a:r>
            <a:r>
              <a:rPr lang="en-US" sz="2400" dirty="0"/>
              <a:t> </a:t>
            </a:r>
            <a:r>
              <a:rPr lang="en-US" sz="2400" dirty="0" err="1"/>
              <a:t>vượt</a:t>
            </a:r>
            <a:r>
              <a:rPr lang="en-US" sz="2400" dirty="0"/>
              <a:t> qua </a:t>
            </a:r>
            <a:r>
              <a:rPr lang="en-US" sz="2400" dirty="0" err="1"/>
              <a:t>vùng</a:t>
            </a:r>
            <a:r>
              <a:rPr lang="en-US" sz="2400" dirty="0"/>
              <a:t> </a:t>
            </a:r>
            <a:r>
              <a:rPr lang="en-US" sz="2400" dirty="0" err="1"/>
              <a:t>đất</a:t>
            </a:r>
            <a:r>
              <a:rPr lang="en-US" sz="2400" dirty="0"/>
              <a:t> </a:t>
            </a:r>
            <a:r>
              <a:rPr lang="en-US" sz="2400" dirty="0" err="1"/>
              <a:t>sụt</a:t>
            </a:r>
            <a:r>
              <a:rPr lang="en-US" sz="2400" dirty="0"/>
              <a:t> </a:t>
            </a:r>
            <a:r>
              <a:rPr lang="en-US" sz="2400" dirty="0" err="1"/>
              <a:t>lún</a:t>
            </a:r>
            <a:r>
              <a:rPr lang="en-US" sz="2400" dirty="0"/>
              <a:t> </a:t>
            </a:r>
            <a:r>
              <a:rPr lang="en-US" sz="2400" dirty="0" err="1"/>
              <a:t>người</a:t>
            </a:r>
            <a:r>
              <a:rPr lang="en-US" sz="2400" dirty="0"/>
              <a:t> ta </a:t>
            </a:r>
            <a:r>
              <a:rPr lang="en-US" sz="2400" dirty="0" err="1"/>
              <a:t>thường</a:t>
            </a:r>
            <a:r>
              <a:rPr lang="en-US" sz="2400" dirty="0"/>
              <a:t> </a:t>
            </a:r>
            <a:r>
              <a:rPr lang="en-US" sz="2400" dirty="0" err="1"/>
              <a:t>làm</a:t>
            </a:r>
            <a:r>
              <a:rPr lang="en-US" sz="2400" dirty="0"/>
              <a:t> </a:t>
            </a:r>
            <a:r>
              <a:rPr lang="en-US" sz="2400" dirty="0" err="1"/>
              <a:t>như</a:t>
            </a:r>
            <a:r>
              <a:rPr lang="en-US" sz="2400" dirty="0"/>
              <a:t> </a:t>
            </a:r>
            <a:r>
              <a:rPr lang="en-US" sz="2400" dirty="0" err="1"/>
              <a:t>thế</a:t>
            </a:r>
            <a:r>
              <a:rPr lang="en-US" sz="2400" dirty="0"/>
              <a:t> </a:t>
            </a:r>
            <a:r>
              <a:rPr lang="en-US" sz="2400" dirty="0" err="1"/>
              <a:t>nào</a:t>
            </a:r>
            <a:r>
              <a:rPr lang="en-US" sz="2400" dirty="0"/>
              <a:t>? </a:t>
            </a:r>
            <a:r>
              <a:rPr lang="en-US" sz="2400" dirty="0" err="1"/>
              <a:t>Mô</a:t>
            </a:r>
            <a:r>
              <a:rPr lang="en-US" sz="2400" dirty="0"/>
              <a:t> </a:t>
            </a:r>
            <a:r>
              <a:rPr lang="en-US" sz="2400" dirty="0" err="1"/>
              <a:t>tả</a:t>
            </a:r>
            <a:r>
              <a:rPr lang="en-US" sz="2400" dirty="0"/>
              <a:t> </a:t>
            </a:r>
            <a:r>
              <a:rPr lang="en-US" sz="2400" dirty="0" err="1"/>
              <a:t>cách</a:t>
            </a:r>
            <a:r>
              <a:rPr lang="en-US" sz="2400" dirty="0"/>
              <a:t> </a:t>
            </a:r>
            <a:r>
              <a:rPr lang="en-US" sz="2400" dirty="0" err="1"/>
              <a:t>làm</a:t>
            </a:r>
            <a:r>
              <a:rPr lang="en-US" sz="2400" dirty="0"/>
              <a:t> </a:t>
            </a:r>
            <a:r>
              <a:rPr lang="en-US" sz="2400" dirty="0" err="1"/>
              <a:t>và</a:t>
            </a:r>
            <a:r>
              <a:rPr lang="en-US" sz="2400" dirty="0"/>
              <a:t> </a:t>
            </a:r>
            <a:r>
              <a:rPr lang="en-US" sz="2400" dirty="0" err="1"/>
              <a:t>giải</a:t>
            </a:r>
            <a:r>
              <a:rPr lang="en-US" sz="2400" dirty="0"/>
              <a:t> </a:t>
            </a:r>
            <a:r>
              <a:rPr lang="en-US" sz="2400" dirty="0" err="1"/>
              <a:t>thích</a:t>
            </a:r>
            <a:r>
              <a:rPr lang="en-US" sz="2400" dirty="0"/>
              <a: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 calcmode="lin" valueType="num">
                                      <p:cBhvr additive="base">
                                        <p:cTn id="1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35"/>
          <p:cNvSpPr txBox="1">
            <a:spLocks noGrp="1"/>
          </p:cNvSpPr>
          <p:nvPr>
            <p:ph type="ctrTitle"/>
          </p:nvPr>
        </p:nvSpPr>
        <p:spPr>
          <a:xfrm>
            <a:off x="233283" y="1796942"/>
            <a:ext cx="8677433" cy="2444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mj-lt"/>
              </a:rPr>
              <a:t>BÀI 15</a:t>
            </a:r>
            <a:br>
              <a:rPr lang="en-US" b="1" dirty="0">
                <a:latin typeface="+mj-lt"/>
              </a:rPr>
            </a:br>
            <a:r>
              <a:rPr lang="en-US" b="1" dirty="0">
                <a:latin typeface="+mj-lt"/>
              </a:rPr>
              <a:t> ÁP SUẤT TRÊN MỘT BỀ MẶT</a:t>
            </a:r>
            <a:endParaRPr b="1" dirty="0">
              <a:latin typeface="+mj-lt"/>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p:cTn id="7" dur="500" fill="hold"/>
                                        <p:tgtEl>
                                          <p:spTgt spid="408"/>
                                        </p:tgtEl>
                                        <p:attrNameLst>
                                          <p:attrName>ppt_w</p:attrName>
                                        </p:attrNameLst>
                                      </p:cBhvr>
                                      <p:tavLst>
                                        <p:tav tm="0">
                                          <p:val>
                                            <p:fltVal val="0"/>
                                          </p:val>
                                        </p:tav>
                                        <p:tav tm="100000">
                                          <p:val>
                                            <p:strVal val="#ppt_w"/>
                                          </p:val>
                                        </p:tav>
                                      </p:tavLst>
                                    </p:anim>
                                    <p:anim calcmode="lin" valueType="num">
                                      <p:cBhvr>
                                        <p:cTn id="8" dur="500" fill="hold"/>
                                        <p:tgtEl>
                                          <p:spTgt spid="408"/>
                                        </p:tgtEl>
                                        <p:attrNameLst>
                                          <p:attrName>ppt_h</p:attrName>
                                        </p:attrNameLst>
                                      </p:cBhvr>
                                      <p:tavLst>
                                        <p:tav tm="0">
                                          <p:val>
                                            <p:fltVal val="0"/>
                                          </p:val>
                                        </p:tav>
                                        <p:tav tm="100000">
                                          <p:val>
                                            <p:strVal val="#ppt_h"/>
                                          </p:val>
                                        </p:tav>
                                      </p:tavLst>
                                    </p:anim>
                                    <p:animEffect transition="in" filter="fade">
                                      <p:cBhvr>
                                        <p:cTn id="9" dur="500"/>
                                        <p:tgtEl>
                                          <p:spTgt spid="408"/>
                                        </p:tgtEl>
                                      </p:cBhvr>
                                    </p:animEffect>
                                    <p:anim calcmode="lin" valueType="num">
                                      <p:cBhvr>
                                        <p:cTn id="10" dur="500" fill="hold"/>
                                        <p:tgtEl>
                                          <p:spTgt spid="408"/>
                                        </p:tgtEl>
                                        <p:attrNameLst>
                                          <p:attrName>ppt_x</p:attrName>
                                        </p:attrNameLst>
                                      </p:cBhvr>
                                      <p:tavLst>
                                        <p:tav tm="0">
                                          <p:val>
                                            <p:fltVal val="0.5"/>
                                          </p:val>
                                        </p:tav>
                                        <p:tav tm="100000">
                                          <p:val>
                                            <p:strVal val="#ppt_x"/>
                                          </p:val>
                                        </p:tav>
                                      </p:tavLst>
                                    </p:anim>
                                    <p:anim calcmode="lin" valueType="num">
                                      <p:cBhvr>
                                        <p:cTn id="11" dur="500" fill="hold"/>
                                        <p:tgtEl>
                                          <p:spTgt spid="40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4"/>
          <p:cNvSpPr txBox="1">
            <a:spLocks noGrp="1"/>
          </p:cNvSpPr>
          <p:nvPr>
            <p:ph type="title"/>
          </p:nvPr>
        </p:nvSpPr>
        <p:spPr>
          <a:xfrm>
            <a:off x="792728" y="207354"/>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dirty="0">
                <a:latin typeface="+mj-lt"/>
              </a:rPr>
              <a:t>3. Công dụng của việc làm tăng, giảm áp suất</a:t>
            </a:r>
            <a:endParaRPr sz="2400" b="1" dirty="0">
              <a:latin typeface="+mj-lt"/>
            </a:endParaRPr>
          </a:p>
        </p:txBody>
      </p:sp>
      <p:sp>
        <p:nvSpPr>
          <p:cNvPr id="2" name="Rectangle: Rounded Corners 1">
            <a:extLst>
              <a:ext uri="{FF2B5EF4-FFF2-40B4-BE49-F238E27FC236}">
                <a16:creationId xmlns:a16="http://schemas.microsoft.com/office/drawing/2014/main" id="{7237F2F6-B2F7-A836-EF9A-7842B0654EF5}"/>
              </a:ext>
            </a:extLst>
          </p:cNvPr>
          <p:cNvSpPr/>
          <p:nvPr/>
        </p:nvSpPr>
        <p:spPr>
          <a:xfrm>
            <a:off x="1561672" y="986319"/>
            <a:ext cx="6935056" cy="863029"/>
          </a:xfrm>
          <a:prstGeom prst="roundRect">
            <a:avLst/>
          </a:prstGeom>
          <a:solidFill>
            <a:srgbClr val="F091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accent1"/>
                </a:solidFill>
              </a:rPr>
              <a:t>Hoạt</a:t>
            </a:r>
            <a:r>
              <a:rPr lang="en-US" sz="4800" b="1" dirty="0">
                <a:solidFill>
                  <a:schemeClr val="accent1"/>
                </a:solidFill>
              </a:rPr>
              <a:t> </a:t>
            </a:r>
            <a:r>
              <a:rPr lang="en-US" sz="4800" b="1" dirty="0" err="1">
                <a:solidFill>
                  <a:schemeClr val="accent1"/>
                </a:solidFill>
              </a:rPr>
              <a:t>động</a:t>
            </a:r>
            <a:r>
              <a:rPr lang="en-US" sz="4800" b="1" dirty="0">
                <a:solidFill>
                  <a:schemeClr val="accent1"/>
                </a:solidFill>
              </a:rPr>
              <a:t> </a:t>
            </a:r>
            <a:r>
              <a:rPr lang="en-US" sz="4800" b="1" dirty="0" err="1">
                <a:solidFill>
                  <a:schemeClr val="accent1"/>
                </a:solidFill>
              </a:rPr>
              <a:t>nhóm</a:t>
            </a:r>
            <a:endParaRPr lang="en-US" sz="4800" b="1" dirty="0">
              <a:solidFill>
                <a:schemeClr val="accent1"/>
              </a:solidFill>
            </a:endParaRPr>
          </a:p>
        </p:txBody>
      </p:sp>
      <p:pic>
        <p:nvPicPr>
          <p:cNvPr id="4" name="Picture 3" descr="A group of girls wearing school uniforms&#10;&#10;Description automatically generated">
            <a:extLst>
              <a:ext uri="{FF2B5EF4-FFF2-40B4-BE49-F238E27FC236}">
                <a16:creationId xmlns:a16="http://schemas.microsoft.com/office/drawing/2014/main" id="{20062CCC-7322-E114-6B80-8CFBB5473DB1}"/>
              </a:ext>
            </a:extLst>
          </p:cNvPr>
          <p:cNvPicPr>
            <a:picLocks noChangeAspect="1"/>
          </p:cNvPicPr>
          <p:nvPr/>
        </p:nvPicPr>
        <p:blipFill>
          <a:blip r:embed="rId3"/>
          <a:stretch>
            <a:fillRect/>
          </a:stretch>
        </p:blipFill>
        <p:spPr>
          <a:xfrm>
            <a:off x="553143" y="936764"/>
            <a:ext cx="1183189" cy="1243181"/>
          </a:xfrm>
          <a:prstGeom prst="rect">
            <a:avLst/>
          </a:prstGeom>
        </p:spPr>
      </p:pic>
      <p:sp>
        <p:nvSpPr>
          <p:cNvPr id="6" name="TextBox 5">
            <a:extLst>
              <a:ext uri="{FF2B5EF4-FFF2-40B4-BE49-F238E27FC236}">
                <a16:creationId xmlns:a16="http://schemas.microsoft.com/office/drawing/2014/main" id="{28F2FDDE-82A4-626C-F7E0-9C043AE4E6E5}"/>
              </a:ext>
            </a:extLst>
          </p:cNvPr>
          <p:cNvSpPr txBox="1"/>
          <p:nvPr/>
        </p:nvSpPr>
        <p:spPr>
          <a:xfrm>
            <a:off x="87717" y="2450359"/>
            <a:ext cx="8968542" cy="2485787"/>
          </a:xfrm>
          <a:custGeom>
            <a:avLst/>
            <a:gdLst>
              <a:gd name="connsiteX0" fmla="*/ 0 w 8968542"/>
              <a:gd name="connsiteY0" fmla="*/ 414306 h 2485787"/>
              <a:gd name="connsiteX1" fmla="*/ 414306 w 8968542"/>
              <a:gd name="connsiteY1" fmla="*/ 0 h 2485787"/>
              <a:gd name="connsiteX2" fmla="*/ 8554236 w 8968542"/>
              <a:gd name="connsiteY2" fmla="*/ 0 h 2485787"/>
              <a:gd name="connsiteX3" fmla="*/ 8968542 w 8968542"/>
              <a:gd name="connsiteY3" fmla="*/ 414306 h 2485787"/>
              <a:gd name="connsiteX4" fmla="*/ 8968542 w 8968542"/>
              <a:gd name="connsiteY4" fmla="*/ 2071481 h 2485787"/>
              <a:gd name="connsiteX5" fmla="*/ 8554236 w 8968542"/>
              <a:gd name="connsiteY5" fmla="*/ 2485787 h 2485787"/>
              <a:gd name="connsiteX6" fmla="*/ 414306 w 8968542"/>
              <a:gd name="connsiteY6" fmla="*/ 2485787 h 2485787"/>
              <a:gd name="connsiteX7" fmla="*/ 0 w 8968542"/>
              <a:gd name="connsiteY7" fmla="*/ 2071481 h 2485787"/>
              <a:gd name="connsiteX8" fmla="*/ 0 w 8968542"/>
              <a:gd name="connsiteY8"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8542" h="2485787" extrusionOk="0">
                <a:moveTo>
                  <a:pt x="0" y="414306"/>
                </a:moveTo>
                <a:cubicBezTo>
                  <a:pt x="28719" y="184667"/>
                  <a:pt x="188021" y="-3049"/>
                  <a:pt x="414306" y="0"/>
                </a:cubicBezTo>
                <a:cubicBezTo>
                  <a:pt x="3660779" y="-131139"/>
                  <a:pt x="6781391" y="-160892"/>
                  <a:pt x="8554236" y="0"/>
                </a:cubicBezTo>
                <a:cubicBezTo>
                  <a:pt x="8756263" y="-15154"/>
                  <a:pt x="8955406" y="182829"/>
                  <a:pt x="8968542" y="414306"/>
                </a:cubicBezTo>
                <a:cubicBezTo>
                  <a:pt x="8980802" y="942491"/>
                  <a:pt x="8909321" y="1774160"/>
                  <a:pt x="8968542" y="2071481"/>
                </a:cubicBezTo>
                <a:cubicBezTo>
                  <a:pt x="8941070" y="2322084"/>
                  <a:pt x="8788054" y="2484293"/>
                  <a:pt x="8554236" y="2485787"/>
                </a:cubicBezTo>
                <a:cubicBezTo>
                  <a:pt x="4651870" y="2581735"/>
                  <a:pt x="4140090" y="2404931"/>
                  <a:pt x="414306" y="2485787"/>
                </a:cubicBezTo>
                <a:cubicBezTo>
                  <a:pt x="168959" y="2449974"/>
                  <a:pt x="21197" y="2284708"/>
                  <a:pt x="0" y="2071481"/>
                </a:cubicBezTo>
                <a:cubicBezTo>
                  <a:pt x="137050" y="1571710"/>
                  <a:pt x="86951" y="1171077"/>
                  <a:pt x="0" y="414306"/>
                </a:cubicBezTo>
                <a:close/>
              </a:path>
            </a:pathLst>
          </a:custGeom>
          <a:noFill/>
          <a:ln w="38100">
            <a:solidFill>
              <a:srgbClr val="FF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vi-VN" sz="2000" dirty="0"/>
              <a:t>1. Phương án để có thể đóng được một chiếc cọc xuống đất một cách dễ dàng là ta sử dụng cọc có đầu nhọn cắm xuống đất. Vì diện tích tiếp xúc càng nhỏ thì áp suất sẽ càng lớn giúp cọc đâm sâu vào đất dễ dàng.</a:t>
            </a:r>
            <a:endParaRPr lang="en-US" sz="2000" dirty="0"/>
          </a:p>
          <a:p>
            <a:pPr algn="just"/>
            <a:r>
              <a:rPr lang="vi-VN" sz="2000" dirty="0"/>
              <a:t>2. Để xe ô tô có thể vượt qua vùng đất sụt lún người ta thường sử dụng một tấm gỗ đặt trên vùng đất lún, khi đó ô tô đi qua tấm gỗ sẽ gây ra áp lực lên tấm gỗ và mặt đất, như vật diện tích của tấm gỗ càng rộng thì áp suất lên đất càng nhỏ, sẽ không bị lún nữa.</a:t>
            </a:r>
            <a:endParaRPr lang="en-US" sz="2000" dirty="0"/>
          </a:p>
        </p:txBody>
      </p:sp>
      <p:sp>
        <p:nvSpPr>
          <p:cNvPr id="3" name="Oval 2">
            <a:extLst>
              <a:ext uri="{FF2B5EF4-FFF2-40B4-BE49-F238E27FC236}">
                <a16:creationId xmlns:a16="http://schemas.microsoft.com/office/drawing/2014/main" id="{BB0FA6FB-9623-7E39-7EC8-9F9F2FEC99DD}"/>
              </a:ext>
            </a:extLst>
          </p:cNvPr>
          <p:cNvSpPr/>
          <p:nvPr/>
        </p:nvSpPr>
        <p:spPr>
          <a:xfrm>
            <a:off x="2699522" y="1849348"/>
            <a:ext cx="3744932" cy="601011"/>
          </a:xfrm>
          <a:prstGeom prst="ellipse">
            <a:avLst/>
          </a:prstGeom>
          <a:ln w="28575">
            <a:solidFill>
              <a:srgbClr val="FF0000"/>
            </a:solidFill>
            <a:prstDash val="dash"/>
            <a:extLst>
              <a:ext uri="{C807C97D-BFC1-408E-A445-0C87EB9F89A2}">
                <ask:lineSketchStyleProps xmlns:ask="http://schemas.microsoft.com/office/drawing/2018/sketchyshapes" sd="3270212656">
                  <a:custGeom>
                    <a:avLst/>
                    <a:gdLst>
                      <a:gd name="connsiteX0" fmla="*/ 0 w 4284324"/>
                      <a:gd name="connsiteY0" fmla="*/ 381749 h 763498"/>
                      <a:gd name="connsiteX1" fmla="*/ 2142162 w 4284324"/>
                      <a:gd name="connsiteY1" fmla="*/ 0 h 763498"/>
                      <a:gd name="connsiteX2" fmla="*/ 4284324 w 4284324"/>
                      <a:gd name="connsiteY2" fmla="*/ 381749 h 763498"/>
                      <a:gd name="connsiteX3" fmla="*/ 2142162 w 4284324"/>
                      <a:gd name="connsiteY3" fmla="*/ 763498 h 763498"/>
                      <a:gd name="connsiteX4" fmla="*/ 0 w 4284324"/>
                      <a:gd name="connsiteY4" fmla="*/ 381749 h 763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4324" h="763498" fill="none" extrusionOk="0">
                        <a:moveTo>
                          <a:pt x="0" y="381749"/>
                        </a:moveTo>
                        <a:cubicBezTo>
                          <a:pt x="55370" y="35431"/>
                          <a:pt x="1059594" y="-16143"/>
                          <a:pt x="2142162" y="0"/>
                        </a:cubicBezTo>
                        <a:cubicBezTo>
                          <a:pt x="3282051" y="-8826"/>
                          <a:pt x="4290338" y="187733"/>
                          <a:pt x="4284324" y="381749"/>
                        </a:cubicBezTo>
                        <a:cubicBezTo>
                          <a:pt x="4486971" y="525337"/>
                          <a:pt x="3298926" y="782932"/>
                          <a:pt x="2142162" y="763498"/>
                        </a:cubicBezTo>
                        <a:cubicBezTo>
                          <a:pt x="958393" y="744859"/>
                          <a:pt x="-5437" y="644772"/>
                          <a:pt x="0" y="381749"/>
                        </a:cubicBezTo>
                        <a:close/>
                      </a:path>
                      <a:path w="4284324" h="763498" stroke="0" extrusionOk="0">
                        <a:moveTo>
                          <a:pt x="0" y="381749"/>
                        </a:moveTo>
                        <a:cubicBezTo>
                          <a:pt x="-92370" y="313755"/>
                          <a:pt x="928642" y="36338"/>
                          <a:pt x="2142162" y="0"/>
                        </a:cubicBezTo>
                        <a:cubicBezTo>
                          <a:pt x="3278303" y="-9574"/>
                          <a:pt x="4263114" y="210757"/>
                          <a:pt x="4284324" y="381749"/>
                        </a:cubicBezTo>
                        <a:cubicBezTo>
                          <a:pt x="4136461" y="699400"/>
                          <a:pt x="3368133" y="734012"/>
                          <a:pt x="2142162" y="763498"/>
                        </a:cubicBezTo>
                        <a:cubicBezTo>
                          <a:pt x="947662" y="771542"/>
                          <a:pt x="826" y="548135"/>
                          <a:pt x="0" y="381749"/>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0000"/>
                </a:solidFill>
              </a:rPr>
              <a:t>Giải</a:t>
            </a:r>
            <a:r>
              <a:rPr lang="en-US" sz="2800" b="1" dirty="0">
                <a:solidFill>
                  <a:srgbClr val="000000"/>
                </a:solidFill>
              </a:rPr>
              <a:t>:</a:t>
            </a:r>
          </a:p>
        </p:txBody>
      </p:sp>
    </p:spTree>
    <p:extLst>
      <p:ext uri="{BB962C8B-B14F-4D97-AF65-F5344CB8AC3E}">
        <p14:creationId xmlns:p14="http://schemas.microsoft.com/office/powerpoint/2010/main" val="218084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 calcmode="lin" valueType="num">
                                      <p:cBhvr additive="base">
                                        <p:cTn id="22"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 calcmode="lin" valueType="num">
                                      <p:cBhvr additive="base">
                                        <p:cTn id="28"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 calcmode="lin" valueType="num">
                                      <p:cBhvr additive="base">
                                        <p:cTn id="34"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4078838" y="863002"/>
            <a:ext cx="4643121" cy="1328023"/>
          </a:xfrm>
          <a:custGeom>
            <a:avLst/>
            <a:gdLst>
              <a:gd name="connsiteX0" fmla="*/ 0 w 4643121"/>
              <a:gd name="connsiteY0" fmla="*/ 221342 h 1328023"/>
              <a:gd name="connsiteX1" fmla="*/ 221342 w 4643121"/>
              <a:gd name="connsiteY1" fmla="*/ 0 h 1328023"/>
              <a:gd name="connsiteX2" fmla="*/ 4421779 w 4643121"/>
              <a:gd name="connsiteY2" fmla="*/ 0 h 1328023"/>
              <a:gd name="connsiteX3" fmla="*/ 4643121 w 4643121"/>
              <a:gd name="connsiteY3" fmla="*/ 221342 h 1328023"/>
              <a:gd name="connsiteX4" fmla="*/ 4643121 w 4643121"/>
              <a:gd name="connsiteY4" fmla="*/ 1106681 h 1328023"/>
              <a:gd name="connsiteX5" fmla="*/ 4421779 w 4643121"/>
              <a:gd name="connsiteY5" fmla="*/ 1328023 h 1328023"/>
              <a:gd name="connsiteX6" fmla="*/ 221342 w 4643121"/>
              <a:gd name="connsiteY6" fmla="*/ 1328023 h 1328023"/>
              <a:gd name="connsiteX7" fmla="*/ 0 w 4643121"/>
              <a:gd name="connsiteY7" fmla="*/ 1106681 h 1328023"/>
              <a:gd name="connsiteX8" fmla="*/ 0 w 4643121"/>
              <a:gd name="connsiteY8"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3121" h="1328023" fill="none" extrusionOk="0">
                <a:moveTo>
                  <a:pt x="0" y="221342"/>
                </a:moveTo>
                <a:cubicBezTo>
                  <a:pt x="-371" y="103117"/>
                  <a:pt x="93077" y="-5988"/>
                  <a:pt x="221342" y="0"/>
                </a:cubicBezTo>
                <a:cubicBezTo>
                  <a:pt x="1208106" y="133560"/>
                  <a:pt x="3675598" y="-24436"/>
                  <a:pt x="4421779" y="0"/>
                </a:cubicBezTo>
                <a:cubicBezTo>
                  <a:pt x="4550752" y="9529"/>
                  <a:pt x="4637099" y="89938"/>
                  <a:pt x="4643121" y="221342"/>
                </a:cubicBezTo>
                <a:cubicBezTo>
                  <a:pt x="4689483" y="546711"/>
                  <a:pt x="4722586" y="991383"/>
                  <a:pt x="4643121" y="1106681"/>
                </a:cubicBezTo>
                <a:cubicBezTo>
                  <a:pt x="4629235" y="1218658"/>
                  <a:pt x="4539768" y="1339397"/>
                  <a:pt x="4421779" y="1328023"/>
                </a:cubicBezTo>
                <a:cubicBezTo>
                  <a:pt x="3185269" y="1217271"/>
                  <a:pt x="1601529" y="1335844"/>
                  <a:pt x="221342" y="1328023"/>
                </a:cubicBezTo>
                <a:cubicBezTo>
                  <a:pt x="112516" y="1346878"/>
                  <a:pt x="15494" y="1219382"/>
                  <a:pt x="0" y="1106681"/>
                </a:cubicBezTo>
                <a:cubicBezTo>
                  <a:pt x="50074" y="916088"/>
                  <a:pt x="-20232" y="587203"/>
                  <a:pt x="0" y="221342"/>
                </a:cubicBezTo>
                <a:close/>
              </a:path>
              <a:path w="4643121" h="1328023" stroke="0" extrusionOk="0">
                <a:moveTo>
                  <a:pt x="0" y="221342"/>
                </a:moveTo>
                <a:cubicBezTo>
                  <a:pt x="3692" y="98992"/>
                  <a:pt x="112538" y="-16199"/>
                  <a:pt x="221342" y="0"/>
                </a:cubicBezTo>
                <a:cubicBezTo>
                  <a:pt x="1381432" y="-131139"/>
                  <a:pt x="3040215" y="-160892"/>
                  <a:pt x="4421779" y="0"/>
                </a:cubicBezTo>
                <a:cubicBezTo>
                  <a:pt x="4535698" y="-4710"/>
                  <a:pt x="4619694" y="94350"/>
                  <a:pt x="4643121" y="221342"/>
                </a:cubicBezTo>
                <a:cubicBezTo>
                  <a:pt x="4581241" y="599628"/>
                  <a:pt x="4648353" y="1004476"/>
                  <a:pt x="4643121" y="1106681"/>
                </a:cubicBezTo>
                <a:cubicBezTo>
                  <a:pt x="4634680" y="1235620"/>
                  <a:pt x="4548362" y="1326728"/>
                  <a:pt x="4421779" y="1328023"/>
                </a:cubicBezTo>
                <a:cubicBezTo>
                  <a:pt x="3037682" y="1423971"/>
                  <a:pt x="925615" y="1247167"/>
                  <a:pt x="221342" y="1328023"/>
                </a:cubicBezTo>
                <a:cubicBezTo>
                  <a:pt x="89943" y="1308190"/>
                  <a:pt x="13137" y="1219264"/>
                  <a:pt x="0" y="1106681"/>
                </a:cubicBezTo>
                <a:cubicBezTo>
                  <a:pt x="-2194" y="675082"/>
                  <a:pt x="77347" y="510804"/>
                  <a:pt x="0" y="221342"/>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b="1" dirty="0" err="1">
                <a:solidFill>
                  <a:srgbClr val="FF0000"/>
                </a:solidFill>
              </a:rPr>
              <a:t>Áp</a:t>
            </a:r>
            <a:r>
              <a:rPr lang="en-US" sz="2400" b="1" dirty="0">
                <a:solidFill>
                  <a:srgbClr val="FF0000"/>
                </a:solidFill>
              </a:rPr>
              <a:t> </a:t>
            </a:r>
            <a:r>
              <a:rPr lang="en-US" sz="2400" b="1" dirty="0" err="1">
                <a:solidFill>
                  <a:srgbClr val="FF0000"/>
                </a:solidFill>
              </a:rPr>
              <a:t>suất</a:t>
            </a:r>
            <a:r>
              <a:rPr lang="en-US" sz="2400" b="1" dirty="0">
                <a:solidFill>
                  <a:srgbClr val="FF0000"/>
                </a:solidFill>
              </a:rPr>
              <a:t> do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vụ</a:t>
            </a:r>
            <a:r>
              <a:rPr lang="en-US" sz="2400" b="1" dirty="0">
                <a:solidFill>
                  <a:srgbClr val="FF0000"/>
                </a:solidFill>
              </a:rPr>
              <a:t> </a:t>
            </a:r>
            <a:r>
              <a:rPr lang="en-US" sz="2400" b="1" dirty="0" err="1">
                <a:solidFill>
                  <a:srgbClr val="FF0000"/>
                </a:solidFill>
              </a:rPr>
              <a:t>nổ</a:t>
            </a:r>
            <a:r>
              <a:rPr lang="en-US" sz="2400" b="1" dirty="0">
                <a:solidFill>
                  <a:srgbClr val="FF0000"/>
                </a:solidFill>
              </a:rPr>
              <a:t> </a:t>
            </a:r>
            <a:r>
              <a:rPr lang="en-US" sz="2400" b="1" dirty="0" err="1">
                <a:solidFill>
                  <a:srgbClr val="FF0000"/>
                </a:solidFill>
              </a:rPr>
              <a:t>gây</a:t>
            </a:r>
            <a:r>
              <a:rPr lang="en-US" sz="2400" b="1" dirty="0">
                <a:solidFill>
                  <a:srgbClr val="FF0000"/>
                </a:solidFill>
              </a:rPr>
              <a:t> </a:t>
            </a:r>
            <a:r>
              <a:rPr lang="en-US" sz="2400" b="1" dirty="0" err="1">
                <a:solidFill>
                  <a:srgbClr val="FF0000"/>
                </a:solidFill>
              </a:rPr>
              <a:t>ra</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thể</a:t>
            </a:r>
            <a:r>
              <a:rPr lang="en-US" sz="2400" b="1" dirty="0">
                <a:solidFill>
                  <a:srgbClr val="FF0000"/>
                </a:solidFill>
              </a:rPr>
              <a:t> </a:t>
            </a:r>
            <a:r>
              <a:rPr lang="en-US" sz="2400" b="1" dirty="0" err="1">
                <a:solidFill>
                  <a:srgbClr val="FF0000"/>
                </a:solidFill>
              </a:rPr>
              <a:t>làm</a:t>
            </a:r>
            <a:r>
              <a:rPr lang="en-US" sz="2400" b="1" dirty="0">
                <a:solidFill>
                  <a:srgbClr val="FF0000"/>
                </a:solidFill>
              </a:rPr>
              <a:t> </a:t>
            </a:r>
            <a:r>
              <a:rPr lang="en-US" sz="2400" b="1" dirty="0" err="1">
                <a:solidFill>
                  <a:srgbClr val="FF0000"/>
                </a:solidFill>
              </a:rPr>
              <a:t>nứt</a:t>
            </a:r>
            <a:r>
              <a:rPr lang="en-US" sz="2400" b="1" dirty="0">
                <a:solidFill>
                  <a:srgbClr val="FF0000"/>
                </a:solidFill>
              </a:rPr>
              <a:t>, </a:t>
            </a:r>
            <a:r>
              <a:rPr lang="en-US" sz="2400" b="1" dirty="0" err="1">
                <a:solidFill>
                  <a:srgbClr val="FF0000"/>
                </a:solidFill>
              </a:rPr>
              <a:t>đổ</a:t>
            </a:r>
            <a:r>
              <a:rPr lang="en-US" sz="2400" b="1" dirty="0">
                <a:solidFill>
                  <a:srgbClr val="FF0000"/>
                </a:solidFill>
              </a:rPr>
              <a:t> </a:t>
            </a:r>
            <a:r>
              <a:rPr lang="en-US" sz="2400" b="1" dirty="0" err="1">
                <a:solidFill>
                  <a:srgbClr val="FF0000"/>
                </a:solidFill>
              </a:rPr>
              <a:t>vỡ</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công</a:t>
            </a:r>
            <a:r>
              <a:rPr lang="en-US" sz="2400" b="1" dirty="0">
                <a:solidFill>
                  <a:srgbClr val="FF0000"/>
                </a:solidFill>
              </a:rPr>
              <a:t> </a:t>
            </a:r>
            <a:r>
              <a:rPr lang="en-US" sz="2400" b="1" dirty="0" err="1">
                <a:solidFill>
                  <a:srgbClr val="FF0000"/>
                </a:solidFill>
              </a:rPr>
              <a:t>trình</a:t>
            </a:r>
            <a:r>
              <a:rPr lang="en-US" sz="2400" b="1" dirty="0">
                <a:solidFill>
                  <a:srgbClr val="FF0000"/>
                </a:solidFill>
              </a:rPr>
              <a:t> </a:t>
            </a:r>
            <a:r>
              <a:rPr lang="en-US" sz="2400" b="1" dirty="0" err="1">
                <a:solidFill>
                  <a:srgbClr val="FF0000"/>
                </a:solidFill>
              </a:rPr>
              <a:t>xây</a:t>
            </a:r>
            <a:r>
              <a:rPr lang="en-US" sz="2400" b="1" dirty="0">
                <a:solidFill>
                  <a:srgbClr val="FF0000"/>
                </a:solidFill>
              </a:rPr>
              <a:t> </a:t>
            </a:r>
            <a:r>
              <a:rPr lang="en-US" sz="2400" b="1" dirty="0" err="1">
                <a:solidFill>
                  <a:srgbClr val="FF0000"/>
                </a:solidFill>
              </a:rPr>
              <a:t>dựng</a:t>
            </a:r>
            <a:endParaRPr lang="en-US" sz="2400" b="1" dirty="0">
              <a:solidFill>
                <a:srgbClr val="FF0000"/>
              </a:solidFill>
            </a:endParaRPr>
          </a:p>
        </p:txBody>
      </p:sp>
      <p:grpSp>
        <p:nvGrpSpPr>
          <p:cNvPr id="9" name="Group 8">
            <a:extLst>
              <a:ext uri="{FF2B5EF4-FFF2-40B4-BE49-F238E27FC236}">
                <a16:creationId xmlns:a16="http://schemas.microsoft.com/office/drawing/2014/main" id="{8BF5807E-8079-6DFD-0E54-137EFD9FADE0}"/>
              </a:ext>
            </a:extLst>
          </p:cNvPr>
          <p:cNvGrpSpPr/>
          <p:nvPr/>
        </p:nvGrpSpPr>
        <p:grpSpPr>
          <a:xfrm>
            <a:off x="3677504" y="2358622"/>
            <a:ext cx="2815763" cy="1795794"/>
            <a:chOff x="3698053" y="2409992"/>
            <a:chExt cx="2815763" cy="1795794"/>
          </a:xfrm>
        </p:grpSpPr>
        <p:pic>
          <p:nvPicPr>
            <p:cNvPr id="1026" name="Picture 2" descr="Vì sao nhà mới xây bị nứt tường? 5 cách xử lý bạn nên biết">
              <a:extLst>
                <a:ext uri="{FF2B5EF4-FFF2-40B4-BE49-F238E27FC236}">
                  <a16:creationId xmlns:a16="http://schemas.microsoft.com/office/drawing/2014/main" id="{94EB7778-B71A-AEC4-4B72-FABED7A38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053" y="2409992"/>
              <a:ext cx="2815763" cy="15768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3287F4E4-9108-6A42-DF1D-187973B22114}"/>
                </a:ext>
              </a:extLst>
            </p:cNvPr>
            <p:cNvSpPr/>
            <p:nvPr/>
          </p:nvSpPr>
          <p:spPr>
            <a:xfrm>
              <a:off x="4181582" y="3665081"/>
              <a:ext cx="1684961" cy="540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rPr>
                <a:t>Nứt</a:t>
              </a:r>
              <a:r>
                <a:rPr lang="en-US" sz="2000" b="1" dirty="0">
                  <a:solidFill>
                    <a:srgbClr val="FF0000"/>
                  </a:solidFill>
                </a:rPr>
                <a:t> </a:t>
              </a:r>
              <a:r>
                <a:rPr lang="en-US" sz="2000" b="1" dirty="0" err="1">
                  <a:solidFill>
                    <a:srgbClr val="FF0000"/>
                  </a:solidFill>
                </a:rPr>
                <a:t>tường</a:t>
              </a:r>
              <a:endParaRPr lang="en-US" sz="2000" b="1" dirty="0">
                <a:solidFill>
                  <a:srgbClr val="FF0000"/>
                </a:solidFill>
              </a:endParaRPr>
            </a:p>
          </p:txBody>
        </p:sp>
      </p:grpSp>
      <p:grpSp>
        <p:nvGrpSpPr>
          <p:cNvPr id="13" name="Group 12">
            <a:extLst>
              <a:ext uri="{FF2B5EF4-FFF2-40B4-BE49-F238E27FC236}">
                <a16:creationId xmlns:a16="http://schemas.microsoft.com/office/drawing/2014/main" id="{8D0B5387-AD17-443A-63BB-FCFAE958EBE0}"/>
              </a:ext>
            </a:extLst>
          </p:cNvPr>
          <p:cNvGrpSpPr/>
          <p:nvPr/>
        </p:nvGrpSpPr>
        <p:grpSpPr>
          <a:xfrm>
            <a:off x="6329523" y="3063280"/>
            <a:ext cx="2652351" cy="1917571"/>
            <a:chOff x="6329523" y="3063280"/>
            <a:chExt cx="2652351" cy="1917571"/>
          </a:xfrm>
        </p:grpSpPr>
        <p:pic>
          <p:nvPicPr>
            <p:cNvPr id="1028" name="Picture 4" descr="Gấp rút giải cứu 40 công nhân vụ sập hầm ở Ấn Độ">
              <a:extLst>
                <a:ext uri="{FF2B5EF4-FFF2-40B4-BE49-F238E27FC236}">
                  <a16:creationId xmlns:a16="http://schemas.microsoft.com/office/drawing/2014/main" id="{8B1D84A9-6337-8972-1715-25AF70630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9523" y="3063280"/>
              <a:ext cx="2652351" cy="15768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9EA59B7F-1C4F-0D86-B44D-C89C12D14D1D}"/>
                </a:ext>
              </a:extLst>
            </p:cNvPr>
            <p:cNvSpPr/>
            <p:nvPr/>
          </p:nvSpPr>
          <p:spPr>
            <a:xfrm>
              <a:off x="6813217" y="4440146"/>
              <a:ext cx="1684961" cy="5407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rPr>
                <a:t>Sập</a:t>
              </a:r>
              <a:r>
                <a:rPr lang="en-US" sz="2000" b="1" dirty="0">
                  <a:solidFill>
                    <a:srgbClr val="FF0000"/>
                  </a:solidFill>
                </a:rPr>
                <a:t> </a:t>
              </a:r>
              <a:r>
                <a:rPr lang="en-US" sz="2000" b="1" dirty="0" err="1">
                  <a:solidFill>
                    <a:srgbClr val="FF0000"/>
                  </a:solidFill>
                </a:rPr>
                <a:t>hầm</a:t>
              </a:r>
              <a:endParaRPr lang="en-US" sz="2000" b="1" dirty="0">
                <a:solidFill>
                  <a:srgbClr val="FF0000"/>
                </a:solidFill>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904180" y="239853"/>
            <a:ext cx="4921322" cy="2553891"/>
          </a:xfrm>
          <a:custGeom>
            <a:avLst/>
            <a:gdLst>
              <a:gd name="connsiteX0" fmla="*/ 0 w 4921322"/>
              <a:gd name="connsiteY0" fmla="*/ 425657 h 2553891"/>
              <a:gd name="connsiteX1" fmla="*/ 425657 w 4921322"/>
              <a:gd name="connsiteY1" fmla="*/ 0 h 2553891"/>
              <a:gd name="connsiteX2" fmla="*/ 4495665 w 4921322"/>
              <a:gd name="connsiteY2" fmla="*/ 0 h 2553891"/>
              <a:gd name="connsiteX3" fmla="*/ 4921322 w 4921322"/>
              <a:gd name="connsiteY3" fmla="*/ 425657 h 2553891"/>
              <a:gd name="connsiteX4" fmla="*/ 4921322 w 4921322"/>
              <a:gd name="connsiteY4" fmla="*/ 2128234 h 2553891"/>
              <a:gd name="connsiteX5" fmla="*/ 4495665 w 4921322"/>
              <a:gd name="connsiteY5" fmla="*/ 2553891 h 2553891"/>
              <a:gd name="connsiteX6" fmla="*/ 425657 w 4921322"/>
              <a:gd name="connsiteY6" fmla="*/ 2553891 h 2553891"/>
              <a:gd name="connsiteX7" fmla="*/ 0 w 4921322"/>
              <a:gd name="connsiteY7" fmla="*/ 2128234 h 2553891"/>
              <a:gd name="connsiteX8" fmla="*/ 0 w 4921322"/>
              <a:gd name="connsiteY8" fmla="*/ 425657 h 255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1322" h="2553891" fill="none" extrusionOk="0">
                <a:moveTo>
                  <a:pt x="0" y="425657"/>
                </a:moveTo>
                <a:cubicBezTo>
                  <a:pt x="-3891" y="232668"/>
                  <a:pt x="175787" y="-14704"/>
                  <a:pt x="425657" y="0"/>
                </a:cubicBezTo>
                <a:cubicBezTo>
                  <a:pt x="1874023" y="133560"/>
                  <a:pt x="2722944" y="-24436"/>
                  <a:pt x="4495665" y="0"/>
                </a:cubicBezTo>
                <a:cubicBezTo>
                  <a:pt x="4748712" y="25437"/>
                  <a:pt x="4913414" y="178545"/>
                  <a:pt x="4921322" y="425657"/>
                </a:cubicBezTo>
                <a:cubicBezTo>
                  <a:pt x="4860091" y="969568"/>
                  <a:pt x="4768488" y="1331992"/>
                  <a:pt x="4921322" y="2128234"/>
                </a:cubicBezTo>
                <a:cubicBezTo>
                  <a:pt x="4884425" y="2336036"/>
                  <a:pt x="4720691" y="2580777"/>
                  <a:pt x="4495665" y="2553891"/>
                </a:cubicBezTo>
                <a:cubicBezTo>
                  <a:pt x="2714001" y="2443139"/>
                  <a:pt x="903285" y="2561712"/>
                  <a:pt x="425657" y="2553891"/>
                </a:cubicBezTo>
                <a:cubicBezTo>
                  <a:pt x="212317" y="2584445"/>
                  <a:pt x="10627" y="2356773"/>
                  <a:pt x="0" y="2128234"/>
                </a:cubicBezTo>
                <a:cubicBezTo>
                  <a:pt x="-147229" y="1855546"/>
                  <a:pt x="74976" y="627456"/>
                  <a:pt x="0" y="425657"/>
                </a:cubicBezTo>
                <a:close/>
              </a:path>
              <a:path w="4921322" h="2553891" stroke="0" extrusionOk="0">
                <a:moveTo>
                  <a:pt x="0" y="425657"/>
                </a:moveTo>
                <a:cubicBezTo>
                  <a:pt x="32147" y="189651"/>
                  <a:pt x="194790" y="-5082"/>
                  <a:pt x="425657" y="0"/>
                </a:cubicBezTo>
                <a:cubicBezTo>
                  <a:pt x="1596671" y="-131139"/>
                  <a:pt x="3106448" y="-160892"/>
                  <a:pt x="4495665" y="0"/>
                </a:cubicBezTo>
                <a:cubicBezTo>
                  <a:pt x="4724552" y="-3506"/>
                  <a:pt x="4886138" y="183442"/>
                  <a:pt x="4921322" y="425657"/>
                </a:cubicBezTo>
                <a:cubicBezTo>
                  <a:pt x="5035612" y="1185440"/>
                  <a:pt x="4943691" y="1862769"/>
                  <a:pt x="4921322" y="2128234"/>
                </a:cubicBezTo>
                <a:cubicBezTo>
                  <a:pt x="4908863" y="2373199"/>
                  <a:pt x="4767176" y="2543017"/>
                  <a:pt x="4495665" y="2553891"/>
                </a:cubicBezTo>
                <a:cubicBezTo>
                  <a:pt x="2638703" y="2649839"/>
                  <a:pt x="2157721" y="2473035"/>
                  <a:pt x="425657" y="2553891"/>
                </a:cubicBezTo>
                <a:cubicBezTo>
                  <a:pt x="176169" y="2522687"/>
                  <a:pt x="8992" y="2356706"/>
                  <a:pt x="0" y="2128234"/>
                </a:cubicBezTo>
                <a:cubicBezTo>
                  <a:pt x="6393" y="1478589"/>
                  <a:pt x="-121374" y="1150423"/>
                  <a:pt x="0" y="425657"/>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lao</a:t>
            </a:r>
            <a:r>
              <a:rPr lang="en-US" sz="2400" dirty="0">
                <a:solidFill>
                  <a:srgbClr val="FF0000"/>
                </a:solidFill>
              </a:rPr>
              <a:t> </a:t>
            </a:r>
            <a:r>
              <a:rPr lang="en-US" sz="2400" dirty="0" err="1">
                <a:solidFill>
                  <a:srgbClr val="FF0000"/>
                </a:solidFill>
              </a:rPr>
              <a:t>động</a:t>
            </a:r>
            <a:r>
              <a:rPr lang="en-US" sz="2400" dirty="0">
                <a:solidFill>
                  <a:srgbClr val="FF0000"/>
                </a:solidFill>
              </a:rPr>
              <a:t>: </a:t>
            </a:r>
            <a:r>
              <a:rPr lang="en-US" sz="2400" dirty="0" err="1">
                <a:solidFill>
                  <a:srgbClr val="FF0000"/>
                </a:solidFill>
              </a:rPr>
              <a:t>việc</a:t>
            </a:r>
            <a:r>
              <a:rPr lang="en-US" sz="2400" dirty="0">
                <a:solidFill>
                  <a:srgbClr val="FF0000"/>
                </a:solidFill>
              </a:rPr>
              <a:t> </a:t>
            </a:r>
            <a:r>
              <a:rPr lang="en-US" sz="2400" dirty="0" err="1">
                <a:solidFill>
                  <a:srgbClr val="FF0000"/>
                </a:solidFill>
              </a:rPr>
              <a:t>chọn</a:t>
            </a:r>
            <a:r>
              <a:rPr lang="en-US" sz="2400" dirty="0">
                <a:solidFill>
                  <a:srgbClr val="FF0000"/>
                </a:solidFill>
              </a:rPr>
              <a:t> </a:t>
            </a:r>
            <a:r>
              <a:rPr lang="en-US" sz="2400" dirty="0" err="1">
                <a:solidFill>
                  <a:srgbClr val="FF0000"/>
                </a:solidFill>
              </a:rPr>
              <a:t>xẻng</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nhọn</a:t>
            </a:r>
            <a:r>
              <a:rPr lang="en-US" sz="2400" dirty="0">
                <a:solidFill>
                  <a:srgbClr val="FF0000"/>
                </a:solidFill>
              </a:rPr>
              <a:t> </a:t>
            </a:r>
            <a:r>
              <a:rPr lang="en-US" sz="2400" dirty="0" err="1">
                <a:solidFill>
                  <a:srgbClr val="FF0000"/>
                </a:solidFill>
              </a:rPr>
              <a:t>thay</a:t>
            </a:r>
            <a:r>
              <a:rPr lang="en-US" sz="2400" dirty="0">
                <a:solidFill>
                  <a:srgbClr val="FF0000"/>
                </a:solidFill>
              </a:rPr>
              <a:t> </a:t>
            </a:r>
            <a:r>
              <a:rPr lang="en-US" sz="2400" dirty="0" err="1">
                <a:solidFill>
                  <a:srgbClr val="FF0000"/>
                </a:solidFill>
              </a:rPr>
              <a:t>vì</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vuông</a:t>
            </a:r>
            <a:r>
              <a:rPr lang="en-US" sz="2400" dirty="0">
                <a:solidFill>
                  <a:srgbClr val="FF0000"/>
                </a:solidFill>
              </a:rPr>
              <a:t> do </a:t>
            </a:r>
            <a:r>
              <a:rPr lang="en-US" sz="2400" dirty="0" err="1">
                <a:solidFill>
                  <a:srgbClr val="FF0000"/>
                </a:solidFill>
              </a:rPr>
              <a:t>diện</a:t>
            </a:r>
            <a:r>
              <a:rPr lang="en-US" sz="2400" dirty="0">
                <a:solidFill>
                  <a:srgbClr val="FF0000"/>
                </a:solidFill>
              </a:rPr>
              <a:t> </a:t>
            </a:r>
            <a:r>
              <a:rPr lang="en-US" sz="2400" dirty="0" err="1">
                <a:solidFill>
                  <a:srgbClr val="FF0000"/>
                </a:solidFill>
              </a:rPr>
              <a:t>tích</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ép</a:t>
            </a:r>
            <a:r>
              <a:rPr lang="en-US" sz="2400" dirty="0">
                <a:solidFill>
                  <a:srgbClr val="FF0000"/>
                </a:solidFill>
              </a:rPr>
              <a:t> </a:t>
            </a:r>
            <a:r>
              <a:rPr lang="en-US" sz="2400" dirty="0" err="1">
                <a:solidFill>
                  <a:srgbClr val="FF0000"/>
                </a:solidFill>
              </a:rPr>
              <a:t>càng</a:t>
            </a:r>
            <a:r>
              <a:rPr lang="en-US" sz="2400" dirty="0">
                <a:solidFill>
                  <a:srgbClr val="FF0000"/>
                </a:solidFill>
              </a:rPr>
              <a:t> </a:t>
            </a:r>
            <a:r>
              <a:rPr lang="en-US" sz="2400" dirty="0" err="1">
                <a:solidFill>
                  <a:srgbClr val="FF0000"/>
                </a:solidFill>
              </a:rPr>
              <a:t>nhỏ</a:t>
            </a:r>
            <a:r>
              <a:rPr lang="en-US" sz="2400" dirty="0">
                <a:solidFill>
                  <a:srgbClr val="FF0000"/>
                </a:solidFill>
              </a:rPr>
              <a:t> </a:t>
            </a:r>
            <a:r>
              <a:rPr lang="en-US" sz="2400" dirty="0" err="1">
                <a:solidFill>
                  <a:srgbClr val="FF0000"/>
                </a:solidFill>
              </a:rPr>
              <a:t>khi</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cùng</a:t>
            </a:r>
            <a:r>
              <a:rPr lang="en-US" sz="2400" dirty="0">
                <a:solidFill>
                  <a:srgbClr val="FF0000"/>
                </a:solidFill>
              </a:rPr>
              <a:t> </a:t>
            </a:r>
            <a:r>
              <a:rPr lang="en-US" sz="2400" dirty="0" err="1">
                <a:solidFill>
                  <a:srgbClr val="FF0000"/>
                </a:solidFill>
              </a:rPr>
              <a:t>một</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thì</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xẻng</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đầu</a:t>
            </a:r>
            <a:r>
              <a:rPr lang="en-US" sz="2400" dirty="0">
                <a:solidFill>
                  <a:srgbClr val="FF0000"/>
                </a:solidFill>
              </a:rPr>
              <a:t> </a:t>
            </a:r>
            <a:r>
              <a:rPr lang="en-US" sz="2400" dirty="0" err="1">
                <a:solidFill>
                  <a:srgbClr val="FF0000"/>
                </a:solidFill>
              </a:rPr>
              <a:t>nhọn</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hơn</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lún</a:t>
            </a:r>
            <a:r>
              <a:rPr lang="en-US" sz="2400" dirty="0">
                <a:solidFill>
                  <a:srgbClr val="FF0000"/>
                </a:solidFill>
              </a:rPr>
              <a:t> </a:t>
            </a:r>
            <a:r>
              <a:rPr lang="en-US" sz="2400" dirty="0" err="1">
                <a:solidFill>
                  <a:srgbClr val="FF0000"/>
                </a:solidFill>
              </a:rPr>
              <a:t>sâ</a:t>
            </a:r>
            <a:r>
              <a:rPr lang="en-US" sz="2400" dirty="0">
                <a:solidFill>
                  <a:srgbClr val="FF0000"/>
                </a:solidFill>
              </a:rPr>
              <a:t> </a:t>
            </a:r>
            <a:r>
              <a:rPr lang="en-US" sz="2400" dirty="0" err="1">
                <a:solidFill>
                  <a:srgbClr val="FF0000"/>
                </a:solidFill>
              </a:rPr>
              <a:t>vào</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hơn</a:t>
            </a:r>
            <a:r>
              <a:rPr lang="en-US" sz="2400" dirty="0">
                <a:solidFill>
                  <a:srgbClr val="FF0000"/>
                </a:solidFill>
              </a:rPr>
              <a:t>.</a:t>
            </a:r>
          </a:p>
        </p:txBody>
      </p:sp>
      <p:pic>
        <p:nvPicPr>
          <p:cNvPr id="2050" name="Picture 2" descr="Đầu xẻng tròn mũi nhọn (màu đen) HM347">
            <a:extLst>
              <a:ext uri="{FF2B5EF4-FFF2-40B4-BE49-F238E27FC236}">
                <a16:creationId xmlns:a16="http://schemas.microsoft.com/office/drawing/2014/main" id="{7C1BDC0B-15D3-D0FF-0286-F9D5E454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81" y="3025538"/>
            <a:ext cx="1684961" cy="16849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ẻng vuông 2 size | Shopee Việt Nam">
            <a:extLst>
              <a:ext uri="{FF2B5EF4-FFF2-40B4-BE49-F238E27FC236}">
                <a16:creationId xmlns:a16="http://schemas.microsoft.com/office/drawing/2014/main" id="{5EF0ABC4-750A-D71A-09BB-81AD0825BE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812" y="3025537"/>
            <a:ext cx="1684961" cy="16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1246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590018" y="425960"/>
            <a:ext cx="5419619" cy="1736646"/>
          </a:xfrm>
          <a:custGeom>
            <a:avLst/>
            <a:gdLst>
              <a:gd name="connsiteX0" fmla="*/ 0 w 5419619"/>
              <a:gd name="connsiteY0" fmla="*/ 289447 h 1736646"/>
              <a:gd name="connsiteX1" fmla="*/ 289447 w 5419619"/>
              <a:gd name="connsiteY1" fmla="*/ 0 h 1736646"/>
              <a:gd name="connsiteX2" fmla="*/ 5130172 w 5419619"/>
              <a:gd name="connsiteY2" fmla="*/ 0 h 1736646"/>
              <a:gd name="connsiteX3" fmla="*/ 5419619 w 5419619"/>
              <a:gd name="connsiteY3" fmla="*/ 289447 h 1736646"/>
              <a:gd name="connsiteX4" fmla="*/ 5419619 w 5419619"/>
              <a:gd name="connsiteY4" fmla="*/ 1447199 h 1736646"/>
              <a:gd name="connsiteX5" fmla="*/ 5130172 w 5419619"/>
              <a:gd name="connsiteY5" fmla="*/ 1736646 h 1736646"/>
              <a:gd name="connsiteX6" fmla="*/ 289447 w 5419619"/>
              <a:gd name="connsiteY6" fmla="*/ 1736646 h 1736646"/>
              <a:gd name="connsiteX7" fmla="*/ 0 w 5419619"/>
              <a:gd name="connsiteY7" fmla="*/ 1447199 h 1736646"/>
              <a:gd name="connsiteX8" fmla="*/ 0 w 5419619"/>
              <a:gd name="connsiteY8" fmla="*/ 289447 h 173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619" h="1736646" fill="none" extrusionOk="0">
                <a:moveTo>
                  <a:pt x="0" y="289447"/>
                </a:moveTo>
                <a:cubicBezTo>
                  <a:pt x="-1662" y="147576"/>
                  <a:pt x="112424" y="-17072"/>
                  <a:pt x="289447" y="0"/>
                </a:cubicBezTo>
                <a:cubicBezTo>
                  <a:pt x="884671" y="133560"/>
                  <a:pt x="4254710" y="-24436"/>
                  <a:pt x="5130172" y="0"/>
                </a:cubicBezTo>
                <a:cubicBezTo>
                  <a:pt x="5307290" y="24443"/>
                  <a:pt x="5407636" y="111365"/>
                  <a:pt x="5419619" y="289447"/>
                </a:cubicBezTo>
                <a:cubicBezTo>
                  <a:pt x="5382181" y="450693"/>
                  <a:pt x="5438242" y="868701"/>
                  <a:pt x="5419619" y="1447199"/>
                </a:cubicBezTo>
                <a:cubicBezTo>
                  <a:pt x="5402978" y="1594751"/>
                  <a:pt x="5287601" y="1743136"/>
                  <a:pt x="5130172" y="1736646"/>
                </a:cubicBezTo>
                <a:cubicBezTo>
                  <a:pt x="4008749" y="1625894"/>
                  <a:pt x="885583" y="1744467"/>
                  <a:pt x="289447" y="1736646"/>
                </a:cubicBezTo>
                <a:cubicBezTo>
                  <a:pt x="137354" y="1747556"/>
                  <a:pt x="16647" y="1596803"/>
                  <a:pt x="0" y="1447199"/>
                </a:cubicBezTo>
                <a:cubicBezTo>
                  <a:pt x="49216" y="1093568"/>
                  <a:pt x="-10077" y="764950"/>
                  <a:pt x="0" y="289447"/>
                </a:cubicBezTo>
                <a:close/>
              </a:path>
              <a:path w="5419619" h="1736646" stroke="0" extrusionOk="0">
                <a:moveTo>
                  <a:pt x="0" y="289447"/>
                </a:moveTo>
                <a:cubicBezTo>
                  <a:pt x="4372" y="129465"/>
                  <a:pt x="145345" y="-18989"/>
                  <a:pt x="289447" y="0"/>
                </a:cubicBezTo>
                <a:cubicBezTo>
                  <a:pt x="1295546" y="-131139"/>
                  <a:pt x="3346418" y="-160892"/>
                  <a:pt x="5130172" y="0"/>
                </a:cubicBezTo>
                <a:cubicBezTo>
                  <a:pt x="5285905" y="-2333"/>
                  <a:pt x="5395439" y="124690"/>
                  <a:pt x="5419619" y="289447"/>
                </a:cubicBezTo>
                <a:cubicBezTo>
                  <a:pt x="5336568" y="476912"/>
                  <a:pt x="5403921" y="990649"/>
                  <a:pt x="5419619" y="1447199"/>
                </a:cubicBezTo>
                <a:cubicBezTo>
                  <a:pt x="5411049" y="1613852"/>
                  <a:pt x="5308266" y="1731202"/>
                  <a:pt x="5130172" y="1736646"/>
                </a:cubicBezTo>
                <a:cubicBezTo>
                  <a:pt x="2765710" y="1832594"/>
                  <a:pt x="2351153" y="1655790"/>
                  <a:pt x="289447" y="1736646"/>
                </a:cubicBezTo>
                <a:cubicBezTo>
                  <a:pt x="122370" y="1721006"/>
                  <a:pt x="3247" y="1604668"/>
                  <a:pt x="0" y="1447199"/>
                </a:cubicBezTo>
                <a:cubicBezTo>
                  <a:pt x="-41669" y="934004"/>
                  <a:pt x="1896" y="525041"/>
                  <a:pt x="0" y="289447"/>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giao</a:t>
            </a:r>
            <a:r>
              <a:rPr lang="en-US" sz="2400" dirty="0">
                <a:solidFill>
                  <a:srgbClr val="FF0000"/>
                </a:solidFill>
              </a:rPr>
              <a:t> </a:t>
            </a:r>
            <a:r>
              <a:rPr lang="en-US" sz="2400" dirty="0" err="1">
                <a:solidFill>
                  <a:srgbClr val="FF0000"/>
                </a:solidFill>
              </a:rPr>
              <a:t>thông</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lực</a:t>
            </a:r>
            <a:r>
              <a:rPr lang="en-US" sz="2400" dirty="0">
                <a:solidFill>
                  <a:srgbClr val="FF0000"/>
                </a:solidFill>
              </a:rPr>
              <a:t> </a:t>
            </a:r>
            <a:r>
              <a:rPr lang="en-US" sz="2400" dirty="0" err="1">
                <a:solidFill>
                  <a:srgbClr val="FF0000"/>
                </a:solidFill>
              </a:rPr>
              <a:t>của</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xe</a:t>
            </a:r>
            <a:r>
              <a:rPr lang="en-US" sz="2400" dirty="0">
                <a:solidFill>
                  <a:srgbClr val="FF0000"/>
                </a:solidFill>
              </a:rPr>
              <a:t> </a:t>
            </a:r>
            <a:r>
              <a:rPr lang="en-US" sz="2400" dirty="0" err="1">
                <a:solidFill>
                  <a:srgbClr val="FF0000"/>
                </a:solidFill>
              </a:rPr>
              <a:t>có</a:t>
            </a:r>
            <a:r>
              <a:rPr lang="en-US" sz="2400" dirty="0">
                <a:solidFill>
                  <a:srgbClr val="FF0000"/>
                </a:solidFill>
              </a:rPr>
              <a:t> </a:t>
            </a:r>
            <a:r>
              <a:rPr lang="en-US" sz="2400" dirty="0" err="1">
                <a:solidFill>
                  <a:srgbClr val="FF0000"/>
                </a:solidFill>
              </a:rPr>
              <a:t>tải</a:t>
            </a:r>
            <a:r>
              <a:rPr lang="en-US" sz="2400" dirty="0">
                <a:solidFill>
                  <a:srgbClr val="FF0000"/>
                </a:solidFill>
              </a:rPr>
              <a:t> </a:t>
            </a:r>
            <a:r>
              <a:rPr lang="en-US" sz="2400" dirty="0" err="1">
                <a:solidFill>
                  <a:srgbClr val="FF0000"/>
                </a:solidFill>
              </a:rPr>
              <a:t>trọng</a:t>
            </a:r>
            <a:r>
              <a:rPr lang="en-US" sz="2400" dirty="0">
                <a:solidFill>
                  <a:srgbClr val="FF0000"/>
                </a:solidFill>
              </a:rPr>
              <a:t> </a:t>
            </a:r>
            <a:r>
              <a:rPr lang="en-US" sz="2400" dirty="0" err="1">
                <a:solidFill>
                  <a:srgbClr val="FF0000"/>
                </a:solidFill>
              </a:rPr>
              <a:t>quá</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sẽ</a:t>
            </a:r>
            <a:r>
              <a:rPr lang="en-US" sz="2400" dirty="0">
                <a:solidFill>
                  <a:srgbClr val="FF0000"/>
                </a:solidFill>
              </a:rPr>
              <a:t> </a:t>
            </a:r>
            <a:r>
              <a:rPr lang="en-US" sz="2400" dirty="0" err="1">
                <a:solidFill>
                  <a:srgbClr val="FF0000"/>
                </a:solidFill>
              </a:rPr>
              <a:t>gây</a:t>
            </a:r>
            <a:r>
              <a:rPr lang="en-US" sz="2400" dirty="0">
                <a:solidFill>
                  <a:srgbClr val="FF0000"/>
                </a:solidFill>
              </a:rPr>
              <a:t> </a:t>
            </a:r>
            <a:r>
              <a:rPr lang="en-US" sz="2400" dirty="0" err="1">
                <a:solidFill>
                  <a:srgbClr val="FF0000"/>
                </a:solidFill>
              </a:rPr>
              <a:t>ra</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rất</a:t>
            </a:r>
            <a:r>
              <a:rPr lang="en-US" sz="2400" dirty="0">
                <a:solidFill>
                  <a:srgbClr val="FF0000"/>
                </a:solidFill>
              </a:rPr>
              <a:t> </a:t>
            </a:r>
            <a:r>
              <a:rPr lang="en-US" sz="2400" dirty="0" err="1">
                <a:solidFill>
                  <a:srgbClr val="FF0000"/>
                </a:solidFill>
              </a:rPr>
              <a:t>lớn</a:t>
            </a:r>
            <a:r>
              <a:rPr lang="en-US" sz="2400" dirty="0">
                <a:solidFill>
                  <a:srgbClr val="FF0000"/>
                </a:solidFill>
              </a:rPr>
              <a:t> </a:t>
            </a:r>
            <a:r>
              <a:rPr lang="en-US" sz="2400" dirty="0" err="1">
                <a:solidFill>
                  <a:srgbClr val="FF0000"/>
                </a:solidFill>
              </a:rPr>
              <a:t>trên</a:t>
            </a:r>
            <a:r>
              <a:rPr lang="en-US" sz="2400" dirty="0">
                <a:solidFill>
                  <a:srgbClr val="FF0000"/>
                </a:solidFill>
              </a:rPr>
              <a:t> </a:t>
            </a:r>
            <a:r>
              <a:rPr lang="en-US" sz="2400" dirty="0" err="1">
                <a:solidFill>
                  <a:srgbClr val="FF0000"/>
                </a:solidFill>
              </a:rPr>
              <a:t>mặt</a:t>
            </a:r>
            <a:r>
              <a:rPr lang="en-US" sz="2400" dirty="0">
                <a:solidFill>
                  <a:srgbClr val="FF0000"/>
                </a:solidFill>
              </a:rPr>
              <a:t> </a:t>
            </a:r>
            <a:r>
              <a:rPr lang="en-US" sz="2400" dirty="0" err="1">
                <a:solidFill>
                  <a:srgbClr val="FF0000"/>
                </a:solidFill>
              </a:rPr>
              <a:t>đường</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mặt</a:t>
            </a:r>
            <a:r>
              <a:rPr lang="en-US" sz="2400" dirty="0">
                <a:solidFill>
                  <a:srgbClr val="FF0000"/>
                </a:solidFill>
              </a:rPr>
              <a:t> </a:t>
            </a:r>
            <a:r>
              <a:rPr lang="en-US" sz="2400" dirty="0" err="1">
                <a:solidFill>
                  <a:srgbClr val="FF0000"/>
                </a:solidFill>
              </a:rPr>
              <a:t>đường</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lún</a:t>
            </a:r>
            <a:r>
              <a:rPr lang="en-US" sz="2400" dirty="0">
                <a:solidFill>
                  <a:srgbClr val="FF0000"/>
                </a:solidFill>
              </a:rPr>
              <a:t> </a:t>
            </a:r>
            <a:r>
              <a:rPr lang="en-US" sz="2400" dirty="0" err="1">
                <a:solidFill>
                  <a:srgbClr val="FF0000"/>
                </a:solidFill>
              </a:rPr>
              <a:t>thành</a:t>
            </a:r>
            <a:r>
              <a:rPr lang="en-US" sz="2400" dirty="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rãnh</a:t>
            </a:r>
            <a:r>
              <a:rPr lang="en-US" sz="2400" dirty="0">
                <a:solidFill>
                  <a:srgbClr val="FF0000"/>
                </a:solidFill>
              </a:rPr>
              <a:t> </a:t>
            </a:r>
            <a:r>
              <a:rPr lang="en-US" sz="2400" dirty="0" err="1">
                <a:solidFill>
                  <a:srgbClr val="FF0000"/>
                </a:solidFill>
              </a:rPr>
              <a:t>sâu</a:t>
            </a:r>
            <a:endParaRPr lang="en-US" sz="2400" dirty="0">
              <a:solidFill>
                <a:srgbClr val="FF0000"/>
              </a:solidFill>
            </a:endParaRPr>
          </a:p>
        </p:txBody>
      </p:sp>
      <p:pic>
        <p:nvPicPr>
          <p:cNvPr id="3" name="Picture 2" descr="A close-up of a truck on the road&#10;&#10;Description automatically generated">
            <a:extLst>
              <a:ext uri="{FF2B5EF4-FFF2-40B4-BE49-F238E27FC236}">
                <a16:creationId xmlns:a16="http://schemas.microsoft.com/office/drawing/2014/main" id="{DB21A689-B645-9CE1-2C25-F25B68F1E7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4308506" y="2468772"/>
            <a:ext cx="3836016" cy="2270706"/>
          </a:xfrm>
          <a:prstGeom prst="rect">
            <a:avLst/>
          </a:prstGeom>
          <a:ln w="57150">
            <a:solidFill>
              <a:srgbClr val="FF0000"/>
            </a:solidFill>
            <a:prstDash val="sysDash"/>
          </a:ln>
        </p:spPr>
      </p:pic>
    </p:spTree>
    <p:extLst>
      <p:ext uri="{BB962C8B-B14F-4D97-AF65-F5344CB8AC3E}">
        <p14:creationId xmlns:p14="http://schemas.microsoft.com/office/powerpoint/2010/main" val="347645942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6" name="TextBox 5">
            <a:extLst>
              <a:ext uri="{FF2B5EF4-FFF2-40B4-BE49-F238E27FC236}">
                <a16:creationId xmlns:a16="http://schemas.microsoft.com/office/drawing/2014/main" id="{3E3A21AE-C480-EF88-1308-6704EB7B679B}"/>
              </a:ext>
            </a:extLst>
          </p:cNvPr>
          <p:cNvSpPr txBox="1"/>
          <p:nvPr/>
        </p:nvSpPr>
        <p:spPr>
          <a:xfrm>
            <a:off x="134363" y="433000"/>
            <a:ext cx="3276657" cy="4277499"/>
          </a:xfrm>
          <a:custGeom>
            <a:avLst/>
            <a:gdLst>
              <a:gd name="connsiteX0" fmla="*/ 0 w 3276657"/>
              <a:gd name="connsiteY0" fmla="*/ 546120 h 4277499"/>
              <a:gd name="connsiteX1" fmla="*/ 546120 w 3276657"/>
              <a:gd name="connsiteY1" fmla="*/ 0 h 4277499"/>
              <a:gd name="connsiteX2" fmla="*/ 2730537 w 3276657"/>
              <a:gd name="connsiteY2" fmla="*/ 0 h 4277499"/>
              <a:gd name="connsiteX3" fmla="*/ 3276657 w 3276657"/>
              <a:gd name="connsiteY3" fmla="*/ 546120 h 4277499"/>
              <a:gd name="connsiteX4" fmla="*/ 3276657 w 3276657"/>
              <a:gd name="connsiteY4" fmla="*/ 3731379 h 4277499"/>
              <a:gd name="connsiteX5" fmla="*/ 2730537 w 3276657"/>
              <a:gd name="connsiteY5" fmla="*/ 4277499 h 4277499"/>
              <a:gd name="connsiteX6" fmla="*/ 546120 w 3276657"/>
              <a:gd name="connsiteY6" fmla="*/ 4277499 h 4277499"/>
              <a:gd name="connsiteX7" fmla="*/ 0 w 3276657"/>
              <a:gd name="connsiteY7" fmla="*/ 3731379 h 4277499"/>
              <a:gd name="connsiteX8" fmla="*/ 0 w 3276657"/>
              <a:gd name="connsiteY8" fmla="*/ 546120 h 42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6657" h="4277499" fill="none" extrusionOk="0">
                <a:moveTo>
                  <a:pt x="0" y="546120"/>
                </a:moveTo>
                <a:cubicBezTo>
                  <a:pt x="-3865" y="286321"/>
                  <a:pt x="225552" y="-18850"/>
                  <a:pt x="546120" y="0"/>
                </a:cubicBezTo>
                <a:cubicBezTo>
                  <a:pt x="1108382" y="133560"/>
                  <a:pt x="2146042" y="-24436"/>
                  <a:pt x="2730537" y="0"/>
                </a:cubicBezTo>
                <a:cubicBezTo>
                  <a:pt x="3041045" y="12595"/>
                  <a:pt x="3258354" y="216668"/>
                  <a:pt x="3276657" y="546120"/>
                </a:cubicBezTo>
                <a:cubicBezTo>
                  <a:pt x="3245641" y="1351455"/>
                  <a:pt x="3439101" y="3192567"/>
                  <a:pt x="3276657" y="3731379"/>
                </a:cubicBezTo>
                <a:cubicBezTo>
                  <a:pt x="3252712" y="4015288"/>
                  <a:pt x="3015819" y="4321155"/>
                  <a:pt x="2730537" y="4277499"/>
                </a:cubicBezTo>
                <a:cubicBezTo>
                  <a:pt x="1995098" y="4166747"/>
                  <a:pt x="784777" y="4285320"/>
                  <a:pt x="546120" y="4277499"/>
                </a:cubicBezTo>
                <a:cubicBezTo>
                  <a:pt x="263856" y="4304690"/>
                  <a:pt x="7960" y="4028090"/>
                  <a:pt x="0" y="3731379"/>
                </a:cubicBezTo>
                <a:cubicBezTo>
                  <a:pt x="-21091" y="3175129"/>
                  <a:pt x="-132888" y="1946537"/>
                  <a:pt x="0" y="546120"/>
                </a:cubicBezTo>
                <a:close/>
              </a:path>
              <a:path w="3276657" h="4277499" stroke="0" extrusionOk="0">
                <a:moveTo>
                  <a:pt x="0" y="546120"/>
                </a:moveTo>
                <a:cubicBezTo>
                  <a:pt x="21976" y="243876"/>
                  <a:pt x="269997" y="-30724"/>
                  <a:pt x="546120" y="0"/>
                </a:cubicBezTo>
                <a:cubicBezTo>
                  <a:pt x="775817" y="-131139"/>
                  <a:pt x="1900403" y="-160892"/>
                  <a:pt x="2730537" y="0"/>
                </a:cubicBezTo>
                <a:cubicBezTo>
                  <a:pt x="3027398" y="-2689"/>
                  <a:pt x="3235828" y="236231"/>
                  <a:pt x="3276657" y="546120"/>
                </a:cubicBezTo>
                <a:cubicBezTo>
                  <a:pt x="3358061" y="1563721"/>
                  <a:pt x="3184027" y="2485665"/>
                  <a:pt x="3276657" y="3731379"/>
                </a:cubicBezTo>
                <a:cubicBezTo>
                  <a:pt x="3248479" y="4055341"/>
                  <a:pt x="3084831" y="4261773"/>
                  <a:pt x="2730537" y="4277499"/>
                </a:cubicBezTo>
                <a:cubicBezTo>
                  <a:pt x="2438473" y="4373447"/>
                  <a:pt x="1111622" y="4196643"/>
                  <a:pt x="546120" y="4277499"/>
                </a:cubicBezTo>
                <a:cubicBezTo>
                  <a:pt x="232612" y="4251733"/>
                  <a:pt x="12340" y="4023918"/>
                  <a:pt x="0" y="3731379"/>
                </a:cubicBezTo>
                <a:cubicBezTo>
                  <a:pt x="-5467" y="2957156"/>
                  <a:pt x="165909" y="1216214"/>
                  <a:pt x="0" y="546120"/>
                </a:cubicBezTo>
                <a:close/>
              </a:path>
            </a:pathLst>
          </a:custGeom>
          <a:solidFill>
            <a:schemeClr val="tx1">
              <a:lumMod val="10000"/>
              <a:lumOff val="90000"/>
            </a:schemeClr>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3600" dirty="0" err="1"/>
              <a:t>Nêu</a:t>
            </a:r>
            <a:r>
              <a:rPr lang="en-US" sz="3600" dirty="0"/>
              <a:t> </a:t>
            </a:r>
            <a:r>
              <a:rPr lang="en-US" sz="3600" dirty="0" err="1"/>
              <a:t>thêm</a:t>
            </a:r>
            <a:r>
              <a:rPr lang="en-US" sz="3600" dirty="0"/>
              <a:t> </a:t>
            </a:r>
            <a:r>
              <a:rPr lang="en-US" sz="3600" dirty="0" err="1"/>
              <a:t>những</a:t>
            </a:r>
            <a:r>
              <a:rPr lang="en-US" sz="3600" dirty="0"/>
              <a:t> </a:t>
            </a:r>
            <a:r>
              <a:rPr lang="en-US" sz="3600" dirty="0" err="1"/>
              <a:t>ví</a:t>
            </a:r>
            <a:r>
              <a:rPr lang="en-US" sz="3600" dirty="0"/>
              <a:t> </a:t>
            </a:r>
            <a:r>
              <a:rPr lang="en-US" sz="3600" dirty="0" err="1"/>
              <a:t>dụ</a:t>
            </a:r>
            <a:r>
              <a:rPr lang="en-US" sz="3600" dirty="0"/>
              <a:t> </a:t>
            </a:r>
            <a:r>
              <a:rPr lang="en-US" sz="3600" dirty="0" err="1"/>
              <a:t>trong</a:t>
            </a:r>
            <a:r>
              <a:rPr lang="en-US" sz="3600" dirty="0"/>
              <a:t> </a:t>
            </a:r>
            <a:r>
              <a:rPr lang="en-US" sz="3600" dirty="0" err="1"/>
              <a:t>thực</a:t>
            </a:r>
            <a:r>
              <a:rPr lang="en-US" sz="3600" dirty="0"/>
              <a:t> </a:t>
            </a:r>
            <a:r>
              <a:rPr lang="en-US" sz="3600" dirty="0" err="1"/>
              <a:t>tế</a:t>
            </a:r>
            <a:r>
              <a:rPr lang="en-US" sz="3600" dirty="0"/>
              <a:t> </a:t>
            </a:r>
            <a:r>
              <a:rPr lang="en-US" sz="3600" dirty="0" err="1"/>
              <a:t>về</a:t>
            </a:r>
            <a:r>
              <a:rPr lang="en-US" sz="3600" dirty="0"/>
              <a:t> </a:t>
            </a:r>
            <a:r>
              <a:rPr lang="en-US" sz="3600" dirty="0" err="1"/>
              <a:t>công</a:t>
            </a:r>
            <a:r>
              <a:rPr lang="en-US" sz="3600" dirty="0"/>
              <a:t> </a:t>
            </a:r>
            <a:r>
              <a:rPr lang="en-US" sz="3600" dirty="0" err="1"/>
              <a:t>dụng</a:t>
            </a:r>
            <a:r>
              <a:rPr lang="en-US" sz="3600" dirty="0"/>
              <a:t> </a:t>
            </a:r>
            <a:r>
              <a:rPr lang="en-US" sz="3600" dirty="0" err="1"/>
              <a:t>của</a:t>
            </a:r>
            <a:r>
              <a:rPr lang="en-US" sz="3600" dirty="0"/>
              <a:t> </a:t>
            </a:r>
            <a:r>
              <a:rPr lang="en-US" sz="3600" dirty="0" err="1"/>
              <a:t>việc</a:t>
            </a:r>
            <a:r>
              <a:rPr lang="en-US" sz="3600" dirty="0"/>
              <a:t> </a:t>
            </a:r>
            <a:r>
              <a:rPr lang="en-US" sz="3600" dirty="0" err="1"/>
              <a:t>làm</a:t>
            </a:r>
            <a:r>
              <a:rPr lang="en-US" sz="3600" dirty="0"/>
              <a:t> </a:t>
            </a:r>
            <a:r>
              <a:rPr lang="en-US" sz="3600" dirty="0" err="1"/>
              <a:t>tăng</a:t>
            </a:r>
            <a:r>
              <a:rPr lang="en-US" sz="3600" dirty="0"/>
              <a:t>, </a:t>
            </a:r>
            <a:r>
              <a:rPr lang="en-US" sz="3600" dirty="0" err="1"/>
              <a:t>giảm</a:t>
            </a:r>
            <a:r>
              <a:rPr lang="en-US" sz="3600" dirty="0"/>
              <a:t> </a:t>
            </a:r>
            <a:r>
              <a:rPr lang="en-US" sz="3600" dirty="0" err="1"/>
              <a:t>áp</a:t>
            </a:r>
            <a:r>
              <a:rPr lang="en-US" sz="3600" dirty="0"/>
              <a:t> </a:t>
            </a:r>
            <a:r>
              <a:rPr lang="en-US" sz="3600" dirty="0" err="1"/>
              <a:t>suất</a:t>
            </a:r>
            <a:r>
              <a:rPr lang="en-US" sz="3600" dirty="0"/>
              <a:t>.</a:t>
            </a:r>
          </a:p>
        </p:txBody>
      </p:sp>
      <p:sp>
        <p:nvSpPr>
          <p:cNvPr id="7" name="TextBox 6">
            <a:extLst>
              <a:ext uri="{FF2B5EF4-FFF2-40B4-BE49-F238E27FC236}">
                <a16:creationId xmlns:a16="http://schemas.microsoft.com/office/drawing/2014/main" id="{A6991772-A519-BDF9-5095-A35E92EEE1DF}"/>
              </a:ext>
            </a:extLst>
          </p:cNvPr>
          <p:cNvSpPr txBox="1"/>
          <p:nvPr/>
        </p:nvSpPr>
        <p:spPr>
          <a:xfrm>
            <a:off x="3590018" y="425960"/>
            <a:ext cx="5419619" cy="1328023"/>
          </a:xfrm>
          <a:custGeom>
            <a:avLst/>
            <a:gdLst>
              <a:gd name="connsiteX0" fmla="*/ 0 w 5419619"/>
              <a:gd name="connsiteY0" fmla="*/ 221342 h 1328023"/>
              <a:gd name="connsiteX1" fmla="*/ 221342 w 5419619"/>
              <a:gd name="connsiteY1" fmla="*/ 0 h 1328023"/>
              <a:gd name="connsiteX2" fmla="*/ 5198277 w 5419619"/>
              <a:gd name="connsiteY2" fmla="*/ 0 h 1328023"/>
              <a:gd name="connsiteX3" fmla="*/ 5419619 w 5419619"/>
              <a:gd name="connsiteY3" fmla="*/ 221342 h 1328023"/>
              <a:gd name="connsiteX4" fmla="*/ 5419619 w 5419619"/>
              <a:gd name="connsiteY4" fmla="*/ 1106681 h 1328023"/>
              <a:gd name="connsiteX5" fmla="*/ 5198277 w 5419619"/>
              <a:gd name="connsiteY5" fmla="*/ 1328023 h 1328023"/>
              <a:gd name="connsiteX6" fmla="*/ 221342 w 5419619"/>
              <a:gd name="connsiteY6" fmla="*/ 1328023 h 1328023"/>
              <a:gd name="connsiteX7" fmla="*/ 0 w 5419619"/>
              <a:gd name="connsiteY7" fmla="*/ 1106681 h 1328023"/>
              <a:gd name="connsiteX8" fmla="*/ 0 w 5419619"/>
              <a:gd name="connsiteY8" fmla="*/ 221342 h 132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9619" h="1328023" fill="none" extrusionOk="0">
                <a:moveTo>
                  <a:pt x="0" y="221342"/>
                </a:moveTo>
                <a:cubicBezTo>
                  <a:pt x="-371" y="103117"/>
                  <a:pt x="93077" y="-5988"/>
                  <a:pt x="221342" y="0"/>
                </a:cubicBezTo>
                <a:cubicBezTo>
                  <a:pt x="1011036" y="133560"/>
                  <a:pt x="4469128" y="-24436"/>
                  <a:pt x="5198277" y="0"/>
                </a:cubicBezTo>
                <a:cubicBezTo>
                  <a:pt x="5327250" y="9529"/>
                  <a:pt x="5413597" y="89938"/>
                  <a:pt x="5419619" y="221342"/>
                </a:cubicBezTo>
                <a:cubicBezTo>
                  <a:pt x="5465981" y="546711"/>
                  <a:pt x="5499084" y="991383"/>
                  <a:pt x="5419619" y="1106681"/>
                </a:cubicBezTo>
                <a:cubicBezTo>
                  <a:pt x="5405733" y="1218658"/>
                  <a:pt x="5316266" y="1339397"/>
                  <a:pt x="5198277" y="1328023"/>
                </a:cubicBezTo>
                <a:cubicBezTo>
                  <a:pt x="3702585" y="1217271"/>
                  <a:pt x="1806893" y="1335844"/>
                  <a:pt x="221342" y="1328023"/>
                </a:cubicBezTo>
                <a:cubicBezTo>
                  <a:pt x="112516" y="1346878"/>
                  <a:pt x="15494" y="1219382"/>
                  <a:pt x="0" y="1106681"/>
                </a:cubicBezTo>
                <a:cubicBezTo>
                  <a:pt x="50074" y="916088"/>
                  <a:pt x="-20232" y="587203"/>
                  <a:pt x="0" y="221342"/>
                </a:cubicBezTo>
                <a:close/>
              </a:path>
              <a:path w="5419619" h="1328023" stroke="0" extrusionOk="0">
                <a:moveTo>
                  <a:pt x="0" y="221342"/>
                </a:moveTo>
                <a:cubicBezTo>
                  <a:pt x="3692" y="98992"/>
                  <a:pt x="112538" y="-16199"/>
                  <a:pt x="221342" y="0"/>
                </a:cubicBezTo>
                <a:cubicBezTo>
                  <a:pt x="1979405" y="-131139"/>
                  <a:pt x="4637687" y="-160892"/>
                  <a:pt x="5198277" y="0"/>
                </a:cubicBezTo>
                <a:cubicBezTo>
                  <a:pt x="5312196" y="-4710"/>
                  <a:pt x="5396192" y="94350"/>
                  <a:pt x="5419619" y="221342"/>
                </a:cubicBezTo>
                <a:cubicBezTo>
                  <a:pt x="5357739" y="599628"/>
                  <a:pt x="5424851" y="1004476"/>
                  <a:pt x="5419619" y="1106681"/>
                </a:cubicBezTo>
                <a:cubicBezTo>
                  <a:pt x="5411178" y="1235620"/>
                  <a:pt x="5324860" y="1326728"/>
                  <a:pt x="5198277" y="1328023"/>
                </a:cubicBezTo>
                <a:cubicBezTo>
                  <a:pt x="3909699" y="1423971"/>
                  <a:pt x="1583459" y="1247167"/>
                  <a:pt x="221342" y="1328023"/>
                </a:cubicBezTo>
                <a:cubicBezTo>
                  <a:pt x="89943" y="1308190"/>
                  <a:pt x="13137" y="1219264"/>
                  <a:pt x="0" y="1106681"/>
                </a:cubicBezTo>
                <a:cubicBezTo>
                  <a:pt x="-2194" y="675082"/>
                  <a:pt x="77347" y="510804"/>
                  <a:pt x="0" y="221342"/>
                </a:cubicBezTo>
                <a:close/>
              </a:path>
            </a:pathLst>
          </a:custGeom>
          <a:solidFill>
            <a:schemeClr val="accent1"/>
          </a:solidFill>
          <a:ln w="38100">
            <a:solidFill>
              <a:srgbClr val="000000"/>
            </a:solidFill>
            <a:prstDash val="dash"/>
            <a:extLst>
              <a:ext uri="{C807C97D-BFC1-408E-A445-0C87EB9F89A2}">
                <ask:lineSketchStyleProps xmlns:ask="http://schemas.microsoft.com/office/drawing/2018/sketchyshapes" sd="686491993">
                  <a:prstGeom prst="roundRect">
                    <a:avLst/>
                  </a:prstGeom>
                  <ask:type>
                    <ask:lineSketchCurved/>
                  </ask:type>
                </ask:lineSketchStyleProps>
              </a:ext>
            </a:extLst>
          </a:ln>
        </p:spPr>
        <p:txBody>
          <a:bodyPr wrap="square">
            <a:spAutoFit/>
          </a:bodyPr>
          <a:lstStyle/>
          <a:p>
            <a:pPr algn="just"/>
            <a:r>
              <a:rPr lang="en-US" sz="2400" dirty="0">
                <a:solidFill>
                  <a:srgbClr val="FF0000"/>
                </a:solidFill>
              </a:rPr>
              <a:t>Trong </a:t>
            </a:r>
            <a:r>
              <a:rPr lang="en-US" sz="2400" dirty="0" err="1">
                <a:solidFill>
                  <a:srgbClr val="FF0000"/>
                </a:solidFill>
              </a:rPr>
              <a:t>xây</a:t>
            </a:r>
            <a:r>
              <a:rPr lang="en-US" sz="2400" dirty="0">
                <a:solidFill>
                  <a:srgbClr val="FF0000"/>
                </a:solidFill>
              </a:rPr>
              <a:t> </a:t>
            </a:r>
            <a:r>
              <a:rPr lang="en-US" sz="2400" dirty="0" err="1">
                <a:solidFill>
                  <a:srgbClr val="FF0000"/>
                </a:solidFill>
              </a:rPr>
              <a:t>dựng</a:t>
            </a:r>
            <a:r>
              <a:rPr lang="en-US" sz="2400" dirty="0">
                <a:solidFill>
                  <a:srgbClr val="FF0000"/>
                </a:solidFill>
              </a:rPr>
              <a:t>: </a:t>
            </a:r>
            <a:r>
              <a:rPr lang="en-US" sz="2400" dirty="0" err="1">
                <a:solidFill>
                  <a:srgbClr val="FF0000"/>
                </a:solidFill>
              </a:rPr>
              <a:t>cần</a:t>
            </a:r>
            <a:r>
              <a:rPr lang="en-US" sz="2400" dirty="0">
                <a:solidFill>
                  <a:srgbClr val="FF0000"/>
                </a:solidFill>
              </a:rPr>
              <a:t> </a:t>
            </a:r>
            <a:r>
              <a:rPr lang="en-US" sz="2400" dirty="0" err="1">
                <a:solidFill>
                  <a:srgbClr val="FF0000"/>
                </a:solidFill>
              </a:rPr>
              <a:t>làm</a:t>
            </a:r>
            <a:r>
              <a:rPr lang="en-US" sz="2400" dirty="0">
                <a:solidFill>
                  <a:srgbClr val="FF0000"/>
                </a:solidFill>
              </a:rPr>
              <a:t> </a:t>
            </a:r>
            <a:r>
              <a:rPr lang="en-US" sz="2400" dirty="0" err="1">
                <a:solidFill>
                  <a:srgbClr val="FF0000"/>
                </a:solidFill>
              </a:rPr>
              <a:t>móng</a:t>
            </a:r>
            <a:r>
              <a:rPr lang="en-US" sz="2400" dirty="0">
                <a:solidFill>
                  <a:srgbClr val="FF0000"/>
                </a:solidFill>
              </a:rPr>
              <a:t> </a:t>
            </a:r>
            <a:r>
              <a:rPr lang="en-US" sz="2400" dirty="0" err="1">
                <a:solidFill>
                  <a:srgbClr val="FF0000"/>
                </a:solidFill>
              </a:rPr>
              <a:t>nhà</a:t>
            </a:r>
            <a:r>
              <a:rPr lang="en-US" sz="2400" dirty="0">
                <a:solidFill>
                  <a:srgbClr val="FF0000"/>
                </a:solidFill>
              </a:rPr>
              <a:t> to </a:t>
            </a:r>
            <a:r>
              <a:rPr lang="en-US" sz="2400" dirty="0" err="1">
                <a:solidFill>
                  <a:srgbClr val="FF0000"/>
                </a:solidFill>
              </a:rPr>
              <a:t>rộng</a:t>
            </a:r>
            <a:r>
              <a:rPr lang="en-US" sz="2400" dirty="0">
                <a:solidFill>
                  <a:srgbClr val="FF0000"/>
                </a:solidFill>
              </a:rPr>
              <a:t> </a:t>
            </a:r>
            <a:r>
              <a:rPr lang="en-US" sz="2400" dirty="0" err="1">
                <a:solidFill>
                  <a:srgbClr val="FF0000"/>
                </a:solidFill>
              </a:rPr>
              <a:t>để</a:t>
            </a:r>
            <a:r>
              <a:rPr lang="en-US" sz="2400" dirty="0">
                <a:solidFill>
                  <a:srgbClr val="FF0000"/>
                </a:solidFill>
              </a:rPr>
              <a:t> </a:t>
            </a:r>
            <a:r>
              <a:rPr lang="en-US" sz="2400" dirty="0" err="1">
                <a:solidFill>
                  <a:srgbClr val="FF0000"/>
                </a:solidFill>
              </a:rPr>
              <a:t>giảm</a:t>
            </a:r>
            <a:r>
              <a:rPr lang="en-US" sz="2400" dirty="0">
                <a:solidFill>
                  <a:srgbClr val="FF0000"/>
                </a:solidFill>
              </a:rPr>
              <a:t> </a:t>
            </a:r>
            <a:r>
              <a:rPr lang="en-US" sz="2400" dirty="0" err="1">
                <a:solidFill>
                  <a:srgbClr val="FF0000"/>
                </a:solidFill>
              </a:rPr>
              <a:t>áp</a:t>
            </a:r>
            <a:r>
              <a:rPr lang="en-US" sz="2400" dirty="0">
                <a:solidFill>
                  <a:srgbClr val="FF0000"/>
                </a:solidFill>
              </a:rPr>
              <a:t> </a:t>
            </a:r>
            <a:r>
              <a:rPr lang="en-US" sz="2400" dirty="0" err="1">
                <a:solidFill>
                  <a:srgbClr val="FF0000"/>
                </a:solidFill>
              </a:rPr>
              <a:t>suất</a:t>
            </a:r>
            <a:r>
              <a:rPr lang="en-US" sz="2400" dirty="0">
                <a:solidFill>
                  <a:srgbClr val="FF0000"/>
                </a:solidFill>
              </a:rPr>
              <a:t> </a:t>
            </a:r>
            <a:r>
              <a:rPr lang="en-US" sz="2400" dirty="0" err="1">
                <a:solidFill>
                  <a:srgbClr val="FF0000"/>
                </a:solidFill>
              </a:rPr>
              <a:t>tác</a:t>
            </a:r>
            <a:r>
              <a:rPr lang="en-US" sz="2400" dirty="0">
                <a:solidFill>
                  <a:srgbClr val="FF0000"/>
                </a:solidFill>
              </a:rPr>
              <a:t> </a:t>
            </a:r>
            <a:r>
              <a:rPr lang="en-US" sz="2400" dirty="0" err="1">
                <a:solidFill>
                  <a:srgbClr val="FF0000"/>
                </a:solidFill>
              </a:rPr>
              <a:t>dụng</a:t>
            </a:r>
            <a:r>
              <a:rPr lang="en-US" sz="2400" dirty="0">
                <a:solidFill>
                  <a:srgbClr val="FF0000"/>
                </a:solidFill>
              </a:rPr>
              <a:t> </a:t>
            </a:r>
            <a:r>
              <a:rPr lang="en-US" sz="2400" dirty="0" err="1">
                <a:solidFill>
                  <a:srgbClr val="FF0000"/>
                </a:solidFill>
              </a:rPr>
              <a:t>xuống</a:t>
            </a:r>
            <a:r>
              <a:rPr lang="en-US" sz="2400" dirty="0">
                <a:solidFill>
                  <a:srgbClr val="FF0000"/>
                </a:solidFill>
              </a:rPr>
              <a:t> </a:t>
            </a:r>
            <a:r>
              <a:rPr lang="en-US" sz="2400" dirty="0" err="1">
                <a:solidFill>
                  <a:srgbClr val="FF0000"/>
                </a:solidFill>
              </a:rPr>
              <a:t>đất</a:t>
            </a:r>
            <a:r>
              <a:rPr lang="en-US" sz="2400" dirty="0">
                <a:solidFill>
                  <a:srgbClr val="FF0000"/>
                </a:solidFill>
              </a:rPr>
              <a:t> </a:t>
            </a:r>
            <a:r>
              <a:rPr lang="en-US" sz="2400" dirty="0" err="1">
                <a:solidFill>
                  <a:srgbClr val="FF0000"/>
                </a:solidFill>
              </a:rPr>
              <a:t>giúp</a:t>
            </a:r>
            <a:r>
              <a:rPr lang="en-US" sz="2400" dirty="0">
                <a:solidFill>
                  <a:srgbClr val="FF0000"/>
                </a:solidFill>
              </a:rPr>
              <a:t> </a:t>
            </a:r>
            <a:r>
              <a:rPr lang="en-US" sz="2400" dirty="0" err="1">
                <a:solidFill>
                  <a:srgbClr val="FF0000"/>
                </a:solidFill>
              </a:rPr>
              <a:t>nhà</a:t>
            </a:r>
            <a:r>
              <a:rPr lang="en-US" sz="2400" dirty="0">
                <a:solidFill>
                  <a:srgbClr val="FF0000"/>
                </a:solidFill>
              </a:rPr>
              <a:t> </a:t>
            </a:r>
            <a:r>
              <a:rPr lang="en-US" sz="2400" dirty="0" err="1">
                <a:solidFill>
                  <a:srgbClr val="FF0000"/>
                </a:solidFill>
              </a:rPr>
              <a:t>không</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lún</a:t>
            </a:r>
            <a:endParaRPr lang="en-US" sz="2400" dirty="0">
              <a:solidFill>
                <a:srgbClr val="FF0000"/>
              </a:solidFill>
            </a:endParaRPr>
          </a:p>
        </p:txBody>
      </p:sp>
      <p:pic>
        <p:nvPicPr>
          <p:cNvPr id="3" name="Picture 2">
            <a:extLst>
              <a:ext uri="{FF2B5EF4-FFF2-40B4-BE49-F238E27FC236}">
                <a16:creationId xmlns:a16="http://schemas.microsoft.com/office/drawing/2014/main" id="{DB21A689-B645-9CE1-2C25-F25B68F1E72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rcRect/>
          <a:stretch/>
        </p:blipFill>
        <p:spPr>
          <a:xfrm>
            <a:off x="4226821" y="2033632"/>
            <a:ext cx="4033601" cy="2827679"/>
          </a:xfrm>
          <a:prstGeom prst="rect">
            <a:avLst/>
          </a:prstGeom>
          <a:ln w="57150">
            <a:solidFill>
              <a:srgbClr val="FF0000"/>
            </a:solidFill>
            <a:prstDash val="sysDash"/>
          </a:ln>
        </p:spPr>
      </p:pic>
    </p:spTree>
    <p:extLst>
      <p:ext uri="{BB962C8B-B14F-4D97-AF65-F5344CB8AC3E}">
        <p14:creationId xmlns:p14="http://schemas.microsoft.com/office/powerpoint/2010/main" val="3797364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Rectangle: Rounded Corners 6">
                <a:extLst>
                  <a:ext uri="{FF2B5EF4-FFF2-40B4-BE49-F238E27FC236}">
                    <a16:creationId xmlns:a16="http://schemas.microsoft.com/office/drawing/2014/main" id="{76B75494-6E9C-98BB-B35C-A52661F6F53C}"/>
                  </a:ext>
                </a:extLst>
              </p:cNvPr>
              <p:cNvSpPr/>
              <p:nvPr/>
            </p:nvSpPr>
            <p:spPr>
              <a:xfrm>
                <a:off x="652409" y="760288"/>
                <a:ext cx="7839182" cy="4188004"/>
              </a:xfrm>
              <a:custGeom>
                <a:avLst/>
                <a:gdLst>
                  <a:gd name="connsiteX0" fmla="*/ 0 w 7839182"/>
                  <a:gd name="connsiteY0" fmla="*/ 698015 h 4188004"/>
                  <a:gd name="connsiteX1" fmla="*/ 698015 w 7839182"/>
                  <a:gd name="connsiteY1" fmla="*/ 0 h 4188004"/>
                  <a:gd name="connsiteX2" fmla="*/ 7141167 w 7839182"/>
                  <a:gd name="connsiteY2" fmla="*/ 0 h 4188004"/>
                  <a:gd name="connsiteX3" fmla="*/ 7839182 w 7839182"/>
                  <a:gd name="connsiteY3" fmla="*/ 698015 h 4188004"/>
                  <a:gd name="connsiteX4" fmla="*/ 7839182 w 7839182"/>
                  <a:gd name="connsiteY4" fmla="*/ 3489989 h 4188004"/>
                  <a:gd name="connsiteX5" fmla="*/ 7141167 w 7839182"/>
                  <a:gd name="connsiteY5" fmla="*/ 4188004 h 4188004"/>
                  <a:gd name="connsiteX6" fmla="*/ 698015 w 7839182"/>
                  <a:gd name="connsiteY6" fmla="*/ 4188004 h 4188004"/>
                  <a:gd name="connsiteX7" fmla="*/ 0 w 7839182"/>
                  <a:gd name="connsiteY7" fmla="*/ 3489989 h 4188004"/>
                  <a:gd name="connsiteX8" fmla="*/ 0 w 7839182"/>
                  <a:gd name="connsiteY8" fmla="*/ 698015 h 4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182" h="4188004" fill="none" extrusionOk="0">
                    <a:moveTo>
                      <a:pt x="0" y="698015"/>
                    </a:moveTo>
                    <a:cubicBezTo>
                      <a:pt x="-2891" y="324222"/>
                      <a:pt x="259567" y="-23156"/>
                      <a:pt x="698015" y="0"/>
                    </a:cubicBezTo>
                    <a:cubicBezTo>
                      <a:pt x="2224549" y="-76440"/>
                      <a:pt x="4112840" y="29654"/>
                      <a:pt x="7141167" y="0"/>
                    </a:cubicBezTo>
                    <a:cubicBezTo>
                      <a:pt x="7601197" y="3495"/>
                      <a:pt x="7851654" y="318077"/>
                      <a:pt x="7839182" y="698015"/>
                    </a:cubicBezTo>
                    <a:cubicBezTo>
                      <a:pt x="7870085" y="1365925"/>
                      <a:pt x="7917675" y="2701075"/>
                      <a:pt x="7839182" y="3489989"/>
                    </a:cubicBezTo>
                    <a:cubicBezTo>
                      <a:pt x="7852430" y="3867634"/>
                      <a:pt x="7537927" y="4189394"/>
                      <a:pt x="7141167" y="4188004"/>
                    </a:cubicBezTo>
                    <a:cubicBezTo>
                      <a:pt x="5942427" y="4351902"/>
                      <a:pt x="2832012" y="4346704"/>
                      <a:pt x="698015" y="4188004"/>
                    </a:cubicBezTo>
                    <a:cubicBezTo>
                      <a:pt x="295016" y="4194124"/>
                      <a:pt x="13726" y="3936374"/>
                      <a:pt x="0" y="3489989"/>
                    </a:cubicBezTo>
                    <a:cubicBezTo>
                      <a:pt x="-7434" y="2505226"/>
                      <a:pt x="-115201" y="1078300"/>
                      <a:pt x="0" y="698015"/>
                    </a:cubicBezTo>
                    <a:close/>
                  </a:path>
                  <a:path w="7839182" h="4188004" stroke="0" extrusionOk="0">
                    <a:moveTo>
                      <a:pt x="0" y="698015"/>
                    </a:moveTo>
                    <a:cubicBezTo>
                      <a:pt x="16540" y="255260"/>
                      <a:pt x="269103" y="-62423"/>
                      <a:pt x="698015" y="0"/>
                    </a:cubicBezTo>
                    <a:cubicBezTo>
                      <a:pt x="3038650" y="33253"/>
                      <a:pt x="4273482" y="1046"/>
                      <a:pt x="7141167" y="0"/>
                    </a:cubicBezTo>
                    <a:cubicBezTo>
                      <a:pt x="7593337" y="-27220"/>
                      <a:pt x="7895397" y="268615"/>
                      <a:pt x="7839182" y="698015"/>
                    </a:cubicBezTo>
                    <a:cubicBezTo>
                      <a:pt x="7981247" y="1727730"/>
                      <a:pt x="7938836" y="2568980"/>
                      <a:pt x="7839182" y="3489989"/>
                    </a:cubicBezTo>
                    <a:cubicBezTo>
                      <a:pt x="7800653" y="3838148"/>
                      <a:pt x="7554416" y="4216924"/>
                      <a:pt x="7141167" y="4188004"/>
                    </a:cubicBezTo>
                    <a:cubicBezTo>
                      <a:pt x="6443304" y="4168567"/>
                      <a:pt x="2430434" y="4033176"/>
                      <a:pt x="698015" y="4188004"/>
                    </a:cubicBezTo>
                    <a:cubicBezTo>
                      <a:pt x="364144" y="4213171"/>
                      <a:pt x="-66489" y="3883966"/>
                      <a:pt x="0" y="3489989"/>
                    </a:cubicBezTo>
                    <a:cubicBezTo>
                      <a:pt x="-110044" y="2344236"/>
                      <a:pt x="-37604" y="1399279"/>
                      <a:pt x="0" y="698015"/>
                    </a:cubicBezTo>
                    <a:close/>
                  </a:path>
                </a:pathLst>
              </a:custGeom>
              <a:solidFill>
                <a:schemeClr val="tx1">
                  <a:lumMod val="10000"/>
                  <a:lumOff val="90000"/>
                </a:schemeClr>
              </a:solidFill>
              <a:ln w="38100">
                <a:solidFill>
                  <a:srgbClr val="00B050"/>
                </a:solidFill>
                <a:prstDash val="lgDashDot"/>
                <a:extLst>
                  <a:ext uri="{C807C97D-BFC1-408E-A445-0C87EB9F89A2}">
                    <ask:lineSketchStyleProps xmlns:ask="http://schemas.microsoft.com/office/drawing/2018/sketchyshapes" sd="3990153786">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Ø"/>
                </a:pPr>
                <a:r>
                  <a:rPr lang="en-US" sz="3200" dirty="0">
                    <a:solidFill>
                      <a:srgbClr val="000000"/>
                    </a:solidFill>
                  </a:rPr>
                  <a:t>Áp </a:t>
                </a:r>
                <a:r>
                  <a:rPr lang="en-US" sz="3200" dirty="0" err="1">
                    <a:solidFill>
                      <a:srgbClr val="000000"/>
                    </a:solidFill>
                  </a:rPr>
                  <a:t>lực</a:t>
                </a:r>
                <a:r>
                  <a:rPr lang="en-US" sz="3200" dirty="0">
                    <a:solidFill>
                      <a:srgbClr val="000000"/>
                    </a:solidFill>
                  </a:rPr>
                  <a:t> </a:t>
                </a:r>
                <a:r>
                  <a:rPr lang="en-US" sz="3200" dirty="0" err="1">
                    <a:solidFill>
                      <a:srgbClr val="000000"/>
                    </a:solidFill>
                  </a:rPr>
                  <a:t>là</a:t>
                </a:r>
                <a:r>
                  <a:rPr lang="en-US" sz="3200" dirty="0">
                    <a:solidFill>
                      <a:srgbClr val="000000"/>
                    </a:solidFill>
                  </a:rPr>
                  <a:t> </a:t>
                </a:r>
                <a:r>
                  <a:rPr lang="en-US" sz="3200" dirty="0" err="1">
                    <a:solidFill>
                      <a:srgbClr val="000000"/>
                    </a:solidFill>
                  </a:rPr>
                  <a:t>lực</a:t>
                </a:r>
                <a:r>
                  <a:rPr lang="en-US" sz="3200" dirty="0">
                    <a:solidFill>
                      <a:srgbClr val="000000"/>
                    </a:solidFill>
                  </a:rPr>
                  <a:t> </a:t>
                </a:r>
                <a:r>
                  <a:rPr lang="en-US" sz="3200" dirty="0" err="1">
                    <a:solidFill>
                      <a:srgbClr val="000000"/>
                    </a:solidFill>
                  </a:rPr>
                  <a:t>ép</a:t>
                </a:r>
                <a:r>
                  <a:rPr lang="en-US" sz="3200" dirty="0">
                    <a:solidFill>
                      <a:srgbClr val="000000"/>
                    </a:solidFill>
                  </a:rPr>
                  <a:t> </a:t>
                </a:r>
                <a:r>
                  <a:rPr lang="en-US" sz="3200" dirty="0" err="1">
                    <a:solidFill>
                      <a:srgbClr val="000000"/>
                    </a:solidFill>
                  </a:rPr>
                  <a:t>có</a:t>
                </a:r>
                <a:r>
                  <a:rPr lang="en-US" sz="3200" dirty="0">
                    <a:solidFill>
                      <a:srgbClr val="000000"/>
                    </a:solidFill>
                  </a:rPr>
                  <a:t> </a:t>
                </a:r>
                <a:r>
                  <a:rPr lang="en-US" sz="3200" dirty="0" err="1">
                    <a:solidFill>
                      <a:srgbClr val="000000"/>
                    </a:solidFill>
                  </a:rPr>
                  <a:t>phương</a:t>
                </a:r>
                <a:r>
                  <a:rPr lang="en-US" sz="3200" dirty="0">
                    <a:solidFill>
                      <a:srgbClr val="000000"/>
                    </a:solidFill>
                  </a:rPr>
                  <a:t> </a:t>
                </a:r>
                <a:r>
                  <a:rPr lang="en-US" sz="3200" dirty="0" err="1">
                    <a:solidFill>
                      <a:srgbClr val="000000"/>
                    </a:solidFill>
                  </a:rPr>
                  <a:t>vuông</a:t>
                </a:r>
                <a:r>
                  <a:rPr lang="en-US" sz="3200" dirty="0">
                    <a:solidFill>
                      <a:srgbClr val="000000"/>
                    </a:solidFill>
                  </a:rPr>
                  <a:t> </a:t>
                </a:r>
                <a:r>
                  <a:rPr lang="en-US" sz="3200" dirty="0" err="1">
                    <a:solidFill>
                      <a:srgbClr val="000000"/>
                    </a:solidFill>
                  </a:rPr>
                  <a:t>góc</a:t>
                </a:r>
                <a:r>
                  <a:rPr lang="en-US" sz="3200" dirty="0">
                    <a:solidFill>
                      <a:srgbClr val="000000"/>
                    </a:solidFill>
                  </a:rPr>
                  <a:t> </a:t>
                </a:r>
                <a:r>
                  <a:rPr lang="en-US" sz="3200" dirty="0" err="1">
                    <a:solidFill>
                      <a:srgbClr val="000000"/>
                    </a:solidFill>
                  </a:rPr>
                  <a:t>với</a:t>
                </a:r>
                <a:r>
                  <a:rPr lang="en-US" sz="3200" dirty="0">
                    <a:solidFill>
                      <a:srgbClr val="000000"/>
                    </a:solidFill>
                  </a:rPr>
                  <a:t> </a:t>
                </a:r>
                <a:r>
                  <a:rPr lang="en-US" sz="3200" dirty="0" err="1">
                    <a:solidFill>
                      <a:srgbClr val="000000"/>
                    </a:solidFill>
                  </a:rPr>
                  <a:t>mặt</a:t>
                </a:r>
                <a:r>
                  <a:rPr lang="en-US" sz="3200" dirty="0">
                    <a:solidFill>
                      <a:srgbClr val="000000"/>
                    </a:solidFill>
                  </a:rPr>
                  <a:t> </a:t>
                </a:r>
                <a:r>
                  <a:rPr lang="en-US" sz="3200" dirty="0" err="1">
                    <a:solidFill>
                      <a:srgbClr val="000000"/>
                    </a:solidFill>
                  </a:rPr>
                  <a:t>bị</a:t>
                </a:r>
                <a:r>
                  <a:rPr lang="en-US" sz="3200" dirty="0">
                    <a:solidFill>
                      <a:srgbClr val="000000"/>
                    </a:solidFill>
                  </a:rPr>
                  <a:t> </a:t>
                </a:r>
                <a:r>
                  <a:rPr lang="en-US" sz="3200" dirty="0" err="1">
                    <a:solidFill>
                      <a:srgbClr val="000000"/>
                    </a:solidFill>
                  </a:rPr>
                  <a:t>ép</a:t>
                </a:r>
                <a:r>
                  <a:rPr lang="en-US" sz="3200" dirty="0">
                    <a:solidFill>
                      <a:srgbClr val="000000"/>
                    </a:solidFill>
                  </a:rPr>
                  <a:t>.</a:t>
                </a:r>
              </a:p>
              <a:p>
                <a:pPr marL="457200" marR="0" lvl="0" indent="-4572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en-US" sz="3200" i="0" u="none" strike="noStrike" kern="0" cap="none" spc="0" normalizeH="0" baseline="0" noProof="0" dirty="0">
                    <a:ln>
                      <a:noFill/>
                    </a:ln>
                    <a:solidFill>
                      <a:srgbClr val="000000"/>
                    </a:solidFill>
                    <a:effectLst/>
                    <a:uLnTx/>
                    <a:uFillTx/>
                    <a:latin typeface="Arial"/>
                    <a:cs typeface="Arial"/>
                    <a:sym typeface="Arial"/>
                  </a:rPr>
                  <a:t>Áp </a:t>
                </a:r>
                <a:r>
                  <a:rPr kumimoji="0" lang="en-US" sz="3200" i="0" u="none" strike="noStrike" kern="0" cap="none" spc="0" normalizeH="0" baseline="0" noProof="0" dirty="0" err="1">
                    <a:ln>
                      <a:noFill/>
                    </a:ln>
                    <a:solidFill>
                      <a:srgbClr val="000000"/>
                    </a:solidFill>
                    <a:effectLst/>
                    <a:uLnTx/>
                    <a:uFillTx/>
                    <a:latin typeface="Arial"/>
                    <a:cs typeface="Arial"/>
                    <a:sym typeface="Arial"/>
                  </a:rPr>
                  <a:t>suất</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tính</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bằng</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công</a:t>
                </a:r>
                <a:r>
                  <a:rPr kumimoji="0" lang="en-US" sz="3200" i="0" u="none" strike="noStrike" kern="0" cap="none" spc="0" normalizeH="0" baseline="0" noProof="0" dirty="0">
                    <a:ln>
                      <a:noFill/>
                    </a:ln>
                    <a:solidFill>
                      <a:srgbClr val="000000"/>
                    </a:solidFill>
                    <a:effectLst/>
                    <a:uLnTx/>
                    <a:uFillTx/>
                    <a:latin typeface="Arial"/>
                    <a:cs typeface="Arial"/>
                    <a:sym typeface="Arial"/>
                  </a:rPr>
                  <a:t> </a:t>
                </a:r>
                <a:r>
                  <a:rPr kumimoji="0" lang="en-US" sz="3200" i="0" u="none" strike="noStrike" kern="0" cap="none" spc="0" normalizeH="0" baseline="0" noProof="0" dirty="0" err="1">
                    <a:ln>
                      <a:noFill/>
                    </a:ln>
                    <a:solidFill>
                      <a:srgbClr val="000000"/>
                    </a:solidFill>
                    <a:effectLst/>
                    <a:uLnTx/>
                    <a:uFillTx/>
                    <a:latin typeface="Arial"/>
                    <a:cs typeface="Arial"/>
                    <a:sym typeface="Arial"/>
                  </a:rPr>
                  <a:t>thức</a:t>
                </a:r>
                <a:r>
                  <a:rPr kumimoji="0" lang="en-US" sz="3200" i="0" u="none" strike="noStrike" kern="0" cap="none" spc="0" normalizeH="0" baseline="0" noProof="0" dirty="0">
                    <a:ln>
                      <a:noFill/>
                    </a:ln>
                    <a:solidFill>
                      <a:srgbClr val="000000"/>
                    </a:solidFill>
                    <a:effectLst/>
                    <a:uLnTx/>
                    <a:uFillTx/>
                    <a:latin typeface="Arial"/>
                    <a:cs typeface="Arial"/>
                    <a:sym typeface="Arial"/>
                  </a:rPr>
                  <a: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i="0" u="none" strike="noStrike" kern="0" cap="none" spc="0" normalizeH="0" baseline="0" noProof="0" dirty="0">
                    <a:ln>
                      <a:noFill/>
                    </a:ln>
                    <a:solidFill>
                      <a:srgbClr val="000000"/>
                    </a:solidFill>
                    <a:effectLst/>
                    <a:uLnTx/>
                    <a:uFillTx/>
                    <a:latin typeface="Arial"/>
                    <a:cs typeface="Arial"/>
                    <a:sym typeface="Arial"/>
                  </a:rPr>
                  <a:t>p = </a:t>
                </a:r>
                <a14:m>
                  <m:oMath xmlns:m="http://schemas.openxmlformats.org/officeDocument/2006/math">
                    <m:f>
                      <m:fPr>
                        <m:ctrlPr>
                          <a:rPr kumimoji="0" lang="en-US" sz="3200" i="1" u="none" strike="noStrike" kern="0" cap="none" spc="0" normalizeH="0" baseline="0" noProof="0" smtClean="0">
                            <a:ln>
                              <a:noFill/>
                            </a:ln>
                            <a:solidFill>
                              <a:srgbClr val="000000"/>
                            </a:solidFill>
                            <a:effectLst/>
                            <a:uLnTx/>
                            <a:uFillTx/>
                            <a:latin typeface="Cambria Math" panose="02040503050406030204" pitchFamily="18" charset="0"/>
                            <a:sym typeface="Arial"/>
                          </a:rPr>
                        </m:ctrlPr>
                      </m:fPr>
                      <m:nu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𝐹</m:t>
                        </m:r>
                      </m:num>
                      <m:den>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sym typeface="Arial"/>
                          </a:rPr>
                          <m:t>𝑆</m:t>
                        </m:r>
                      </m:den>
                    </m:f>
                  </m:oMath>
                </a14:m>
                <a:endParaRPr kumimoji="0" lang="en-US" sz="3200" i="0" u="none" strike="noStrike" kern="0" cap="none" spc="0" normalizeH="0" baseline="0" noProof="0" dirty="0">
                  <a:ln>
                    <a:noFill/>
                  </a:ln>
                  <a:solidFill>
                    <a:srgbClr val="000000"/>
                  </a:solidFill>
                  <a:effectLst/>
                  <a:uLnTx/>
                  <a:uFillTx/>
                  <a:latin typeface="Arial"/>
                  <a:cs typeface="Arial"/>
                  <a:sym typeface="Arial"/>
                </a:endParaRPr>
              </a:p>
              <a:p>
                <a:pPr marL="457200" indent="-457200">
                  <a:buFont typeface="Wingdings" panose="05000000000000000000" pitchFamily="2" charset="2"/>
                  <a:buChar char="Ø"/>
                </a:pPr>
                <a:endParaRPr lang="en-US" sz="3200" dirty="0">
                  <a:solidFill>
                    <a:srgbClr val="000000"/>
                  </a:solidFill>
                </a:endParaRPr>
              </a:p>
            </p:txBody>
          </p:sp>
        </mc:Choice>
        <mc:Fallback>
          <p:sp>
            <p:nvSpPr>
              <p:cNvPr id="7" name="Rectangle: Rounded Corners 6">
                <a:extLst>
                  <a:ext uri="{FF2B5EF4-FFF2-40B4-BE49-F238E27FC236}">
                    <a16:creationId xmlns:a16="http://schemas.microsoft.com/office/drawing/2014/main" id="{76B75494-6E9C-98BB-B35C-A52661F6F53C}"/>
                  </a:ext>
                </a:extLst>
              </p:cNvPr>
              <p:cNvSpPr>
                <a:spLocks noRot="1" noChangeAspect="1" noMove="1" noResize="1" noEditPoints="1" noAdjustHandles="1" noChangeArrowheads="1" noChangeShapeType="1" noTextEdit="1"/>
              </p:cNvSpPr>
              <p:nvPr/>
            </p:nvSpPr>
            <p:spPr>
              <a:xfrm>
                <a:off x="652409" y="760288"/>
                <a:ext cx="7839182" cy="4188004"/>
              </a:xfrm>
              <a:prstGeom prst="roundRect">
                <a:avLst/>
              </a:prstGeom>
              <a:blipFill>
                <a:blip r:embed="rId3"/>
                <a:stretch>
                  <a:fillRect/>
                </a:stretch>
              </a:blipFill>
              <a:ln w="38100">
                <a:solidFill>
                  <a:srgbClr val="00B050"/>
                </a:solidFill>
                <a:prstDash val="lgDashDot"/>
                <a:extLst>
                  <a:ext uri="{C807C97D-BFC1-408E-A445-0C87EB9F89A2}">
                    <ask:lineSketchStyleProps xmlns:ask="http://schemas.microsoft.com/office/drawing/2018/sketchyshapes" sd="3990153786">
                      <a:custGeom>
                        <a:avLst/>
                        <a:gdLst>
                          <a:gd name="connsiteX0" fmla="*/ 0 w 7839182"/>
                          <a:gd name="connsiteY0" fmla="*/ 698015 h 4188004"/>
                          <a:gd name="connsiteX1" fmla="*/ 698015 w 7839182"/>
                          <a:gd name="connsiteY1" fmla="*/ 0 h 4188004"/>
                          <a:gd name="connsiteX2" fmla="*/ 7141167 w 7839182"/>
                          <a:gd name="connsiteY2" fmla="*/ 0 h 4188004"/>
                          <a:gd name="connsiteX3" fmla="*/ 7839182 w 7839182"/>
                          <a:gd name="connsiteY3" fmla="*/ 698015 h 4188004"/>
                          <a:gd name="connsiteX4" fmla="*/ 7839182 w 7839182"/>
                          <a:gd name="connsiteY4" fmla="*/ 3489989 h 4188004"/>
                          <a:gd name="connsiteX5" fmla="*/ 7141167 w 7839182"/>
                          <a:gd name="connsiteY5" fmla="*/ 4188004 h 4188004"/>
                          <a:gd name="connsiteX6" fmla="*/ 698015 w 7839182"/>
                          <a:gd name="connsiteY6" fmla="*/ 4188004 h 4188004"/>
                          <a:gd name="connsiteX7" fmla="*/ 0 w 7839182"/>
                          <a:gd name="connsiteY7" fmla="*/ 3489989 h 4188004"/>
                          <a:gd name="connsiteX8" fmla="*/ 0 w 7839182"/>
                          <a:gd name="connsiteY8" fmla="*/ 698015 h 418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39182" h="4188004" fill="none" extrusionOk="0">
                            <a:moveTo>
                              <a:pt x="0" y="698015"/>
                            </a:moveTo>
                            <a:cubicBezTo>
                              <a:pt x="-2891" y="324222"/>
                              <a:pt x="259567" y="-23156"/>
                              <a:pt x="698015" y="0"/>
                            </a:cubicBezTo>
                            <a:cubicBezTo>
                              <a:pt x="2224549" y="-76440"/>
                              <a:pt x="4112840" y="29654"/>
                              <a:pt x="7141167" y="0"/>
                            </a:cubicBezTo>
                            <a:cubicBezTo>
                              <a:pt x="7601197" y="3495"/>
                              <a:pt x="7851654" y="318077"/>
                              <a:pt x="7839182" y="698015"/>
                            </a:cubicBezTo>
                            <a:cubicBezTo>
                              <a:pt x="7870085" y="1365925"/>
                              <a:pt x="7917675" y="2701075"/>
                              <a:pt x="7839182" y="3489989"/>
                            </a:cubicBezTo>
                            <a:cubicBezTo>
                              <a:pt x="7852430" y="3867634"/>
                              <a:pt x="7537927" y="4189394"/>
                              <a:pt x="7141167" y="4188004"/>
                            </a:cubicBezTo>
                            <a:cubicBezTo>
                              <a:pt x="5942427" y="4351902"/>
                              <a:pt x="2832012" y="4346704"/>
                              <a:pt x="698015" y="4188004"/>
                            </a:cubicBezTo>
                            <a:cubicBezTo>
                              <a:pt x="295016" y="4194124"/>
                              <a:pt x="13726" y="3936374"/>
                              <a:pt x="0" y="3489989"/>
                            </a:cubicBezTo>
                            <a:cubicBezTo>
                              <a:pt x="-7434" y="2505226"/>
                              <a:pt x="-115201" y="1078300"/>
                              <a:pt x="0" y="698015"/>
                            </a:cubicBezTo>
                            <a:close/>
                          </a:path>
                          <a:path w="7839182" h="4188004" stroke="0" extrusionOk="0">
                            <a:moveTo>
                              <a:pt x="0" y="698015"/>
                            </a:moveTo>
                            <a:cubicBezTo>
                              <a:pt x="16540" y="255260"/>
                              <a:pt x="269103" y="-62423"/>
                              <a:pt x="698015" y="0"/>
                            </a:cubicBezTo>
                            <a:cubicBezTo>
                              <a:pt x="3038650" y="33253"/>
                              <a:pt x="4273482" y="1046"/>
                              <a:pt x="7141167" y="0"/>
                            </a:cubicBezTo>
                            <a:cubicBezTo>
                              <a:pt x="7593337" y="-27220"/>
                              <a:pt x="7895397" y="268615"/>
                              <a:pt x="7839182" y="698015"/>
                            </a:cubicBezTo>
                            <a:cubicBezTo>
                              <a:pt x="7981247" y="1727730"/>
                              <a:pt x="7938836" y="2568980"/>
                              <a:pt x="7839182" y="3489989"/>
                            </a:cubicBezTo>
                            <a:cubicBezTo>
                              <a:pt x="7800653" y="3838148"/>
                              <a:pt x="7554416" y="4216924"/>
                              <a:pt x="7141167" y="4188004"/>
                            </a:cubicBezTo>
                            <a:cubicBezTo>
                              <a:pt x="6443304" y="4168567"/>
                              <a:pt x="2430434" y="4033176"/>
                              <a:pt x="698015" y="4188004"/>
                            </a:cubicBezTo>
                            <a:cubicBezTo>
                              <a:pt x="364144" y="4213171"/>
                              <a:pt x="-66489" y="3883966"/>
                              <a:pt x="0" y="3489989"/>
                            </a:cubicBezTo>
                            <a:cubicBezTo>
                              <a:pt x="-110044" y="2344236"/>
                              <a:pt x="-37604" y="1399279"/>
                              <a:pt x="0" y="698015"/>
                            </a:cubicBezTo>
                            <a:close/>
                          </a:path>
                        </a:pathLst>
                      </a:custGeom>
                      <ask:type>
                        <ask:lineSketchCurved/>
                      </ask:type>
                    </ask:lineSketchStyleProps>
                  </a:ext>
                </a:extLst>
              </a:ln>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6195A7B0-F596-5E2C-5546-A02F6B1A5C53}"/>
              </a:ext>
            </a:extLst>
          </p:cNvPr>
          <p:cNvSpPr/>
          <p:nvPr/>
        </p:nvSpPr>
        <p:spPr>
          <a:xfrm>
            <a:off x="1941816" y="92467"/>
            <a:ext cx="5198723" cy="770562"/>
          </a:xfrm>
          <a:custGeom>
            <a:avLst/>
            <a:gdLst>
              <a:gd name="connsiteX0" fmla="*/ 0 w 5198723"/>
              <a:gd name="connsiteY0" fmla="*/ 128430 h 770562"/>
              <a:gd name="connsiteX1" fmla="*/ 128430 w 5198723"/>
              <a:gd name="connsiteY1" fmla="*/ 0 h 770562"/>
              <a:gd name="connsiteX2" fmla="*/ 647326 w 5198723"/>
              <a:gd name="connsiteY2" fmla="*/ 0 h 770562"/>
              <a:gd name="connsiteX3" fmla="*/ 1314477 w 5198723"/>
              <a:gd name="connsiteY3" fmla="*/ 0 h 770562"/>
              <a:gd name="connsiteX4" fmla="*/ 1882791 w 5198723"/>
              <a:gd name="connsiteY4" fmla="*/ 0 h 770562"/>
              <a:gd name="connsiteX5" fmla="*/ 2451106 w 5198723"/>
              <a:gd name="connsiteY5" fmla="*/ 0 h 770562"/>
              <a:gd name="connsiteX6" fmla="*/ 3167676 w 5198723"/>
              <a:gd name="connsiteY6" fmla="*/ 0 h 770562"/>
              <a:gd name="connsiteX7" fmla="*/ 3884246 w 5198723"/>
              <a:gd name="connsiteY7" fmla="*/ 0 h 770562"/>
              <a:gd name="connsiteX8" fmla="*/ 4501979 w 5198723"/>
              <a:gd name="connsiteY8" fmla="*/ 0 h 770562"/>
              <a:gd name="connsiteX9" fmla="*/ 5070293 w 5198723"/>
              <a:gd name="connsiteY9" fmla="*/ 0 h 770562"/>
              <a:gd name="connsiteX10" fmla="*/ 5198723 w 5198723"/>
              <a:gd name="connsiteY10" fmla="*/ 128430 h 770562"/>
              <a:gd name="connsiteX11" fmla="*/ 5198723 w 5198723"/>
              <a:gd name="connsiteY11" fmla="*/ 642132 h 770562"/>
              <a:gd name="connsiteX12" fmla="*/ 5070293 w 5198723"/>
              <a:gd name="connsiteY12" fmla="*/ 770562 h 770562"/>
              <a:gd name="connsiteX13" fmla="*/ 4353723 w 5198723"/>
              <a:gd name="connsiteY13" fmla="*/ 770562 h 770562"/>
              <a:gd name="connsiteX14" fmla="*/ 3884246 w 5198723"/>
              <a:gd name="connsiteY14" fmla="*/ 770562 h 770562"/>
              <a:gd name="connsiteX15" fmla="*/ 3315932 w 5198723"/>
              <a:gd name="connsiteY15" fmla="*/ 770562 h 770562"/>
              <a:gd name="connsiteX16" fmla="*/ 2846455 w 5198723"/>
              <a:gd name="connsiteY16" fmla="*/ 770562 h 770562"/>
              <a:gd name="connsiteX17" fmla="*/ 2376978 w 5198723"/>
              <a:gd name="connsiteY17" fmla="*/ 770562 h 770562"/>
              <a:gd name="connsiteX18" fmla="*/ 1808663 w 5198723"/>
              <a:gd name="connsiteY18" fmla="*/ 770562 h 770562"/>
              <a:gd name="connsiteX19" fmla="*/ 1141512 w 5198723"/>
              <a:gd name="connsiteY19" fmla="*/ 770562 h 770562"/>
              <a:gd name="connsiteX20" fmla="*/ 128430 w 5198723"/>
              <a:gd name="connsiteY20" fmla="*/ 770562 h 770562"/>
              <a:gd name="connsiteX21" fmla="*/ 0 w 5198723"/>
              <a:gd name="connsiteY21" fmla="*/ 642132 h 770562"/>
              <a:gd name="connsiteX22" fmla="*/ 0 w 5198723"/>
              <a:gd name="connsiteY22" fmla="*/ 128430 h 770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723" h="770562" fill="none" extrusionOk="0">
                <a:moveTo>
                  <a:pt x="0" y="128430"/>
                </a:moveTo>
                <a:cubicBezTo>
                  <a:pt x="-9981" y="62267"/>
                  <a:pt x="62839" y="-1716"/>
                  <a:pt x="128430" y="0"/>
                </a:cubicBezTo>
                <a:cubicBezTo>
                  <a:pt x="241690" y="-14639"/>
                  <a:pt x="518341" y="15268"/>
                  <a:pt x="647326" y="0"/>
                </a:cubicBezTo>
                <a:cubicBezTo>
                  <a:pt x="776311" y="-15268"/>
                  <a:pt x="1075519" y="21498"/>
                  <a:pt x="1314477" y="0"/>
                </a:cubicBezTo>
                <a:cubicBezTo>
                  <a:pt x="1553435" y="-21498"/>
                  <a:pt x="1626269" y="11086"/>
                  <a:pt x="1882791" y="0"/>
                </a:cubicBezTo>
                <a:cubicBezTo>
                  <a:pt x="2139313" y="-11086"/>
                  <a:pt x="2170375" y="-7641"/>
                  <a:pt x="2451106" y="0"/>
                </a:cubicBezTo>
                <a:cubicBezTo>
                  <a:pt x="2731837" y="7641"/>
                  <a:pt x="2912113" y="-11516"/>
                  <a:pt x="3167676" y="0"/>
                </a:cubicBezTo>
                <a:cubicBezTo>
                  <a:pt x="3423239" y="11516"/>
                  <a:pt x="3698817" y="9120"/>
                  <a:pt x="3884246" y="0"/>
                </a:cubicBezTo>
                <a:cubicBezTo>
                  <a:pt x="4069675" y="-9120"/>
                  <a:pt x="4310951" y="-17680"/>
                  <a:pt x="4501979" y="0"/>
                </a:cubicBezTo>
                <a:cubicBezTo>
                  <a:pt x="4693007" y="17680"/>
                  <a:pt x="4895785" y="21749"/>
                  <a:pt x="5070293" y="0"/>
                </a:cubicBezTo>
                <a:cubicBezTo>
                  <a:pt x="5144618" y="3531"/>
                  <a:pt x="5209662" y="52020"/>
                  <a:pt x="5198723" y="128430"/>
                </a:cubicBezTo>
                <a:cubicBezTo>
                  <a:pt x="5218998" y="360772"/>
                  <a:pt x="5180745" y="473082"/>
                  <a:pt x="5198723" y="642132"/>
                </a:cubicBezTo>
                <a:cubicBezTo>
                  <a:pt x="5200993" y="716272"/>
                  <a:pt x="5139905" y="765786"/>
                  <a:pt x="5070293" y="770562"/>
                </a:cubicBezTo>
                <a:cubicBezTo>
                  <a:pt x="4716007" y="743233"/>
                  <a:pt x="4616303" y="765761"/>
                  <a:pt x="4353723" y="770562"/>
                </a:cubicBezTo>
                <a:cubicBezTo>
                  <a:pt x="4091143" y="775364"/>
                  <a:pt x="4069414" y="773314"/>
                  <a:pt x="3884246" y="770562"/>
                </a:cubicBezTo>
                <a:cubicBezTo>
                  <a:pt x="3699078" y="767810"/>
                  <a:pt x="3478933" y="797283"/>
                  <a:pt x="3315932" y="770562"/>
                </a:cubicBezTo>
                <a:cubicBezTo>
                  <a:pt x="3152931" y="743841"/>
                  <a:pt x="3062854" y="793665"/>
                  <a:pt x="2846455" y="770562"/>
                </a:cubicBezTo>
                <a:cubicBezTo>
                  <a:pt x="2630056" y="747459"/>
                  <a:pt x="2564677" y="759880"/>
                  <a:pt x="2376978" y="770562"/>
                </a:cubicBezTo>
                <a:cubicBezTo>
                  <a:pt x="2189279" y="781244"/>
                  <a:pt x="2083754" y="745934"/>
                  <a:pt x="1808663" y="770562"/>
                </a:cubicBezTo>
                <a:cubicBezTo>
                  <a:pt x="1533573" y="795190"/>
                  <a:pt x="1359774" y="786198"/>
                  <a:pt x="1141512" y="770562"/>
                </a:cubicBezTo>
                <a:cubicBezTo>
                  <a:pt x="923250" y="754926"/>
                  <a:pt x="477836" y="776007"/>
                  <a:pt x="128430" y="770562"/>
                </a:cubicBezTo>
                <a:cubicBezTo>
                  <a:pt x="62968" y="774324"/>
                  <a:pt x="-13231" y="718496"/>
                  <a:pt x="0" y="642132"/>
                </a:cubicBezTo>
                <a:cubicBezTo>
                  <a:pt x="3708" y="530768"/>
                  <a:pt x="18699" y="342229"/>
                  <a:pt x="0" y="128430"/>
                </a:cubicBezTo>
                <a:close/>
              </a:path>
              <a:path w="5198723" h="770562" stroke="0" extrusionOk="0">
                <a:moveTo>
                  <a:pt x="0" y="128430"/>
                </a:moveTo>
                <a:cubicBezTo>
                  <a:pt x="-552" y="62734"/>
                  <a:pt x="44022" y="11316"/>
                  <a:pt x="128430" y="0"/>
                </a:cubicBezTo>
                <a:cubicBezTo>
                  <a:pt x="381749" y="-24525"/>
                  <a:pt x="432346" y="15855"/>
                  <a:pt x="647326" y="0"/>
                </a:cubicBezTo>
                <a:cubicBezTo>
                  <a:pt x="862306" y="-15855"/>
                  <a:pt x="1078672" y="-12077"/>
                  <a:pt x="1215640" y="0"/>
                </a:cubicBezTo>
                <a:cubicBezTo>
                  <a:pt x="1352608" y="12077"/>
                  <a:pt x="1700956" y="29993"/>
                  <a:pt x="1932210" y="0"/>
                </a:cubicBezTo>
                <a:cubicBezTo>
                  <a:pt x="2163464" y="-29993"/>
                  <a:pt x="2350423" y="15978"/>
                  <a:pt x="2549943" y="0"/>
                </a:cubicBezTo>
                <a:cubicBezTo>
                  <a:pt x="2749463" y="-15978"/>
                  <a:pt x="3027790" y="27564"/>
                  <a:pt x="3167676" y="0"/>
                </a:cubicBezTo>
                <a:cubicBezTo>
                  <a:pt x="3307562" y="-27564"/>
                  <a:pt x="3498351" y="23874"/>
                  <a:pt x="3735990" y="0"/>
                </a:cubicBezTo>
                <a:cubicBezTo>
                  <a:pt x="3973629" y="-23874"/>
                  <a:pt x="4175754" y="-27486"/>
                  <a:pt x="4304304" y="0"/>
                </a:cubicBezTo>
                <a:cubicBezTo>
                  <a:pt x="4432854" y="27486"/>
                  <a:pt x="4879880" y="21041"/>
                  <a:pt x="5070293" y="0"/>
                </a:cubicBezTo>
                <a:cubicBezTo>
                  <a:pt x="5150842" y="5323"/>
                  <a:pt x="5208702" y="68056"/>
                  <a:pt x="5198723" y="128430"/>
                </a:cubicBezTo>
                <a:cubicBezTo>
                  <a:pt x="5214144" y="343920"/>
                  <a:pt x="5209287" y="474035"/>
                  <a:pt x="5198723" y="642132"/>
                </a:cubicBezTo>
                <a:cubicBezTo>
                  <a:pt x="5203170" y="705026"/>
                  <a:pt x="5143408" y="772438"/>
                  <a:pt x="5070293" y="770562"/>
                </a:cubicBezTo>
                <a:cubicBezTo>
                  <a:pt x="4901576" y="783532"/>
                  <a:pt x="4707314" y="803122"/>
                  <a:pt x="4403141" y="770562"/>
                </a:cubicBezTo>
                <a:cubicBezTo>
                  <a:pt x="4098968" y="738002"/>
                  <a:pt x="3947138" y="774690"/>
                  <a:pt x="3686571" y="770562"/>
                </a:cubicBezTo>
                <a:cubicBezTo>
                  <a:pt x="3426004" y="766435"/>
                  <a:pt x="3252090" y="771337"/>
                  <a:pt x="3019420" y="770562"/>
                </a:cubicBezTo>
                <a:cubicBezTo>
                  <a:pt x="2786750" y="769787"/>
                  <a:pt x="2758439" y="760963"/>
                  <a:pt x="2500524" y="770562"/>
                </a:cubicBezTo>
                <a:cubicBezTo>
                  <a:pt x="2242609" y="780161"/>
                  <a:pt x="2102357" y="783407"/>
                  <a:pt x="1833373" y="770562"/>
                </a:cubicBezTo>
                <a:cubicBezTo>
                  <a:pt x="1564389" y="757717"/>
                  <a:pt x="1348582" y="751376"/>
                  <a:pt x="1116803" y="770562"/>
                </a:cubicBezTo>
                <a:cubicBezTo>
                  <a:pt x="885024" y="789749"/>
                  <a:pt x="414548" y="778074"/>
                  <a:pt x="128430" y="770562"/>
                </a:cubicBezTo>
                <a:cubicBezTo>
                  <a:pt x="61899" y="762885"/>
                  <a:pt x="-1047" y="725048"/>
                  <a:pt x="0" y="642132"/>
                </a:cubicBezTo>
                <a:cubicBezTo>
                  <a:pt x="-390" y="462457"/>
                  <a:pt x="-14226" y="250329"/>
                  <a:pt x="0" y="128430"/>
                </a:cubicBezTo>
                <a:close/>
              </a:path>
            </a:pathLst>
          </a:custGeom>
          <a:solidFill>
            <a:schemeClr val="bg1">
              <a:lumMod val="90000"/>
            </a:schemeClr>
          </a:solidFill>
          <a:ln w="38100">
            <a:solidFill>
              <a:srgbClr val="FF0000"/>
            </a:solidFill>
            <a:prstDash val="dash"/>
            <a:extLst>
              <a:ext uri="{C807C97D-BFC1-408E-A445-0C87EB9F89A2}">
                <ask:lineSketchStyleProps xmlns:ask="http://schemas.microsoft.com/office/drawing/2018/sketchyshapes" sd="1351414221">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solidFill>
                  <a:sysClr val="windowText" lastClr="000000"/>
                </a:solidFill>
              </a:rPr>
              <a:t>TỔNG KẾT</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 calcmode="lin" valueType="num">
                                      <p:cBhvr additive="base">
                                        <p:cTn id="19" dur="500" fill="hold"/>
                                        <p:tgtEl>
                                          <p:spTgt spid="7">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
                                            <p:bg/>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69"/>
          <p:cNvSpPr txBox="1">
            <a:spLocks noGrp="1"/>
          </p:cNvSpPr>
          <p:nvPr>
            <p:ph type="ctrTitle"/>
          </p:nvPr>
        </p:nvSpPr>
        <p:spPr>
          <a:xfrm>
            <a:off x="449556" y="1289563"/>
            <a:ext cx="8244887" cy="2564374"/>
          </a:xfrm>
          <a:prstGeom prst="rect">
            <a:avLst/>
          </a:prstGeom>
          <a:solidFill>
            <a:srgbClr val="F1FCF9"/>
          </a:solidFill>
        </p:spPr>
        <p:txBody>
          <a:bodyPr spcFirstLastPara="1" wrap="square" lIns="91425" tIns="91425" rIns="91425" bIns="91425" anchor="b" anchorCtr="0">
            <a:noAutofit/>
          </a:bodyPr>
          <a:lstStyle/>
          <a:p>
            <a:pPr marL="0" lvl="0" indent="0" algn="ctr" rtl="0">
              <a:spcBef>
                <a:spcPts val="0"/>
              </a:spcBef>
              <a:spcAft>
                <a:spcPts val="0"/>
              </a:spcAft>
              <a:buNone/>
            </a:pPr>
            <a:r>
              <a:rPr lang="en" sz="16600" dirty="0"/>
              <a:t>Thanks!</a:t>
            </a:r>
            <a:endParaRPr sz="166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7"/>
          <p:cNvSpPr txBox="1">
            <a:spLocks noGrp="1"/>
          </p:cNvSpPr>
          <p:nvPr>
            <p:ph type="subTitle" idx="9"/>
          </p:nvPr>
        </p:nvSpPr>
        <p:spPr>
          <a:xfrm>
            <a:off x="720000" y="2057617"/>
            <a:ext cx="3999853"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latin typeface="+mj-lt"/>
              </a:rPr>
              <a:t>Á</a:t>
            </a:r>
            <a:r>
              <a:rPr lang="en" sz="4800" b="1" dirty="0">
                <a:latin typeface="+mj-lt"/>
              </a:rPr>
              <a:t>p lực là gì?</a:t>
            </a:r>
            <a:endParaRPr sz="4800" b="1" dirty="0">
              <a:latin typeface="+mj-lt"/>
            </a:endParaRPr>
          </a:p>
        </p:txBody>
      </p:sp>
      <p:sp>
        <p:nvSpPr>
          <p:cNvPr id="424" name="Google Shape;424;p37"/>
          <p:cNvSpPr txBox="1">
            <a:spLocks noGrp="1"/>
          </p:cNvSpPr>
          <p:nvPr>
            <p:ph type="title"/>
          </p:nvPr>
        </p:nvSpPr>
        <p:spPr>
          <a:xfrm>
            <a:off x="2152150" y="999485"/>
            <a:ext cx="1135551"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01</a:t>
            </a:r>
            <a:endParaRPr sz="6000" b="1" dirty="0">
              <a:latin typeface="+mj-lt"/>
            </a:endParaRPr>
          </a:p>
        </p:txBody>
      </p:sp>
      <p:sp>
        <p:nvSpPr>
          <p:cNvPr id="426" name="Google Shape;426;p37"/>
          <p:cNvSpPr txBox="1">
            <a:spLocks noGrp="1"/>
          </p:cNvSpPr>
          <p:nvPr>
            <p:ph type="title" idx="2"/>
          </p:nvPr>
        </p:nvSpPr>
        <p:spPr>
          <a:xfrm>
            <a:off x="6037984" y="999485"/>
            <a:ext cx="113555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1" dirty="0">
                <a:latin typeface="+mj-lt"/>
              </a:rPr>
              <a:t>02</a:t>
            </a:r>
            <a:endParaRPr sz="6000" b="1" dirty="0">
              <a:latin typeface="+mj-lt"/>
            </a:endParaRPr>
          </a:p>
        </p:txBody>
      </p:sp>
      <p:sp>
        <p:nvSpPr>
          <p:cNvPr id="432" name="Google Shape;432;p37"/>
          <p:cNvSpPr txBox="1">
            <a:spLocks noGrp="1"/>
          </p:cNvSpPr>
          <p:nvPr>
            <p:ph type="title" idx="8"/>
          </p:nvPr>
        </p:nvSpPr>
        <p:spPr>
          <a:xfrm>
            <a:off x="720000" y="19844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NỘI DUNG BÀI HỌC</a:t>
            </a:r>
            <a:endParaRPr b="1" dirty="0">
              <a:latin typeface="+mj-lt"/>
            </a:endParaRPr>
          </a:p>
        </p:txBody>
      </p:sp>
      <p:sp>
        <p:nvSpPr>
          <p:cNvPr id="433" name="Google Shape;433;p37"/>
          <p:cNvSpPr txBox="1">
            <a:spLocks noGrp="1"/>
          </p:cNvSpPr>
          <p:nvPr>
            <p:ph type="subTitle" idx="13"/>
          </p:nvPr>
        </p:nvSpPr>
        <p:spPr>
          <a:xfrm>
            <a:off x="4987711" y="2007967"/>
            <a:ext cx="3236095" cy="48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800" b="1" dirty="0">
                <a:latin typeface="+mj-lt"/>
              </a:rPr>
              <a:t>Á</a:t>
            </a:r>
            <a:r>
              <a:rPr lang="en" sz="4800" b="1" dirty="0">
                <a:latin typeface="+mj-lt"/>
              </a:rPr>
              <a:t>p suất</a:t>
            </a:r>
            <a:endParaRPr sz="4800" b="1" dirty="0">
              <a:latin typeface="+mj-lt"/>
            </a:endParaRPr>
          </a:p>
        </p:txBody>
      </p:sp>
      <p:pic>
        <p:nvPicPr>
          <p:cNvPr id="2050" name="Picture 2" descr="Flat university concept background">
            <a:extLst>
              <a:ext uri="{FF2B5EF4-FFF2-40B4-BE49-F238E27FC236}">
                <a16:creationId xmlns:a16="http://schemas.microsoft.com/office/drawing/2014/main" id="{E27EA4F2-2956-97A3-8066-9E975BEFC3F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6454" t="5792" r="6654" b="12710"/>
          <a:stretch/>
        </p:blipFill>
        <p:spPr bwMode="auto">
          <a:xfrm>
            <a:off x="3016416" y="2650733"/>
            <a:ext cx="3111168" cy="24323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animEffect transition="in" filter="fade">
                                      <p:cBhvr>
                                        <p:cTn id="7" dur="500"/>
                                        <p:tgtEl>
                                          <p:spTgt spid="4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xEl>
                                              <p:pRg st="0" end="0"/>
                                            </p:txEl>
                                          </p:spTgt>
                                        </p:tgtEl>
                                        <p:attrNameLst>
                                          <p:attrName>style.visibility</p:attrName>
                                        </p:attrNameLst>
                                      </p:cBhvr>
                                      <p:to>
                                        <p:strVal val="visible"/>
                                      </p:to>
                                    </p:set>
                                    <p:animEffect transition="in" filter="fade">
                                      <p:cBhvr>
                                        <p:cTn id="10" dur="500"/>
                                        <p:tgtEl>
                                          <p:spTgt spid="4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6"/>
                                        </p:tgtEl>
                                        <p:attrNameLst>
                                          <p:attrName>style.visibility</p:attrName>
                                        </p:attrNameLst>
                                      </p:cBhvr>
                                      <p:to>
                                        <p:strVal val="visible"/>
                                      </p:to>
                                    </p:set>
                                    <p:animEffect transition="in" filter="fade">
                                      <p:cBhvr>
                                        <p:cTn id="15" dur="500"/>
                                        <p:tgtEl>
                                          <p:spTgt spid="4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33">
                                            <p:txEl>
                                              <p:pRg st="0" end="0"/>
                                            </p:txEl>
                                          </p:spTgt>
                                        </p:tgtEl>
                                        <p:attrNameLst>
                                          <p:attrName>style.visibility</p:attrName>
                                        </p:attrNameLst>
                                      </p:cBhvr>
                                      <p:to>
                                        <p:strVal val="visible"/>
                                      </p:to>
                                    </p:set>
                                    <p:animEffect transition="in" filter="fade">
                                      <p:cBhvr>
                                        <p:cTn id="18" dur="500"/>
                                        <p:tgtEl>
                                          <p:spTgt spid="4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build="p"/>
      <p:bldP spid="424" grpId="0"/>
      <p:bldP spid="426" grpId="0"/>
      <p:bldP spid="4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06972" y="2150850"/>
            <a:ext cx="403450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Á</a:t>
            </a:r>
            <a:r>
              <a:rPr lang="en" sz="7200" dirty="0"/>
              <a:t>p lực là gì?</a:t>
            </a:r>
            <a:endParaRPr sz="7200" dirty="0"/>
          </a:p>
        </p:txBody>
      </p:sp>
      <p:sp>
        <p:nvSpPr>
          <p:cNvPr id="448" name="Google Shape;448;p39"/>
          <p:cNvSpPr txBox="1">
            <a:spLocks noGrp="1"/>
          </p:cNvSpPr>
          <p:nvPr>
            <p:ph type="title" idx="2"/>
          </p:nvPr>
        </p:nvSpPr>
        <p:spPr>
          <a:xfrm>
            <a:off x="1654139" y="1871998"/>
            <a:ext cx="19298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01</a:t>
            </a:r>
            <a:endParaRPr sz="115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40"/>
          <p:cNvSpPr txBox="1">
            <a:spLocks noGrp="1"/>
          </p:cNvSpPr>
          <p:nvPr>
            <p:ph type="title"/>
          </p:nvPr>
        </p:nvSpPr>
        <p:spPr>
          <a:xfrm>
            <a:off x="637807" y="414202"/>
            <a:ext cx="850619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j-lt"/>
              </a:rPr>
              <a:t>PHÂN TÍCH CÁC ĐẶC ĐIỂM VỀ ĐIỂM ĐẶT, PHƯƠNG VÀ CHIỀU CỦA LUẬT. </a:t>
            </a:r>
            <a:endParaRPr sz="3200" b="1" dirty="0">
              <a:latin typeface="+mj-lt"/>
            </a:endParaRPr>
          </a:p>
        </p:txBody>
      </p:sp>
      <p:pic>
        <p:nvPicPr>
          <p:cNvPr id="7" name="Picture 6" descr="A person pulling a wooden box&#10;&#10;Description automatically generated">
            <a:extLst>
              <a:ext uri="{FF2B5EF4-FFF2-40B4-BE49-F238E27FC236}">
                <a16:creationId xmlns:a16="http://schemas.microsoft.com/office/drawing/2014/main" id="{E3581352-24A8-3168-F57B-12C41A69A6E7}"/>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5989084" y="1571946"/>
            <a:ext cx="3003116" cy="3427246"/>
          </a:xfrm>
          <a:custGeom>
            <a:avLst/>
            <a:gdLst>
              <a:gd name="connsiteX0" fmla="*/ 0 w 3003116"/>
              <a:gd name="connsiteY0" fmla="*/ 377251 h 3427246"/>
              <a:gd name="connsiteX1" fmla="*/ 377251 w 3003116"/>
              <a:gd name="connsiteY1" fmla="*/ 0 h 3427246"/>
              <a:gd name="connsiteX2" fmla="*/ 871946 w 3003116"/>
              <a:gd name="connsiteY2" fmla="*/ 0 h 3427246"/>
              <a:gd name="connsiteX3" fmla="*/ 1479072 w 3003116"/>
              <a:gd name="connsiteY3" fmla="*/ 0 h 3427246"/>
              <a:gd name="connsiteX4" fmla="*/ 2086198 w 3003116"/>
              <a:gd name="connsiteY4" fmla="*/ 0 h 3427246"/>
              <a:gd name="connsiteX5" fmla="*/ 2625865 w 3003116"/>
              <a:gd name="connsiteY5" fmla="*/ 0 h 3427246"/>
              <a:gd name="connsiteX6" fmla="*/ 3003116 w 3003116"/>
              <a:gd name="connsiteY6" fmla="*/ 377251 h 3427246"/>
              <a:gd name="connsiteX7" fmla="*/ 3003116 w 3003116"/>
              <a:gd name="connsiteY7" fmla="*/ 991982 h 3427246"/>
              <a:gd name="connsiteX8" fmla="*/ 3003116 w 3003116"/>
              <a:gd name="connsiteY8" fmla="*/ 1606713 h 3427246"/>
              <a:gd name="connsiteX9" fmla="*/ 3003116 w 3003116"/>
              <a:gd name="connsiteY9" fmla="*/ 2248172 h 3427246"/>
              <a:gd name="connsiteX10" fmla="*/ 3003116 w 3003116"/>
              <a:gd name="connsiteY10" fmla="*/ 3049995 h 3427246"/>
              <a:gd name="connsiteX11" fmla="*/ 2625865 w 3003116"/>
              <a:gd name="connsiteY11" fmla="*/ 3427246 h 3427246"/>
              <a:gd name="connsiteX12" fmla="*/ 2018739 w 3003116"/>
              <a:gd name="connsiteY12" fmla="*/ 3427246 h 3427246"/>
              <a:gd name="connsiteX13" fmla="*/ 1456586 w 3003116"/>
              <a:gd name="connsiteY13" fmla="*/ 3427246 h 3427246"/>
              <a:gd name="connsiteX14" fmla="*/ 377251 w 3003116"/>
              <a:gd name="connsiteY14" fmla="*/ 3427246 h 3427246"/>
              <a:gd name="connsiteX15" fmla="*/ 0 w 3003116"/>
              <a:gd name="connsiteY15" fmla="*/ 3049995 h 3427246"/>
              <a:gd name="connsiteX16" fmla="*/ 0 w 3003116"/>
              <a:gd name="connsiteY16" fmla="*/ 2461991 h 3427246"/>
              <a:gd name="connsiteX17" fmla="*/ 0 w 3003116"/>
              <a:gd name="connsiteY17" fmla="*/ 1847260 h 3427246"/>
              <a:gd name="connsiteX18" fmla="*/ 0 w 3003116"/>
              <a:gd name="connsiteY18" fmla="*/ 1205802 h 3427246"/>
              <a:gd name="connsiteX19" fmla="*/ 0 w 3003116"/>
              <a:gd name="connsiteY19" fmla="*/ 377251 h 342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03116" h="3427246" fill="none" extrusionOk="0">
                <a:moveTo>
                  <a:pt x="0" y="377251"/>
                </a:moveTo>
                <a:cubicBezTo>
                  <a:pt x="9827" y="155487"/>
                  <a:pt x="159666" y="-1331"/>
                  <a:pt x="377251" y="0"/>
                </a:cubicBezTo>
                <a:cubicBezTo>
                  <a:pt x="567150" y="23349"/>
                  <a:pt x="724794" y="-21077"/>
                  <a:pt x="871946" y="0"/>
                </a:cubicBezTo>
                <a:cubicBezTo>
                  <a:pt x="1019099" y="21077"/>
                  <a:pt x="1188705" y="3605"/>
                  <a:pt x="1479072" y="0"/>
                </a:cubicBezTo>
                <a:cubicBezTo>
                  <a:pt x="1769439" y="-3605"/>
                  <a:pt x="1961515" y="18234"/>
                  <a:pt x="2086198" y="0"/>
                </a:cubicBezTo>
                <a:cubicBezTo>
                  <a:pt x="2210881" y="-18234"/>
                  <a:pt x="2409505" y="6805"/>
                  <a:pt x="2625865" y="0"/>
                </a:cubicBezTo>
                <a:cubicBezTo>
                  <a:pt x="2823977" y="-43935"/>
                  <a:pt x="3018426" y="201674"/>
                  <a:pt x="3003116" y="377251"/>
                </a:cubicBezTo>
                <a:cubicBezTo>
                  <a:pt x="2989915" y="651885"/>
                  <a:pt x="3019527" y="711374"/>
                  <a:pt x="3003116" y="991982"/>
                </a:cubicBezTo>
                <a:cubicBezTo>
                  <a:pt x="2986705" y="1272590"/>
                  <a:pt x="3008321" y="1389498"/>
                  <a:pt x="3003116" y="1606713"/>
                </a:cubicBezTo>
                <a:cubicBezTo>
                  <a:pt x="2997911" y="1823928"/>
                  <a:pt x="2981234" y="2042591"/>
                  <a:pt x="3003116" y="2248172"/>
                </a:cubicBezTo>
                <a:cubicBezTo>
                  <a:pt x="3024998" y="2453753"/>
                  <a:pt x="3008096" y="2836064"/>
                  <a:pt x="3003116" y="3049995"/>
                </a:cubicBezTo>
                <a:cubicBezTo>
                  <a:pt x="2974235" y="3295105"/>
                  <a:pt x="2842172" y="3383899"/>
                  <a:pt x="2625865" y="3427246"/>
                </a:cubicBezTo>
                <a:cubicBezTo>
                  <a:pt x="2337626" y="3426364"/>
                  <a:pt x="2282638" y="3444936"/>
                  <a:pt x="2018739" y="3427246"/>
                </a:cubicBezTo>
                <a:cubicBezTo>
                  <a:pt x="1754840" y="3409556"/>
                  <a:pt x="1692709" y="3405994"/>
                  <a:pt x="1456586" y="3427246"/>
                </a:cubicBezTo>
                <a:cubicBezTo>
                  <a:pt x="1220463" y="3448498"/>
                  <a:pt x="813372" y="3449853"/>
                  <a:pt x="377251" y="3427246"/>
                </a:cubicBezTo>
                <a:cubicBezTo>
                  <a:pt x="170930" y="3401646"/>
                  <a:pt x="-10479" y="3248807"/>
                  <a:pt x="0" y="3049995"/>
                </a:cubicBezTo>
                <a:cubicBezTo>
                  <a:pt x="10673" y="2932298"/>
                  <a:pt x="-6517" y="2596463"/>
                  <a:pt x="0" y="2461991"/>
                </a:cubicBezTo>
                <a:cubicBezTo>
                  <a:pt x="6517" y="2327519"/>
                  <a:pt x="8012" y="2125990"/>
                  <a:pt x="0" y="1847260"/>
                </a:cubicBezTo>
                <a:cubicBezTo>
                  <a:pt x="-8012" y="1568530"/>
                  <a:pt x="20503" y="1344196"/>
                  <a:pt x="0" y="1205802"/>
                </a:cubicBezTo>
                <a:cubicBezTo>
                  <a:pt x="-20503" y="1067408"/>
                  <a:pt x="39508" y="772950"/>
                  <a:pt x="0" y="377251"/>
                </a:cubicBezTo>
                <a:close/>
              </a:path>
              <a:path w="3003116" h="3427246" stroke="0" extrusionOk="0">
                <a:moveTo>
                  <a:pt x="0" y="377251"/>
                </a:moveTo>
                <a:cubicBezTo>
                  <a:pt x="-9015" y="165433"/>
                  <a:pt x="130926" y="9252"/>
                  <a:pt x="377251" y="0"/>
                </a:cubicBezTo>
                <a:cubicBezTo>
                  <a:pt x="643921" y="-16338"/>
                  <a:pt x="692643" y="-7843"/>
                  <a:pt x="916918" y="0"/>
                </a:cubicBezTo>
                <a:cubicBezTo>
                  <a:pt x="1141193" y="7843"/>
                  <a:pt x="1224449" y="-4842"/>
                  <a:pt x="1479072" y="0"/>
                </a:cubicBezTo>
                <a:cubicBezTo>
                  <a:pt x="1733695" y="4842"/>
                  <a:pt x="1824140" y="-28480"/>
                  <a:pt x="2063712" y="0"/>
                </a:cubicBezTo>
                <a:cubicBezTo>
                  <a:pt x="2303284" y="28480"/>
                  <a:pt x="2425716" y="-13178"/>
                  <a:pt x="2625865" y="0"/>
                </a:cubicBezTo>
                <a:cubicBezTo>
                  <a:pt x="2839175" y="31299"/>
                  <a:pt x="2972776" y="167962"/>
                  <a:pt x="3003116" y="377251"/>
                </a:cubicBezTo>
                <a:cubicBezTo>
                  <a:pt x="2989863" y="705765"/>
                  <a:pt x="2997263" y="813024"/>
                  <a:pt x="3003116" y="1072164"/>
                </a:cubicBezTo>
                <a:cubicBezTo>
                  <a:pt x="3008969" y="1331304"/>
                  <a:pt x="3024576" y="1422753"/>
                  <a:pt x="3003116" y="1767078"/>
                </a:cubicBezTo>
                <a:cubicBezTo>
                  <a:pt x="2981656" y="2111403"/>
                  <a:pt x="3011383" y="2262819"/>
                  <a:pt x="3003116" y="2408536"/>
                </a:cubicBezTo>
                <a:cubicBezTo>
                  <a:pt x="2994849" y="2554253"/>
                  <a:pt x="2985528" y="2745282"/>
                  <a:pt x="3003116" y="3049995"/>
                </a:cubicBezTo>
                <a:cubicBezTo>
                  <a:pt x="2981225" y="3239257"/>
                  <a:pt x="2834538" y="3447056"/>
                  <a:pt x="2625865" y="3427246"/>
                </a:cubicBezTo>
                <a:cubicBezTo>
                  <a:pt x="2464756" y="3439796"/>
                  <a:pt x="2227454" y="3412582"/>
                  <a:pt x="2108684" y="3427246"/>
                </a:cubicBezTo>
                <a:cubicBezTo>
                  <a:pt x="1989914" y="3441910"/>
                  <a:pt x="1751114" y="3443048"/>
                  <a:pt x="1524044" y="3427246"/>
                </a:cubicBezTo>
                <a:cubicBezTo>
                  <a:pt x="1296974" y="3411444"/>
                  <a:pt x="1204579" y="3450176"/>
                  <a:pt x="1006863" y="3427246"/>
                </a:cubicBezTo>
                <a:cubicBezTo>
                  <a:pt x="809147" y="3404316"/>
                  <a:pt x="621073" y="3413892"/>
                  <a:pt x="377251" y="3427246"/>
                </a:cubicBezTo>
                <a:cubicBezTo>
                  <a:pt x="191220" y="3428735"/>
                  <a:pt x="27993" y="3247130"/>
                  <a:pt x="0" y="3049995"/>
                </a:cubicBezTo>
                <a:cubicBezTo>
                  <a:pt x="14690" y="2822031"/>
                  <a:pt x="-26517" y="2566312"/>
                  <a:pt x="0" y="2408536"/>
                </a:cubicBezTo>
                <a:cubicBezTo>
                  <a:pt x="26517" y="2250760"/>
                  <a:pt x="-19422" y="2053244"/>
                  <a:pt x="0" y="1820533"/>
                </a:cubicBezTo>
                <a:cubicBezTo>
                  <a:pt x="19422" y="1587822"/>
                  <a:pt x="-3507" y="1487516"/>
                  <a:pt x="0" y="1179074"/>
                </a:cubicBezTo>
                <a:cubicBezTo>
                  <a:pt x="3507" y="870632"/>
                  <a:pt x="23569" y="601798"/>
                  <a:pt x="0" y="377251"/>
                </a:cubicBezTo>
                <a:close/>
              </a:path>
            </a:pathLst>
          </a:custGeom>
          <a:ln w="19050">
            <a:solidFill>
              <a:srgbClr val="FF0000"/>
            </a:solidFill>
            <a:extLst>
              <a:ext uri="{C807C97D-BFC1-408E-A445-0C87EB9F89A2}">
                <ask:lineSketchStyleProps xmlns:ask="http://schemas.microsoft.com/office/drawing/2018/sketchyshapes" sd="3977622657">
                  <a:prstGeom prst="roundRect">
                    <a:avLst>
                      <a:gd name="adj" fmla="val 12562"/>
                    </a:avLst>
                  </a:prstGeom>
                  <ask:type>
                    <ask:lineSketchFreehand/>
                  </ask:type>
                </ask:lineSketchStyleProps>
              </a:ext>
            </a:extLst>
          </a:ln>
        </p:spPr>
      </p:pic>
      <p:sp>
        <p:nvSpPr>
          <p:cNvPr id="8" name="TextBox 7">
            <a:extLst>
              <a:ext uri="{FF2B5EF4-FFF2-40B4-BE49-F238E27FC236}">
                <a16:creationId xmlns:a16="http://schemas.microsoft.com/office/drawing/2014/main" id="{86C91728-9CDF-B876-D605-72522384335C}"/>
              </a:ext>
            </a:extLst>
          </p:cNvPr>
          <p:cNvSpPr txBox="1"/>
          <p:nvPr/>
        </p:nvSpPr>
        <p:spPr>
          <a:xfrm>
            <a:off x="117063" y="1795056"/>
            <a:ext cx="5821499" cy="830997"/>
          </a:xfrm>
          <a:prstGeom prst="rect">
            <a:avLst/>
          </a:prstGeom>
          <a:noFill/>
        </p:spPr>
        <p:txBody>
          <a:bodyPr wrap="square" rtlCol="0">
            <a:spAutoFit/>
          </a:bodyPr>
          <a:lstStyle/>
          <a:p>
            <a:pPr marL="457200" indent="-457200">
              <a:buFont typeface="Wingdings" panose="05000000000000000000" pitchFamily="2" charset="2"/>
              <a:buChar char="Ø"/>
            </a:pPr>
            <a:r>
              <a:rPr lang="en-US" sz="2400" b="1" dirty="0" err="1"/>
              <a:t>Áp</a:t>
            </a:r>
            <a:r>
              <a:rPr lang="en-US" sz="2400" b="1" dirty="0"/>
              <a:t> </a:t>
            </a:r>
            <a:r>
              <a:rPr lang="en-US" sz="2400" b="1" dirty="0" err="1"/>
              <a:t>lực</a:t>
            </a:r>
            <a:r>
              <a:rPr lang="en-US" sz="2400" b="1" dirty="0"/>
              <a:t> </a:t>
            </a:r>
            <a:r>
              <a:rPr lang="en-US" sz="2400" b="1" dirty="0" err="1"/>
              <a:t>là</a:t>
            </a:r>
            <a:r>
              <a:rPr lang="en-US" sz="2400" b="1" dirty="0"/>
              <a:t> </a:t>
            </a:r>
            <a:r>
              <a:rPr lang="en-US" sz="2400" b="1" dirty="0" err="1"/>
              <a:t>lực</a:t>
            </a:r>
            <a:r>
              <a:rPr lang="en-US" sz="2400" b="1" dirty="0"/>
              <a:t> </a:t>
            </a:r>
            <a:r>
              <a:rPr lang="en-US" sz="2400" b="1" dirty="0" err="1"/>
              <a:t>ép</a:t>
            </a:r>
            <a:r>
              <a:rPr lang="en-US" sz="2400" b="1" dirty="0"/>
              <a:t> </a:t>
            </a:r>
            <a:r>
              <a:rPr lang="en-US" sz="2400" b="1" dirty="0" err="1"/>
              <a:t>có</a:t>
            </a:r>
            <a:r>
              <a:rPr lang="en-US" sz="2400" b="1" dirty="0"/>
              <a:t> </a:t>
            </a:r>
            <a:r>
              <a:rPr lang="en-US" sz="2400" b="1" dirty="0" err="1"/>
              <a:t>phương</a:t>
            </a:r>
            <a:r>
              <a:rPr lang="en-US" sz="2400" b="1" dirty="0"/>
              <a:t> </a:t>
            </a:r>
            <a:r>
              <a:rPr lang="en-US" sz="2400" b="1" dirty="0" err="1"/>
              <a:t>vuông</a:t>
            </a:r>
            <a:r>
              <a:rPr lang="en-US" sz="2400" b="1" dirty="0"/>
              <a:t> </a:t>
            </a:r>
            <a:r>
              <a:rPr lang="en-US" sz="2400" b="1" dirty="0" err="1"/>
              <a:t>góc</a:t>
            </a:r>
            <a:r>
              <a:rPr lang="en-US" sz="2400" b="1" dirty="0"/>
              <a:t> </a:t>
            </a:r>
            <a:r>
              <a:rPr lang="en-US" sz="2400" b="1" dirty="0" err="1"/>
              <a:t>với</a:t>
            </a:r>
            <a:r>
              <a:rPr lang="en-US" sz="2400" b="1" dirty="0"/>
              <a:t> </a:t>
            </a:r>
            <a:r>
              <a:rPr lang="en-US" sz="2400" b="1" dirty="0" err="1"/>
              <a:t>mặt</a:t>
            </a:r>
            <a:r>
              <a:rPr lang="en-US" sz="2400" b="1" dirty="0"/>
              <a:t> </a:t>
            </a:r>
            <a:r>
              <a:rPr lang="en-US" sz="2400" b="1" dirty="0" err="1"/>
              <a:t>bị</a:t>
            </a:r>
            <a:r>
              <a:rPr lang="en-US" sz="2400" b="1" dirty="0"/>
              <a:t> </a:t>
            </a:r>
            <a:r>
              <a:rPr lang="en-US" sz="2400" b="1" dirty="0" err="1"/>
              <a:t>ép</a:t>
            </a:r>
            <a:r>
              <a:rPr lang="en-US" sz="2400" b="1" dirty="0"/>
              <a:t>.</a:t>
            </a:r>
          </a:p>
        </p:txBody>
      </p:sp>
      <p:sp>
        <p:nvSpPr>
          <p:cNvPr id="9" name="TextBox 8">
            <a:extLst>
              <a:ext uri="{FF2B5EF4-FFF2-40B4-BE49-F238E27FC236}">
                <a16:creationId xmlns:a16="http://schemas.microsoft.com/office/drawing/2014/main" id="{42E7DE35-BEA0-01F9-A500-3B0FC1B08AD5}"/>
              </a:ext>
            </a:extLst>
          </p:cNvPr>
          <p:cNvSpPr txBox="1"/>
          <p:nvPr/>
        </p:nvSpPr>
        <p:spPr>
          <a:xfrm>
            <a:off x="151800" y="2626053"/>
            <a:ext cx="5383659" cy="461665"/>
          </a:xfrm>
          <a:prstGeom prst="rect">
            <a:avLst/>
          </a:prstGeom>
          <a:noFill/>
        </p:spPr>
        <p:txBody>
          <a:bodyPr wrap="square" rtlCol="0">
            <a:spAutoFit/>
          </a:bodyPr>
          <a:lstStyle/>
          <a:p>
            <a:pPr marL="457200" indent="-457200">
              <a:buFont typeface="Wingdings" panose="05000000000000000000" pitchFamily="2" charset="2"/>
              <a:buChar char="Ø"/>
            </a:pPr>
            <a:r>
              <a:rPr lang="en-US" sz="2400" i="1" dirty="0" err="1"/>
              <a:t>Đặc</a:t>
            </a:r>
            <a:r>
              <a:rPr lang="en-US" sz="2400" i="1" dirty="0"/>
              <a:t> </a:t>
            </a:r>
            <a:r>
              <a:rPr lang="en-US" sz="2400" i="1" dirty="0" err="1"/>
              <a:t>điểm</a:t>
            </a:r>
            <a:r>
              <a:rPr lang="en-US" sz="2400" i="1" dirty="0"/>
              <a:t> </a:t>
            </a:r>
            <a:r>
              <a:rPr lang="en-US" sz="2400" i="1" dirty="0" err="1"/>
              <a:t>của</a:t>
            </a:r>
            <a:r>
              <a:rPr lang="en-US" sz="2400" i="1" dirty="0"/>
              <a:t> </a:t>
            </a:r>
            <a:r>
              <a:rPr lang="en-US" sz="2400" i="1" dirty="0" err="1"/>
              <a:t>áp</a:t>
            </a:r>
            <a:r>
              <a:rPr lang="en-US" sz="2400" i="1" dirty="0"/>
              <a:t> </a:t>
            </a:r>
            <a:r>
              <a:rPr lang="en-US" sz="2400" i="1" dirty="0" err="1"/>
              <a:t>lực</a:t>
            </a:r>
            <a:endParaRPr lang="en-US" sz="2400" i="1" dirty="0"/>
          </a:p>
        </p:txBody>
      </p:sp>
      <p:sp>
        <p:nvSpPr>
          <p:cNvPr id="10" name="TextBox 9">
            <a:extLst>
              <a:ext uri="{FF2B5EF4-FFF2-40B4-BE49-F238E27FC236}">
                <a16:creationId xmlns:a16="http://schemas.microsoft.com/office/drawing/2014/main" id="{BFE80EF8-2B80-4180-FF43-3858C5C6E657}"/>
              </a:ext>
            </a:extLst>
          </p:cNvPr>
          <p:cNvSpPr txBox="1"/>
          <p:nvPr/>
        </p:nvSpPr>
        <p:spPr>
          <a:xfrm>
            <a:off x="335984" y="3133555"/>
            <a:ext cx="5383659"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Điểm</a:t>
            </a:r>
            <a:r>
              <a:rPr lang="en-US" sz="2400" b="1" dirty="0"/>
              <a:t> </a:t>
            </a:r>
            <a:r>
              <a:rPr lang="en-US" sz="2400" b="1" dirty="0" err="1"/>
              <a:t>đặt</a:t>
            </a:r>
            <a:r>
              <a:rPr lang="en-US" sz="2400" dirty="0"/>
              <a:t>: </a:t>
            </a:r>
            <a:r>
              <a:rPr lang="en-US" sz="2400" dirty="0" err="1"/>
              <a:t>tại</a:t>
            </a:r>
            <a:r>
              <a:rPr lang="en-US" sz="2400" dirty="0"/>
              <a:t> </a:t>
            </a:r>
            <a:r>
              <a:rPr lang="en-US" sz="2400" dirty="0" err="1"/>
              <a:t>bề</a:t>
            </a:r>
            <a:r>
              <a:rPr lang="en-US" sz="2400" dirty="0"/>
              <a:t> </a:t>
            </a:r>
            <a:r>
              <a:rPr lang="en-US" sz="2400" dirty="0" err="1"/>
              <a:t>mặt</a:t>
            </a:r>
            <a:r>
              <a:rPr lang="en-US" sz="2400" dirty="0"/>
              <a:t> </a:t>
            </a:r>
            <a:r>
              <a:rPr lang="en-US" sz="2400" dirty="0" err="1"/>
              <a:t>bị</a:t>
            </a:r>
            <a:r>
              <a:rPr lang="en-US" sz="2400" dirty="0"/>
              <a:t> </a:t>
            </a:r>
            <a:r>
              <a:rPr lang="en-US" sz="2400" dirty="0" err="1"/>
              <a:t>ép</a:t>
            </a:r>
            <a:endParaRPr lang="en-US" sz="2400" dirty="0"/>
          </a:p>
        </p:txBody>
      </p:sp>
      <p:sp>
        <p:nvSpPr>
          <p:cNvPr id="11" name="TextBox 10">
            <a:extLst>
              <a:ext uri="{FF2B5EF4-FFF2-40B4-BE49-F238E27FC236}">
                <a16:creationId xmlns:a16="http://schemas.microsoft.com/office/drawing/2014/main" id="{8BBE8199-DD43-8003-DF0E-106BE0924F10}"/>
              </a:ext>
            </a:extLst>
          </p:cNvPr>
          <p:cNvSpPr txBox="1"/>
          <p:nvPr/>
        </p:nvSpPr>
        <p:spPr>
          <a:xfrm>
            <a:off x="335983" y="3634526"/>
            <a:ext cx="565310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Phương</a:t>
            </a:r>
            <a:r>
              <a:rPr lang="en-US" sz="2400" dirty="0"/>
              <a:t>: </a:t>
            </a:r>
            <a:r>
              <a:rPr lang="en-US" sz="2400" dirty="0" err="1"/>
              <a:t>vuông</a:t>
            </a:r>
            <a:r>
              <a:rPr lang="en-US" sz="2400" dirty="0"/>
              <a:t> </a:t>
            </a:r>
            <a:r>
              <a:rPr lang="en-US" sz="2400" dirty="0" err="1"/>
              <a:t>góc</a:t>
            </a:r>
            <a:r>
              <a:rPr lang="en-US" sz="2400" dirty="0"/>
              <a:t> </a:t>
            </a:r>
            <a:r>
              <a:rPr lang="en-US" sz="2400" dirty="0" err="1"/>
              <a:t>với</a:t>
            </a:r>
            <a:r>
              <a:rPr lang="en-US" sz="2400" dirty="0"/>
              <a:t> </a:t>
            </a:r>
            <a:r>
              <a:rPr lang="en-US" sz="2400" dirty="0" err="1"/>
              <a:t>bề</a:t>
            </a:r>
            <a:r>
              <a:rPr lang="en-US" sz="2400" dirty="0"/>
              <a:t> </a:t>
            </a:r>
            <a:r>
              <a:rPr lang="en-US" sz="2400" dirty="0" err="1"/>
              <a:t>mặt</a:t>
            </a:r>
            <a:r>
              <a:rPr lang="en-US" sz="2400" dirty="0"/>
              <a:t> </a:t>
            </a:r>
            <a:r>
              <a:rPr lang="en-US" sz="2400" dirty="0" err="1"/>
              <a:t>bị</a:t>
            </a:r>
            <a:r>
              <a:rPr lang="en-US" sz="2400" dirty="0"/>
              <a:t> </a:t>
            </a:r>
            <a:r>
              <a:rPr lang="en-US" sz="2400" dirty="0" err="1"/>
              <a:t>éo</a:t>
            </a:r>
            <a:endParaRPr lang="en-US" sz="2400" dirty="0"/>
          </a:p>
        </p:txBody>
      </p:sp>
      <p:sp>
        <p:nvSpPr>
          <p:cNvPr id="12" name="TextBox 11">
            <a:extLst>
              <a:ext uri="{FF2B5EF4-FFF2-40B4-BE49-F238E27FC236}">
                <a16:creationId xmlns:a16="http://schemas.microsoft.com/office/drawing/2014/main" id="{6DCB9D47-A5E0-C076-96BE-A3E15526D3F0}"/>
              </a:ext>
            </a:extLst>
          </p:cNvPr>
          <p:cNvSpPr txBox="1"/>
          <p:nvPr/>
        </p:nvSpPr>
        <p:spPr>
          <a:xfrm>
            <a:off x="320197" y="4134366"/>
            <a:ext cx="5653101"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err="1"/>
              <a:t>Chiều</a:t>
            </a:r>
            <a:r>
              <a:rPr lang="en-US" sz="2400" dirty="0"/>
              <a:t>: </a:t>
            </a:r>
            <a:r>
              <a:rPr lang="en-US" sz="2400" dirty="0" err="1"/>
              <a:t>hướng</a:t>
            </a:r>
            <a:r>
              <a:rPr lang="en-US" sz="2400" dirty="0"/>
              <a:t> </a:t>
            </a:r>
            <a:r>
              <a:rPr lang="en-US" sz="2400" dirty="0" err="1"/>
              <a:t>vào</a:t>
            </a:r>
            <a:r>
              <a:rPr lang="en-US" sz="2400" dirty="0"/>
              <a:t> </a:t>
            </a:r>
            <a:r>
              <a:rPr lang="en-US" sz="2400" dirty="0" err="1"/>
              <a:t>bề</a:t>
            </a:r>
            <a:r>
              <a:rPr lang="en-US" sz="2400" dirty="0"/>
              <a:t> </a:t>
            </a:r>
            <a:r>
              <a:rPr lang="en-US" sz="2400" dirty="0" err="1"/>
              <a:t>mặt</a:t>
            </a:r>
            <a:endParaRPr lang="en-US" sz="2400" dirty="0"/>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0-#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1+#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41"/>
          <p:cNvSpPr txBox="1">
            <a:spLocks noGrp="1"/>
          </p:cNvSpPr>
          <p:nvPr>
            <p:ph type="title"/>
          </p:nvPr>
        </p:nvSpPr>
        <p:spPr>
          <a:xfrm>
            <a:off x="648081" y="23954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Hãy nêu một số ví dụ về đời sống</a:t>
            </a:r>
            <a:endParaRPr sz="3600" b="1" dirty="0">
              <a:latin typeface="+mj-lt"/>
            </a:endParaRPr>
          </a:p>
        </p:txBody>
      </p:sp>
      <p:sp>
        <p:nvSpPr>
          <p:cNvPr id="4" name="Rectangle: Rounded Corners 3">
            <a:extLst>
              <a:ext uri="{FF2B5EF4-FFF2-40B4-BE49-F238E27FC236}">
                <a16:creationId xmlns:a16="http://schemas.microsoft.com/office/drawing/2014/main" id="{36670B11-441A-13F9-4167-69CFD64C9CC4}"/>
              </a:ext>
            </a:extLst>
          </p:cNvPr>
          <p:cNvSpPr/>
          <p:nvPr/>
        </p:nvSpPr>
        <p:spPr>
          <a:xfrm>
            <a:off x="174660" y="1061449"/>
            <a:ext cx="8794679" cy="151030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a:solidFill>
                  <a:schemeClr val="bg2"/>
                </a:solidFill>
              </a:rPr>
              <a:t>VD</a:t>
            </a:r>
            <a:r>
              <a:rPr lang="en-US" sz="2800" dirty="0">
                <a:solidFill>
                  <a:schemeClr val="bg2"/>
                </a:solidFill>
              </a:rPr>
              <a:t>: </a:t>
            </a:r>
            <a:r>
              <a:rPr lang="en-US" sz="2800" dirty="0" err="1">
                <a:solidFill>
                  <a:schemeClr val="bg2"/>
                </a:solidFill>
              </a:rPr>
              <a:t>Lực</a:t>
            </a:r>
            <a:r>
              <a:rPr lang="en-US" sz="2800" dirty="0">
                <a:solidFill>
                  <a:schemeClr val="bg2"/>
                </a:solidFill>
              </a:rPr>
              <a:t> </a:t>
            </a:r>
            <a:r>
              <a:rPr lang="en-US" sz="2800" dirty="0" err="1">
                <a:solidFill>
                  <a:schemeClr val="bg2"/>
                </a:solidFill>
              </a:rPr>
              <a:t>đo</a:t>
            </a:r>
            <a:r>
              <a:rPr lang="en-US" sz="2800" dirty="0">
                <a:solidFill>
                  <a:schemeClr val="bg2"/>
                </a:solidFill>
              </a:rPr>
              <a:t> </a:t>
            </a:r>
            <a:r>
              <a:rPr lang="en-US" sz="2800" dirty="0" err="1">
                <a:solidFill>
                  <a:schemeClr val="bg2"/>
                </a:solidFill>
              </a:rPr>
              <a:t>tay</a:t>
            </a:r>
            <a:r>
              <a:rPr lang="en-US" sz="2800" dirty="0">
                <a:solidFill>
                  <a:schemeClr val="bg2"/>
                </a:solidFill>
              </a:rPr>
              <a:t> </a:t>
            </a:r>
            <a:r>
              <a:rPr lang="en-US" sz="2800" dirty="0" err="1">
                <a:solidFill>
                  <a:schemeClr val="bg2"/>
                </a:solidFill>
              </a:rPr>
              <a:t>tác</a:t>
            </a:r>
            <a:r>
              <a:rPr lang="en-US" sz="2800" dirty="0">
                <a:solidFill>
                  <a:schemeClr val="bg2"/>
                </a:solidFill>
              </a:rPr>
              <a:t> </a:t>
            </a:r>
            <a:r>
              <a:rPr lang="en-US" sz="2800" dirty="0" err="1">
                <a:solidFill>
                  <a:schemeClr val="bg2"/>
                </a:solidFill>
              </a:rPr>
              <a:t>dụng</a:t>
            </a:r>
            <a:r>
              <a:rPr lang="en-US" sz="2800" dirty="0">
                <a:solidFill>
                  <a:schemeClr val="bg2"/>
                </a:solidFill>
              </a:rPr>
              <a:t> </a:t>
            </a:r>
            <a:r>
              <a:rPr lang="en-US" sz="2800" dirty="0" err="1">
                <a:solidFill>
                  <a:schemeClr val="bg2"/>
                </a:solidFill>
              </a:rPr>
              <a:t>lên</a:t>
            </a:r>
            <a:r>
              <a:rPr lang="en-US" sz="2800" dirty="0">
                <a:solidFill>
                  <a:schemeClr val="bg2"/>
                </a:solidFill>
              </a:rPr>
              <a:t> li </a:t>
            </a:r>
            <a:r>
              <a:rPr lang="en-US" sz="2800" dirty="0" err="1">
                <a:solidFill>
                  <a:schemeClr val="bg2"/>
                </a:solidFill>
              </a:rPr>
              <a:t>nước</a:t>
            </a:r>
            <a:r>
              <a:rPr lang="en-US" sz="2800" dirty="0">
                <a:solidFill>
                  <a:schemeClr val="bg2"/>
                </a:solidFill>
              </a:rPr>
              <a:t> </a:t>
            </a:r>
            <a:r>
              <a:rPr lang="en-US" sz="2800" dirty="0" err="1">
                <a:solidFill>
                  <a:schemeClr val="bg2"/>
                </a:solidFill>
              </a:rPr>
              <a:t>khi</a:t>
            </a:r>
            <a:r>
              <a:rPr lang="en-US" sz="2800" dirty="0">
                <a:solidFill>
                  <a:schemeClr val="bg2"/>
                </a:solidFill>
              </a:rPr>
              <a:t> </a:t>
            </a:r>
            <a:r>
              <a:rPr lang="en-US" sz="2800" dirty="0" err="1">
                <a:solidFill>
                  <a:schemeClr val="bg2"/>
                </a:solidFill>
              </a:rPr>
              <a:t>các</a:t>
            </a:r>
            <a:r>
              <a:rPr lang="en-US" sz="2800" dirty="0">
                <a:solidFill>
                  <a:schemeClr val="bg2"/>
                </a:solidFill>
              </a:rPr>
              <a:t> </a:t>
            </a:r>
            <a:r>
              <a:rPr lang="en-US" sz="2800" dirty="0" err="1">
                <a:solidFill>
                  <a:schemeClr val="bg2"/>
                </a:solidFill>
              </a:rPr>
              <a:t>ngón</a:t>
            </a:r>
            <a:r>
              <a:rPr lang="en-US" sz="2800" dirty="0">
                <a:solidFill>
                  <a:schemeClr val="bg2"/>
                </a:solidFill>
              </a:rPr>
              <a:t> </a:t>
            </a:r>
            <a:r>
              <a:rPr lang="en-US" sz="2800" dirty="0" err="1">
                <a:solidFill>
                  <a:schemeClr val="bg2"/>
                </a:solidFill>
              </a:rPr>
              <a:t>tay</a:t>
            </a:r>
            <a:r>
              <a:rPr lang="en-US" sz="2800" dirty="0">
                <a:solidFill>
                  <a:schemeClr val="bg2"/>
                </a:solidFill>
              </a:rPr>
              <a:t> </a:t>
            </a:r>
            <a:r>
              <a:rPr lang="en-US" sz="2800" dirty="0" err="1">
                <a:solidFill>
                  <a:schemeClr val="bg2"/>
                </a:solidFill>
              </a:rPr>
              <a:t>ép</a:t>
            </a:r>
            <a:r>
              <a:rPr lang="en-US" sz="2800" dirty="0">
                <a:solidFill>
                  <a:schemeClr val="bg2"/>
                </a:solidFill>
              </a:rPr>
              <a:t> </a:t>
            </a:r>
            <a:r>
              <a:rPr lang="en-US" sz="2800" dirty="0" err="1">
                <a:solidFill>
                  <a:schemeClr val="bg2"/>
                </a:solidFill>
              </a:rPr>
              <a:t>vào</a:t>
            </a:r>
            <a:r>
              <a:rPr lang="en-US" sz="2800" dirty="0">
                <a:solidFill>
                  <a:schemeClr val="bg2"/>
                </a:solidFill>
              </a:rPr>
              <a:t> </a:t>
            </a:r>
            <a:r>
              <a:rPr lang="en-US" sz="2800" dirty="0" err="1">
                <a:solidFill>
                  <a:schemeClr val="bg2"/>
                </a:solidFill>
              </a:rPr>
              <a:t>thành</a:t>
            </a:r>
            <a:r>
              <a:rPr lang="en-US" sz="2800" dirty="0">
                <a:solidFill>
                  <a:schemeClr val="bg2"/>
                </a:solidFill>
              </a:rPr>
              <a:t> </a:t>
            </a:r>
            <a:r>
              <a:rPr lang="en-US" sz="2800" dirty="0" err="1">
                <a:solidFill>
                  <a:schemeClr val="bg2"/>
                </a:solidFill>
              </a:rPr>
              <a:t>lì</a:t>
            </a:r>
            <a:r>
              <a:rPr lang="en-US" sz="2800" dirty="0">
                <a:solidFill>
                  <a:schemeClr val="bg2"/>
                </a:solidFill>
              </a:rPr>
              <a:t>, </a:t>
            </a:r>
            <a:r>
              <a:rPr lang="en-US" sz="2800" dirty="0" err="1">
                <a:solidFill>
                  <a:schemeClr val="bg2"/>
                </a:solidFill>
              </a:rPr>
              <a:t>lực</a:t>
            </a:r>
            <a:r>
              <a:rPr lang="en-US" sz="2800" dirty="0">
                <a:solidFill>
                  <a:schemeClr val="bg2"/>
                </a:solidFill>
              </a:rPr>
              <a:t> </a:t>
            </a:r>
            <a:r>
              <a:rPr lang="en-US" sz="2800" dirty="0" err="1">
                <a:solidFill>
                  <a:schemeClr val="bg2"/>
                </a:solidFill>
              </a:rPr>
              <a:t>đo</a:t>
            </a:r>
            <a:r>
              <a:rPr lang="en-US" sz="2800" dirty="0">
                <a:solidFill>
                  <a:schemeClr val="bg2"/>
                </a:solidFill>
              </a:rPr>
              <a:t> bánh </a:t>
            </a:r>
            <a:r>
              <a:rPr lang="en-US" sz="2800" dirty="0" err="1">
                <a:solidFill>
                  <a:schemeClr val="bg2"/>
                </a:solidFill>
              </a:rPr>
              <a:t>xe</a:t>
            </a:r>
            <a:r>
              <a:rPr lang="en-US" sz="2800" dirty="0">
                <a:solidFill>
                  <a:schemeClr val="bg2"/>
                </a:solidFill>
              </a:rPr>
              <a:t> </a:t>
            </a:r>
            <a:r>
              <a:rPr lang="en-US" sz="2800" dirty="0" err="1">
                <a:solidFill>
                  <a:schemeClr val="bg2"/>
                </a:solidFill>
              </a:rPr>
              <a:t>tác</a:t>
            </a:r>
            <a:r>
              <a:rPr lang="en-US" sz="2800" dirty="0">
                <a:solidFill>
                  <a:schemeClr val="bg2"/>
                </a:solidFill>
              </a:rPr>
              <a:t> </a:t>
            </a:r>
            <a:r>
              <a:rPr lang="en-US" sz="2800" dirty="0" err="1">
                <a:solidFill>
                  <a:schemeClr val="bg2"/>
                </a:solidFill>
              </a:rPr>
              <a:t>dụng</a:t>
            </a:r>
            <a:r>
              <a:rPr lang="en-US" sz="2800" dirty="0">
                <a:solidFill>
                  <a:schemeClr val="bg2"/>
                </a:solidFill>
              </a:rPr>
              <a:t> </a:t>
            </a:r>
            <a:r>
              <a:rPr lang="en-US" sz="2800" dirty="0" err="1">
                <a:solidFill>
                  <a:schemeClr val="bg2"/>
                </a:solidFill>
              </a:rPr>
              <a:t>lên</a:t>
            </a:r>
            <a:r>
              <a:rPr lang="en-US" sz="2800" dirty="0">
                <a:solidFill>
                  <a:schemeClr val="bg2"/>
                </a:solidFill>
              </a:rPr>
              <a:t> </a:t>
            </a:r>
            <a:r>
              <a:rPr lang="en-US" sz="2800" dirty="0" err="1">
                <a:solidFill>
                  <a:schemeClr val="bg2"/>
                </a:solidFill>
              </a:rPr>
              <a:t>mặt</a:t>
            </a:r>
            <a:r>
              <a:rPr lang="en-US" sz="2800" dirty="0">
                <a:solidFill>
                  <a:schemeClr val="bg2"/>
                </a:solidFill>
              </a:rPr>
              <a:t> </a:t>
            </a:r>
            <a:r>
              <a:rPr lang="en-US" sz="2800" dirty="0" err="1">
                <a:solidFill>
                  <a:schemeClr val="bg2"/>
                </a:solidFill>
              </a:rPr>
              <a:t>đường</a:t>
            </a:r>
            <a:r>
              <a:rPr lang="en-US" sz="2800" dirty="0">
                <a:solidFill>
                  <a:schemeClr val="bg2"/>
                </a:solidFill>
              </a:rPr>
              <a:t>;…</a:t>
            </a:r>
          </a:p>
        </p:txBody>
      </p:sp>
      <p:pic>
        <p:nvPicPr>
          <p:cNvPr id="3074" name="Picture 2" descr="Cheerful Child Pouring Water into Glass Cartoon Vector Illustration">
            <a:extLst>
              <a:ext uri="{FF2B5EF4-FFF2-40B4-BE49-F238E27FC236}">
                <a16:creationId xmlns:a16="http://schemas.microsoft.com/office/drawing/2014/main" id="{01583B25-CB7C-9A8C-BA19-DF28EA1327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4660" y="2725862"/>
            <a:ext cx="4181583" cy="23446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d car vehicle traveling in the road design">
            <a:extLst>
              <a:ext uri="{FF2B5EF4-FFF2-40B4-BE49-F238E27FC236}">
                <a16:creationId xmlns:a16="http://schemas.microsoft.com/office/drawing/2014/main" id="{1E4B6BA1-4330-7587-6AAE-703680B14E0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787759" y="2726504"/>
            <a:ext cx="3277454" cy="23507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additive="base">
                                        <p:cTn id="11" dur="500" fill="hold"/>
                                        <p:tgtEl>
                                          <p:spTgt spid="3074"/>
                                        </p:tgtEl>
                                        <p:attrNameLst>
                                          <p:attrName>ppt_x</p:attrName>
                                        </p:attrNameLst>
                                      </p:cBhvr>
                                      <p:tavLst>
                                        <p:tav tm="0">
                                          <p:val>
                                            <p:strVal val="0-#ppt_w/2"/>
                                          </p:val>
                                        </p:tav>
                                        <p:tav tm="100000">
                                          <p:val>
                                            <p:strVal val="#ppt_x"/>
                                          </p:val>
                                        </p:tav>
                                      </p:tavLst>
                                    </p:anim>
                                    <p:anim calcmode="lin" valueType="num">
                                      <p:cBhvr additive="base">
                                        <p:cTn id="12" dur="500" fill="hold"/>
                                        <p:tgtEl>
                                          <p:spTgt spid="307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 calcmode="lin" valueType="num">
                                      <p:cBhvr additive="base">
                                        <p:cTn id="15" dur="500" fill="hold"/>
                                        <p:tgtEl>
                                          <p:spTgt spid="3076"/>
                                        </p:tgtEl>
                                        <p:attrNameLst>
                                          <p:attrName>ppt_x</p:attrName>
                                        </p:attrNameLst>
                                      </p:cBhvr>
                                      <p:tavLst>
                                        <p:tav tm="0">
                                          <p:val>
                                            <p:strVal val="0-#ppt_w/2"/>
                                          </p:val>
                                        </p:tav>
                                        <p:tav tm="100000">
                                          <p:val>
                                            <p:strVal val="#ppt_x"/>
                                          </p:val>
                                        </p:tav>
                                      </p:tavLst>
                                    </p:anim>
                                    <p:anim calcmode="lin" valueType="num">
                                      <p:cBhvr additive="base">
                                        <p:cTn id="1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720000" y="164387"/>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THẢO LUẬN NHÓM ĐÔI</a:t>
            </a:r>
            <a:endParaRPr b="1" dirty="0">
              <a:latin typeface="+mj-lt"/>
            </a:endParaRPr>
          </a:p>
        </p:txBody>
      </p:sp>
      <p:sp>
        <p:nvSpPr>
          <p:cNvPr id="3" name="TextBox 2">
            <a:extLst>
              <a:ext uri="{FF2B5EF4-FFF2-40B4-BE49-F238E27FC236}">
                <a16:creationId xmlns:a16="http://schemas.microsoft.com/office/drawing/2014/main" id="{F9E8718A-B434-B904-EDDF-91ADB6AAC581}"/>
              </a:ext>
            </a:extLst>
          </p:cNvPr>
          <p:cNvSpPr txBox="1"/>
          <p:nvPr/>
        </p:nvSpPr>
        <p:spPr>
          <a:xfrm>
            <a:off x="183638" y="1040403"/>
            <a:ext cx="4558483" cy="378565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000" dirty="0">
                <a:solidFill>
                  <a:schemeClr val="bg2"/>
                </a:solidFill>
              </a:rPr>
              <a:t>Quan </a:t>
            </a:r>
            <a:r>
              <a:rPr lang="en-US" sz="2000" dirty="0" err="1">
                <a:solidFill>
                  <a:schemeClr val="bg2"/>
                </a:solidFill>
              </a:rPr>
              <a:t>sát</a:t>
            </a:r>
            <a:r>
              <a:rPr lang="en-US" sz="2000" dirty="0">
                <a:solidFill>
                  <a:schemeClr val="bg2"/>
                </a:solidFill>
              </a:rPr>
              <a:t> </a:t>
            </a:r>
            <a:r>
              <a:rPr lang="en-US" sz="2000" dirty="0" err="1">
                <a:solidFill>
                  <a:schemeClr val="bg2"/>
                </a:solidFill>
              </a:rPr>
              <a:t>hình</a:t>
            </a:r>
            <a:r>
              <a:rPr lang="en-US" sz="2000" dirty="0">
                <a:solidFill>
                  <a:schemeClr val="bg2"/>
                </a:solidFill>
              </a:rPr>
              <a:t> 15.1, </a:t>
            </a:r>
            <a:r>
              <a:rPr lang="en-US" sz="2000" dirty="0" err="1">
                <a:solidFill>
                  <a:schemeClr val="bg2"/>
                </a:solidFill>
              </a:rPr>
              <a:t>hãy</a:t>
            </a:r>
            <a:r>
              <a:rPr lang="en-US" sz="2000" dirty="0">
                <a:solidFill>
                  <a:schemeClr val="bg2"/>
                </a:solidFill>
              </a:rPr>
              <a:t> </a:t>
            </a:r>
            <a:r>
              <a:rPr lang="en-US" sz="2000" dirty="0" err="1">
                <a:solidFill>
                  <a:schemeClr val="bg2"/>
                </a:solidFill>
              </a:rPr>
              <a:t>chỉ</a:t>
            </a:r>
            <a:r>
              <a:rPr lang="en-US" sz="2000" dirty="0">
                <a:solidFill>
                  <a:schemeClr val="bg2"/>
                </a:solidFill>
              </a:rPr>
              <a:t> </a:t>
            </a:r>
            <a:r>
              <a:rPr lang="en-US" sz="2000" dirty="0" err="1">
                <a:solidFill>
                  <a:schemeClr val="bg2"/>
                </a:solidFill>
              </a:rPr>
              <a:t>ra</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nào</a:t>
            </a:r>
            <a:r>
              <a:rPr lang="en-US" sz="2000" dirty="0">
                <a:solidFill>
                  <a:schemeClr val="bg2"/>
                </a:solidFill>
              </a:rPr>
              <a:t> </a:t>
            </a:r>
            <a:r>
              <a:rPr lang="en-US" sz="2000" dirty="0" err="1">
                <a:solidFill>
                  <a:schemeClr val="bg2"/>
                </a:solidFill>
              </a:rPr>
              <a:t>trong</a:t>
            </a:r>
            <a:r>
              <a:rPr lang="en-US" sz="2000" dirty="0">
                <a:solidFill>
                  <a:schemeClr val="bg2"/>
                </a:solidFill>
              </a:rPr>
              <a:t> </a:t>
            </a:r>
            <a:r>
              <a:rPr lang="en-US" sz="2000" dirty="0" err="1">
                <a:solidFill>
                  <a:schemeClr val="bg2"/>
                </a:solidFill>
              </a:rPr>
              <a:t>số</a:t>
            </a:r>
            <a:r>
              <a:rPr lang="en-US" sz="2000" dirty="0">
                <a:solidFill>
                  <a:schemeClr val="bg2"/>
                </a:solidFill>
              </a:rPr>
              <a:t> </a:t>
            </a:r>
            <a:r>
              <a:rPr lang="en-US" sz="2000" dirty="0" err="1">
                <a:solidFill>
                  <a:schemeClr val="bg2"/>
                </a:solidFill>
              </a:rPr>
              <a:t>các</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được</a:t>
            </a:r>
            <a:r>
              <a:rPr lang="en-US" sz="2000" dirty="0">
                <a:solidFill>
                  <a:schemeClr val="bg2"/>
                </a:solidFill>
              </a:rPr>
              <a:t> </a:t>
            </a:r>
            <a:r>
              <a:rPr lang="en-US" sz="2000" dirty="0" err="1">
                <a:solidFill>
                  <a:schemeClr val="bg2"/>
                </a:solidFill>
              </a:rPr>
              <a:t>mô</a:t>
            </a:r>
            <a:r>
              <a:rPr lang="en-US" sz="2000" dirty="0">
                <a:solidFill>
                  <a:schemeClr val="bg2"/>
                </a:solidFill>
              </a:rPr>
              <a:t> </a:t>
            </a:r>
            <a:r>
              <a:rPr lang="en-US" sz="2000" dirty="0" err="1">
                <a:solidFill>
                  <a:schemeClr val="bg2"/>
                </a:solidFill>
              </a:rPr>
              <a:t>tả</a:t>
            </a:r>
            <a:r>
              <a:rPr lang="en-US" sz="2000" dirty="0">
                <a:solidFill>
                  <a:schemeClr val="bg2"/>
                </a:solidFill>
              </a:rPr>
              <a:t> </a:t>
            </a:r>
            <a:r>
              <a:rPr lang="en-US" sz="2000" dirty="0" err="1">
                <a:solidFill>
                  <a:schemeClr val="bg2"/>
                </a:solidFill>
              </a:rPr>
              <a:t>dưới</a:t>
            </a:r>
            <a:r>
              <a:rPr lang="en-US" sz="2000" dirty="0">
                <a:solidFill>
                  <a:schemeClr val="bg2"/>
                </a:solidFill>
              </a:rPr>
              <a:t> </a:t>
            </a:r>
            <a:r>
              <a:rPr lang="en-US" sz="2000" dirty="0" err="1">
                <a:solidFill>
                  <a:schemeClr val="bg2"/>
                </a:solidFill>
              </a:rPr>
              <a:t>đây</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áp</a:t>
            </a:r>
            <a:r>
              <a:rPr lang="en-US" sz="2000" dirty="0">
                <a:solidFill>
                  <a:schemeClr val="bg2"/>
                </a:solidFill>
              </a:rPr>
              <a:t> </a:t>
            </a:r>
            <a:r>
              <a:rPr lang="en-US" sz="2000" dirty="0" err="1">
                <a:solidFill>
                  <a:schemeClr val="bg2"/>
                </a:solidFill>
              </a:rPr>
              <a:t>lực</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người</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sợi</a:t>
            </a:r>
            <a:r>
              <a:rPr lang="en-US" sz="2000" dirty="0">
                <a:solidFill>
                  <a:schemeClr val="bg2"/>
                </a:solidFill>
              </a:rPr>
              <a:t> </a:t>
            </a:r>
            <a:r>
              <a:rPr lang="en-US" sz="2000" dirty="0" err="1">
                <a:solidFill>
                  <a:schemeClr val="bg2"/>
                </a:solidFill>
              </a:rPr>
              <a:t>dây</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sợi</a:t>
            </a:r>
            <a:r>
              <a:rPr lang="en-US" sz="2000" dirty="0">
                <a:solidFill>
                  <a:schemeClr val="bg2"/>
                </a:solidFill>
              </a:rPr>
              <a:t> </a:t>
            </a:r>
            <a:r>
              <a:rPr lang="en-US" sz="2000" dirty="0" err="1">
                <a:solidFill>
                  <a:schemeClr val="bg2"/>
                </a:solidFill>
              </a:rPr>
              <a:t>dây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mặt</a:t>
            </a:r>
            <a:r>
              <a:rPr lang="en-US" sz="2000" dirty="0">
                <a:solidFill>
                  <a:schemeClr val="bg2"/>
                </a:solidFill>
              </a:rPr>
              <a:t> </a:t>
            </a:r>
            <a:r>
              <a:rPr lang="en-US" sz="2000" dirty="0" err="1">
                <a:solidFill>
                  <a:schemeClr val="bg2"/>
                </a:solidFill>
              </a:rPr>
              <a:t>sàn</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ngón</a:t>
            </a:r>
            <a:r>
              <a:rPr lang="en-US" sz="2000" dirty="0">
                <a:solidFill>
                  <a:schemeClr val="bg2"/>
                </a:solidFill>
              </a:rPr>
              <a:t> </a:t>
            </a:r>
            <a:r>
              <a:rPr lang="en-US" sz="2000" dirty="0" err="1">
                <a:solidFill>
                  <a:schemeClr val="bg2"/>
                </a:solidFill>
              </a:rPr>
              <a:t>tay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mũi</a:t>
            </a:r>
            <a:r>
              <a:rPr lang="en-US" sz="2000" dirty="0">
                <a:solidFill>
                  <a:schemeClr val="bg2"/>
                </a:solidFill>
              </a:rPr>
              <a:t> </a:t>
            </a:r>
            <a:r>
              <a:rPr lang="en-US" sz="2000" dirty="0" err="1">
                <a:solidFill>
                  <a:schemeClr val="bg2"/>
                </a:solidFill>
              </a:rPr>
              <a:t>đinh</a:t>
            </a:r>
            <a:endParaRPr lang="en-US" sz="2000" dirty="0">
              <a:solidFill>
                <a:schemeClr val="bg2"/>
              </a:solidFill>
            </a:endParaRPr>
          </a:p>
          <a:p>
            <a:pPr algn="just"/>
            <a:r>
              <a:rPr lang="en-US" sz="2000" dirty="0">
                <a:solidFill>
                  <a:schemeClr val="bg2"/>
                </a:solidFill>
              </a:rPr>
              <a:t>.-</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đầu</a:t>
            </a:r>
            <a:r>
              <a:rPr lang="en-US" sz="2000" dirty="0">
                <a:solidFill>
                  <a:schemeClr val="bg2"/>
                </a:solidFill>
              </a:rPr>
              <a:t> </a:t>
            </a:r>
            <a:r>
              <a:rPr lang="en-US" sz="2000" dirty="0" err="1">
                <a:solidFill>
                  <a:schemeClr val="bg2"/>
                </a:solidFill>
              </a:rPr>
              <a:t>đinh</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tấm</a:t>
            </a:r>
            <a:r>
              <a:rPr lang="en-US" sz="2000" dirty="0">
                <a:solidFill>
                  <a:schemeClr val="bg2"/>
                </a:solidFill>
              </a:rPr>
              <a:t> </a:t>
            </a:r>
            <a:r>
              <a:rPr lang="en-US" sz="2000" dirty="0" err="1">
                <a:solidFill>
                  <a:schemeClr val="bg2"/>
                </a:solidFill>
              </a:rPr>
              <a:t>xốp</a:t>
            </a:r>
            <a:r>
              <a:rPr lang="en-US" sz="2000" dirty="0">
                <a:solidFill>
                  <a:schemeClr val="bg2"/>
                </a:solidFill>
              </a:rPr>
              <a:t>.</a:t>
            </a:r>
          </a:p>
        </p:txBody>
      </p:sp>
      <p:pic>
        <p:nvPicPr>
          <p:cNvPr id="4098" name="Picture 2" descr="Flat hand drawn dual team coworking space">
            <a:extLst>
              <a:ext uri="{FF2B5EF4-FFF2-40B4-BE49-F238E27FC236}">
                <a16:creationId xmlns:a16="http://schemas.microsoft.com/office/drawing/2014/main" id="{BDB06532-CCCB-E5AC-74C8-1FA57D7CA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855080" y="1040403"/>
            <a:ext cx="4288920" cy="4027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42"/>
          <p:cNvSpPr txBox="1">
            <a:spLocks noGrp="1"/>
          </p:cNvSpPr>
          <p:nvPr>
            <p:ph type="title"/>
          </p:nvPr>
        </p:nvSpPr>
        <p:spPr>
          <a:xfrm>
            <a:off x="709675" y="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mj-lt"/>
              </a:rPr>
              <a:t>THẢO LUẬN NHÓM ĐÔI</a:t>
            </a:r>
            <a:endParaRPr b="1" dirty="0">
              <a:latin typeface="+mj-lt"/>
            </a:endParaRPr>
          </a:p>
        </p:txBody>
      </p:sp>
      <p:sp>
        <p:nvSpPr>
          <p:cNvPr id="3" name="TextBox 2">
            <a:extLst>
              <a:ext uri="{FF2B5EF4-FFF2-40B4-BE49-F238E27FC236}">
                <a16:creationId xmlns:a16="http://schemas.microsoft.com/office/drawing/2014/main" id="{F9E8718A-B434-B904-EDDF-91ADB6AAC581}"/>
              </a:ext>
            </a:extLst>
          </p:cNvPr>
          <p:cNvSpPr txBox="1"/>
          <p:nvPr/>
        </p:nvSpPr>
        <p:spPr>
          <a:xfrm>
            <a:off x="194270" y="799611"/>
            <a:ext cx="8407470" cy="1631216"/>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a:spAutoFit/>
          </a:bodyPr>
          <a:lstStyle/>
          <a:p>
            <a:pPr algn="just"/>
            <a:r>
              <a:rPr lang="en-US" sz="2000" b="1" dirty="0" err="1">
                <a:solidFill>
                  <a:schemeClr val="bg2"/>
                </a:solidFill>
              </a:rPr>
              <a:t>Giải</a:t>
            </a:r>
            <a:r>
              <a:rPr lang="en-US" sz="2000" b="1" dirty="0">
                <a:solidFill>
                  <a:schemeClr val="bg2"/>
                </a:solidFill>
              </a:rPr>
              <a:t>:</a:t>
            </a:r>
          </a:p>
          <a:p>
            <a:pPr algn="just"/>
            <a:r>
              <a:rPr lang="en-US" sz="2000" dirty="0" err="1">
                <a:solidFill>
                  <a:schemeClr val="bg2"/>
                </a:solidFill>
              </a:rPr>
              <a:t>Các</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là</a:t>
            </a:r>
            <a:r>
              <a:rPr lang="en-US" sz="2000" dirty="0">
                <a:solidFill>
                  <a:schemeClr val="bg2"/>
                </a:solidFill>
              </a:rPr>
              <a:t> </a:t>
            </a:r>
            <a:r>
              <a:rPr lang="en-US" sz="2000" dirty="0" err="1">
                <a:solidFill>
                  <a:schemeClr val="bg2"/>
                </a:solidFill>
              </a:rPr>
              <a:t>áp</a:t>
            </a:r>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là</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thùng</a:t>
            </a:r>
            <a:r>
              <a:rPr lang="en-US" sz="2000" dirty="0">
                <a:solidFill>
                  <a:schemeClr val="bg2"/>
                </a:solidFill>
              </a:rPr>
              <a:t> </a:t>
            </a:r>
            <a:r>
              <a:rPr lang="en-US" sz="2000" dirty="0" err="1">
                <a:solidFill>
                  <a:schemeClr val="bg2"/>
                </a:solidFill>
              </a:rPr>
              <a:t>hàng</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mặt</a:t>
            </a:r>
            <a:r>
              <a:rPr lang="en-US" sz="2000" dirty="0">
                <a:solidFill>
                  <a:schemeClr val="bg2"/>
                </a:solidFill>
              </a:rPr>
              <a:t> </a:t>
            </a:r>
            <a:r>
              <a:rPr lang="en-US" sz="2000" dirty="0" err="1">
                <a:solidFill>
                  <a:schemeClr val="bg2"/>
                </a:solidFill>
              </a:rPr>
              <a:t>sàn</a:t>
            </a:r>
            <a:endParaRPr lang="en-US" sz="2000" dirty="0">
              <a:solidFill>
                <a:schemeClr val="bg2"/>
              </a:solidFill>
            </a:endParaRP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ngón</a:t>
            </a:r>
            <a:r>
              <a:rPr lang="en-US" sz="2000" dirty="0">
                <a:solidFill>
                  <a:schemeClr val="bg2"/>
                </a:solidFill>
              </a:rPr>
              <a:t> </a:t>
            </a:r>
            <a:r>
              <a:rPr lang="en-US" sz="2000" dirty="0" err="1">
                <a:solidFill>
                  <a:schemeClr val="bg2"/>
                </a:solidFill>
              </a:rPr>
              <a:t>tay</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mũi</a:t>
            </a:r>
            <a:r>
              <a:rPr lang="en-US" sz="2000" dirty="0">
                <a:solidFill>
                  <a:schemeClr val="bg2"/>
                </a:solidFill>
              </a:rPr>
              <a:t> </a:t>
            </a:r>
            <a:r>
              <a:rPr lang="en-US" sz="2000" dirty="0" err="1">
                <a:solidFill>
                  <a:schemeClr val="bg2"/>
                </a:solidFill>
              </a:rPr>
              <a:t>đinh</a:t>
            </a:r>
            <a:r>
              <a:rPr lang="en-US" sz="2000" dirty="0">
                <a:solidFill>
                  <a:schemeClr val="bg2"/>
                </a:solidFill>
              </a:rPr>
              <a:t>.</a:t>
            </a:r>
          </a:p>
          <a:p>
            <a:pPr algn="just"/>
            <a:r>
              <a:rPr lang="en-US" sz="2000" dirty="0">
                <a:solidFill>
                  <a:schemeClr val="bg2"/>
                </a:solidFill>
              </a:rPr>
              <a:t>- </a:t>
            </a:r>
            <a:r>
              <a:rPr lang="en-US" sz="2000" dirty="0" err="1">
                <a:solidFill>
                  <a:schemeClr val="bg2"/>
                </a:solidFill>
              </a:rPr>
              <a:t>Lực</a:t>
            </a:r>
            <a:r>
              <a:rPr lang="en-US" sz="2000" dirty="0">
                <a:solidFill>
                  <a:schemeClr val="bg2"/>
                </a:solidFill>
              </a:rPr>
              <a:t> </a:t>
            </a:r>
            <a:r>
              <a:rPr lang="en-US" sz="2000" dirty="0" err="1">
                <a:solidFill>
                  <a:schemeClr val="bg2"/>
                </a:solidFill>
              </a:rPr>
              <a:t>của</a:t>
            </a:r>
            <a:r>
              <a:rPr lang="en-US" sz="2000" dirty="0">
                <a:solidFill>
                  <a:schemeClr val="bg2"/>
                </a:solidFill>
              </a:rPr>
              <a:t> </a:t>
            </a:r>
            <a:r>
              <a:rPr lang="en-US" sz="2000" dirty="0" err="1">
                <a:solidFill>
                  <a:schemeClr val="bg2"/>
                </a:solidFill>
              </a:rPr>
              <a:t>đầu</a:t>
            </a:r>
            <a:r>
              <a:rPr lang="en-US" sz="2000" dirty="0">
                <a:solidFill>
                  <a:schemeClr val="bg2"/>
                </a:solidFill>
              </a:rPr>
              <a:t> </a:t>
            </a:r>
            <a:r>
              <a:rPr lang="en-US" sz="2000" dirty="0" err="1">
                <a:solidFill>
                  <a:schemeClr val="bg2"/>
                </a:solidFill>
              </a:rPr>
              <a:t>đinh</a:t>
            </a:r>
            <a:r>
              <a:rPr lang="en-US" sz="2000" dirty="0">
                <a:solidFill>
                  <a:schemeClr val="bg2"/>
                </a:solidFill>
              </a:rPr>
              <a:t> </a:t>
            </a:r>
            <a:r>
              <a:rPr lang="en-US" sz="2000" dirty="0" err="1">
                <a:solidFill>
                  <a:schemeClr val="bg2"/>
                </a:solidFill>
              </a:rPr>
              <a:t>tác</a:t>
            </a:r>
            <a:r>
              <a:rPr lang="en-US" sz="2000" dirty="0">
                <a:solidFill>
                  <a:schemeClr val="bg2"/>
                </a:solidFill>
              </a:rPr>
              <a:t> </a:t>
            </a:r>
            <a:r>
              <a:rPr lang="en-US" sz="2000" dirty="0" err="1">
                <a:solidFill>
                  <a:schemeClr val="bg2"/>
                </a:solidFill>
              </a:rPr>
              <a:t>dụng</a:t>
            </a:r>
            <a:r>
              <a:rPr lang="en-US" sz="2000" dirty="0">
                <a:solidFill>
                  <a:schemeClr val="bg2"/>
                </a:solidFill>
              </a:rPr>
              <a:t> </a:t>
            </a:r>
            <a:r>
              <a:rPr lang="en-US" sz="2000" dirty="0" err="1">
                <a:solidFill>
                  <a:schemeClr val="bg2"/>
                </a:solidFill>
              </a:rPr>
              <a:t>lên</a:t>
            </a:r>
            <a:r>
              <a:rPr lang="en-US" sz="2000" dirty="0">
                <a:solidFill>
                  <a:schemeClr val="bg2"/>
                </a:solidFill>
              </a:rPr>
              <a:t> </a:t>
            </a:r>
            <a:r>
              <a:rPr lang="en-US" sz="2000" dirty="0" err="1">
                <a:solidFill>
                  <a:schemeClr val="bg2"/>
                </a:solidFill>
              </a:rPr>
              <a:t>tấm</a:t>
            </a:r>
            <a:r>
              <a:rPr lang="en-US" sz="2000" dirty="0">
                <a:solidFill>
                  <a:schemeClr val="bg2"/>
                </a:solidFill>
              </a:rPr>
              <a:t> </a:t>
            </a:r>
            <a:r>
              <a:rPr lang="en-US" sz="2000" dirty="0" err="1">
                <a:solidFill>
                  <a:schemeClr val="bg2"/>
                </a:solidFill>
              </a:rPr>
              <a:t>xốp</a:t>
            </a:r>
            <a:r>
              <a:rPr lang="en-US" sz="2000" dirty="0">
                <a:solidFill>
                  <a:schemeClr val="bg2"/>
                </a:solidFill>
              </a:rPr>
              <a:t>.</a:t>
            </a:r>
          </a:p>
        </p:txBody>
      </p:sp>
      <p:pic>
        <p:nvPicPr>
          <p:cNvPr id="4098" name="Picture 2" descr="Flat hand drawn dual team coworking space">
            <a:extLst>
              <a:ext uri="{FF2B5EF4-FFF2-40B4-BE49-F238E27FC236}">
                <a16:creationId xmlns:a16="http://schemas.microsoft.com/office/drawing/2014/main" id="{BDB06532-CCCB-E5AC-74C8-1FA57D7CADE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602483" y="2571750"/>
            <a:ext cx="3939034" cy="255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5805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9"/>
          <p:cNvSpPr txBox="1">
            <a:spLocks noGrp="1"/>
          </p:cNvSpPr>
          <p:nvPr>
            <p:ph type="title"/>
          </p:nvPr>
        </p:nvSpPr>
        <p:spPr>
          <a:xfrm>
            <a:off x="3706972" y="2150850"/>
            <a:ext cx="4034508"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Á</a:t>
            </a:r>
            <a:r>
              <a:rPr lang="en" sz="7200" dirty="0"/>
              <a:t>p suất</a:t>
            </a:r>
            <a:endParaRPr sz="7200" dirty="0"/>
          </a:p>
        </p:txBody>
      </p:sp>
      <p:sp>
        <p:nvSpPr>
          <p:cNvPr id="448" name="Google Shape;448;p39"/>
          <p:cNvSpPr txBox="1">
            <a:spLocks noGrp="1"/>
          </p:cNvSpPr>
          <p:nvPr>
            <p:ph type="title" idx="2"/>
          </p:nvPr>
        </p:nvSpPr>
        <p:spPr>
          <a:xfrm>
            <a:off x="1654139" y="1871998"/>
            <a:ext cx="1929826"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1500" dirty="0"/>
              <a:t>02</a:t>
            </a:r>
            <a:endParaRPr sz="11500" dirty="0"/>
          </a:p>
        </p:txBody>
      </p:sp>
    </p:spTree>
    <p:extLst>
      <p:ext uri="{BB962C8B-B14F-4D97-AF65-F5344CB8AC3E}">
        <p14:creationId xmlns:p14="http://schemas.microsoft.com/office/powerpoint/2010/main" val="13660088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Newton: Unit of Force by Slidesgo">
  <a:themeElements>
    <a:clrScheme name="Simple Light">
      <a:dk1>
        <a:srgbClr val="0E523A"/>
      </a:dk1>
      <a:lt1>
        <a:srgbClr val="EBF8F4"/>
      </a:lt1>
      <a:dk2>
        <a:srgbClr val="042E0F"/>
      </a:dk2>
      <a:lt2>
        <a:srgbClr val="2CBB7F"/>
      </a:lt2>
      <a:accent1>
        <a:srgbClr val="FFFFFF"/>
      </a:accent1>
      <a:accent2>
        <a:srgbClr val="FFFFFF"/>
      </a:accent2>
      <a:accent3>
        <a:srgbClr val="FFFFFF"/>
      </a:accent3>
      <a:accent4>
        <a:srgbClr val="FFFFFF"/>
      </a:accent4>
      <a:accent5>
        <a:srgbClr val="FFFFFF"/>
      </a:accent5>
      <a:accent6>
        <a:srgbClr val="FFFFFF"/>
      </a:accent6>
      <a:hlink>
        <a:srgbClr val="042E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1281</Words>
  <Application>Microsoft Office PowerPoint</Application>
  <PresentationFormat>On-screen Show (16:9)</PresentationFormat>
  <Paragraphs>94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Yanone Kaffeesatz Medium</vt:lpstr>
      <vt:lpstr>Arimo</vt:lpstr>
      <vt:lpstr>Yanone Kaffeesatz</vt:lpstr>
      <vt:lpstr>Wingdings</vt:lpstr>
      <vt:lpstr>Yanone Kaffeesatz SemiBold</vt:lpstr>
      <vt:lpstr>Cambria Math</vt:lpstr>
      <vt:lpstr>Newton: Unit of Force by Slidesgo</vt:lpstr>
      <vt:lpstr>KHỞI ĐỘNG </vt:lpstr>
      <vt:lpstr>BÀI 15  ÁP SUẤT TRÊN MỘT BỀ MẶT</vt:lpstr>
      <vt:lpstr>01</vt:lpstr>
      <vt:lpstr>Áp lực là gì?</vt:lpstr>
      <vt:lpstr>PHÂN TÍCH CÁC ĐẶC ĐIỂM VỀ ĐIỂM ĐẶT, PHƯƠNG VÀ CHIỀU CỦA LUẬT. </vt:lpstr>
      <vt:lpstr>Hãy nêu một số ví dụ về đời sống</vt:lpstr>
      <vt:lpstr>THẢO LUẬN NHÓM ĐÔI</vt:lpstr>
      <vt:lpstr>THẢO LUẬN NHÓM ĐÔI</vt:lpstr>
      <vt:lpstr>Áp suất</vt:lpstr>
      <vt:lpstr>1. Thí nghiệm</vt:lpstr>
      <vt:lpstr>1. Thí nghiệm</vt:lpstr>
      <vt:lpstr>1. Thí nghiệm</vt:lpstr>
      <vt:lpstr>2. Công thức tính áp suất</vt:lpstr>
      <vt:lpstr>Sơ đồ mối quan hệ giữa ba đại lượng p, F, S</vt:lpstr>
      <vt:lpstr>Câu hỏi tr 66</vt:lpstr>
      <vt:lpstr>Giải:</vt:lpstr>
      <vt:lpstr>2. Trả lời câu hỏi phần đầu bài.</vt:lpstr>
      <vt:lpstr>3. Từ công thức tính áp suất p = F/S , hãy đưa ra nguyên tắc để làm tăng, giảm áp suất.</vt:lpstr>
      <vt:lpstr>3. Công dụng của việc làm tăng, giảm áp suất</vt:lpstr>
      <vt:lpstr>3. Công dụng của việc làm tăng, giảm áp suất</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Đình Cảnh Nguyễn</cp:lastModifiedBy>
  <cp:revision>4</cp:revision>
  <dcterms:modified xsi:type="dcterms:W3CDTF">2024-10-02T13:24:11Z</dcterms:modified>
</cp:coreProperties>
</file>