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5" r:id="rId1"/>
    <p:sldMasterId id="2147483666" r:id="rId2"/>
  </p:sldMasterIdLst>
  <p:notesMasterIdLst>
    <p:notesMasterId r:id="rId40"/>
  </p:notesMasterIdLst>
  <p:sldIdLst>
    <p:sldId id="257" r:id="rId3"/>
    <p:sldId id="260" r:id="rId4"/>
    <p:sldId id="259" r:id="rId5"/>
    <p:sldId id="263" r:id="rId6"/>
    <p:sldId id="261" r:id="rId7"/>
    <p:sldId id="280" r:id="rId8"/>
    <p:sldId id="282" r:id="rId9"/>
    <p:sldId id="262" r:id="rId10"/>
    <p:sldId id="284" r:id="rId11"/>
    <p:sldId id="264" r:id="rId12"/>
    <p:sldId id="294" r:id="rId13"/>
    <p:sldId id="295" r:id="rId14"/>
    <p:sldId id="283" r:id="rId15"/>
    <p:sldId id="268" r:id="rId16"/>
    <p:sldId id="296" r:id="rId17"/>
    <p:sldId id="285" r:id="rId18"/>
    <p:sldId id="269" r:id="rId19"/>
    <p:sldId id="286" r:id="rId20"/>
    <p:sldId id="297" r:id="rId21"/>
    <p:sldId id="298" r:id="rId22"/>
    <p:sldId id="299" r:id="rId23"/>
    <p:sldId id="300" r:id="rId24"/>
    <p:sldId id="301" r:id="rId25"/>
    <p:sldId id="302" r:id="rId26"/>
    <p:sldId id="270" r:id="rId27"/>
    <p:sldId id="287" r:id="rId28"/>
    <p:sldId id="307" r:id="rId29"/>
    <p:sldId id="308" r:id="rId30"/>
    <p:sldId id="258" r:id="rId31"/>
    <p:sldId id="309" r:id="rId32"/>
    <p:sldId id="310" r:id="rId33"/>
    <p:sldId id="265" r:id="rId34"/>
    <p:sldId id="311" r:id="rId35"/>
    <p:sldId id="312" r:id="rId36"/>
    <p:sldId id="305" r:id="rId37"/>
    <p:sldId id="306" r:id="rId38"/>
    <p:sldId id="271" r:id="rId39"/>
  </p:sldIdLst>
  <p:sldSz cx="9144000" cy="5143500" type="screen16x9"/>
  <p:notesSz cx="6858000" cy="9144000"/>
  <p:embeddedFontLst>
    <p:embeddedFont>
      <p:font typeface="Fira Sans Extra Condensed" panose="020B0604020202020204" charset="0"/>
      <p:regular r:id="rId41"/>
      <p:bold r:id="rId42"/>
      <p:italic r:id="rId43"/>
      <p:boldItalic r:id="rId44"/>
    </p:embeddedFont>
    <p:embeddedFont>
      <p:font typeface="Montserrat Medium" panose="020B0604020202020204" charset="0"/>
      <p:regular r:id="rId45"/>
      <p:bold r:id="rId46"/>
      <p:italic r:id="rId47"/>
      <p:boldItalic r:id="rId48"/>
    </p:embeddedFont>
    <p:embeddedFont>
      <p:font typeface="Calibri" panose="020F0502020204030204" pitchFamily="34" charset="0"/>
      <p:regular r:id="rId49"/>
      <p:bold r:id="rId50"/>
      <p:italic r:id="rId51"/>
      <p:boldItalic r:id="rId52"/>
    </p:embeddedFont>
    <p:embeddedFont>
      <p:font typeface="Cambria Math" panose="02040503050406030204" pitchFamily="18" charset="0"/>
      <p:regular r:id="rId53"/>
    </p:embeddedFont>
    <p:embeddedFont>
      <p:font typeface="Montserrat" panose="020B0604020202020204" charset="0"/>
      <p:regular r:id="rId54"/>
      <p:bold r:id="rId55"/>
      <p:italic r:id="rId56"/>
      <p:boldItalic r:id="rId5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ang Trang" initials="TT" lastIdx="2" clrIdx="0">
    <p:extLst>
      <p:ext uri="{19B8F6BF-5375-455C-9EA6-DF929625EA0E}">
        <p15:presenceInfo xmlns:p15="http://schemas.microsoft.com/office/powerpoint/2012/main" userId="703a1c6f0b82bb6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7" d="100"/>
          <a:sy n="77" d="100"/>
        </p:scale>
        <p:origin x="980" y="6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2.fntdata"/><Relationship Id="rId47" Type="http://schemas.openxmlformats.org/officeDocument/2006/relationships/font" Target="fonts/font7.fntdata"/><Relationship Id="rId50" Type="http://schemas.openxmlformats.org/officeDocument/2006/relationships/font" Target="fonts/font10.fntdata"/><Relationship Id="rId55" Type="http://schemas.openxmlformats.org/officeDocument/2006/relationships/font" Target="fonts/font15.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45" Type="http://schemas.openxmlformats.org/officeDocument/2006/relationships/font" Target="fonts/font5.fntdata"/><Relationship Id="rId53" Type="http://schemas.openxmlformats.org/officeDocument/2006/relationships/font" Target="fonts/font13.fntdata"/><Relationship Id="rId58" Type="http://schemas.openxmlformats.org/officeDocument/2006/relationships/commentAuthors" Target="commentAuthors.xml"/><Relationship Id="rId5" Type="http://schemas.openxmlformats.org/officeDocument/2006/relationships/slide" Target="slides/slide3.xml"/><Relationship Id="rId61"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3.fntdata"/><Relationship Id="rId48" Type="http://schemas.openxmlformats.org/officeDocument/2006/relationships/font" Target="fonts/font8.fntdata"/><Relationship Id="rId56" Type="http://schemas.openxmlformats.org/officeDocument/2006/relationships/font" Target="fonts/font16.fntdata"/><Relationship Id="rId8" Type="http://schemas.openxmlformats.org/officeDocument/2006/relationships/slide" Target="slides/slide6.xml"/><Relationship Id="rId51" Type="http://schemas.openxmlformats.org/officeDocument/2006/relationships/font" Target="fonts/font11.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6.fntdata"/><Relationship Id="rId59"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font" Target="fonts/font1.fntdata"/><Relationship Id="rId54" Type="http://schemas.openxmlformats.org/officeDocument/2006/relationships/font" Target="fonts/font14.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9.fntdata"/><Relationship Id="rId57" Type="http://schemas.openxmlformats.org/officeDocument/2006/relationships/font" Target="fonts/font1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4.fntdata"/><Relationship Id="rId52" Type="http://schemas.openxmlformats.org/officeDocument/2006/relationships/font" Target="fonts/font12.fntdata"/><Relationship Id="rId60"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
        <p:cNvGrpSpPr/>
        <p:nvPr/>
      </p:nvGrpSpPr>
      <p:grpSpPr>
        <a:xfrm>
          <a:off x="0" y="0"/>
          <a:ext cx="0" cy="0"/>
          <a:chOff x="0" y="0"/>
          <a:chExt cx="0" cy="0"/>
        </a:xfrm>
      </p:grpSpPr>
      <p:sp>
        <p:nvSpPr>
          <p:cNvPr id="235" name="Google Shape;235;g1de95a381e3_0_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 name="Google Shape;236;g1de95a381e3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65007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71769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2a5868fc0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2a5868fc0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50595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06497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2a5868fc0f2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2a5868fc0f2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35987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1130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27246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1de95a381e3_0_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1de95a381e3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7311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4241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630962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5"/>
        <p:cNvGrpSpPr/>
        <p:nvPr/>
      </p:nvGrpSpPr>
      <p:grpSpPr>
        <a:xfrm>
          <a:off x="0" y="0"/>
          <a:ext cx="0" cy="0"/>
          <a:chOff x="0" y="0"/>
          <a:chExt cx="0" cy="0"/>
        </a:xfrm>
      </p:grpSpPr>
      <p:sp>
        <p:nvSpPr>
          <p:cNvPr id="1676" name="Google Shape;1676;g1de95a381e3_0_1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7" name="Google Shape;1677;g1de95a381e3_0_1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89580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86090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816176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
        <p:cNvGrpSpPr/>
        <p:nvPr/>
      </p:nvGrpSpPr>
      <p:grpSpPr>
        <a:xfrm>
          <a:off x="0" y="0"/>
          <a:ext cx="0" cy="0"/>
          <a:chOff x="0" y="0"/>
          <a:chExt cx="0" cy="0"/>
        </a:xfrm>
      </p:grpSpPr>
      <p:sp>
        <p:nvSpPr>
          <p:cNvPr id="85" name="Google Shape;85;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6" name="Google Shape;86;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
        <p:cNvGrpSpPr/>
        <p:nvPr/>
      </p:nvGrpSpPr>
      <p:grpSpPr>
        <a:xfrm>
          <a:off x="0" y="0"/>
          <a:ext cx="0" cy="0"/>
          <a:chOff x="0" y="0"/>
          <a:chExt cx="0" cy="0"/>
        </a:xfrm>
      </p:grpSpPr>
      <p:sp>
        <p:nvSpPr>
          <p:cNvPr id="98" name="Google Shape;98;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9" name="Google Shape;99;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
        <p:cNvGrpSpPr/>
        <p:nvPr/>
      </p:nvGrpSpPr>
      <p:grpSpPr>
        <a:xfrm>
          <a:off x="0" y="0"/>
          <a:ext cx="0" cy="0"/>
          <a:chOff x="0" y="0"/>
          <a:chExt cx="0" cy="0"/>
        </a:xfrm>
      </p:grpSpPr>
      <p:sp>
        <p:nvSpPr>
          <p:cNvPr id="112" name="Google Shape;112;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3" name="Google Shape;113;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GV bấm vào hình các cây nấm để mở câu hỏi.</a:t>
            </a:r>
            <a:endParaRPr/>
          </a:p>
        </p:txBody>
      </p:sp>
      <p:sp>
        <p:nvSpPr>
          <p:cNvPr id="114" name="Google Shape;114;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1de95a381e3_0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1de95a381e3_0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5" name="Google Shape;205;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206" name="Google Shape;206;p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
        <p:cNvGrpSpPr/>
        <p:nvPr/>
      </p:nvGrpSpPr>
      <p:grpSpPr>
        <a:xfrm>
          <a:off x="0" y="0"/>
          <a:ext cx="0" cy="0"/>
          <a:chOff x="0" y="0"/>
          <a:chExt cx="0" cy="0"/>
        </a:xfrm>
      </p:grpSpPr>
      <p:sp>
        <p:nvSpPr>
          <p:cNvPr id="144" name="Google Shape;144;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5" name="Google Shape;145;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146" name="Google Shape;146;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5" name="Google Shape;205;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206" name="Google Shape;206;p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969477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5" name="Google Shape;165;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r>
              <a:rPr lang="en-US"/>
              <a:t>Bấm vào cây nấm để quay trở lại trò chơi. </a:t>
            </a:r>
            <a:endParaRPr/>
          </a:p>
          <a:p>
            <a:pPr marL="0" lvl="0" indent="0" algn="l" rtl="0">
              <a:spcBef>
                <a:spcPts val="0"/>
              </a:spcBef>
              <a:spcAft>
                <a:spcPts val="0"/>
              </a:spcAft>
              <a:buNone/>
            </a:pPr>
            <a:endParaRPr/>
          </a:p>
        </p:txBody>
      </p:sp>
      <p:sp>
        <p:nvSpPr>
          <p:cNvPr id="166" name="Google Shape;166;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
        <p:cNvGrpSpPr/>
        <p:nvPr/>
      </p:nvGrpSpPr>
      <p:grpSpPr>
        <a:xfrm>
          <a:off x="0" y="0"/>
          <a:ext cx="0" cy="0"/>
          <a:chOff x="0" y="0"/>
          <a:chExt cx="0" cy="0"/>
        </a:xfrm>
      </p:grpSpPr>
      <p:sp>
        <p:nvSpPr>
          <p:cNvPr id="124" name="Google Shape;124;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5" name="Google Shape;125;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Bấm vào cây nấm để quay trở lại trò chơi. </a:t>
            </a:r>
            <a:endParaRPr/>
          </a:p>
        </p:txBody>
      </p:sp>
      <p:sp>
        <p:nvSpPr>
          <p:cNvPr id="126" name="Google Shape;126;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01680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2a5868fc0f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2a5868fc0f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9384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7"/>
        <p:cNvGrpSpPr/>
        <p:nvPr/>
      </p:nvGrpSpPr>
      <p:grpSpPr>
        <a:xfrm>
          <a:off x="0" y="0"/>
          <a:ext cx="0" cy="0"/>
          <a:chOff x="0" y="0"/>
          <a:chExt cx="0" cy="0"/>
        </a:xfrm>
      </p:grpSpPr>
      <p:sp>
        <p:nvSpPr>
          <p:cNvPr id="1968" name="Google Shape;1968;g2a5868fc0f2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9" name="Google Shape;1969;g2a5868fc0f2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43950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2a5868fc0f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2a5868fc0f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31902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21b6cc432ef_0_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21b6cc432ef_0_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2a5868fc0f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2a5868fc0f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663786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
        <p:cNvGrpSpPr/>
        <p:nvPr/>
      </p:nvGrpSpPr>
      <p:grpSpPr>
        <a:xfrm>
          <a:off x="0" y="0"/>
          <a:ext cx="0" cy="0"/>
          <a:chOff x="0" y="0"/>
          <a:chExt cx="0" cy="0"/>
        </a:xfrm>
      </p:grpSpPr>
      <p:pic>
        <p:nvPicPr>
          <p:cNvPr id="24" name="Google Shape;24;p3"/>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25" name="Google Shape;25;p3"/>
          <p:cNvSpPr txBox="1">
            <a:spLocks noGrp="1"/>
          </p:cNvSpPr>
          <p:nvPr>
            <p:ph type="title"/>
          </p:nvPr>
        </p:nvSpPr>
        <p:spPr>
          <a:xfrm>
            <a:off x="720000" y="2179625"/>
            <a:ext cx="77040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 name="Google Shape;26;p3"/>
          <p:cNvSpPr txBox="1">
            <a:spLocks noGrp="1"/>
          </p:cNvSpPr>
          <p:nvPr>
            <p:ph type="title" idx="2" hasCustomPrompt="1"/>
          </p:nvPr>
        </p:nvSpPr>
        <p:spPr>
          <a:xfrm>
            <a:off x="2996550" y="1337825"/>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 name="Google Shape;27;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3"/>
        <p:cNvGrpSpPr/>
        <p:nvPr/>
      </p:nvGrpSpPr>
      <p:grpSpPr>
        <a:xfrm>
          <a:off x="0" y="0"/>
          <a:ext cx="0" cy="0"/>
          <a:chOff x="0" y="0"/>
          <a:chExt cx="0" cy="0"/>
        </a:xfrm>
      </p:grpSpPr>
      <p:pic>
        <p:nvPicPr>
          <p:cNvPr id="74" name="Google Shape;74;p13"/>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75" name="Google Shape;75;p13"/>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76" name="Google Shape;76;p13"/>
          <p:cNvGrpSpPr/>
          <p:nvPr/>
        </p:nvGrpSpPr>
        <p:grpSpPr>
          <a:xfrm>
            <a:off x="-954705" y="-138912"/>
            <a:ext cx="10262169" cy="7224231"/>
            <a:chOff x="-954705" y="-138912"/>
            <a:chExt cx="10262169" cy="7224231"/>
          </a:xfrm>
        </p:grpSpPr>
        <p:grpSp>
          <p:nvGrpSpPr>
            <p:cNvPr id="77" name="Google Shape;77;p13"/>
            <p:cNvGrpSpPr/>
            <p:nvPr/>
          </p:nvGrpSpPr>
          <p:grpSpPr>
            <a:xfrm>
              <a:off x="-954705" y="-138912"/>
              <a:ext cx="10123666" cy="7224231"/>
              <a:chOff x="-954705" y="-138912"/>
              <a:chExt cx="10123666" cy="7224231"/>
            </a:xfrm>
          </p:grpSpPr>
          <p:sp>
            <p:nvSpPr>
              <p:cNvPr id="78" name="Google Shape;78;p13"/>
              <p:cNvSpPr/>
              <p:nvPr/>
            </p:nvSpPr>
            <p:spPr>
              <a:xfrm rot="-8465218">
                <a:off x="-1066380" y="4811221"/>
                <a:ext cx="4123634" cy="1101161"/>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79" name="Google Shape;79;p13"/>
              <p:cNvSpPr/>
              <p:nvPr/>
            </p:nvSpPr>
            <p:spPr>
              <a:xfrm>
                <a:off x="7594163" y="-138912"/>
                <a:ext cx="1574799" cy="1217613"/>
              </a:xfrm>
              <a:custGeom>
                <a:avLst/>
                <a:gdLst/>
                <a:ahLst/>
                <a:cxnLst/>
                <a:rect l="l" t="t" r="r" b="b"/>
                <a:pathLst>
                  <a:path w="1535" h="1186" extrusionOk="0">
                    <a:moveTo>
                      <a:pt x="1535" y="0"/>
                    </a:moveTo>
                    <a:cubicBezTo>
                      <a:pt x="0" y="0"/>
                      <a:pt x="0" y="0"/>
                      <a:pt x="0" y="0"/>
                    </a:cubicBezTo>
                    <a:cubicBezTo>
                      <a:pt x="11" y="163"/>
                      <a:pt x="148" y="250"/>
                      <a:pt x="343" y="255"/>
                    </a:cubicBezTo>
                    <a:cubicBezTo>
                      <a:pt x="461" y="258"/>
                      <a:pt x="574" y="208"/>
                      <a:pt x="691" y="215"/>
                    </a:cubicBezTo>
                    <a:cubicBezTo>
                      <a:pt x="809" y="221"/>
                      <a:pt x="934" y="290"/>
                      <a:pt x="968" y="403"/>
                    </a:cubicBezTo>
                    <a:cubicBezTo>
                      <a:pt x="995" y="493"/>
                      <a:pt x="958" y="605"/>
                      <a:pt x="1019" y="678"/>
                    </a:cubicBezTo>
                    <a:cubicBezTo>
                      <a:pt x="1082" y="753"/>
                      <a:pt x="1212" y="734"/>
                      <a:pt x="1282" y="804"/>
                    </a:cubicBezTo>
                    <a:cubicBezTo>
                      <a:pt x="1345" y="868"/>
                      <a:pt x="1330" y="975"/>
                      <a:pt x="1365" y="1058"/>
                    </a:cubicBezTo>
                    <a:cubicBezTo>
                      <a:pt x="1394" y="1127"/>
                      <a:pt x="1462" y="1174"/>
                      <a:pt x="1535" y="1186"/>
                    </a:cubicBezTo>
                    <a:lnTo>
                      <a:pt x="1535" y="0"/>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80" name="Google Shape;80;p13"/>
            <p:cNvGrpSpPr/>
            <p:nvPr/>
          </p:nvGrpSpPr>
          <p:grpSpPr>
            <a:xfrm>
              <a:off x="-179139" y="-138894"/>
              <a:ext cx="9486604" cy="5497431"/>
              <a:chOff x="-179139" y="-138894"/>
              <a:chExt cx="9486604" cy="5497431"/>
            </a:xfrm>
          </p:grpSpPr>
          <p:sp>
            <p:nvSpPr>
              <p:cNvPr id="81" name="Google Shape;81;p13"/>
              <p:cNvSpPr/>
              <p:nvPr/>
            </p:nvSpPr>
            <p:spPr>
              <a:xfrm rot="-620006">
                <a:off x="8496687" y="-80362"/>
                <a:ext cx="735012" cy="911224"/>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82" name="Google Shape;82;p13"/>
              <p:cNvSpPr/>
              <p:nvPr/>
            </p:nvSpPr>
            <p:spPr>
              <a:xfrm rot="4978308" flipH="1">
                <a:off x="-161554" y="4353919"/>
                <a:ext cx="992185" cy="912812"/>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83" name="Google Shape;83;p13"/>
          <p:cNvGrpSpPr/>
          <p:nvPr/>
        </p:nvGrpSpPr>
        <p:grpSpPr>
          <a:xfrm>
            <a:off x="-264391" y="-196855"/>
            <a:ext cx="9645658" cy="5693360"/>
            <a:chOff x="-264391" y="-196855"/>
            <a:chExt cx="9645658" cy="5693360"/>
          </a:xfrm>
        </p:grpSpPr>
        <p:sp>
          <p:nvSpPr>
            <p:cNvPr id="84" name="Google Shape;84;p13"/>
            <p:cNvSpPr/>
            <p:nvPr/>
          </p:nvSpPr>
          <p:spPr>
            <a:xfrm rot="-228769">
              <a:off x="7494463" y="-137203"/>
              <a:ext cx="1841502" cy="1423828"/>
            </a:xfrm>
            <a:custGeom>
              <a:avLst/>
              <a:gdLst/>
              <a:ahLst/>
              <a:cxnLst/>
              <a:rect l="l" t="t" r="r" b="b"/>
              <a:pathLst>
                <a:path w="1535" h="1186" extrusionOk="0">
                  <a:moveTo>
                    <a:pt x="1535" y="0"/>
                  </a:moveTo>
                  <a:cubicBezTo>
                    <a:pt x="0" y="0"/>
                    <a:pt x="0" y="0"/>
                    <a:pt x="0" y="0"/>
                  </a:cubicBezTo>
                  <a:cubicBezTo>
                    <a:pt x="11" y="163"/>
                    <a:pt x="148" y="250"/>
                    <a:pt x="343" y="255"/>
                  </a:cubicBezTo>
                  <a:cubicBezTo>
                    <a:pt x="461" y="258"/>
                    <a:pt x="574" y="208"/>
                    <a:pt x="691" y="215"/>
                  </a:cubicBezTo>
                  <a:cubicBezTo>
                    <a:pt x="809" y="221"/>
                    <a:pt x="934" y="290"/>
                    <a:pt x="968" y="403"/>
                  </a:cubicBezTo>
                  <a:cubicBezTo>
                    <a:pt x="995" y="493"/>
                    <a:pt x="958" y="605"/>
                    <a:pt x="1019" y="678"/>
                  </a:cubicBezTo>
                  <a:cubicBezTo>
                    <a:pt x="1082" y="753"/>
                    <a:pt x="1212" y="734"/>
                    <a:pt x="1282" y="804"/>
                  </a:cubicBezTo>
                  <a:cubicBezTo>
                    <a:pt x="1345" y="868"/>
                    <a:pt x="1330" y="975"/>
                    <a:pt x="1365" y="1058"/>
                  </a:cubicBezTo>
                  <a:cubicBezTo>
                    <a:pt x="1394" y="1127"/>
                    <a:pt x="1462" y="1174"/>
                    <a:pt x="1535" y="1186"/>
                  </a:cubicBezTo>
                  <a:lnTo>
                    <a:pt x="1535" y="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85" name="Google Shape;85;p13"/>
            <p:cNvSpPr/>
            <p:nvPr/>
          </p:nvSpPr>
          <p:spPr>
            <a:xfrm rot="4978301" flipH="1">
              <a:off x="-240400" y="4126350"/>
              <a:ext cx="1353193" cy="1244953"/>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86"/>
        <p:cNvGrpSpPr/>
        <p:nvPr/>
      </p:nvGrpSpPr>
      <p:grpSpPr>
        <a:xfrm>
          <a:off x="0" y="0"/>
          <a:ext cx="0" cy="0"/>
          <a:chOff x="0" y="0"/>
          <a:chExt cx="0" cy="0"/>
        </a:xfrm>
      </p:grpSpPr>
      <p:sp>
        <p:nvSpPr>
          <p:cNvPr id="87" name="Google Shape;87;p14"/>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88" name="Google Shape;88;p14"/>
          <p:cNvGrpSpPr/>
          <p:nvPr/>
        </p:nvGrpSpPr>
        <p:grpSpPr>
          <a:xfrm>
            <a:off x="-223493" y="-528115"/>
            <a:ext cx="10125207" cy="5818745"/>
            <a:chOff x="-223493" y="-528115"/>
            <a:chExt cx="10125207" cy="5818745"/>
          </a:xfrm>
        </p:grpSpPr>
        <p:pic>
          <p:nvPicPr>
            <p:cNvPr id="89" name="Google Shape;89;p14"/>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grpSp>
          <p:nvGrpSpPr>
            <p:cNvPr id="90" name="Google Shape;90;p14"/>
            <p:cNvGrpSpPr/>
            <p:nvPr/>
          </p:nvGrpSpPr>
          <p:grpSpPr>
            <a:xfrm>
              <a:off x="-223493" y="-528115"/>
              <a:ext cx="10125207" cy="5818745"/>
              <a:chOff x="-223493" y="-528115"/>
              <a:chExt cx="10125207" cy="5818745"/>
            </a:xfrm>
          </p:grpSpPr>
          <p:sp>
            <p:nvSpPr>
              <p:cNvPr id="91" name="Google Shape;91;p14"/>
              <p:cNvSpPr/>
              <p:nvPr/>
            </p:nvSpPr>
            <p:spPr>
              <a:xfrm flipH="1">
                <a:off x="7490176" y="4182555"/>
                <a:ext cx="2411538" cy="1108075"/>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92" name="Google Shape;92;p14"/>
              <p:cNvSpPr/>
              <p:nvPr/>
            </p:nvSpPr>
            <p:spPr>
              <a:xfrm rot="481941">
                <a:off x="-91625" y="-419169"/>
                <a:ext cx="1700249" cy="2006788"/>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
          <p:nvSpPr>
            <p:cNvPr id="93" name="Google Shape;93;p14"/>
            <p:cNvSpPr/>
            <p:nvPr/>
          </p:nvSpPr>
          <p:spPr>
            <a:xfrm>
              <a:off x="0" y="11"/>
              <a:ext cx="1373050" cy="722441"/>
            </a:xfrm>
            <a:custGeom>
              <a:avLst/>
              <a:gdLst/>
              <a:ahLst/>
              <a:cxnLst/>
              <a:rect l="l" t="t" r="r" b="b"/>
              <a:pathLst>
                <a:path w="1226" h="747" extrusionOk="0">
                  <a:moveTo>
                    <a:pt x="0" y="0"/>
                  </a:moveTo>
                  <a:cubicBezTo>
                    <a:pt x="0" y="747"/>
                    <a:pt x="0" y="747"/>
                    <a:pt x="0" y="747"/>
                  </a:cubicBezTo>
                  <a:cubicBezTo>
                    <a:pt x="18" y="743"/>
                    <a:pt x="35" y="736"/>
                    <a:pt x="51" y="727"/>
                  </a:cubicBezTo>
                  <a:cubicBezTo>
                    <a:pt x="112" y="691"/>
                    <a:pt x="156" y="629"/>
                    <a:pt x="196" y="567"/>
                  </a:cubicBezTo>
                  <a:cubicBezTo>
                    <a:pt x="235" y="506"/>
                    <a:pt x="273" y="440"/>
                    <a:pt x="327" y="393"/>
                  </a:cubicBezTo>
                  <a:cubicBezTo>
                    <a:pt x="400" y="329"/>
                    <a:pt x="496" y="304"/>
                    <a:pt x="590" y="295"/>
                  </a:cubicBezTo>
                  <a:cubicBezTo>
                    <a:pt x="684" y="287"/>
                    <a:pt x="779" y="293"/>
                    <a:pt x="873" y="284"/>
                  </a:cubicBezTo>
                  <a:cubicBezTo>
                    <a:pt x="967" y="275"/>
                    <a:pt x="1063" y="248"/>
                    <a:pt x="1135" y="183"/>
                  </a:cubicBezTo>
                  <a:cubicBezTo>
                    <a:pt x="1185" y="137"/>
                    <a:pt x="1221" y="69"/>
                    <a:pt x="1226" y="0"/>
                  </a:cubicBezTo>
                  <a:lnTo>
                    <a:pt x="0" y="0"/>
                  </a:lnTo>
                  <a:close/>
                </a:path>
              </a:pathLst>
            </a:custGeom>
            <a:solidFill>
              <a:srgbClr val="735B7D">
                <a:alpha val="297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94" name="Google Shape;94;p14"/>
          <p:cNvGrpSpPr/>
          <p:nvPr/>
        </p:nvGrpSpPr>
        <p:grpSpPr>
          <a:xfrm>
            <a:off x="-90225" y="-160425"/>
            <a:ext cx="9775650" cy="5755100"/>
            <a:chOff x="-90225" y="-160425"/>
            <a:chExt cx="9775650" cy="5755100"/>
          </a:xfrm>
        </p:grpSpPr>
        <p:sp>
          <p:nvSpPr>
            <p:cNvPr id="95" name="Google Shape;95;p14"/>
            <p:cNvSpPr/>
            <p:nvPr/>
          </p:nvSpPr>
          <p:spPr>
            <a:xfrm>
              <a:off x="-90225" y="-160425"/>
              <a:ext cx="1814750" cy="1183100"/>
            </a:xfrm>
            <a:custGeom>
              <a:avLst/>
              <a:gdLst/>
              <a:ahLst/>
              <a:cxnLst/>
              <a:rect l="l" t="t" r="r" b="b"/>
              <a:pathLst>
                <a:path w="72590" h="47324" extrusionOk="0">
                  <a:moveTo>
                    <a:pt x="0" y="47324"/>
                  </a:moveTo>
                  <a:cubicBezTo>
                    <a:pt x="6749" y="46360"/>
                    <a:pt x="13956" y="43153"/>
                    <a:pt x="18047" y="37699"/>
                  </a:cubicBezTo>
                  <a:cubicBezTo>
                    <a:pt x="20998" y="33764"/>
                    <a:pt x="23506" y="28698"/>
                    <a:pt x="28073" y="26871"/>
                  </a:cubicBezTo>
                  <a:cubicBezTo>
                    <a:pt x="36710" y="23416"/>
                    <a:pt x="46721" y="25517"/>
                    <a:pt x="55746" y="23261"/>
                  </a:cubicBezTo>
                  <a:cubicBezTo>
                    <a:pt x="65033" y="20939"/>
                    <a:pt x="72590" y="9573"/>
                    <a:pt x="72590" y="0"/>
                  </a:cubicBezTo>
                </a:path>
              </a:pathLst>
            </a:custGeom>
            <a:noFill/>
            <a:ln w="9525" cap="flat" cmpd="sng">
              <a:solidFill>
                <a:schemeClr val="lt2"/>
              </a:solidFill>
              <a:prstDash val="solid"/>
              <a:round/>
              <a:headEnd type="none" w="med" len="med"/>
              <a:tailEnd type="none" w="med" len="med"/>
            </a:ln>
          </p:spPr>
        </p:sp>
        <p:sp>
          <p:nvSpPr>
            <p:cNvPr id="96" name="Google Shape;96;p14"/>
            <p:cNvSpPr/>
            <p:nvPr/>
          </p:nvSpPr>
          <p:spPr>
            <a:xfrm>
              <a:off x="7599950" y="4160925"/>
              <a:ext cx="2085475" cy="1433750"/>
            </a:xfrm>
            <a:custGeom>
              <a:avLst/>
              <a:gdLst/>
              <a:ahLst/>
              <a:cxnLst/>
              <a:rect l="l" t="t" r="r" b="b"/>
              <a:pathLst>
                <a:path w="83419" h="57350" extrusionOk="0">
                  <a:moveTo>
                    <a:pt x="0" y="57350"/>
                  </a:moveTo>
                  <a:cubicBezTo>
                    <a:pt x="5596" y="50355"/>
                    <a:pt x="8431" y="40101"/>
                    <a:pt x="16443" y="36095"/>
                  </a:cubicBezTo>
                  <a:cubicBezTo>
                    <a:pt x="24653" y="31990"/>
                    <a:pt x="35104" y="34182"/>
                    <a:pt x="43314" y="30079"/>
                  </a:cubicBezTo>
                  <a:cubicBezTo>
                    <a:pt x="51308" y="26084"/>
                    <a:pt x="53192" y="15171"/>
                    <a:pt x="58554" y="8021"/>
                  </a:cubicBezTo>
                  <a:cubicBezTo>
                    <a:pt x="63779" y="1054"/>
                    <a:pt x="74710" y="0"/>
                    <a:pt x="83419" y="0"/>
                  </a:cubicBezTo>
                </a:path>
              </a:pathLst>
            </a:custGeom>
            <a:noFill/>
            <a:ln w="9525" cap="flat" cmpd="sng">
              <a:solidFill>
                <a:schemeClr val="lt2"/>
              </a:solidFill>
              <a:prstDash val="solid"/>
              <a:round/>
              <a:headEnd type="none" w="med" len="med"/>
              <a:tailEnd type="none" w="med" len="med"/>
            </a:ln>
          </p:spPr>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97"/>
        <p:cNvGrpSpPr/>
        <p:nvPr/>
      </p:nvGrpSpPr>
      <p:grpSpPr>
        <a:xfrm>
          <a:off x="0" y="0"/>
          <a:ext cx="0" cy="0"/>
          <a:chOff x="0" y="0"/>
          <a:chExt cx="0" cy="0"/>
        </a:xfrm>
      </p:grpSpPr>
      <p:pic>
        <p:nvPicPr>
          <p:cNvPr id="98" name="Google Shape;98;p15"/>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99" name="Google Shape;99;p15"/>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100" name="Google Shape;100;p15"/>
          <p:cNvGrpSpPr/>
          <p:nvPr/>
        </p:nvGrpSpPr>
        <p:grpSpPr>
          <a:xfrm>
            <a:off x="-440093" y="-351930"/>
            <a:ext cx="9919932" cy="6258605"/>
            <a:chOff x="-440093" y="-351930"/>
            <a:chExt cx="9919932" cy="6258605"/>
          </a:xfrm>
        </p:grpSpPr>
        <p:sp>
          <p:nvSpPr>
            <p:cNvPr id="101" name="Google Shape;101;p15"/>
            <p:cNvSpPr/>
            <p:nvPr/>
          </p:nvSpPr>
          <p:spPr>
            <a:xfrm rot="896117">
              <a:off x="7605386" y="3878304"/>
              <a:ext cx="1700264" cy="1574588"/>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nvGrpSpPr>
            <p:cNvPr id="102" name="Google Shape;102;p15"/>
            <p:cNvGrpSpPr/>
            <p:nvPr/>
          </p:nvGrpSpPr>
          <p:grpSpPr>
            <a:xfrm>
              <a:off x="-440093" y="-351930"/>
              <a:ext cx="9897116" cy="6258605"/>
              <a:chOff x="-440093" y="-351930"/>
              <a:chExt cx="9897116" cy="6258605"/>
            </a:xfrm>
          </p:grpSpPr>
          <p:sp>
            <p:nvSpPr>
              <p:cNvPr id="103" name="Google Shape;103;p15"/>
              <p:cNvSpPr/>
              <p:nvPr/>
            </p:nvSpPr>
            <p:spPr>
              <a:xfrm rot="-9856704">
                <a:off x="7660162" y="3982547"/>
                <a:ext cx="1590721" cy="1741182"/>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04" name="Google Shape;104;p15"/>
              <p:cNvSpPr/>
              <p:nvPr/>
            </p:nvSpPr>
            <p:spPr>
              <a:xfrm rot="-10172456">
                <a:off x="-259775" y="-202688"/>
                <a:ext cx="1841500" cy="2155151"/>
              </a:xfrm>
              <a:custGeom>
                <a:avLst/>
                <a:gdLst/>
                <a:ahLst/>
                <a:cxnLst/>
                <a:rect l="l" t="t" r="r" b="b"/>
                <a:pathLst>
                  <a:path w="990" h="1158" extrusionOk="0">
                    <a:moveTo>
                      <a:pt x="990" y="54"/>
                    </a:moveTo>
                    <a:cubicBezTo>
                      <a:pt x="846" y="0"/>
                      <a:pt x="733" y="128"/>
                      <a:pt x="758" y="268"/>
                    </a:cubicBezTo>
                    <a:cubicBezTo>
                      <a:pt x="779" y="389"/>
                      <a:pt x="770" y="482"/>
                      <a:pt x="745" y="564"/>
                    </a:cubicBezTo>
                    <a:cubicBezTo>
                      <a:pt x="715" y="660"/>
                      <a:pt x="651" y="762"/>
                      <a:pt x="557" y="798"/>
                    </a:cubicBezTo>
                    <a:cubicBezTo>
                      <a:pt x="487" y="824"/>
                      <a:pt x="410" y="815"/>
                      <a:pt x="336" y="814"/>
                    </a:cubicBezTo>
                    <a:cubicBezTo>
                      <a:pt x="262" y="813"/>
                      <a:pt x="181" y="823"/>
                      <a:pt x="128" y="876"/>
                    </a:cubicBezTo>
                    <a:cubicBezTo>
                      <a:pt x="64" y="941"/>
                      <a:pt x="66" y="1046"/>
                      <a:pt x="22" y="1127"/>
                    </a:cubicBezTo>
                    <a:cubicBezTo>
                      <a:pt x="16" y="1138"/>
                      <a:pt x="8" y="1148"/>
                      <a:pt x="0" y="1158"/>
                    </a:cubicBezTo>
                    <a:cubicBezTo>
                      <a:pt x="990" y="1158"/>
                      <a:pt x="990" y="1158"/>
                      <a:pt x="990" y="1158"/>
                    </a:cubicBezTo>
                    <a:lnTo>
                      <a:pt x="990" y="54"/>
                    </a:lnTo>
                    <a:close/>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05" name="Google Shape;105;p15"/>
            <p:cNvGrpSpPr/>
            <p:nvPr/>
          </p:nvGrpSpPr>
          <p:grpSpPr>
            <a:xfrm>
              <a:off x="-179644" y="-328014"/>
              <a:ext cx="9424209" cy="5582874"/>
              <a:chOff x="-179644" y="-328014"/>
              <a:chExt cx="9424209" cy="5582874"/>
            </a:xfrm>
          </p:grpSpPr>
          <p:sp>
            <p:nvSpPr>
              <p:cNvPr id="106" name="Google Shape;106;p15"/>
              <p:cNvSpPr/>
              <p:nvPr/>
            </p:nvSpPr>
            <p:spPr>
              <a:xfrm rot="10113775">
                <a:off x="-122414" y="-223788"/>
                <a:ext cx="1120275" cy="689400"/>
              </a:xfrm>
              <a:custGeom>
                <a:avLst/>
                <a:gdLst/>
                <a:ahLst/>
                <a:cxnLst/>
                <a:rect l="l" t="t" r="r" b="b"/>
                <a:pathLst>
                  <a:path w="644" h="397" extrusionOk="0">
                    <a:moveTo>
                      <a:pt x="644" y="0"/>
                    </a:moveTo>
                    <a:cubicBezTo>
                      <a:pt x="613" y="48"/>
                      <a:pt x="570" y="86"/>
                      <a:pt x="517" y="106"/>
                    </a:cubicBezTo>
                    <a:cubicBezTo>
                      <a:pt x="448" y="132"/>
                      <a:pt x="371" y="123"/>
                      <a:pt x="297" y="122"/>
                    </a:cubicBezTo>
                    <a:cubicBezTo>
                      <a:pt x="223" y="121"/>
                      <a:pt x="141" y="131"/>
                      <a:pt x="89" y="184"/>
                    </a:cubicBezTo>
                    <a:cubicBezTo>
                      <a:pt x="34" y="239"/>
                      <a:pt x="28" y="324"/>
                      <a:pt x="0" y="397"/>
                    </a:cubicBezTo>
                    <a:cubicBezTo>
                      <a:pt x="644" y="397"/>
                      <a:pt x="644" y="397"/>
                      <a:pt x="644" y="397"/>
                    </a:cubicBezTo>
                    <a:lnTo>
                      <a:pt x="644"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07" name="Google Shape;107;p15"/>
              <p:cNvSpPr/>
              <p:nvPr/>
            </p:nvSpPr>
            <p:spPr>
              <a:xfrm rot="5666788">
                <a:off x="8394326" y="4397523"/>
                <a:ext cx="735011" cy="911227"/>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108" name="Google Shape;108;p15"/>
          <p:cNvGrpSpPr/>
          <p:nvPr/>
        </p:nvGrpSpPr>
        <p:grpSpPr>
          <a:xfrm>
            <a:off x="-461543" y="-508880"/>
            <a:ext cx="10020807" cy="6205166"/>
            <a:chOff x="-461543" y="-508880"/>
            <a:chExt cx="10020807" cy="6205166"/>
          </a:xfrm>
        </p:grpSpPr>
        <p:sp>
          <p:nvSpPr>
            <p:cNvPr id="109" name="Google Shape;109;p15"/>
            <p:cNvSpPr/>
            <p:nvPr/>
          </p:nvSpPr>
          <p:spPr>
            <a:xfrm rot="-10172456">
              <a:off x="-281225" y="-359638"/>
              <a:ext cx="1841500" cy="2155151"/>
            </a:xfrm>
            <a:custGeom>
              <a:avLst/>
              <a:gdLst/>
              <a:ahLst/>
              <a:cxnLst/>
              <a:rect l="l" t="t" r="r" b="b"/>
              <a:pathLst>
                <a:path w="990" h="1158" extrusionOk="0">
                  <a:moveTo>
                    <a:pt x="990" y="54"/>
                  </a:moveTo>
                  <a:cubicBezTo>
                    <a:pt x="846" y="0"/>
                    <a:pt x="733" y="128"/>
                    <a:pt x="758" y="268"/>
                  </a:cubicBezTo>
                  <a:cubicBezTo>
                    <a:pt x="779" y="389"/>
                    <a:pt x="770" y="482"/>
                    <a:pt x="745" y="564"/>
                  </a:cubicBezTo>
                  <a:cubicBezTo>
                    <a:pt x="715" y="660"/>
                    <a:pt x="651" y="762"/>
                    <a:pt x="557" y="798"/>
                  </a:cubicBezTo>
                  <a:cubicBezTo>
                    <a:pt x="487" y="824"/>
                    <a:pt x="410" y="815"/>
                    <a:pt x="336" y="814"/>
                  </a:cubicBezTo>
                  <a:cubicBezTo>
                    <a:pt x="262" y="813"/>
                    <a:pt x="181" y="823"/>
                    <a:pt x="128" y="876"/>
                  </a:cubicBezTo>
                  <a:cubicBezTo>
                    <a:pt x="64" y="941"/>
                    <a:pt x="66" y="1046"/>
                    <a:pt x="22" y="1127"/>
                  </a:cubicBezTo>
                  <a:cubicBezTo>
                    <a:pt x="16" y="1138"/>
                    <a:pt x="8" y="1148"/>
                    <a:pt x="0" y="1158"/>
                  </a:cubicBezTo>
                  <a:cubicBezTo>
                    <a:pt x="990" y="1158"/>
                    <a:pt x="990" y="1158"/>
                    <a:pt x="990" y="1158"/>
                  </a:cubicBezTo>
                  <a:lnTo>
                    <a:pt x="990" y="54"/>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10" name="Google Shape;110;p15"/>
            <p:cNvSpPr/>
            <p:nvPr/>
          </p:nvSpPr>
          <p:spPr>
            <a:xfrm rot="896117">
              <a:off x="7684811" y="3929191"/>
              <a:ext cx="1700264" cy="1574588"/>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111"/>
        <p:cNvGrpSpPr/>
        <p:nvPr/>
      </p:nvGrpSpPr>
      <p:grpSpPr>
        <a:xfrm>
          <a:off x="0" y="0"/>
          <a:ext cx="0" cy="0"/>
          <a:chOff x="0" y="0"/>
          <a:chExt cx="0" cy="0"/>
        </a:xfrm>
      </p:grpSpPr>
      <p:pic>
        <p:nvPicPr>
          <p:cNvPr id="112" name="Google Shape;112;p16"/>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113" name="Google Shape;113;p16"/>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114" name="Google Shape;114;p16"/>
          <p:cNvGrpSpPr/>
          <p:nvPr/>
        </p:nvGrpSpPr>
        <p:grpSpPr>
          <a:xfrm>
            <a:off x="-1822291" y="-638952"/>
            <a:ext cx="11998388" cy="8105778"/>
            <a:chOff x="-1822291" y="-638952"/>
            <a:chExt cx="11998388" cy="8105778"/>
          </a:xfrm>
        </p:grpSpPr>
        <p:grpSp>
          <p:nvGrpSpPr>
            <p:cNvPr id="115" name="Google Shape;115;p16"/>
            <p:cNvGrpSpPr/>
            <p:nvPr/>
          </p:nvGrpSpPr>
          <p:grpSpPr>
            <a:xfrm>
              <a:off x="-1822291" y="-638952"/>
              <a:ext cx="11998388" cy="8105778"/>
              <a:chOff x="-1822291" y="-638952"/>
              <a:chExt cx="11998388" cy="8105778"/>
            </a:xfrm>
          </p:grpSpPr>
          <p:sp>
            <p:nvSpPr>
              <p:cNvPr id="116" name="Google Shape;116;p16"/>
              <p:cNvSpPr/>
              <p:nvPr/>
            </p:nvSpPr>
            <p:spPr>
              <a:xfrm rot="-8790350">
                <a:off x="-1875012" y="4528880"/>
                <a:ext cx="5641315" cy="1506442"/>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17" name="Google Shape;117;p16"/>
              <p:cNvSpPr/>
              <p:nvPr/>
            </p:nvSpPr>
            <p:spPr>
              <a:xfrm rot="4980546">
                <a:off x="7495760" y="-690424"/>
                <a:ext cx="2337649" cy="2759019"/>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1203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18" name="Google Shape;118;p16"/>
            <p:cNvGrpSpPr/>
            <p:nvPr/>
          </p:nvGrpSpPr>
          <p:grpSpPr>
            <a:xfrm>
              <a:off x="-764860" y="-282163"/>
              <a:ext cx="10444697" cy="6865131"/>
              <a:chOff x="-764860" y="-282163"/>
              <a:chExt cx="10444697" cy="6865131"/>
            </a:xfrm>
          </p:grpSpPr>
          <p:sp>
            <p:nvSpPr>
              <p:cNvPr id="119" name="Google Shape;119;p16"/>
              <p:cNvSpPr/>
              <p:nvPr/>
            </p:nvSpPr>
            <p:spPr>
              <a:xfrm rot="-8790351">
                <a:off x="-796252" y="4833601"/>
                <a:ext cx="3359058" cy="896993"/>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0" name="Google Shape;120;p16"/>
              <p:cNvSpPr/>
              <p:nvPr/>
            </p:nvSpPr>
            <p:spPr>
              <a:xfrm rot="-5961709" flipH="1">
                <a:off x="8469111" y="-282465"/>
                <a:ext cx="1041027" cy="1227431"/>
              </a:xfrm>
              <a:custGeom>
                <a:avLst/>
                <a:gdLst/>
                <a:ahLst/>
                <a:cxnLst/>
                <a:rect l="l" t="t" r="r" b="b"/>
                <a:pathLst>
                  <a:path w="917" h="1080" extrusionOk="0">
                    <a:moveTo>
                      <a:pt x="19" y="0"/>
                    </a:moveTo>
                    <a:cubicBezTo>
                      <a:pt x="19" y="722"/>
                      <a:pt x="19" y="722"/>
                      <a:pt x="19" y="722"/>
                    </a:cubicBezTo>
                    <a:cubicBezTo>
                      <a:pt x="0" y="1080"/>
                      <a:pt x="0" y="1080"/>
                      <a:pt x="0" y="1080"/>
                    </a:cubicBezTo>
                    <a:cubicBezTo>
                      <a:pt x="907" y="1080"/>
                      <a:pt x="907" y="1080"/>
                      <a:pt x="907" y="1080"/>
                    </a:cubicBezTo>
                    <a:cubicBezTo>
                      <a:pt x="917" y="1040"/>
                      <a:pt x="912" y="993"/>
                      <a:pt x="894" y="954"/>
                    </a:cubicBezTo>
                    <a:cubicBezTo>
                      <a:pt x="863" y="884"/>
                      <a:pt x="802" y="832"/>
                      <a:pt x="745" y="781"/>
                    </a:cubicBezTo>
                    <a:cubicBezTo>
                      <a:pt x="687" y="729"/>
                      <a:pt x="642" y="677"/>
                      <a:pt x="609" y="601"/>
                    </a:cubicBezTo>
                    <a:cubicBezTo>
                      <a:pt x="581" y="535"/>
                      <a:pt x="548" y="365"/>
                      <a:pt x="529" y="313"/>
                    </a:cubicBezTo>
                    <a:cubicBezTo>
                      <a:pt x="460" y="118"/>
                      <a:pt x="284" y="90"/>
                      <a:pt x="121" y="47"/>
                    </a:cubicBezTo>
                    <a:cubicBezTo>
                      <a:pt x="82" y="37"/>
                      <a:pt x="49" y="21"/>
                      <a:pt x="19" y="0"/>
                    </a:cubicBezTo>
                  </a:path>
                </a:pathLst>
              </a:custGeom>
              <a:solidFill>
                <a:srgbClr val="735B7D">
                  <a:alpha val="2785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121" name="Google Shape;121;p16"/>
            <p:cNvGrpSpPr/>
            <p:nvPr/>
          </p:nvGrpSpPr>
          <p:grpSpPr>
            <a:xfrm>
              <a:off x="-156150" y="-133936"/>
              <a:ext cx="9424250" cy="5452607"/>
              <a:chOff x="-156150" y="-133936"/>
              <a:chExt cx="9424250" cy="5452607"/>
            </a:xfrm>
          </p:grpSpPr>
          <p:sp>
            <p:nvSpPr>
              <p:cNvPr id="122" name="Google Shape;122;p16"/>
              <p:cNvSpPr/>
              <p:nvPr/>
            </p:nvSpPr>
            <p:spPr>
              <a:xfrm rot="-951787">
                <a:off x="8769736" y="-83809"/>
                <a:ext cx="437403" cy="506996"/>
              </a:xfrm>
              <a:custGeom>
                <a:avLst/>
                <a:gdLst/>
                <a:ahLst/>
                <a:cxnLst/>
                <a:rect l="l" t="t" r="r" b="b"/>
                <a:pathLst>
                  <a:path w="341" h="395" extrusionOk="0">
                    <a:moveTo>
                      <a:pt x="341" y="0"/>
                    </a:moveTo>
                    <a:cubicBezTo>
                      <a:pt x="10" y="0"/>
                      <a:pt x="10" y="0"/>
                      <a:pt x="10" y="0"/>
                    </a:cubicBezTo>
                    <a:cubicBezTo>
                      <a:pt x="20" y="81"/>
                      <a:pt x="0" y="172"/>
                      <a:pt x="52" y="234"/>
                    </a:cubicBezTo>
                    <a:cubicBezTo>
                      <a:pt x="116" y="310"/>
                      <a:pt x="246" y="290"/>
                      <a:pt x="315" y="361"/>
                    </a:cubicBezTo>
                    <a:cubicBezTo>
                      <a:pt x="326" y="371"/>
                      <a:pt x="334" y="383"/>
                      <a:pt x="341" y="395"/>
                    </a:cubicBezTo>
                    <a:lnTo>
                      <a:pt x="341"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3" name="Google Shape;123;p16"/>
              <p:cNvSpPr/>
              <p:nvPr/>
            </p:nvSpPr>
            <p:spPr>
              <a:xfrm>
                <a:off x="-156150" y="4454054"/>
                <a:ext cx="939800" cy="864617"/>
              </a:xfrm>
              <a:custGeom>
                <a:avLst/>
                <a:gdLst/>
                <a:ahLst/>
                <a:cxnLst/>
                <a:rect l="l" t="t" r="r" b="b"/>
                <a:pathLst>
                  <a:path w="968" h="890" extrusionOk="0">
                    <a:moveTo>
                      <a:pt x="0" y="890"/>
                    </a:moveTo>
                    <a:cubicBezTo>
                      <a:pt x="968" y="890"/>
                      <a:pt x="968" y="890"/>
                      <a:pt x="968" y="890"/>
                    </a:cubicBezTo>
                    <a:cubicBezTo>
                      <a:pt x="963" y="739"/>
                      <a:pt x="866" y="588"/>
                      <a:pt x="638" y="565"/>
                    </a:cubicBezTo>
                    <a:cubicBezTo>
                      <a:pt x="387" y="538"/>
                      <a:pt x="371" y="413"/>
                      <a:pt x="290" y="217"/>
                    </a:cubicBezTo>
                    <a:cubicBezTo>
                      <a:pt x="215" y="34"/>
                      <a:pt x="63" y="4"/>
                      <a:pt x="0" y="0"/>
                    </a:cubicBezTo>
                    <a:lnTo>
                      <a:pt x="0" y="89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124" name="Google Shape;124;p16"/>
          <p:cNvGrpSpPr/>
          <p:nvPr/>
        </p:nvGrpSpPr>
        <p:grpSpPr>
          <a:xfrm>
            <a:off x="-714135" y="-789827"/>
            <a:ext cx="10760057" cy="7332044"/>
            <a:chOff x="-714135" y="-789827"/>
            <a:chExt cx="10760057" cy="7332044"/>
          </a:xfrm>
        </p:grpSpPr>
        <p:sp>
          <p:nvSpPr>
            <p:cNvPr id="125" name="Google Shape;125;p16"/>
            <p:cNvSpPr/>
            <p:nvPr/>
          </p:nvSpPr>
          <p:spPr>
            <a:xfrm rot="4980546">
              <a:off x="7365585" y="-841299"/>
              <a:ext cx="2337649" cy="2759019"/>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126" name="Google Shape;126;p16"/>
            <p:cNvSpPr/>
            <p:nvPr/>
          </p:nvSpPr>
          <p:spPr>
            <a:xfrm rot="-8790351">
              <a:off x="-745527" y="4792851"/>
              <a:ext cx="3359058" cy="896993"/>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11"/>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 name="Google Shape;17;p11"/>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 name="Google Shape;18;p11"/>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1147743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9"/>
        <p:cNvGrpSpPr/>
        <p:nvPr/>
      </p:nvGrpSpPr>
      <p:grpSpPr>
        <a:xfrm>
          <a:off x="0" y="0"/>
          <a:ext cx="0" cy="0"/>
          <a:chOff x="0" y="0"/>
          <a:chExt cx="0" cy="0"/>
        </a:xfrm>
      </p:grpSpPr>
      <p:sp>
        <p:nvSpPr>
          <p:cNvPr id="20" name="Google Shape;20;p12"/>
          <p:cNvSpPr txBox="1">
            <a:spLocks noGrp="1"/>
          </p:cNvSpPr>
          <p:nvPr>
            <p:ph type="ctrTitle"/>
          </p:nvPr>
        </p:nvSpPr>
        <p:spPr>
          <a:xfrm>
            <a:off x="342900" y="1065212"/>
            <a:ext cx="3886200" cy="735013"/>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12"/>
          <p:cNvSpPr txBox="1">
            <a:spLocks noGrp="1"/>
          </p:cNvSpPr>
          <p:nvPr>
            <p:ph type="subTitle" idx="1"/>
          </p:nvPr>
        </p:nvSpPr>
        <p:spPr>
          <a:xfrm>
            <a:off x="685800" y="1943100"/>
            <a:ext cx="3200400" cy="876300"/>
          </a:xfrm>
          <a:prstGeom prst="rect">
            <a:avLst/>
          </a:prstGeom>
          <a:noFill/>
          <a:ln>
            <a:noFill/>
          </a:ln>
        </p:spPr>
        <p:txBody>
          <a:bodyPr spcFirstLastPara="1" wrap="square" lIns="91425" tIns="45700" rIns="91425" bIns="45700" anchor="t" anchorCtr="0">
            <a:normAutofit/>
          </a:bodyPr>
          <a:lstStyle>
            <a:lvl1pPr lvl="0" algn="ctr">
              <a:spcBef>
                <a:spcPts val="320"/>
              </a:spcBef>
              <a:spcAft>
                <a:spcPts val="0"/>
              </a:spcAft>
              <a:buClr>
                <a:srgbClr val="888888"/>
              </a:buClr>
              <a:buSzPts val="3200"/>
              <a:buNone/>
              <a:defRPr>
                <a:solidFill>
                  <a:srgbClr val="888888"/>
                </a:solidFill>
              </a:defRPr>
            </a:lvl1pPr>
            <a:lvl2pPr lvl="1" algn="ctr">
              <a:spcBef>
                <a:spcPts val="280"/>
              </a:spcBef>
              <a:spcAft>
                <a:spcPts val="0"/>
              </a:spcAft>
              <a:buClr>
                <a:srgbClr val="888888"/>
              </a:buClr>
              <a:buSzPts val="2800"/>
              <a:buNone/>
              <a:defRPr>
                <a:solidFill>
                  <a:srgbClr val="888888"/>
                </a:solidFill>
              </a:defRPr>
            </a:lvl2pPr>
            <a:lvl3pPr lvl="2" algn="ctr">
              <a:spcBef>
                <a:spcPts val="240"/>
              </a:spcBef>
              <a:spcAft>
                <a:spcPts val="0"/>
              </a:spcAft>
              <a:buClr>
                <a:srgbClr val="888888"/>
              </a:buClr>
              <a:buSzPts val="2400"/>
              <a:buNone/>
              <a:defRPr>
                <a:solidFill>
                  <a:srgbClr val="888888"/>
                </a:solidFill>
              </a:defRPr>
            </a:lvl3pPr>
            <a:lvl4pPr lvl="3" algn="ctr">
              <a:spcBef>
                <a:spcPts val="200"/>
              </a:spcBef>
              <a:spcAft>
                <a:spcPts val="0"/>
              </a:spcAft>
              <a:buClr>
                <a:srgbClr val="888888"/>
              </a:buClr>
              <a:buSzPts val="2000"/>
              <a:buNone/>
              <a:defRPr>
                <a:solidFill>
                  <a:srgbClr val="888888"/>
                </a:solidFill>
              </a:defRPr>
            </a:lvl4pPr>
            <a:lvl5pPr lvl="4" algn="ctr">
              <a:spcBef>
                <a:spcPts val="200"/>
              </a:spcBef>
              <a:spcAft>
                <a:spcPts val="0"/>
              </a:spcAft>
              <a:buClr>
                <a:srgbClr val="888888"/>
              </a:buClr>
              <a:buSzPts val="2000"/>
              <a:buNone/>
              <a:defRPr>
                <a:solidFill>
                  <a:srgbClr val="888888"/>
                </a:solidFill>
              </a:defRPr>
            </a:lvl5pPr>
            <a:lvl6pPr lvl="5" algn="ctr">
              <a:spcBef>
                <a:spcPts val="200"/>
              </a:spcBef>
              <a:spcAft>
                <a:spcPts val="0"/>
              </a:spcAft>
              <a:buClr>
                <a:srgbClr val="888888"/>
              </a:buClr>
              <a:buSzPts val="2000"/>
              <a:buNone/>
              <a:defRPr>
                <a:solidFill>
                  <a:srgbClr val="888888"/>
                </a:solidFill>
              </a:defRPr>
            </a:lvl6pPr>
            <a:lvl7pPr lvl="6" algn="ctr">
              <a:spcBef>
                <a:spcPts val="200"/>
              </a:spcBef>
              <a:spcAft>
                <a:spcPts val="0"/>
              </a:spcAft>
              <a:buClr>
                <a:srgbClr val="888888"/>
              </a:buClr>
              <a:buSzPts val="2000"/>
              <a:buNone/>
              <a:defRPr>
                <a:solidFill>
                  <a:srgbClr val="888888"/>
                </a:solidFill>
              </a:defRPr>
            </a:lvl7pPr>
            <a:lvl8pPr lvl="7" algn="ctr">
              <a:spcBef>
                <a:spcPts val="200"/>
              </a:spcBef>
              <a:spcAft>
                <a:spcPts val="0"/>
              </a:spcAft>
              <a:buClr>
                <a:srgbClr val="888888"/>
              </a:buClr>
              <a:buSzPts val="2000"/>
              <a:buNone/>
              <a:defRPr>
                <a:solidFill>
                  <a:srgbClr val="888888"/>
                </a:solidFill>
              </a:defRPr>
            </a:lvl8pPr>
            <a:lvl9pPr lvl="8" algn="ctr">
              <a:spcBef>
                <a:spcPts val="200"/>
              </a:spcBef>
              <a:spcAft>
                <a:spcPts val="0"/>
              </a:spcAft>
              <a:buClr>
                <a:srgbClr val="888888"/>
              </a:buClr>
              <a:buSzPts val="2000"/>
              <a:buNone/>
              <a:defRPr>
                <a:solidFill>
                  <a:srgbClr val="888888"/>
                </a:solidFill>
              </a:defRPr>
            </a:lvl9pPr>
          </a:lstStyle>
          <a:p>
            <a:endParaRPr/>
          </a:p>
        </p:txBody>
      </p:sp>
      <p:sp>
        <p:nvSpPr>
          <p:cNvPr id="22" name="Google Shape;22;p12"/>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12"/>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 name="Google Shape;24;p12"/>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567600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5"/>
        <p:cNvGrpSpPr/>
        <p:nvPr/>
      </p:nvGrpSpPr>
      <p:grpSpPr>
        <a:xfrm>
          <a:off x="0" y="0"/>
          <a:ext cx="0" cy="0"/>
          <a:chOff x="0" y="0"/>
          <a:chExt cx="0" cy="0"/>
        </a:xfrm>
      </p:grpSpPr>
      <p:sp>
        <p:nvSpPr>
          <p:cNvPr id="26" name="Google Shape;26;p13"/>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 name="Google Shape;27;p13"/>
          <p:cNvSpPr txBox="1">
            <a:spLocks noGrp="1"/>
          </p:cNvSpPr>
          <p:nvPr>
            <p:ph type="body" idx="1"/>
          </p:nvPr>
        </p:nvSpPr>
        <p:spPr>
          <a:xfrm>
            <a:off x="228600" y="800100"/>
            <a:ext cx="4114800" cy="2262982"/>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28" name="Google Shape;28;p13"/>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 name="Google Shape;29;p13"/>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0" name="Google Shape;30;p13"/>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1393771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1"/>
        <p:cNvGrpSpPr/>
        <p:nvPr/>
      </p:nvGrpSpPr>
      <p:grpSpPr>
        <a:xfrm>
          <a:off x="0" y="0"/>
          <a:ext cx="0" cy="0"/>
          <a:chOff x="0" y="0"/>
          <a:chExt cx="0" cy="0"/>
        </a:xfrm>
      </p:grpSpPr>
      <p:sp>
        <p:nvSpPr>
          <p:cNvPr id="32" name="Google Shape;32;p14"/>
          <p:cNvSpPr txBox="1">
            <a:spLocks noGrp="1"/>
          </p:cNvSpPr>
          <p:nvPr>
            <p:ph type="title"/>
          </p:nvPr>
        </p:nvSpPr>
        <p:spPr>
          <a:xfrm>
            <a:off x="361157" y="2203450"/>
            <a:ext cx="3886200" cy="681038"/>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4000"/>
              <a:buFont typeface="Calibri"/>
              <a:buNone/>
              <a:defRPr sz="2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 name="Google Shape;33;p14"/>
          <p:cNvSpPr txBox="1">
            <a:spLocks noGrp="1"/>
          </p:cNvSpPr>
          <p:nvPr>
            <p:ph type="body" idx="1"/>
          </p:nvPr>
        </p:nvSpPr>
        <p:spPr>
          <a:xfrm>
            <a:off x="361157" y="1453357"/>
            <a:ext cx="3886200" cy="750094"/>
          </a:xfrm>
          <a:prstGeom prst="rect">
            <a:avLst/>
          </a:prstGeom>
          <a:noFill/>
          <a:ln>
            <a:noFill/>
          </a:ln>
        </p:spPr>
        <p:txBody>
          <a:bodyPr spcFirstLastPara="1" wrap="square" lIns="91425" tIns="45700" rIns="91425" bIns="45700" anchor="b" anchorCtr="0">
            <a:normAutofit/>
          </a:bodyPr>
          <a:lstStyle>
            <a:lvl1pPr marL="228600" lvl="0" indent="-114300" algn="l">
              <a:spcBef>
                <a:spcPts val="200"/>
              </a:spcBef>
              <a:spcAft>
                <a:spcPts val="0"/>
              </a:spcAft>
              <a:buClr>
                <a:srgbClr val="888888"/>
              </a:buClr>
              <a:buSzPts val="2000"/>
              <a:buNone/>
              <a:defRPr sz="1000">
                <a:solidFill>
                  <a:srgbClr val="888888"/>
                </a:solidFill>
              </a:defRPr>
            </a:lvl1pPr>
            <a:lvl2pPr marL="457200" lvl="1" indent="-114300" algn="l">
              <a:spcBef>
                <a:spcPts val="180"/>
              </a:spcBef>
              <a:spcAft>
                <a:spcPts val="0"/>
              </a:spcAft>
              <a:buClr>
                <a:srgbClr val="888888"/>
              </a:buClr>
              <a:buSzPts val="1800"/>
              <a:buNone/>
              <a:defRPr sz="900">
                <a:solidFill>
                  <a:srgbClr val="888888"/>
                </a:solidFill>
              </a:defRPr>
            </a:lvl2pPr>
            <a:lvl3pPr marL="685800" lvl="2" indent="-114300" algn="l">
              <a:spcBef>
                <a:spcPts val="160"/>
              </a:spcBef>
              <a:spcAft>
                <a:spcPts val="0"/>
              </a:spcAft>
              <a:buClr>
                <a:srgbClr val="888888"/>
              </a:buClr>
              <a:buSzPts val="1600"/>
              <a:buNone/>
              <a:defRPr sz="800">
                <a:solidFill>
                  <a:srgbClr val="888888"/>
                </a:solidFill>
              </a:defRPr>
            </a:lvl3pPr>
            <a:lvl4pPr marL="914400" lvl="3" indent="-114300" algn="l">
              <a:spcBef>
                <a:spcPts val="140"/>
              </a:spcBef>
              <a:spcAft>
                <a:spcPts val="0"/>
              </a:spcAft>
              <a:buClr>
                <a:srgbClr val="888888"/>
              </a:buClr>
              <a:buSzPts val="1400"/>
              <a:buNone/>
              <a:defRPr sz="700">
                <a:solidFill>
                  <a:srgbClr val="888888"/>
                </a:solidFill>
              </a:defRPr>
            </a:lvl4pPr>
            <a:lvl5pPr marL="1143000" lvl="4" indent="-114300" algn="l">
              <a:spcBef>
                <a:spcPts val="140"/>
              </a:spcBef>
              <a:spcAft>
                <a:spcPts val="0"/>
              </a:spcAft>
              <a:buClr>
                <a:srgbClr val="888888"/>
              </a:buClr>
              <a:buSzPts val="1400"/>
              <a:buNone/>
              <a:defRPr sz="700">
                <a:solidFill>
                  <a:srgbClr val="888888"/>
                </a:solidFill>
              </a:defRPr>
            </a:lvl5pPr>
            <a:lvl6pPr marL="1371600" lvl="5" indent="-114300" algn="l">
              <a:spcBef>
                <a:spcPts val="140"/>
              </a:spcBef>
              <a:spcAft>
                <a:spcPts val="0"/>
              </a:spcAft>
              <a:buClr>
                <a:srgbClr val="888888"/>
              </a:buClr>
              <a:buSzPts val="1400"/>
              <a:buNone/>
              <a:defRPr sz="700">
                <a:solidFill>
                  <a:srgbClr val="888888"/>
                </a:solidFill>
              </a:defRPr>
            </a:lvl6pPr>
            <a:lvl7pPr marL="1600200" lvl="6" indent="-114300" algn="l">
              <a:spcBef>
                <a:spcPts val="140"/>
              </a:spcBef>
              <a:spcAft>
                <a:spcPts val="0"/>
              </a:spcAft>
              <a:buClr>
                <a:srgbClr val="888888"/>
              </a:buClr>
              <a:buSzPts val="1400"/>
              <a:buNone/>
              <a:defRPr sz="700">
                <a:solidFill>
                  <a:srgbClr val="888888"/>
                </a:solidFill>
              </a:defRPr>
            </a:lvl7pPr>
            <a:lvl8pPr marL="1828800" lvl="7" indent="-114300" algn="l">
              <a:spcBef>
                <a:spcPts val="140"/>
              </a:spcBef>
              <a:spcAft>
                <a:spcPts val="0"/>
              </a:spcAft>
              <a:buClr>
                <a:srgbClr val="888888"/>
              </a:buClr>
              <a:buSzPts val="1400"/>
              <a:buNone/>
              <a:defRPr sz="700">
                <a:solidFill>
                  <a:srgbClr val="888888"/>
                </a:solidFill>
              </a:defRPr>
            </a:lvl8pPr>
            <a:lvl9pPr marL="2057400" lvl="8" indent="-114300" algn="l">
              <a:spcBef>
                <a:spcPts val="140"/>
              </a:spcBef>
              <a:spcAft>
                <a:spcPts val="0"/>
              </a:spcAft>
              <a:buClr>
                <a:srgbClr val="888888"/>
              </a:buClr>
              <a:buSzPts val="1400"/>
              <a:buNone/>
              <a:defRPr sz="700">
                <a:solidFill>
                  <a:srgbClr val="888888"/>
                </a:solidFill>
              </a:defRPr>
            </a:lvl9pPr>
          </a:lstStyle>
          <a:p>
            <a:endParaRPr/>
          </a:p>
        </p:txBody>
      </p:sp>
      <p:sp>
        <p:nvSpPr>
          <p:cNvPr id="34" name="Google Shape;34;p14"/>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5" name="Google Shape;35;p14"/>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 name="Google Shape;36;p14"/>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8185552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7"/>
        <p:cNvGrpSpPr/>
        <p:nvPr/>
      </p:nvGrpSpPr>
      <p:grpSpPr>
        <a:xfrm>
          <a:off x="0" y="0"/>
          <a:ext cx="0" cy="0"/>
          <a:chOff x="0" y="0"/>
          <a:chExt cx="0" cy="0"/>
        </a:xfrm>
      </p:grpSpPr>
      <p:sp>
        <p:nvSpPr>
          <p:cNvPr id="38" name="Google Shape;38;p15"/>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15"/>
          <p:cNvSpPr txBox="1">
            <a:spLocks noGrp="1"/>
          </p:cNvSpPr>
          <p:nvPr>
            <p:ph type="body" idx="1"/>
          </p:nvPr>
        </p:nvSpPr>
        <p:spPr>
          <a:xfrm>
            <a:off x="228600" y="800100"/>
            <a:ext cx="2019300" cy="2262982"/>
          </a:xfrm>
          <a:prstGeom prst="rect">
            <a:avLst/>
          </a:prstGeom>
          <a:noFill/>
          <a:ln>
            <a:noFill/>
          </a:ln>
        </p:spPr>
        <p:txBody>
          <a:bodyPr spcFirstLastPara="1" wrap="square" lIns="91425" tIns="45700" rIns="91425" bIns="45700" anchor="t" anchorCtr="0">
            <a:normAutofit/>
          </a:bodyPr>
          <a:lstStyle>
            <a:lvl1pPr marL="228600" lvl="0" indent="-203200" algn="l">
              <a:spcBef>
                <a:spcPts val="280"/>
              </a:spcBef>
              <a:spcAft>
                <a:spcPts val="0"/>
              </a:spcAft>
              <a:buClr>
                <a:schemeClr val="dk1"/>
              </a:buClr>
              <a:buSzPts val="2800"/>
              <a:buChar char="•"/>
              <a:defRPr sz="1400"/>
            </a:lvl1pPr>
            <a:lvl2pPr marL="457200" lvl="1" indent="-190500" algn="l">
              <a:spcBef>
                <a:spcPts val="240"/>
              </a:spcBef>
              <a:spcAft>
                <a:spcPts val="0"/>
              </a:spcAft>
              <a:buClr>
                <a:schemeClr val="dk1"/>
              </a:buClr>
              <a:buSzPts val="2400"/>
              <a:buChar char="–"/>
              <a:defRPr sz="1200"/>
            </a:lvl2pPr>
            <a:lvl3pPr marL="685800" lvl="2" indent="-177800" algn="l">
              <a:spcBef>
                <a:spcPts val="200"/>
              </a:spcBef>
              <a:spcAft>
                <a:spcPts val="0"/>
              </a:spcAft>
              <a:buClr>
                <a:schemeClr val="dk1"/>
              </a:buClr>
              <a:buSzPts val="2000"/>
              <a:buChar char="•"/>
              <a:defRPr sz="1000"/>
            </a:lvl3pPr>
            <a:lvl4pPr marL="914400" lvl="3" indent="-171450" algn="l">
              <a:spcBef>
                <a:spcPts val="180"/>
              </a:spcBef>
              <a:spcAft>
                <a:spcPts val="0"/>
              </a:spcAft>
              <a:buClr>
                <a:schemeClr val="dk1"/>
              </a:buClr>
              <a:buSzPts val="1800"/>
              <a:buChar char="–"/>
              <a:defRPr sz="900"/>
            </a:lvl4pPr>
            <a:lvl5pPr marL="1143000" lvl="4" indent="-171450" algn="l">
              <a:spcBef>
                <a:spcPts val="180"/>
              </a:spcBef>
              <a:spcAft>
                <a:spcPts val="0"/>
              </a:spcAft>
              <a:buClr>
                <a:schemeClr val="dk1"/>
              </a:buClr>
              <a:buSzPts val="1800"/>
              <a:buChar char="»"/>
              <a:defRPr sz="900"/>
            </a:lvl5pPr>
            <a:lvl6pPr marL="1371600" lvl="5" indent="-171450" algn="l">
              <a:spcBef>
                <a:spcPts val="180"/>
              </a:spcBef>
              <a:spcAft>
                <a:spcPts val="0"/>
              </a:spcAft>
              <a:buClr>
                <a:schemeClr val="dk1"/>
              </a:buClr>
              <a:buSzPts val="1800"/>
              <a:buChar char="•"/>
              <a:defRPr sz="900"/>
            </a:lvl6pPr>
            <a:lvl7pPr marL="1600200" lvl="6" indent="-171450" algn="l">
              <a:spcBef>
                <a:spcPts val="180"/>
              </a:spcBef>
              <a:spcAft>
                <a:spcPts val="0"/>
              </a:spcAft>
              <a:buClr>
                <a:schemeClr val="dk1"/>
              </a:buClr>
              <a:buSzPts val="1800"/>
              <a:buChar char="•"/>
              <a:defRPr sz="900"/>
            </a:lvl7pPr>
            <a:lvl8pPr marL="1828800" lvl="7" indent="-171450" algn="l">
              <a:spcBef>
                <a:spcPts val="180"/>
              </a:spcBef>
              <a:spcAft>
                <a:spcPts val="0"/>
              </a:spcAft>
              <a:buClr>
                <a:schemeClr val="dk1"/>
              </a:buClr>
              <a:buSzPts val="1800"/>
              <a:buChar char="•"/>
              <a:defRPr sz="900"/>
            </a:lvl8pPr>
            <a:lvl9pPr marL="2057400" lvl="8" indent="-171450" algn="l">
              <a:spcBef>
                <a:spcPts val="180"/>
              </a:spcBef>
              <a:spcAft>
                <a:spcPts val="0"/>
              </a:spcAft>
              <a:buClr>
                <a:schemeClr val="dk1"/>
              </a:buClr>
              <a:buSzPts val="1800"/>
              <a:buChar char="•"/>
              <a:defRPr sz="900"/>
            </a:lvl9pPr>
          </a:lstStyle>
          <a:p>
            <a:endParaRPr/>
          </a:p>
        </p:txBody>
      </p:sp>
      <p:sp>
        <p:nvSpPr>
          <p:cNvPr id="40" name="Google Shape;40;p15"/>
          <p:cNvSpPr txBox="1">
            <a:spLocks noGrp="1"/>
          </p:cNvSpPr>
          <p:nvPr>
            <p:ph type="body" idx="2"/>
          </p:nvPr>
        </p:nvSpPr>
        <p:spPr>
          <a:xfrm>
            <a:off x="2324100" y="800100"/>
            <a:ext cx="2019300" cy="2262982"/>
          </a:xfrm>
          <a:prstGeom prst="rect">
            <a:avLst/>
          </a:prstGeom>
          <a:noFill/>
          <a:ln>
            <a:noFill/>
          </a:ln>
        </p:spPr>
        <p:txBody>
          <a:bodyPr spcFirstLastPara="1" wrap="square" lIns="91425" tIns="45700" rIns="91425" bIns="45700" anchor="t" anchorCtr="0">
            <a:normAutofit/>
          </a:bodyPr>
          <a:lstStyle>
            <a:lvl1pPr marL="228600" lvl="0" indent="-203200" algn="l">
              <a:spcBef>
                <a:spcPts val="280"/>
              </a:spcBef>
              <a:spcAft>
                <a:spcPts val="0"/>
              </a:spcAft>
              <a:buClr>
                <a:schemeClr val="dk1"/>
              </a:buClr>
              <a:buSzPts val="2800"/>
              <a:buChar char="•"/>
              <a:defRPr sz="1400"/>
            </a:lvl1pPr>
            <a:lvl2pPr marL="457200" lvl="1" indent="-190500" algn="l">
              <a:spcBef>
                <a:spcPts val="240"/>
              </a:spcBef>
              <a:spcAft>
                <a:spcPts val="0"/>
              </a:spcAft>
              <a:buClr>
                <a:schemeClr val="dk1"/>
              </a:buClr>
              <a:buSzPts val="2400"/>
              <a:buChar char="–"/>
              <a:defRPr sz="1200"/>
            </a:lvl2pPr>
            <a:lvl3pPr marL="685800" lvl="2" indent="-177800" algn="l">
              <a:spcBef>
                <a:spcPts val="200"/>
              </a:spcBef>
              <a:spcAft>
                <a:spcPts val="0"/>
              </a:spcAft>
              <a:buClr>
                <a:schemeClr val="dk1"/>
              </a:buClr>
              <a:buSzPts val="2000"/>
              <a:buChar char="•"/>
              <a:defRPr sz="1000"/>
            </a:lvl3pPr>
            <a:lvl4pPr marL="914400" lvl="3" indent="-171450" algn="l">
              <a:spcBef>
                <a:spcPts val="180"/>
              </a:spcBef>
              <a:spcAft>
                <a:spcPts val="0"/>
              </a:spcAft>
              <a:buClr>
                <a:schemeClr val="dk1"/>
              </a:buClr>
              <a:buSzPts val="1800"/>
              <a:buChar char="–"/>
              <a:defRPr sz="900"/>
            </a:lvl4pPr>
            <a:lvl5pPr marL="1143000" lvl="4" indent="-171450" algn="l">
              <a:spcBef>
                <a:spcPts val="180"/>
              </a:spcBef>
              <a:spcAft>
                <a:spcPts val="0"/>
              </a:spcAft>
              <a:buClr>
                <a:schemeClr val="dk1"/>
              </a:buClr>
              <a:buSzPts val="1800"/>
              <a:buChar char="»"/>
              <a:defRPr sz="900"/>
            </a:lvl5pPr>
            <a:lvl6pPr marL="1371600" lvl="5" indent="-171450" algn="l">
              <a:spcBef>
                <a:spcPts val="180"/>
              </a:spcBef>
              <a:spcAft>
                <a:spcPts val="0"/>
              </a:spcAft>
              <a:buClr>
                <a:schemeClr val="dk1"/>
              </a:buClr>
              <a:buSzPts val="1800"/>
              <a:buChar char="•"/>
              <a:defRPr sz="900"/>
            </a:lvl6pPr>
            <a:lvl7pPr marL="1600200" lvl="6" indent="-171450" algn="l">
              <a:spcBef>
                <a:spcPts val="180"/>
              </a:spcBef>
              <a:spcAft>
                <a:spcPts val="0"/>
              </a:spcAft>
              <a:buClr>
                <a:schemeClr val="dk1"/>
              </a:buClr>
              <a:buSzPts val="1800"/>
              <a:buChar char="•"/>
              <a:defRPr sz="900"/>
            </a:lvl7pPr>
            <a:lvl8pPr marL="1828800" lvl="7" indent="-171450" algn="l">
              <a:spcBef>
                <a:spcPts val="180"/>
              </a:spcBef>
              <a:spcAft>
                <a:spcPts val="0"/>
              </a:spcAft>
              <a:buClr>
                <a:schemeClr val="dk1"/>
              </a:buClr>
              <a:buSzPts val="1800"/>
              <a:buChar char="•"/>
              <a:defRPr sz="900"/>
            </a:lvl8pPr>
            <a:lvl9pPr marL="2057400" lvl="8" indent="-171450" algn="l">
              <a:spcBef>
                <a:spcPts val="180"/>
              </a:spcBef>
              <a:spcAft>
                <a:spcPts val="0"/>
              </a:spcAft>
              <a:buClr>
                <a:schemeClr val="dk1"/>
              </a:buClr>
              <a:buSzPts val="1800"/>
              <a:buChar char="•"/>
              <a:defRPr sz="900"/>
            </a:lvl9pPr>
          </a:lstStyle>
          <a:p>
            <a:endParaRPr/>
          </a:p>
        </p:txBody>
      </p:sp>
      <p:sp>
        <p:nvSpPr>
          <p:cNvPr id="41" name="Google Shape;41;p15"/>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 name="Google Shape;42;p15"/>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 name="Google Shape;43;p15"/>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9812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
        <p:cNvGrpSpPr/>
        <p:nvPr/>
      </p:nvGrpSpPr>
      <p:grpSpPr>
        <a:xfrm>
          <a:off x="0" y="0"/>
          <a:ext cx="0" cy="0"/>
          <a:chOff x="0" y="0"/>
          <a:chExt cx="0" cy="0"/>
        </a:xfrm>
      </p:grpSpPr>
      <p:pic>
        <p:nvPicPr>
          <p:cNvPr id="29" name="Google Shape;29;p4"/>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30" name="Google Shape;30;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04800" rtl="0">
              <a:lnSpc>
                <a:spcPct val="115000"/>
              </a:lnSpc>
              <a:spcBef>
                <a:spcPts val="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31" name="Google Shape;31;p4"/>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24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4"/>
        <p:cNvGrpSpPr/>
        <p:nvPr/>
      </p:nvGrpSpPr>
      <p:grpSpPr>
        <a:xfrm>
          <a:off x="0" y="0"/>
          <a:ext cx="0" cy="0"/>
          <a:chOff x="0" y="0"/>
          <a:chExt cx="0" cy="0"/>
        </a:xfrm>
      </p:grpSpPr>
      <p:sp>
        <p:nvSpPr>
          <p:cNvPr id="45" name="Google Shape;45;p16"/>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 name="Google Shape;46;p16"/>
          <p:cNvSpPr txBox="1">
            <a:spLocks noGrp="1"/>
          </p:cNvSpPr>
          <p:nvPr>
            <p:ph type="body" idx="1"/>
          </p:nvPr>
        </p:nvSpPr>
        <p:spPr>
          <a:xfrm>
            <a:off x="228600" y="767556"/>
            <a:ext cx="2020094" cy="319881"/>
          </a:xfrm>
          <a:prstGeom prst="rect">
            <a:avLst/>
          </a:prstGeom>
          <a:noFill/>
          <a:ln>
            <a:noFill/>
          </a:ln>
        </p:spPr>
        <p:txBody>
          <a:bodyPr spcFirstLastPara="1" wrap="square" lIns="91425" tIns="45700" rIns="91425" bIns="45700" anchor="b" anchorCtr="0">
            <a:normAutofit/>
          </a:bodyPr>
          <a:lstStyle>
            <a:lvl1pPr marL="228600" lvl="0" indent="-114300" algn="l">
              <a:spcBef>
                <a:spcPts val="240"/>
              </a:spcBef>
              <a:spcAft>
                <a:spcPts val="0"/>
              </a:spcAft>
              <a:buClr>
                <a:schemeClr val="dk1"/>
              </a:buClr>
              <a:buSzPts val="2400"/>
              <a:buNone/>
              <a:defRPr sz="1200" b="1"/>
            </a:lvl1pPr>
            <a:lvl2pPr marL="457200" lvl="1" indent="-114300" algn="l">
              <a:spcBef>
                <a:spcPts val="200"/>
              </a:spcBef>
              <a:spcAft>
                <a:spcPts val="0"/>
              </a:spcAft>
              <a:buClr>
                <a:schemeClr val="dk1"/>
              </a:buClr>
              <a:buSzPts val="2000"/>
              <a:buNone/>
              <a:defRPr sz="1000" b="1"/>
            </a:lvl2pPr>
            <a:lvl3pPr marL="685800" lvl="2" indent="-114300" algn="l">
              <a:spcBef>
                <a:spcPts val="180"/>
              </a:spcBef>
              <a:spcAft>
                <a:spcPts val="0"/>
              </a:spcAft>
              <a:buClr>
                <a:schemeClr val="dk1"/>
              </a:buClr>
              <a:buSzPts val="1800"/>
              <a:buNone/>
              <a:defRPr sz="900" b="1"/>
            </a:lvl3pPr>
            <a:lvl4pPr marL="914400" lvl="3" indent="-114300" algn="l">
              <a:spcBef>
                <a:spcPts val="160"/>
              </a:spcBef>
              <a:spcAft>
                <a:spcPts val="0"/>
              </a:spcAft>
              <a:buClr>
                <a:schemeClr val="dk1"/>
              </a:buClr>
              <a:buSzPts val="1600"/>
              <a:buNone/>
              <a:defRPr sz="800" b="1"/>
            </a:lvl4pPr>
            <a:lvl5pPr marL="1143000" lvl="4" indent="-114300" algn="l">
              <a:spcBef>
                <a:spcPts val="160"/>
              </a:spcBef>
              <a:spcAft>
                <a:spcPts val="0"/>
              </a:spcAft>
              <a:buClr>
                <a:schemeClr val="dk1"/>
              </a:buClr>
              <a:buSzPts val="1600"/>
              <a:buNone/>
              <a:defRPr sz="800" b="1"/>
            </a:lvl5pPr>
            <a:lvl6pPr marL="1371600" lvl="5" indent="-114300" algn="l">
              <a:spcBef>
                <a:spcPts val="160"/>
              </a:spcBef>
              <a:spcAft>
                <a:spcPts val="0"/>
              </a:spcAft>
              <a:buClr>
                <a:schemeClr val="dk1"/>
              </a:buClr>
              <a:buSzPts val="1600"/>
              <a:buNone/>
              <a:defRPr sz="800" b="1"/>
            </a:lvl6pPr>
            <a:lvl7pPr marL="1600200" lvl="6" indent="-114300" algn="l">
              <a:spcBef>
                <a:spcPts val="160"/>
              </a:spcBef>
              <a:spcAft>
                <a:spcPts val="0"/>
              </a:spcAft>
              <a:buClr>
                <a:schemeClr val="dk1"/>
              </a:buClr>
              <a:buSzPts val="1600"/>
              <a:buNone/>
              <a:defRPr sz="800" b="1"/>
            </a:lvl7pPr>
            <a:lvl8pPr marL="1828800" lvl="7" indent="-114300" algn="l">
              <a:spcBef>
                <a:spcPts val="160"/>
              </a:spcBef>
              <a:spcAft>
                <a:spcPts val="0"/>
              </a:spcAft>
              <a:buClr>
                <a:schemeClr val="dk1"/>
              </a:buClr>
              <a:buSzPts val="1600"/>
              <a:buNone/>
              <a:defRPr sz="800" b="1"/>
            </a:lvl8pPr>
            <a:lvl9pPr marL="2057400" lvl="8" indent="-114300" algn="l">
              <a:spcBef>
                <a:spcPts val="160"/>
              </a:spcBef>
              <a:spcAft>
                <a:spcPts val="0"/>
              </a:spcAft>
              <a:buClr>
                <a:schemeClr val="dk1"/>
              </a:buClr>
              <a:buSzPts val="1600"/>
              <a:buNone/>
              <a:defRPr sz="800" b="1"/>
            </a:lvl9pPr>
          </a:lstStyle>
          <a:p>
            <a:endParaRPr/>
          </a:p>
        </p:txBody>
      </p:sp>
      <p:sp>
        <p:nvSpPr>
          <p:cNvPr id="47" name="Google Shape;47;p16"/>
          <p:cNvSpPr txBox="1">
            <a:spLocks noGrp="1"/>
          </p:cNvSpPr>
          <p:nvPr>
            <p:ph type="body" idx="2"/>
          </p:nvPr>
        </p:nvSpPr>
        <p:spPr>
          <a:xfrm>
            <a:off x="228600" y="1087438"/>
            <a:ext cx="2020094" cy="1975644"/>
          </a:xfrm>
          <a:prstGeom prst="rect">
            <a:avLst/>
          </a:prstGeom>
          <a:noFill/>
          <a:ln>
            <a:noFill/>
          </a:ln>
        </p:spPr>
        <p:txBody>
          <a:bodyPr spcFirstLastPara="1" wrap="square" lIns="91425" tIns="45700" rIns="91425" bIns="45700" anchor="t" anchorCtr="0">
            <a:normAutofit/>
          </a:bodyPr>
          <a:lstStyle>
            <a:lvl1pPr marL="228600" lvl="0" indent="-190500" algn="l">
              <a:spcBef>
                <a:spcPts val="240"/>
              </a:spcBef>
              <a:spcAft>
                <a:spcPts val="0"/>
              </a:spcAft>
              <a:buClr>
                <a:schemeClr val="dk1"/>
              </a:buClr>
              <a:buSzPts val="2400"/>
              <a:buChar char="•"/>
              <a:defRPr sz="1200"/>
            </a:lvl1pPr>
            <a:lvl2pPr marL="457200" lvl="1" indent="-177800" algn="l">
              <a:spcBef>
                <a:spcPts val="200"/>
              </a:spcBef>
              <a:spcAft>
                <a:spcPts val="0"/>
              </a:spcAft>
              <a:buClr>
                <a:schemeClr val="dk1"/>
              </a:buClr>
              <a:buSzPts val="2000"/>
              <a:buChar char="–"/>
              <a:defRPr sz="1000"/>
            </a:lvl2pPr>
            <a:lvl3pPr marL="685800" lvl="2" indent="-171450" algn="l">
              <a:spcBef>
                <a:spcPts val="180"/>
              </a:spcBef>
              <a:spcAft>
                <a:spcPts val="0"/>
              </a:spcAft>
              <a:buClr>
                <a:schemeClr val="dk1"/>
              </a:buClr>
              <a:buSzPts val="1800"/>
              <a:buChar char="•"/>
              <a:defRPr sz="900"/>
            </a:lvl3pPr>
            <a:lvl4pPr marL="914400" lvl="3" indent="-165100" algn="l">
              <a:spcBef>
                <a:spcPts val="160"/>
              </a:spcBef>
              <a:spcAft>
                <a:spcPts val="0"/>
              </a:spcAft>
              <a:buClr>
                <a:schemeClr val="dk1"/>
              </a:buClr>
              <a:buSzPts val="1600"/>
              <a:buChar char="–"/>
              <a:defRPr sz="800"/>
            </a:lvl4pPr>
            <a:lvl5pPr marL="1143000" lvl="4" indent="-165100" algn="l">
              <a:spcBef>
                <a:spcPts val="160"/>
              </a:spcBef>
              <a:spcAft>
                <a:spcPts val="0"/>
              </a:spcAft>
              <a:buClr>
                <a:schemeClr val="dk1"/>
              </a:buClr>
              <a:buSzPts val="1600"/>
              <a:buChar char="»"/>
              <a:defRPr sz="800"/>
            </a:lvl5pPr>
            <a:lvl6pPr marL="1371600" lvl="5" indent="-165100" algn="l">
              <a:spcBef>
                <a:spcPts val="160"/>
              </a:spcBef>
              <a:spcAft>
                <a:spcPts val="0"/>
              </a:spcAft>
              <a:buClr>
                <a:schemeClr val="dk1"/>
              </a:buClr>
              <a:buSzPts val="1600"/>
              <a:buChar char="•"/>
              <a:defRPr sz="800"/>
            </a:lvl6pPr>
            <a:lvl7pPr marL="1600200" lvl="6" indent="-165100" algn="l">
              <a:spcBef>
                <a:spcPts val="160"/>
              </a:spcBef>
              <a:spcAft>
                <a:spcPts val="0"/>
              </a:spcAft>
              <a:buClr>
                <a:schemeClr val="dk1"/>
              </a:buClr>
              <a:buSzPts val="1600"/>
              <a:buChar char="•"/>
              <a:defRPr sz="800"/>
            </a:lvl7pPr>
            <a:lvl8pPr marL="1828800" lvl="7" indent="-165100" algn="l">
              <a:spcBef>
                <a:spcPts val="160"/>
              </a:spcBef>
              <a:spcAft>
                <a:spcPts val="0"/>
              </a:spcAft>
              <a:buClr>
                <a:schemeClr val="dk1"/>
              </a:buClr>
              <a:buSzPts val="1600"/>
              <a:buChar char="•"/>
              <a:defRPr sz="800"/>
            </a:lvl8pPr>
            <a:lvl9pPr marL="2057400" lvl="8" indent="-165100" algn="l">
              <a:spcBef>
                <a:spcPts val="160"/>
              </a:spcBef>
              <a:spcAft>
                <a:spcPts val="0"/>
              </a:spcAft>
              <a:buClr>
                <a:schemeClr val="dk1"/>
              </a:buClr>
              <a:buSzPts val="1600"/>
              <a:buChar char="•"/>
              <a:defRPr sz="800"/>
            </a:lvl9pPr>
          </a:lstStyle>
          <a:p>
            <a:endParaRPr/>
          </a:p>
        </p:txBody>
      </p:sp>
      <p:sp>
        <p:nvSpPr>
          <p:cNvPr id="48" name="Google Shape;48;p16"/>
          <p:cNvSpPr txBox="1">
            <a:spLocks noGrp="1"/>
          </p:cNvSpPr>
          <p:nvPr>
            <p:ph type="body" idx="3"/>
          </p:nvPr>
        </p:nvSpPr>
        <p:spPr>
          <a:xfrm>
            <a:off x="2322513" y="767556"/>
            <a:ext cx="2020888" cy="319881"/>
          </a:xfrm>
          <a:prstGeom prst="rect">
            <a:avLst/>
          </a:prstGeom>
          <a:noFill/>
          <a:ln>
            <a:noFill/>
          </a:ln>
        </p:spPr>
        <p:txBody>
          <a:bodyPr spcFirstLastPara="1" wrap="square" lIns="91425" tIns="45700" rIns="91425" bIns="45700" anchor="b" anchorCtr="0">
            <a:normAutofit/>
          </a:bodyPr>
          <a:lstStyle>
            <a:lvl1pPr marL="228600" lvl="0" indent="-114300" algn="l">
              <a:spcBef>
                <a:spcPts val="240"/>
              </a:spcBef>
              <a:spcAft>
                <a:spcPts val="0"/>
              </a:spcAft>
              <a:buClr>
                <a:schemeClr val="dk1"/>
              </a:buClr>
              <a:buSzPts val="2400"/>
              <a:buNone/>
              <a:defRPr sz="1200" b="1"/>
            </a:lvl1pPr>
            <a:lvl2pPr marL="457200" lvl="1" indent="-114300" algn="l">
              <a:spcBef>
                <a:spcPts val="200"/>
              </a:spcBef>
              <a:spcAft>
                <a:spcPts val="0"/>
              </a:spcAft>
              <a:buClr>
                <a:schemeClr val="dk1"/>
              </a:buClr>
              <a:buSzPts val="2000"/>
              <a:buNone/>
              <a:defRPr sz="1000" b="1"/>
            </a:lvl2pPr>
            <a:lvl3pPr marL="685800" lvl="2" indent="-114300" algn="l">
              <a:spcBef>
                <a:spcPts val="180"/>
              </a:spcBef>
              <a:spcAft>
                <a:spcPts val="0"/>
              </a:spcAft>
              <a:buClr>
                <a:schemeClr val="dk1"/>
              </a:buClr>
              <a:buSzPts val="1800"/>
              <a:buNone/>
              <a:defRPr sz="900" b="1"/>
            </a:lvl3pPr>
            <a:lvl4pPr marL="914400" lvl="3" indent="-114300" algn="l">
              <a:spcBef>
                <a:spcPts val="160"/>
              </a:spcBef>
              <a:spcAft>
                <a:spcPts val="0"/>
              </a:spcAft>
              <a:buClr>
                <a:schemeClr val="dk1"/>
              </a:buClr>
              <a:buSzPts val="1600"/>
              <a:buNone/>
              <a:defRPr sz="800" b="1"/>
            </a:lvl4pPr>
            <a:lvl5pPr marL="1143000" lvl="4" indent="-114300" algn="l">
              <a:spcBef>
                <a:spcPts val="160"/>
              </a:spcBef>
              <a:spcAft>
                <a:spcPts val="0"/>
              </a:spcAft>
              <a:buClr>
                <a:schemeClr val="dk1"/>
              </a:buClr>
              <a:buSzPts val="1600"/>
              <a:buNone/>
              <a:defRPr sz="800" b="1"/>
            </a:lvl5pPr>
            <a:lvl6pPr marL="1371600" lvl="5" indent="-114300" algn="l">
              <a:spcBef>
                <a:spcPts val="160"/>
              </a:spcBef>
              <a:spcAft>
                <a:spcPts val="0"/>
              </a:spcAft>
              <a:buClr>
                <a:schemeClr val="dk1"/>
              </a:buClr>
              <a:buSzPts val="1600"/>
              <a:buNone/>
              <a:defRPr sz="800" b="1"/>
            </a:lvl6pPr>
            <a:lvl7pPr marL="1600200" lvl="6" indent="-114300" algn="l">
              <a:spcBef>
                <a:spcPts val="160"/>
              </a:spcBef>
              <a:spcAft>
                <a:spcPts val="0"/>
              </a:spcAft>
              <a:buClr>
                <a:schemeClr val="dk1"/>
              </a:buClr>
              <a:buSzPts val="1600"/>
              <a:buNone/>
              <a:defRPr sz="800" b="1"/>
            </a:lvl7pPr>
            <a:lvl8pPr marL="1828800" lvl="7" indent="-114300" algn="l">
              <a:spcBef>
                <a:spcPts val="160"/>
              </a:spcBef>
              <a:spcAft>
                <a:spcPts val="0"/>
              </a:spcAft>
              <a:buClr>
                <a:schemeClr val="dk1"/>
              </a:buClr>
              <a:buSzPts val="1600"/>
              <a:buNone/>
              <a:defRPr sz="800" b="1"/>
            </a:lvl8pPr>
            <a:lvl9pPr marL="2057400" lvl="8" indent="-114300" algn="l">
              <a:spcBef>
                <a:spcPts val="160"/>
              </a:spcBef>
              <a:spcAft>
                <a:spcPts val="0"/>
              </a:spcAft>
              <a:buClr>
                <a:schemeClr val="dk1"/>
              </a:buClr>
              <a:buSzPts val="1600"/>
              <a:buNone/>
              <a:defRPr sz="800" b="1"/>
            </a:lvl9pPr>
          </a:lstStyle>
          <a:p>
            <a:endParaRPr/>
          </a:p>
        </p:txBody>
      </p:sp>
      <p:sp>
        <p:nvSpPr>
          <p:cNvPr id="49" name="Google Shape;49;p16"/>
          <p:cNvSpPr txBox="1">
            <a:spLocks noGrp="1"/>
          </p:cNvSpPr>
          <p:nvPr>
            <p:ph type="body" idx="4"/>
          </p:nvPr>
        </p:nvSpPr>
        <p:spPr>
          <a:xfrm>
            <a:off x="2322513" y="1087438"/>
            <a:ext cx="2020888" cy="1975644"/>
          </a:xfrm>
          <a:prstGeom prst="rect">
            <a:avLst/>
          </a:prstGeom>
          <a:noFill/>
          <a:ln>
            <a:noFill/>
          </a:ln>
        </p:spPr>
        <p:txBody>
          <a:bodyPr spcFirstLastPara="1" wrap="square" lIns="91425" tIns="45700" rIns="91425" bIns="45700" anchor="t" anchorCtr="0">
            <a:normAutofit/>
          </a:bodyPr>
          <a:lstStyle>
            <a:lvl1pPr marL="228600" lvl="0" indent="-190500" algn="l">
              <a:spcBef>
                <a:spcPts val="240"/>
              </a:spcBef>
              <a:spcAft>
                <a:spcPts val="0"/>
              </a:spcAft>
              <a:buClr>
                <a:schemeClr val="dk1"/>
              </a:buClr>
              <a:buSzPts val="2400"/>
              <a:buChar char="•"/>
              <a:defRPr sz="1200"/>
            </a:lvl1pPr>
            <a:lvl2pPr marL="457200" lvl="1" indent="-177800" algn="l">
              <a:spcBef>
                <a:spcPts val="200"/>
              </a:spcBef>
              <a:spcAft>
                <a:spcPts val="0"/>
              </a:spcAft>
              <a:buClr>
                <a:schemeClr val="dk1"/>
              </a:buClr>
              <a:buSzPts val="2000"/>
              <a:buChar char="–"/>
              <a:defRPr sz="1000"/>
            </a:lvl2pPr>
            <a:lvl3pPr marL="685800" lvl="2" indent="-171450" algn="l">
              <a:spcBef>
                <a:spcPts val="180"/>
              </a:spcBef>
              <a:spcAft>
                <a:spcPts val="0"/>
              </a:spcAft>
              <a:buClr>
                <a:schemeClr val="dk1"/>
              </a:buClr>
              <a:buSzPts val="1800"/>
              <a:buChar char="•"/>
              <a:defRPr sz="900"/>
            </a:lvl3pPr>
            <a:lvl4pPr marL="914400" lvl="3" indent="-165100" algn="l">
              <a:spcBef>
                <a:spcPts val="160"/>
              </a:spcBef>
              <a:spcAft>
                <a:spcPts val="0"/>
              </a:spcAft>
              <a:buClr>
                <a:schemeClr val="dk1"/>
              </a:buClr>
              <a:buSzPts val="1600"/>
              <a:buChar char="–"/>
              <a:defRPr sz="800"/>
            </a:lvl4pPr>
            <a:lvl5pPr marL="1143000" lvl="4" indent="-165100" algn="l">
              <a:spcBef>
                <a:spcPts val="160"/>
              </a:spcBef>
              <a:spcAft>
                <a:spcPts val="0"/>
              </a:spcAft>
              <a:buClr>
                <a:schemeClr val="dk1"/>
              </a:buClr>
              <a:buSzPts val="1600"/>
              <a:buChar char="»"/>
              <a:defRPr sz="800"/>
            </a:lvl5pPr>
            <a:lvl6pPr marL="1371600" lvl="5" indent="-165100" algn="l">
              <a:spcBef>
                <a:spcPts val="160"/>
              </a:spcBef>
              <a:spcAft>
                <a:spcPts val="0"/>
              </a:spcAft>
              <a:buClr>
                <a:schemeClr val="dk1"/>
              </a:buClr>
              <a:buSzPts val="1600"/>
              <a:buChar char="•"/>
              <a:defRPr sz="800"/>
            </a:lvl6pPr>
            <a:lvl7pPr marL="1600200" lvl="6" indent="-165100" algn="l">
              <a:spcBef>
                <a:spcPts val="160"/>
              </a:spcBef>
              <a:spcAft>
                <a:spcPts val="0"/>
              </a:spcAft>
              <a:buClr>
                <a:schemeClr val="dk1"/>
              </a:buClr>
              <a:buSzPts val="1600"/>
              <a:buChar char="•"/>
              <a:defRPr sz="800"/>
            </a:lvl7pPr>
            <a:lvl8pPr marL="1828800" lvl="7" indent="-165100" algn="l">
              <a:spcBef>
                <a:spcPts val="160"/>
              </a:spcBef>
              <a:spcAft>
                <a:spcPts val="0"/>
              </a:spcAft>
              <a:buClr>
                <a:schemeClr val="dk1"/>
              </a:buClr>
              <a:buSzPts val="1600"/>
              <a:buChar char="•"/>
              <a:defRPr sz="800"/>
            </a:lvl8pPr>
            <a:lvl9pPr marL="2057400" lvl="8" indent="-165100" algn="l">
              <a:spcBef>
                <a:spcPts val="160"/>
              </a:spcBef>
              <a:spcAft>
                <a:spcPts val="0"/>
              </a:spcAft>
              <a:buClr>
                <a:schemeClr val="dk1"/>
              </a:buClr>
              <a:buSzPts val="1600"/>
              <a:buChar char="•"/>
              <a:defRPr sz="800"/>
            </a:lvl9pPr>
          </a:lstStyle>
          <a:p>
            <a:endParaRPr/>
          </a:p>
        </p:txBody>
      </p:sp>
      <p:sp>
        <p:nvSpPr>
          <p:cNvPr id="50" name="Google Shape;50;p16"/>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16"/>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 name="Google Shape;52;p16"/>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736250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3"/>
        <p:cNvGrpSpPr/>
        <p:nvPr/>
      </p:nvGrpSpPr>
      <p:grpSpPr>
        <a:xfrm>
          <a:off x="0" y="0"/>
          <a:ext cx="0" cy="0"/>
          <a:chOff x="0" y="0"/>
          <a:chExt cx="0" cy="0"/>
        </a:xfrm>
      </p:grpSpPr>
      <p:sp>
        <p:nvSpPr>
          <p:cNvPr id="54" name="Google Shape;54;p17"/>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17"/>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6" name="Google Shape;56;p17"/>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 name="Google Shape;57;p17"/>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762583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18"/>
          <p:cNvSpPr txBox="1">
            <a:spLocks noGrp="1"/>
          </p:cNvSpPr>
          <p:nvPr>
            <p:ph type="title"/>
          </p:nvPr>
        </p:nvSpPr>
        <p:spPr>
          <a:xfrm>
            <a:off x="228600" y="136525"/>
            <a:ext cx="1504157" cy="5810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18"/>
          <p:cNvSpPr txBox="1">
            <a:spLocks noGrp="1"/>
          </p:cNvSpPr>
          <p:nvPr>
            <p:ph type="body" idx="1"/>
          </p:nvPr>
        </p:nvSpPr>
        <p:spPr>
          <a:xfrm>
            <a:off x="1787525" y="136525"/>
            <a:ext cx="2555875" cy="2926557"/>
          </a:xfrm>
          <a:prstGeom prst="rect">
            <a:avLst/>
          </a:prstGeom>
          <a:noFill/>
          <a:ln>
            <a:noFill/>
          </a:ln>
        </p:spPr>
        <p:txBody>
          <a:bodyPr spcFirstLastPara="1" wrap="square" lIns="91425" tIns="45700" rIns="91425" bIns="45700" anchor="t" anchorCtr="0">
            <a:normAutofit/>
          </a:bodyPr>
          <a:lstStyle>
            <a:lvl1pPr marL="228600" lvl="0" indent="-215900" algn="l">
              <a:spcBef>
                <a:spcPts val="320"/>
              </a:spcBef>
              <a:spcAft>
                <a:spcPts val="0"/>
              </a:spcAft>
              <a:buClr>
                <a:schemeClr val="dk1"/>
              </a:buClr>
              <a:buSzPts val="3200"/>
              <a:buChar char="•"/>
              <a:defRPr sz="1600"/>
            </a:lvl1pPr>
            <a:lvl2pPr marL="457200" lvl="1" indent="-203200" algn="l">
              <a:spcBef>
                <a:spcPts val="280"/>
              </a:spcBef>
              <a:spcAft>
                <a:spcPts val="0"/>
              </a:spcAft>
              <a:buClr>
                <a:schemeClr val="dk1"/>
              </a:buClr>
              <a:buSzPts val="2800"/>
              <a:buChar char="–"/>
              <a:defRPr sz="1400"/>
            </a:lvl2pPr>
            <a:lvl3pPr marL="685800" lvl="2" indent="-190500" algn="l">
              <a:spcBef>
                <a:spcPts val="240"/>
              </a:spcBef>
              <a:spcAft>
                <a:spcPts val="0"/>
              </a:spcAft>
              <a:buClr>
                <a:schemeClr val="dk1"/>
              </a:buClr>
              <a:buSzPts val="2400"/>
              <a:buChar char="•"/>
              <a:defRPr sz="1200"/>
            </a:lvl3pPr>
            <a:lvl4pPr marL="914400" lvl="3" indent="-177800" algn="l">
              <a:spcBef>
                <a:spcPts val="200"/>
              </a:spcBef>
              <a:spcAft>
                <a:spcPts val="0"/>
              </a:spcAft>
              <a:buClr>
                <a:schemeClr val="dk1"/>
              </a:buClr>
              <a:buSzPts val="2000"/>
              <a:buChar char="–"/>
              <a:defRPr sz="1000"/>
            </a:lvl4pPr>
            <a:lvl5pPr marL="1143000" lvl="4" indent="-177800" algn="l">
              <a:spcBef>
                <a:spcPts val="200"/>
              </a:spcBef>
              <a:spcAft>
                <a:spcPts val="0"/>
              </a:spcAft>
              <a:buClr>
                <a:schemeClr val="dk1"/>
              </a:buClr>
              <a:buSzPts val="2000"/>
              <a:buChar char="»"/>
              <a:defRPr sz="1000"/>
            </a:lvl5pPr>
            <a:lvl6pPr marL="1371600" lvl="5" indent="-177800" algn="l">
              <a:spcBef>
                <a:spcPts val="200"/>
              </a:spcBef>
              <a:spcAft>
                <a:spcPts val="0"/>
              </a:spcAft>
              <a:buClr>
                <a:schemeClr val="dk1"/>
              </a:buClr>
              <a:buSzPts val="2000"/>
              <a:buChar char="•"/>
              <a:defRPr sz="1000"/>
            </a:lvl6pPr>
            <a:lvl7pPr marL="1600200" lvl="6" indent="-177800" algn="l">
              <a:spcBef>
                <a:spcPts val="200"/>
              </a:spcBef>
              <a:spcAft>
                <a:spcPts val="0"/>
              </a:spcAft>
              <a:buClr>
                <a:schemeClr val="dk1"/>
              </a:buClr>
              <a:buSzPts val="2000"/>
              <a:buChar char="•"/>
              <a:defRPr sz="1000"/>
            </a:lvl7pPr>
            <a:lvl8pPr marL="1828800" lvl="7" indent="-177800" algn="l">
              <a:spcBef>
                <a:spcPts val="200"/>
              </a:spcBef>
              <a:spcAft>
                <a:spcPts val="0"/>
              </a:spcAft>
              <a:buClr>
                <a:schemeClr val="dk1"/>
              </a:buClr>
              <a:buSzPts val="2000"/>
              <a:buChar char="•"/>
              <a:defRPr sz="1000"/>
            </a:lvl8pPr>
            <a:lvl9pPr marL="2057400" lvl="8" indent="-177800" algn="l">
              <a:spcBef>
                <a:spcPts val="200"/>
              </a:spcBef>
              <a:spcAft>
                <a:spcPts val="0"/>
              </a:spcAft>
              <a:buClr>
                <a:schemeClr val="dk1"/>
              </a:buClr>
              <a:buSzPts val="2000"/>
              <a:buChar char="•"/>
              <a:defRPr sz="1000"/>
            </a:lvl9pPr>
          </a:lstStyle>
          <a:p>
            <a:endParaRPr/>
          </a:p>
        </p:txBody>
      </p:sp>
      <p:sp>
        <p:nvSpPr>
          <p:cNvPr id="61" name="Google Shape;61;p18"/>
          <p:cNvSpPr txBox="1">
            <a:spLocks noGrp="1"/>
          </p:cNvSpPr>
          <p:nvPr>
            <p:ph type="body" idx="2"/>
          </p:nvPr>
        </p:nvSpPr>
        <p:spPr>
          <a:xfrm>
            <a:off x="228600" y="717550"/>
            <a:ext cx="1504157" cy="2345532"/>
          </a:xfrm>
          <a:prstGeom prst="rect">
            <a:avLst/>
          </a:prstGeom>
          <a:noFill/>
          <a:ln>
            <a:noFill/>
          </a:ln>
        </p:spPr>
        <p:txBody>
          <a:bodyPr spcFirstLastPara="1" wrap="square" lIns="91425" tIns="45700" rIns="91425" bIns="45700" anchor="t" anchorCtr="0">
            <a:normAutofit/>
          </a:bodyPr>
          <a:lstStyle>
            <a:lvl1pPr marL="228600" lvl="0" indent="-114300" algn="l">
              <a:spcBef>
                <a:spcPts val="140"/>
              </a:spcBef>
              <a:spcAft>
                <a:spcPts val="0"/>
              </a:spcAft>
              <a:buClr>
                <a:schemeClr val="dk1"/>
              </a:buClr>
              <a:buSzPts val="1400"/>
              <a:buNone/>
              <a:defRPr sz="700"/>
            </a:lvl1pPr>
            <a:lvl2pPr marL="457200" lvl="1" indent="-114300" algn="l">
              <a:spcBef>
                <a:spcPts val="120"/>
              </a:spcBef>
              <a:spcAft>
                <a:spcPts val="0"/>
              </a:spcAft>
              <a:buClr>
                <a:schemeClr val="dk1"/>
              </a:buClr>
              <a:buSzPts val="1200"/>
              <a:buNone/>
              <a:defRPr sz="600"/>
            </a:lvl2pPr>
            <a:lvl3pPr marL="685800" lvl="2" indent="-114300" algn="l">
              <a:spcBef>
                <a:spcPts val="100"/>
              </a:spcBef>
              <a:spcAft>
                <a:spcPts val="0"/>
              </a:spcAft>
              <a:buClr>
                <a:schemeClr val="dk1"/>
              </a:buClr>
              <a:buSzPts val="1000"/>
              <a:buNone/>
              <a:defRPr sz="500"/>
            </a:lvl3pPr>
            <a:lvl4pPr marL="914400" lvl="3" indent="-114300" algn="l">
              <a:spcBef>
                <a:spcPts val="90"/>
              </a:spcBef>
              <a:spcAft>
                <a:spcPts val="0"/>
              </a:spcAft>
              <a:buClr>
                <a:schemeClr val="dk1"/>
              </a:buClr>
              <a:buSzPts val="900"/>
              <a:buNone/>
              <a:defRPr sz="450"/>
            </a:lvl4pPr>
            <a:lvl5pPr marL="1143000" lvl="4" indent="-114300" algn="l">
              <a:spcBef>
                <a:spcPts val="90"/>
              </a:spcBef>
              <a:spcAft>
                <a:spcPts val="0"/>
              </a:spcAft>
              <a:buClr>
                <a:schemeClr val="dk1"/>
              </a:buClr>
              <a:buSzPts val="900"/>
              <a:buNone/>
              <a:defRPr sz="450"/>
            </a:lvl5pPr>
            <a:lvl6pPr marL="1371600" lvl="5" indent="-114300" algn="l">
              <a:spcBef>
                <a:spcPts val="90"/>
              </a:spcBef>
              <a:spcAft>
                <a:spcPts val="0"/>
              </a:spcAft>
              <a:buClr>
                <a:schemeClr val="dk1"/>
              </a:buClr>
              <a:buSzPts val="900"/>
              <a:buNone/>
              <a:defRPr sz="450"/>
            </a:lvl6pPr>
            <a:lvl7pPr marL="1600200" lvl="6" indent="-114300" algn="l">
              <a:spcBef>
                <a:spcPts val="90"/>
              </a:spcBef>
              <a:spcAft>
                <a:spcPts val="0"/>
              </a:spcAft>
              <a:buClr>
                <a:schemeClr val="dk1"/>
              </a:buClr>
              <a:buSzPts val="900"/>
              <a:buNone/>
              <a:defRPr sz="450"/>
            </a:lvl7pPr>
            <a:lvl8pPr marL="1828800" lvl="7" indent="-114300" algn="l">
              <a:spcBef>
                <a:spcPts val="90"/>
              </a:spcBef>
              <a:spcAft>
                <a:spcPts val="0"/>
              </a:spcAft>
              <a:buClr>
                <a:schemeClr val="dk1"/>
              </a:buClr>
              <a:buSzPts val="900"/>
              <a:buNone/>
              <a:defRPr sz="450"/>
            </a:lvl8pPr>
            <a:lvl9pPr marL="2057400" lvl="8" indent="-114300" algn="l">
              <a:spcBef>
                <a:spcPts val="90"/>
              </a:spcBef>
              <a:spcAft>
                <a:spcPts val="0"/>
              </a:spcAft>
              <a:buClr>
                <a:schemeClr val="dk1"/>
              </a:buClr>
              <a:buSzPts val="900"/>
              <a:buNone/>
              <a:defRPr sz="450"/>
            </a:lvl9pPr>
          </a:lstStyle>
          <a:p>
            <a:endParaRPr/>
          </a:p>
        </p:txBody>
      </p:sp>
      <p:sp>
        <p:nvSpPr>
          <p:cNvPr id="62" name="Google Shape;62;p18"/>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18"/>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18"/>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4982259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19"/>
          <p:cNvSpPr txBox="1">
            <a:spLocks noGrp="1"/>
          </p:cNvSpPr>
          <p:nvPr>
            <p:ph type="title"/>
          </p:nvPr>
        </p:nvSpPr>
        <p:spPr>
          <a:xfrm>
            <a:off x="896144" y="2400300"/>
            <a:ext cx="2743200" cy="283369"/>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19"/>
          <p:cNvSpPr>
            <a:spLocks noGrp="1"/>
          </p:cNvSpPr>
          <p:nvPr>
            <p:ph type="pic" idx="2"/>
          </p:nvPr>
        </p:nvSpPr>
        <p:spPr>
          <a:xfrm>
            <a:off x="896144" y="306388"/>
            <a:ext cx="2743200" cy="2057400"/>
          </a:xfrm>
          <a:prstGeom prst="rect">
            <a:avLst/>
          </a:prstGeom>
          <a:noFill/>
          <a:ln>
            <a:noFill/>
          </a:ln>
        </p:spPr>
      </p:sp>
      <p:sp>
        <p:nvSpPr>
          <p:cNvPr id="68" name="Google Shape;68;p19"/>
          <p:cNvSpPr txBox="1">
            <a:spLocks noGrp="1"/>
          </p:cNvSpPr>
          <p:nvPr>
            <p:ph type="body" idx="1"/>
          </p:nvPr>
        </p:nvSpPr>
        <p:spPr>
          <a:xfrm>
            <a:off x="896144" y="2683669"/>
            <a:ext cx="2743200" cy="402431"/>
          </a:xfrm>
          <a:prstGeom prst="rect">
            <a:avLst/>
          </a:prstGeom>
          <a:noFill/>
          <a:ln>
            <a:noFill/>
          </a:ln>
        </p:spPr>
        <p:txBody>
          <a:bodyPr spcFirstLastPara="1" wrap="square" lIns="91425" tIns="45700" rIns="91425" bIns="45700" anchor="t" anchorCtr="0">
            <a:normAutofit/>
          </a:bodyPr>
          <a:lstStyle>
            <a:lvl1pPr marL="228600" lvl="0" indent="-114300" algn="l">
              <a:spcBef>
                <a:spcPts val="140"/>
              </a:spcBef>
              <a:spcAft>
                <a:spcPts val="0"/>
              </a:spcAft>
              <a:buClr>
                <a:schemeClr val="dk1"/>
              </a:buClr>
              <a:buSzPts val="1400"/>
              <a:buNone/>
              <a:defRPr sz="700"/>
            </a:lvl1pPr>
            <a:lvl2pPr marL="457200" lvl="1" indent="-114300" algn="l">
              <a:spcBef>
                <a:spcPts val="120"/>
              </a:spcBef>
              <a:spcAft>
                <a:spcPts val="0"/>
              </a:spcAft>
              <a:buClr>
                <a:schemeClr val="dk1"/>
              </a:buClr>
              <a:buSzPts val="1200"/>
              <a:buNone/>
              <a:defRPr sz="600"/>
            </a:lvl2pPr>
            <a:lvl3pPr marL="685800" lvl="2" indent="-114300" algn="l">
              <a:spcBef>
                <a:spcPts val="100"/>
              </a:spcBef>
              <a:spcAft>
                <a:spcPts val="0"/>
              </a:spcAft>
              <a:buClr>
                <a:schemeClr val="dk1"/>
              </a:buClr>
              <a:buSzPts val="1000"/>
              <a:buNone/>
              <a:defRPr sz="500"/>
            </a:lvl3pPr>
            <a:lvl4pPr marL="914400" lvl="3" indent="-114300" algn="l">
              <a:spcBef>
                <a:spcPts val="90"/>
              </a:spcBef>
              <a:spcAft>
                <a:spcPts val="0"/>
              </a:spcAft>
              <a:buClr>
                <a:schemeClr val="dk1"/>
              </a:buClr>
              <a:buSzPts val="900"/>
              <a:buNone/>
              <a:defRPr sz="450"/>
            </a:lvl4pPr>
            <a:lvl5pPr marL="1143000" lvl="4" indent="-114300" algn="l">
              <a:spcBef>
                <a:spcPts val="90"/>
              </a:spcBef>
              <a:spcAft>
                <a:spcPts val="0"/>
              </a:spcAft>
              <a:buClr>
                <a:schemeClr val="dk1"/>
              </a:buClr>
              <a:buSzPts val="900"/>
              <a:buNone/>
              <a:defRPr sz="450"/>
            </a:lvl5pPr>
            <a:lvl6pPr marL="1371600" lvl="5" indent="-114300" algn="l">
              <a:spcBef>
                <a:spcPts val="90"/>
              </a:spcBef>
              <a:spcAft>
                <a:spcPts val="0"/>
              </a:spcAft>
              <a:buClr>
                <a:schemeClr val="dk1"/>
              </a:buClr>
              <a:buSzPts val="900"/>
              <a:buNone/>
              <a:defRPr sz="450"/>
            </a:lvl6pPr>
            <a:lvl7pPr marL="1600200" lvl="6" indent="-114300" algn="l">
              <a:spcBef>
                <a:spcPts val="90"/>
              </a:spcBef>
              <a:spcAft>
                <a:spcPts val="0"/>
              </a:spcAft>
              <a:buClr>
                <a:schemeClr val="dk1"/>
              </a:buClr>
              <a:buSzPts val="900"/>
              <a:buNone/>
              <a:defRPr sz="450"/>
            </a:lvl7pPr>
            <a:lvl8pPr marL="1828800" lvl="7" indent="-114300" algn="l">
              <a:spcBef>
                <a:spcPts val="90"/>
              </a:spcBef>
              <a:spcAft>
                <a:spcPts val="0"/>
              </a:spcAft>
              <a:buClr>
                <a:schemeClr val="dk1"/>
              </a:buClr>
              <a:buSzPts val="900"/>
              <a:buNone/>
              <a:defRPr sz="450"/>
            </a:lvl8pPr>
            <a:lvl9pPr marL="2057400" lvl="8" indent="-114300" algn="l">
              <a:spcBef>
                <a:spcPts val="90"/>
              </a:spcBef>
              <a:spcAft>
                <a:spcPts val="0"/>
              </a:spcAft>
              <a:buClr>
                <a:schemeClr val="dk1"/>
              </a:buClr>
              <a:buSzPts val="900"/>
              <a:buNone/>
              <a:defRPr sz="450"/>
            </a:lvl9pPr>
          </a:lstStyle>
          <a:p>
            <a:endParaRPr/>
          </a:p>
        </p:txBody>
      </p:sp>
      <p:sp>
        <p:nvSpPr>
          <p:cNvPr id="69" name="Google Shape;69;p19"/>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 name="Google Shape;70;p19"/>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19"/>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40020717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20"/>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20"/>
          <p:cNvSpPr txBox="1">
            <a:spLocks noGrp="1"/>
          </p:cNvSpPr>
          <p:nvPr>
            <p:ph type="body" idx="1"/>
          </p:nvPr>
        </p:nvSpPr>
        <p:spPr>
          <a:xfrm rot="5400000">
            <a:off x="1154510" y="-125809"/>
            <a:ext cx="2262982" cy="4114800"/>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75" name="Google Shape;75;p20"/>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6" name="Google Shape;76;p20"/>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20"/>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8707646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21"/>
          <p:cNvSpPr txBox="1">
            <a:spLocks noGrp="1"/>
          </p:cNvSpPr>
          <p:nvPr>
            <p:ph type="title"/>
          </p:nvPr>
        </p:nvSpPr>
        <p:spPr>
          <a:xfrm rot="5400000">
            <a:off x="2366169" y="1085851"/>
            <a:ext cx="2925763" cy="10287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21"/>
          <p:cNvSpPr txBox="1">
            <a:spLocks noGrp="1"/>
          </p:cNvSpPr>
          <p:nvPr>
            <p:ph type="body" idx="1"/>
          </p:nvPr>
        </p:nvSpPr>
        <p:spPr>
          <a:xfrm rot="5400000">
            <a:off x="270669" y="95250"/>
            <a:ext cx="2925763" cy="3009900"/>
          </a:xfrm>
          <a:prstGeom prst="rect">
            <a:avLst/>
          </a:prstGeom>
          <a:noFill/>
          <a:ln>
            <a:noFill/>
          </a:ln>
        </p:spPr>
        <p:txBody>
          <a:bodyPr spcFirstLastPara="1" wrap="square" lIns="91425" tIns="45700" rIns="91425" bIns="45700" anchor="t" anchorCtr="0">
            <a:normAutofit/>
          </a:bodyPr>
          <a:lstStyle>
            <a:lvl1pPr marL="228600" lvl="0" indent="-171450" algn="l">
              <a:spcBef>
                <a:spcPts val="180"/>
              </a:spcBef>
              <a:spcAft>
                <a:spcPts val="0"/>
              </a:spcAft>
              <a:buClr>
                <a:schemeClr val="dk1"/>
              </a:buClr>
              <a:buSzPts val="1800"/>
              <a:buChar char="•"/>
              <a:defRPr/>
            </a:lvl1pPr>
            <a:lvl2pPr marL="457200" lvl="1" indent="-171450" algn="l">
              <a:spcBef>
                <a:spcPts val="180"/>
              </a:spcBef>
              <a:spcAft>
                <a:spcPts val="0"/>
              </a:spcAft>
              <a:buClr>
                <a:schemeClr val="dk1"/>
              </a:buClr>
              <a:buSzPts val="1800"/>
              <a:buChar char="–"/>
              <a:defRPr/>
            </a:lvl2pPr>
            <a:lvl3pPr marL="685800" lvl="2" indent="-171450" algn="l">
              <a:spcBef>
                <a:spcPts val="180"/>
              </a:spcBef>
              <a:spcAft>
                <a:spcPts val="0"/>
              </a:spcAft>
              <a:buClr>
                <a:schemeClr val="dk1"/>
              </a:buClr>
              <a:buSzPts val="1800"/>
              <a:buChar char="•"/>
              <a:defRPr/>
            </a:lvl3pPr>
            <a:lvl4pPr marL="914400" lvl="3" indent="-171450" algn="l">
              <a:spcBef>
                <a:spcPts val="180"/>
              </a:spcBef>
              <a:spcAft>
                <a:spcPts val="0"/>
              </a:spcAft>
              <a:buClr>
                <a:schemeClr val="dk1"/>
              </a:buClr>
              <a:buSzPts val="1800"/>
              <a:buChar char="–"/>
              <a:defRPr/>
            </a:lvl4pPr>
            <a:lvl5pPr marL="1143000" lvl="4" indent="-171450" algn="l">
              <a:spcBef>
                <a:spcPts val="180"/>
              </a:spcBef>
              <a:spcAft>
                <a:spcPts val="0"/>
              </a:spcAft>
              <a:buClr>
                <a:schemeClr val="dk1"/>
              </a:buClr>
              <a:buSzPts val="1800"/>
              <a:buChar char="»"/>
              <a:defRPr/>
            </a:lvl5pPr>
            <a:lvl6pPr marL="1371600" lvl="5" indent="-171450" algn="l">
              <a:spcBef>
                <a:spcPts val="180"/>
              </a:spcBef>
              <a:spcAft>
                <a:spcPts val="0"/>
              </a:spcAft>
              <a:buClr>
                <a:schemeClr val="dk1"/>
              </a:buClr>
              <a:buSzPts val="1800"/>
              <a:buChar char="•"/>
              <a:defRPr/>
            </a:lvl6pPr>
            <a:lvl7pPr marL="1600200" lvl="6" indent="-171450" algn="l">
              <a:spcBef>
                <a:spcPts val="180"/>
              </a:spcBef>
              <a:spcAft>
                <a:spcPts val="0"/>
              </a:spcAft>
              <a:buClr>
                <a:schemeClr val="dk1"/>
              </a:buClr>
              <a:buSzPts val="1800"/>
              <a:buChar char="•"/>
              <a:defRPr/>
            </a:lvl7pPr>
            <a:lvl8pPr marL="1828800" lvl="7" indent="-171450" algn="l">
              <a:spcBef>
                <a:spcPts val="180"/>
              </a:spcBef>
              <a:spcAft>
                <a:spcPts val="0"/>
              </a:spcAft>
              <a:buClr>
                <a:schemeClr val="dk1"/>
              </a:buClr>
              <a:buSzPts val="1800"/>
              <a:buChar char="•"/>
              <a:defRPr/>
            </a:lvl8pPr>
            <a:lvl9pPr marL="2057400" lvl="8" indent="-171450" algn="l">
              <a:spcBef>
                <a:spcPts val="180"/>
              </a:spcBef>
              <a:spcAft>
                <a:spcPts val="0"/>
              </a:spcAft>
              <a:buClr>
                <a:schemeClr val="dk1"/>
              </a:buClr>
              <a:buSzPts val="1800"/>
              <a:buChar char="•"/>
              <a:defRPr/>
            </a:lvl9pPr>
          </a:lstStyle>
          <a:p>
            <a:endParaRPr/>
          </a:p>
        </p:txBody>
      </p:sp>
      <p:sp>
        <p:nvSpPr>
          <p:cNvPr id="81" name="Google Shape;81;p21"/>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21"/>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21"/>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541351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
        <p:cNvGrpSpPr/>
        <p:nvPr/>
      </p:nvGrpSpPr>
      <p:grpSpPr>
        <a:xfrm>
          <a:off x="0" y="0"/>
          <a:ext cx="0" cy="0"/>
          <a:chOff x="0" y="0"/>
          <a:chExt cx="0" cy="0"/>
        </a:xfrm>
      </p:grpSpPr>
      <p:pic>
        <p:nvPicPr>
          <p:cNvPr id="33" name="Google Shape;33;p5"/>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34" name="Google Shape;34;p5"/>
          <p:cNvSpPr txBox="1">
            <a:spLocks noGrp="1"/>
          </p:cNvSpPr>
          <p:nvPr>
            <p:ph type="subTitle" idx="1"/>
          </p:nvPr>
        </p:nvSpPr>
        <p:spPr>
          <a:xfrm>
            <a:off x="1181425" y="2303125"/>
            <a:ext cx="2907600" cy="713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35" name="Google Shape;35;p5"/>
          <p:cNvSpPr txBox="1">
            <a:spLocks noGrp="1"/>
          </p:cNvSpPr>
          <p:nvPr>
            <p:ph type="subTitle" idx="2"/>
          </p:nvPr>
        </p:nvSpPr>
        <p:spPr>
          <a:xfrm>
            <a:off x="4836300" y="2303125"/>
            <a:ext cx="2907600" cy="713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36" name="Google Shape;36;p5"/>
          <p:cNvSpPr txBox="1">
            <a:spLocks noGrp="1"/>
          </p:cNvSpPr>
          <p:nvPr>
            <p:ph type="subTitle" idx="3"/>
          </p:nvPr>
        </p:nvSpPr>
        <p:spPr>
          <a:xfrm>
            <a:off x="1181425" y="2917150"/>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7" name="Google Shape;37;p5"/>
          <p:cNvSpPr txBox="1">
            <a:spLocks noGrp="1"/>
          </p:cNvSpPr>
          <p:nvPr>
            <p:ph type="subTitle" idx="4"/>
          </p:nvPr>
        </p:nvSpPr>
        <p:spPr>
          <a:xfrm>
            <a:off x="4836300" y="2917150"/>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8" name="Google Shape;38;p5"/>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pic>
        <p:nvPicPr>
          <p:cNvPr id="40" name="Google Shape;40;p6"/>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41" name="Google Shape;41;p6"/>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Fira Sans Extra Condensed"/>
              <a:buNone/>
              <a:defRPr sz="2400" b="1">
                <a:solidFill>
                  <a:schemeClr val="dk1"/>
                </a:solidFill>
              </a:defRPr>
            </a:lvl1pPr>
            <a:lvl2pPr lvl="1"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2pPr>
            <a:lvl3pPr lvl="2"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3pPr>
            <a:lvl4pPr lvl="3"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4pPr>
            <a:lvl5pPr lvl="4"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5pPr>
            <a:lvl6pPr lvl="5"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6pPr>
            <a:lvl7pPr lvl="6"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7pPr>
            <a:lvl8pPr lvl="7"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8pPr>
            <a:lvl9pPr lvl="8" algn="ctr" rtl="0">
              <a:spcBef>
                <a:spcPts val="0"/>
              </a:spcBef>
              <a:spcAft>
                <a:spcPts val="0"/>
              </a:spcAft>
              <a:buClr>
                <a:schemeClr val="dk1"/>
              </a:buClr>
              <a:buSzPts val="2400"/>
              <a:buFont typeface="Fira Sans Extra Condensed"/>
              <a:buNone/>
              <a:defRPr sz="2400" b="1">
                <a:solidFill>
                  <a:schemeClr val="dk1"/>
                </a:solidFill>
                <a:latin typeface="Fira Sans Extra Condensed"/>
                <a:ea typeface="Fira Sans Extra Condensed"/>
                <a:cs typeface="Fira Sans Extra Condensed"/>
                <a:sym typeface="Fira Sans Extra Condensed"/>
              </a:defRPr>
            </a:lvl9pPr>
          </a:lstStyle>
          <a:p>
            <a:endParaRPr/>
          </a:p>
        </p:txBody>
      </p:sp>
      <p:grpSp>
        <p:nvGrpSpPr>
          <p:cNvPr id="42" name="Google Shape;42;p6"/>
          <p:cNvGrpSpPr/>
          <p:nvPr/>
        </p:nvGrpSpPr>
        <p:grpSpPr>
          <a:xfrm>
            <a:off x="-196133" y="-1109563"/>
            <a:ext cx="10452656" cy="6425240"/>
            <a:chOff x="-196133" y="-1109563"/>
            <a:chExt cx="10452656" cy="6425240"/>
          </a:xfrm>
        </p:grpSpPr>
        <p:sp>
          <p:nvSpPr>
            <p:cNvPr id="43" name="Google Shape;43;p6"/>
            <p:cNvSpPr/>
            <p:nvPr/>
          </p:nvSpPr>
          <p:spPr>
            <a:xfrm rot="5536466">
              <a:off x="-225851" y="3647676"/>
              <a:ext cx="1700261" cy="1574589"/>
            </a:xfrm>
            <a:custGeom>
              <a:avLst/>
              <a:gdLst/>
              <a:ahLst/>
              <a:cxnLst/>
              <a:rect l="l" t="t" r="r" b="b"/>
              <a:pathLst>
                <a:path w="1466" h="1358" extrusionOk="0">
                  <a:moveTo>
                    <a:pt x="1384" y="0"/>
                  </a:moveTo>
                  <a:cubicBezTo>
                    <a:pt x="1303" y="0"/>
                    <a:pt x="1233" y="69"/>
                    <a:pt x="1210" y="104"/>
                  </a:cubicBezTo>
                  <a:cubicBezTo>
                    <a:pt x="1182" y="146"/>
                    <a:pt x="1177" y="199"/>
                    <a:pt x="1173" y="249"/>
                  </a:cubicBezTo>
                  <a:cubicBezTo>
                    <a:pt x="1169" y="300"/>
                    <a:pt x="1164" y="353"/>
                    <a:pt x="1135" y="395"/>
                  </a:cubicBezTo>
                  <a:cubicBezTo>
                    <a:pt x="1095" y="454"/>
                    <a:pt x="1018" y="480"/>
                    <a:pt x="945" y="494"/>
                  </a:cubicBezTo>
                  <a:cubicBezTo>
                    <a:pt x="872" y="508"/>
                    <a:pt x="794" y="515"/>
                    <a:pt x="730" y="551"/>
                  </a:cubicBezTo>
                  <a:cubicBezTo>
                    <a:pt x="551" y="651"/>
                    <a:pt x="586" y="893"/>
                    <a:pt x="427" y="1012"/>
                  </a:cubicBezTo>
                  <a:cubicBezTo>
                    <a:pt x="307" y="1102"/>
                    <a:pt x="26" y="1027"/>
                    <a:pt x="0" y="1339"/>
                  </a:cubicBezTo>
                  <a:cubicBezTo>
                    <a:pt x="1466" y="1358"/>
                    <a:pt x="1466" y="1358"/>
                    <a:pt x="1466" y="1358"/>
                  </a:cubicBezTo>
                  <a:cubicBezTo>
                    <a:pt x="1466" y="1358"/>
                    <a:pt x="1454" y="18"/>
                    <a:pt x="1445" y="14"/>
                  </a:cubicBezTo>
                  <a:cubicBezTo>
                    <a:pt x="1424" y="4"/>
                    <a:pt x="1404" y="0"/>
                    <a:pt x="1384" y="0"/>
                  </a:cubicBezTo>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44" name="Google Shape;44;p6"/>
            <p:cNvSpPr/>
            <p:nvPr/>
          </p:nvSpPr>
          <p:spPr>
            <a:xfrm rot="1849669">
              <a:off x="6821959" y="-308403"/>
              <a:ext cx="3411180" cy="1031755"/>
            </a:xfrm>
            <a:custGeom>
              <a:avLst/>
              <a:gdLst/>
              <a:ahLst/>
              <a:cxnLst/>
              <a:rect l="l" t="t" r="r" b="b"/>
              <a:pathLst>
                <a:path w="1930" h="515" extrusionOk="0">
                  <a:moveTo>
                    <a:pt x="1930" y="0"/>
                  </a:moveTo>
                  <a:cubicBezTo>
                    <a:pt x="0" y="0"/>
                    <a:pt x="0" y="0"/>
                    <a:pt x="0" y="0"/>
                  </a:cubicBezTo>
                  <a:cubicBezTo>
                    <a:pt x="11" y="11"/>
                    <a:pt x="23" y="21"/>
                    <a:pt x="36" y="29"/>
                  </a:cubicBezTo>
                  <a:cubicBezTo>
                    <a:pt x="117" y="80"/>
                    <a:pt x="341" y="36"/>
                    <a:pt x="480" y="161"/>
                  </a:cubicBezTo>
                  <a:cubicBezTo>
                    <a:pt x="522" y="198"/>
                    <a:pt x="555" y="245"/>
                    <a:pt x="588" y="291"/>
                  </a:cubicBezTo>
                  <a:cubicBezTo>
                    <a:pt x="621" y="337"/>
                    <a:pt x="655" y="383"/>
                    <a:pt x="700" y="416"/>
                  </a:cubicBezTo>
                  <a:cubicBezTo>
                    <a:pt x="753" y="455"/>
                    <a:pt x="805" y="469"/>
                    <a:pt x="858" y="469"/>
                  </a:cubicBezTo>
                  <a:cubicBezTo>
                    <a:pt x="976" y="469"/>
                    <a:pt x="1095" y="396"/>
                    <a:pt x="1209" y="354"/>
                  </a:cubicBezTo>
                  <a:cubicBezTo>
                    <a:pt x="1250" y="339"/>
                    <a:pt x="1293" y="331"/>
                    <a:pt x="1336" y="331"/>
                  </a:cubicBezTo>
                  <a:cubicBezTo>
                    <a:pt x="1388" y="331"/>
                    <a:pt x="1441" y="343"/>
                    <a:pt x="1492" y="366"/>
                  </a:cubicBezTo>
                  <a:cubicBezTo>
                    <a:pt x="1558" y="395"/>
                    <a:pt x="1664" y="515"/>
                    <a:pt x="1804" y="515"/>
                  </a:cubicBezTo>
                  <a:cubicBezTo>
                    <a:pt x="1842" y="515"/>
                    <a:pt x="1883" y="506"/>
                    <a:pt x="1926" y="484"/>
                  </a:cubicBezTo>
                  <a:cubicBezTo>
                    <a:pt x="1930" y="0"/>
                    <a:pt x="1930" y="0"/>
                    <a:pt x="1930" y="0"/>
                  </a:cubicBezTo>
                </a:path>
              </a:pathLst>
            </a:custGeom>
            <a:solidFill>
              <a:srgbClr val="735B7D">
                <a:alpha val="949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nvGrpSpPr>
            <p:cNvPr id="45" name="Google Shape;45;p6"/>
            <p:cNvGrpSpPr/>
            <p:nvPr/>
          </p:nvGrpSpPr>
          <p:grpSpPr>
            <a:xfrm>
              <a:off x="-172966" y="-588075"/>
              <a:ext cx="9797268" cy="5825522"/>
              <a:chOff x="-172966" y="-588075"/>
              <a:chExt cx="9797268" cy="5825522"/>
            </a:xfrm>
          </p:grpSpPr>
          <p:sp>
            <p:nvSpPr>
              <p:cNvPr id="46" name="Google Shape;46;p6"/>
              <p:cNvSpPr/>
              <p:nvPr/>
            </p:nvSpPr>
            <p:spPr>
              <a:xfrm rot="-5185331">
                <a:off x="-38326" y="3976024"/>
                <a:ext cx="1120284" cy="1322231"/>
              </a:xfrm>
              <a:custGeom>
                <a:avLst/>
                <a:gdLst/>
                <a:ahLst/>
                <a:cxnLst/>
                <a:rect l="l" t="t" r="r" b="b"/>
                <a:pathLst>
                  <a:path w="1160" h="1369" extrusionOk="0">
                    <a:moveTo>
                      <a:pt x="0" y="0"/>
                    </a:moveTo>
                    <a:cubicBezTo>
                      <a:pt x="0" y="1369"/>
                      <a:pt x="0" y="1369"/>
                      <a:pt x="0" y="1369"/>
                    </a:cubicBezTo>
                    <a:cubicBezTo>
                      <a:pt x="7" y="1360"/>
                      <a:pt x="14" y="1351"/>
                      <a:pt x="18" y="1343"/>
                    </a:cubicBezTo>
                    <a:cubicBezTo>
                      <a:pt x="43" y="1295"/>
                      <a:pt x="43" y="1238"/>
                      <a:pt x="43" y="1184"/>
                    </a:cubicBezTo>
                    <a:cubicBezTo>
                      <a:pt x="44" y="1130"/>
                      <a:pt x="44" y="1074"/>
                      <a:pt x="70" y="1026"/>
                    </a:cubicBezTo>
                    <a:cubicBezTo>
                      <a:pt x="105" y="960"/>
                      <a:pt x="180" y="926"/>
                      <a:pt x="252" y="905"/>
                    </a:cubicBezTo>
                    <a:cubicBezTo>
                      <a:pt x="324" y="884"/>
                      <a:pt x="400" y="870"/>
                      <a:pt x="461" y="826"/>
                    </a:cubicBezTo>
                    <a:cubicBezTo>
                      <a:pt x="632" y="705"/>
                      <a:pt x="579" y="450"/>
                      <a:pt x="728" y="310"/>
                    </a:cubicBezTo>
                    <a:cubicBezTo>
                      <a:pt x="841" y="204"/>
                      <a:pt x="1093" y="189"/>
                      <a:pt x="1160" y="24"/>
                    </a:cubicBezTo>
                    <a:lnTo>
                      <a:pt x="0" y="0"/>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47" name="Google Shape;47;p6"/>
              <p:cNvSpPr/>
              <p:nvPr/>
            </p:nvSpPr>
            <p:spPr>
              <a:xfrm rot="-9568336">
                <a:off x="7592486" y="-276676"/>
                <a:ext cx="1937254" cy="890150"/>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solidFill>
                <a:srgbClr val="735B7D">
                  <a:alpha val="1962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nvGrpSpPr>
            <p:cNvPr id="48" name="Google Shape;48;p6"/>
            <p:cNvGrpSpPr/>
            <p:nvPr/>
          </p:nvGrpSpPr>
          <p:grpSpPr>
            <a:xfrm>
              <a:off x="-45268" y="-266258"/>
              <a:ext cx="9319324" cy="5473143"/>
              <a:chOff x="-45268" y="-266258"/>
              <a:chExt cx="9319324" cy="5473143"/>
            </a:xfrm>
          </p:grpSpPr>
          <p:sp>
            <p:nvSpPr>
              <p:cNvPr id="49" name="Google Shape;49;p6"/>
              <p:cNvSpPr/>
              <p:nvPr/>
            </p:nvSpPr>
            <p:spPr>
              <a:xfrm rot="-901435">
                <a:off x="8544556" y="-195569"/>
                <a:ext cx="643786" cy="746212"/>
              </a:xfrm>
              <a:custGeom>
                <a:avLst/>
                <a:gdLst/>
                <a:ahLst/>
                <a:cxnLst/>
                <a:rect l="l" t="t" r="r" b="b"/>
                <a:pathLst>
                  <a:path w="341" h="395" extrusionOk="0">
                    <a:moveTo>
                      <a:pt x="341" y="0"/>
                    </a:moveTo>
                    <a:cubicBezTo>
                      <a:pt x="10" y="0"/>
                      <a:pt x="10" y="0"/>
                      <a:pt x="10" y="0"/>
                    </a:cubicBezTo>
                    <a:cubicBezTo>
                      <a:pt x="20" y="81"/>
                      <a:pt x="0" y="172"/>
                      <a:pt x="52" y="234"/>
                    </a:cubicBezTo>
                    <a:cubicBezTo>
                      <a:pt x="116" y="310"/>
                      <a:pt x="246" y="290"/>
                      <a:pt x="315" y="361"/>
                    </a:cubicBezTo>
                    <a:cubicBezTo>
                      <a:pt x="326" y="371"/>
                      <a:pt x="334" y="383"/>
                      <a:pt x="341" y="395"/>
                    </a:cubicBezTo>
                    <a:lnTo>
                      <a:pt x="341"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50" name="Google Shape;50;p6"/>
              <p:cNvSpPr/>
              <p:nvPr/>
            </p:nvSpPr>
            <p:spPr>
              <a:xfrm rot="10659139">
                <a:off x="-26913" y="4280989"/>
                <a:ext cx="735013" cy="911225"/>
              </a:xfrm>
              <a:custGeom>
                <a:avLst/>
                <a:gdLst/>
                <a:ahLst/>
                <a:cxnLst/>
                <a:rect l="l" t="t" r="r" b="b"/>
                <a:pathLst>
                  <a:path w="717" h="888" extrusionOk="0">
                    <a:moveTo>
                      <a:pt x="717" y="0"/>
                    </a:moveTo>
                    <a:cubicBezTo>
                      <a:pt x="0" y="0"/>
                      <a:pt x="0" y="0"/>
                      <a:pt x="0" y="0"/>
                    </a:cubicBezTo>
                    <a:cubicBezTo>
                      <a:pt x="0" y="0"/>
                      <a:pt x="0" y="0"/>
                      <a:pt x="0" y="0"/>
                    </a:cubicBezTo>
                    <a:cubicBezTo>
                      <a:pt x="0" y="0"/>
                      <a:pt x="0" y="0"/>
                      <a:pt x="0" y="0"/>
                    </a:cubicBezTo>
                    <a:cubicBezTo>
                      <a:pt x="2" y="0"/>
                      <a:pt x="3" y="0"/>
                      <a:pt x="5" y="1"/>
                    </a:cubicBezTo>
                    <a:cubicBezTo>
                      <a:pt x="123" y="7"/>
                      <a:pt x="251" y="65"/>
                      <a:pt x="285" y="178"/>
                    </a:cubicBezTo>
                    <a:cubicBezTo>
                      <a:pt x="312" y="269"/>
                      <a:pt x="275" y="380"/>
                      <a:pt x="336" y="453"/>
                    </a:cubicBezTo>
                    <a:cubicBezTo>
                      <a:pt x="399" y="529"/>
                      <a:pt x="529" y="509"/>
                      <a:pt x="599" y="579"/>
                    </a:cubicBezTo>
                    <a:cubicBezTo>
                      <a:pt x="662" y="643"/>
                      <a:pt x="647" y="750"/>
                      <a:pt x="682" y="833"/>
                    </a:cubicBezTo>
                    <a:cubicBezTo>
                      <a:pt x="691" y="854"/>
                      <a:pt x="703" y="872"/>
                      <a:pt x="717" y="888"/>
                    </a:cubicBezTo>
                    <a:lnTo>
                      <a:pt x="717" y="0"/>
                    </a:lnTo>
                    <a:close/>
                  </a:path>
                </a:pathLst>
              </a:custGeom>
              <a:solidFill>
                <a:srgbClr val="735B7D">
                  <a:alpha val="33540"/>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grpSp>
      </p:grpSp>
      <p:grpSp>
        <p:nvGrpSpPr>
          <p:cNvPr id="51" name="Google Shape;51;p6"/>
          <p:cNvGrpSpPr/>
          <p:nvPr/>
        </p:nvGrpSpPr>
        <p:grpSpPr>
          <a:xfrm>
            <a:off x="-196130" y="-616539"/>
            <a:ext cx="9952006" cy="6238579"/>
            <a:chOff x="-196130" y="-616539"/>
            <a:chExt cx="9952006" cy="6238579"/>
          </a:xfrm>
        </p:grpSpPr>
        <p:sp>
          <p:nvSpPr>
            <p:cNvPr id="52" name="Google Shape;52;p6"/>
            <p:cNvSpPr/>
            <p:nvPr/>
          </p:nvSpPr>
          <p:spPr>
            <a:xfrm rot="-9568327">
              <a:off x="7447962" y="-262822"/>
              <a:ext cx="2200503" cy="1011116"/>
            </a:xfrm>
            <a:custGeom>
              <a:avLst/>
              <a:gdLst/>
              <a:ahLst/>
              <a:cxnLst/>
              <a:rect l="l" t="t" r="r" b="b"/>
              <a:pathLst>
                <a:path w="1624" h="746" extrusionOk="0">
                  <a:moveTo>
                    <a:pt x="0" y="746"/>
                  </a:moveTo>
                  <a:cubicBezTo>
                    <a:pt x="1624" y="746"/>
                    <a:pt x="1624" y="746"/>
                    <a:pt x="1624" y="746"/>
                  </a:cubicBezTo>
                  <a:cubicBezTo>
                    <a:pt x="1620" y="742"/>
                    <a:pt x="1616" y="738"/>
                    <a:pt x="1611" y="734"/>
                  </a:cubicBezTo>
                  <a:cubicBezTo>
                    <a:pt x="1551" y="685"/>
                    <a:pt x="1470" y="665"/>
                    <a:pt x="1394" y="643"/>
                  </a:cubicBezTo>
                  <a:cubicBezTo>
                    <a:pt x="1316" y="622"/>
                    <a:pt x="1256" y="599"/>
                    <a:pt x="1193" y="545"/>
                  </a:cubicBezTo>
                  <a:cubicBezTo>
                    <a:pt x="1135" y="495"/>
                    <a:pt x="1043" y="333"/>
                    <a:pt x="1003" y="295"/>
                  </a:cubicBezTo>
                  <a:cubicBezTo>
                    <a:pt x="852" y="149"/>
                    <a:pt x="663" y="216"/>
                    <a:pt x="489" y="249"/>
                  </a:cubicBezTo>
                  <a:cubicBezTo>
                    <a:pt x="389" y="267"/>
                    <a:pt x="289" y="254"/>
                    <a:pt x="202" y="200"/>
                  </a:cubicBezTo>
                  <a:cubicBezTo>
                    <a:pt x="125" y="151"/>
                    <a:pt x="45" y="83"/>
                    <a:pt x="7" y="0"/>
                  </a:cubicBezTo>
                  <a:cubicBezTo>
                    <a:pt x="0" y="70"/>
                    <a:pt x="0" y="70"/>
                    <a:pt x="0" y="70"/>
                  </a:cubicBezTo>
                  <a:lnTo>
                    <a:pt x="0" y="746"/>
                  </a:lnTo>
                  <a:close/>
                </a:path>
              </a:pathLst>
            </a:custGeom>
            <a:no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Arial"/>
                <a:ea typeface="Arial"/>
                <a:cs typeface="Arial"/>
                <a:sym typeface="Arial"/>
              </a:endParaRPr>
            </a:p>
          </p:txBody>
        </p:sp>
        <p:sp>
          <p:nvSpPr>
            <p:cNvPr id="53" name="Google Shape;53;p6"/>
            <p:cNvSpPr/>
            <p:nvPr/>
          </p:nvSpPr>
          <p:spPr>
            <a:xfrm rot="4099233">
              <a:off x="-298714" y="4157650"/>
              <a:ext cx="1738538" cy="958962"/>
            </a:xfrm>
            <a:custGeom>
              <a:avLst/>
              <a:gdLst/>
              <a:ahLst/>
              <a:cxnLst/>
              <a:rect l="l" t="t" r="r" b="b"/>
              <a:pathLst>
                <a:path w="106287" h="58627" extrusionOk="0">
                  <a:moveTo>
                    <a:pt x="0" y="58627"/>
                  </a:moveTo>
                  <a:cubicBezTo>
                    <a:pt x="8360" y="58627"/>
                    <a:pt x="18067" y="56440"/>
                    <a:pt x="23620" y="50191"/>
                  </a:cubicBezTo>
                  <a:cubicBezTo>
                    <a:pt x="30960" y="41931"/>
                    <a:pt x="33693" y="28821"/>
                    <a:pt x="43443" y="23620"/>
                  </a:cubicBezTo>
                  <a:cubicBezTo>
                    <a:pt x="54537" y="17702"/>
                    <a:pt x="68624" y="26834"/>
                    <a:pt x="81121" y="25447"/>
                  </a:cubicBezTo>
                  <a:cubicBezTo>
                    <a:pt x="92978" y="24131"/>
                    <a:pt x="102518" y="11319"/>
                    <a:pt x="106287" y="0"/>
                  </a:cubicBezTo>
                </a:path>
              </a:pathLst>
            </a:custGeom>
            <a:noFill/>
            <a:ln w="9525" cap="flat" cmpd="sng">
              <a:solidFill>
                <a:schemeClr val="dk2"/>
              </a:solidFill>
              <a:prstDash val="solid"/>
              <a:round/>
              <a:headEnd type="none" w="med" len="med"/>
              <a:tailEnd type="none" w="med" len="med"/>
            </a:ln>
          </p:spPr>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4"/>
        <p:cNvGrpSpPr/>
        <p:nvPr/>
      </p:nvGrpSpPr>
      <p:grpSpPr>
        <a:xfrm>
          <a:off x="0" y="0"/>
          <a:ext cx="0" cy="0"/>
          <a:chOff x="0" y="0"/>
          <a:chExt cx="0" cy="0"/>
        </a:xfrm>
      </p:grpSpPr>
      <p:pic>
        <p:nvPicPr>
          <p:cNvPr id="55" name="Google Shape;55;p7"/>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56" name="Google Shape;56;p7"/>
          <p:cNvSpPr txBox="1">
            <a:spLocks noGrp="1"/>
          </p:cNvSpPr>
          <p:nvPr>
            <p:ph type="body" idx="1"/>
          </p:nvPr>
        </p:nvSpPr>
        <p:spPr>
          <a:xfrm>
            <a:off x="720000" y="1152475"/>
            <a:ext cx="3322200" cy="34164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04800" rtl="0">
              <a:lnSpc>
                <a:spcPct val="115000"/>
              </a:lnSpc>
              <a:spcBef>
                <a:spcPts val="0"/>
              </a:spcBef>
              <a:spcAft>
                <a:spcPts val="0"/>
              </a:spcAft>
              <a:buSzPts val="1200"/>
              <a:buChar char="○"/>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
        <p:nvSpPr>
          <p:cNvPr id="57" name="Google Shape;57;p7"/>
          <p:cNvSpPr txBox="1">
            <a:spLocks noGrp="1"/>
          </p:cNvSpPr>
          <p:nvPr>
            <p:ph type="title"/>
          </p:nvPr>
        </p:nvSpPr>
        <p:spPr>
          <a:xfrm>
            <a:off x="452550" y="411475"/>
            <a:ext cx="8238900" cy="561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24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
        <p:cNvGrpSpPr/>
        <p:nvPr/>
      </p:nvGrpSpPr>
      <p:grpSpPr>
        <a:xfrm>
          <a:off x="0" y="0"/>
          <a:ext cx="0" cy="0"/>
          <a:chOff x="0" y="0"/>
          <a:chExt cx="0" cy="0"/>
        </a:xfrm>
      </p:grpSpPr>
      <p:pic>
        <p:nvPicPr>
          <p:cNvPr id="59" name="Google Shape;59;p8"/>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0" name="Google Shape;60;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1"/>
        <p:cNvGrpSpPr/>
        <p:nvPr/>
      </p:nvGrpSpPr>
      <p:grpSpPr>
        <a:xfrm>
          <a:off x="0" y="0"/>
          <a:ext cx="0" cy="0"/>
          <a:chOff x="0" y="0"/>
          <a:chExt cx="0" cy="0"/>
        </a:xfrm>
      </p:grpSpPr>
      <p:pic>
        <p:nvPicPr>
          <p:cNvPr id="62" name="Google Shape;62;p9"/>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3" name="Google Shape;63;p9"/>
          <p:cNvSpPr txBox="1">
            <a:spLocks noGrp="1"/>
          </p:cNvSpPr>
          <p:nvPr>
            <p:ph type="title"/>
          </p:nvPr>
        </p:nvSpPr>
        <p:spPr>
          <a:xfrm>
            <a:off x="720000" y="367423"/>
            <a:ext cx="77040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subTitle" idx="1"/>
          </p:nvPr>
        </p:nvSpPr>
        <p:spPr>
          <a:xfrm>
            <a:off x="2241550" y="1348750"/>
            <a:ext cx="4661100" cy="1681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5"/>
        <p:cNvGrpSpPr/>
        <p:nvPr/>
      </p:nvGrpSpPr>
      <p:grpSpPr>
        <a:xfrm>
          <a:off x="0" y="0"/>
          <a:ext cx="0" cy="0"/>
          <a:chOff x="0" y="0"/>
          <a:chExt cx="0" cy="0"/>
        </a:xfrm>
      </p:grpSpPr>
      <p:pic>
        <p:nvPicPr>
          <p:cNvPr id="66" name="Google Shape;66;p10"/>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67" name="Google Shape;67;p10"/>
          <p:cNvSpPr txBox="1">
            <a:spLocks noGrp="1"/>
          </p:cNvSpPr>
          <p:nvPr>
            <p:ph type="title"/>
          </p:nvPr>
        </p:nvSpPr>
        <p:spPr>
          <a:xfrm>
            <a:off x="720000" y="22854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a:lvl1pPr>
            <a:lvl2pPr lvl="1" algn="ctr" rtl="0">
              <a:spcBef>
                <a:spcPts val="0"/>
              </a:spcBef>
              <a:spcAft>
                <a:spcPts val="0"/>
              </a:spcAft>
              <a:buSzPts val="2400"/>
              <a:buNone/>
              <a:defRPr/>
            </a:lvl2pPr>
            <a:lvl3pPr lvl="2" algn="ctr" rtl="0">
              <a:spcBef>
                <a:spcPts val="0"/>
              </a:spcBef>
              <a:spcAft>
                <a:spcPts val="0"/>
              </a:spcAft>
              <a:buSzPts val="2400"/>
              <a:buNone/>
              <a:defRPr/>
            </a:lvl3pPr>
            <a:lvl4pPr lvl="3" algn="ctr" rtl="0">
              <a:spcBef>
                <a:spcPts val="0"/>
              </a:spcBef>
              <a:spcAft>
                <a:spcPts val="0"/>
              </a:spcAft>
              <a:buSzPts val="2400"/>
              <a:buNone/>
              <a:defRPr/>
            </a:lvl4pPr>
            <a:lvl5pPr lvl="4" algn="ctr" rtl="0">
              <a:spcBef>
                <a:spcPts val="0"/>
              </a:spcBef>
              <a:spcAft>
                <a:spcPts val="0"/>
              </a:spcAft>
              <a:buSzPts val="2400"/>
              <a:buNone/>
              <a:defRPr/>
            </a:lvl5pPr>
            <a:lvl6pPr lvl="5" algn="ctr" rtl="0">
              <a:spcBef>
                <a:spcPts val="0"/>
              </a:spcBef>
              <a:spcAft>
                <a:spcPts val="0"/>
              </a:spcAft>
              <a:buSzPts val="2400"/>
              <a:buNone/>
              <a:defRPr/>
            </a:lvl6pPr>
            <a:lvl7pPr lvl="6" algn="ctr" rtl="0">
              <a:spcBef>
                <a:spcPts val="0"/>
              </a:spcBef>
              <a:spcAft>
                <a:spcPts val="0"/>
              </a:spcAft>
              <a:buSzPts val="2400"/>
              <a:buNone/>
              <a:defRPr/>
            </a:lvl7pPr>
            <a:lvl8pPr lvl="7" algn="ctr" rtl="0">
              <a:spcBef>
                <a:spcPts val="0"/>
              </a:spcBef>
              <a:spcAft>
                <a:spcPts val="0"/>
              </a:spcAft>
              <a:buSzPts val="2400"/>
              <a:buNone/>
              <a:defRPr/>
            </a:lvl8pPr>
            <a:lvl9pPr lvl="8" algn="ctr" rtl="0">
              <a:spcBef>
                <a:spcPts val="0"/>
              </a:spcBef>
              <a:spcAft>
                <a:spcPts val="0"/>
              </a:spcAft>
              <a:buSzPts val="2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
        <p:cNvGrpSpPr/>
        <p:nvPr/>
      </p:nvGrpSpPr>
      <p:grpSpPr>
        <a:xfrm>
          <a:off x="0" y="0"/>
          <a:ext cx="0" cy="0"/>
          <a:chOff x="0" y="0"/>
          <a:chExt cx="0" cy="0"/>
        </a:xfrm>
      </p:grpSpPr>
      <p:pic>
        <p:nvPicPr>
          <p:cNvPr id="69" name="Google Shape;69;p11"/>
          <p:cNvPicPr preferRelativeResize="0"/>
          <p:nvPr/>
        </p:nvPicPr>
        <p:blipFill>
          <a:blip r:embed="rId2">
            <a:alphaModFix amt="37000"/>
          </a:blip>
          <a:stretch>
            <a:fillRect/>
          </a:stretch>
        </p:blipFill>
        <p:spPr>
          <a:xfrm rot="5400000">
            <a:off x="1998937" y="-2001112"/>
            <a:ext cx="5146150" cy="9145725"/>
          </a:xfrm>
          <a:prstGeom prst="rect">
            <a:avLst/>
          </a:prstGeom>
          <a:noFill/>
          <a:ln>
            <a:noFill/>
          </a:ln>
        </p:spPr>
      </p:pic>
      <p:sp>
        <p:nvSpPr>
          <p:cNvPr id="70" name="Google Shape;70;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1" name="Google Shape;71;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2550" y="411475"/>
            <a:ext cx="8238900" cy="561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1pPr>
            <a:lvl2pPr lvl="1"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2pPr>
            <a:lvl3pPr lvl="2"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3pPr>
            <a:lvl4pPr lvl="3"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4pPr>
            <a:lvl5pPr lvl="4"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5pPr>
            <a:lvl6pPr lvl="5"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6pPr>
            <a:lvl7pPr lvl="6"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7pPr>
            <a:lvl8pPr lvl="7"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8pPr>
            <a:lvl9pPr lvl="8" algn="ctr" rtl="0">
              <a:spcBef>
                <a:spcPts val="0"/>
              </a:spcBef>
              <a:spcAft>
                <a:spcPts val="0"/>
              </a:spcAft>
              <a:buClr>
                <a:schemeClr val="dk1"/>
              </a:buClr>
              <a:buSzPts val="2400"/>
              <a:buFont typeface="Montserrat"/>
              <a:buNone/>
              <a:defRPr sz="2400" b="1">
                <a:solidFill>
                  <a:schemeClr val="dk1"/>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715100" y="1096600"/>
            <a:ext cx="7713600" cy="35118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1pPr>
            <a:lvl2pPr marL="914400" lvl="1"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2pPr>
            <a:lvl3pPr marL="1371600" lvl="2"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3pPr>
            <a:lvl4pPr marL="1828800" lvl="3"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4pPr>
            <a:lvl5pPr marL="2286000" lvl="4"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5pPr>
            <a:lvl6pPr marL="2743200" lvl="5"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6pPr>
            <a:lvl7pPr marL="3200400" lvl="6"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7pPr>
            <a:lvl8pPr marL="3657600" lvl="7"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8pPr>
            <a:lvl9pPr marL="4114800" lvl="8" indent="-304800">
              <a:lnSpc>
                <a:spcPct val="100000"/>
              </a:lnSpc>
              <a:spcBef>
                <a:spcPts val="0"/>
              </a:spcBef>
              <a:spcAft>
                <a:spcPts val="0"/>
              </a:spcAft>
              <a:buClr>
                <a:schemeClr val="dk1"/>
              </a:buClr>
              <a:buSzPts val="1200"/>
              <a:buFont typeface="Montserrat Medium"/>
              <a:buChar char="■"/>
              <a:defRPr sz="1200">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0"/>
          <p:cNvSpPr txBox="1">
            <a:spLocks noGrp="1"/>
          </p:cNvSpPr>
          <p:nvPr>
            <p:ph type="title"/>
          </p:nvPr>
        </p:nvSpPr>
        <p:spPr>
          <a:xfrm>
            <a:off x="228600" y="137319"/>
            <a:ext cx="4114800" cy="5715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0"/>
          <p:cNvSpPr txBox="1">
            <a:spLocks noGrp="1"/>
          </p:cNvSpPr>
          <p:nvPr>
            <p:ph type="body" idx="1"/>
          </p:nvPr>
        </p:nvSpPr>
        <p:spPr>
          <a:xfrm>
            <a:off x="228600" y="800100"/>
            <a:ext cx="4114800" cy="2262982"/>
          </a:xfrm>
          <a:prstGeom prst="rect">
            <a:avLst/>
          </a:prstGeom>
          <a:noFill/>
          <a:ln>
            <a:noFill/>
          </a:ln>
        </p:spPr>
        <p:txBody>
          <a:bodyPr spcFirstLastPara="1" wrap="square" lIns="91425" tIns="45700" rIns="91425" bIns="45700" anchor="t" anchorCtr="0">
            <a:norm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10"/>
          <p:cNvSpPr txBox="1">
            <a:spLocks noGrp="1"/>
          </p:cNvSpPr>
          <p:nvPr>
            <p:ph type="dt" idx="10"/>
          </p:nvPr>
        </p:nvSpPr>
        <p:spPr>
          <a:xfrm>
            <a:off x="228600" y="3178175"/>
            <a:ext cx="1066800" cy="182563"/>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9pPr>
          </a:lstStyle>
          <a:p>
            <a:endParaRPr/>
          </a:p>
        </p:txBody>
      </p:sp>
      <p:sp>
        <p:nvSpPr>
          <p:cNvPr id="13" name="Google Shape;13;p10"/>
          <p:cNvSpPr txBox="1">
            <a:spLocks noGrp="1"/>
          </p:cNvSpPr>
          <p:nvPr>
            <p:ph type="ftr" idx="11"/>
          </p:nvPr>
        </p:nvSpPr>
        <p:spPr>
          <a:xfrm>
            <a:off x="1562100" y="3178175"/>
            <a:ext cx="1447800" cy="182563"/>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6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900" b="0" i="0" u="none" strike="noStrike" cap="none">
                <a:solidFill>
                  <a:schemeClr val="dk1"/>
                </a:solidFill>
                <a:latin typeface="Calibri"/>
                <a:ea typeface="Calibri"/>
                <a:cs typeface="Calibri"/>
                <a:sym typeface="Calibri"/>
              </a:defRPr>
            </a:lvl9pPr>
          </a:lstStyle>
          <a:p>
            <a:endParaRPr/>
          </a:p>
        </p:txBody>
      </p:sp>
      <p:sp>
        <p:nvSpPr>
          <p:cNvPr id="14" name="Google Shape;14;p10"/>
          <p:cNvSpPr txBox="1">
            <a:spLocks noGrp="1"/>
          </p:cNvSpPr>
          <p:nvPr>
            <p:ph type="sldNum" idx="12"/>
          </p:nvPr>
        </p:nvSpPr>
        <p:spPr>
          <a:xfrm>
            <a:off x="3276600" y="3178175"/>
            <a:ext cx="1066800" cy="182563"/>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600" b="0" i="0" u="none" strike="noStrike" cap="none">
                <a:solidFill>
                  <a:srgbClr val="888888"/>
                </a:solidFill>
                <a:latin typeface="Calibri"/>
                <a:ea typeface="Calibri"/>
                <a:cs typeface="Calibri"/>
                <a:sym typeface="Calibri"/>
              </a:defRPr>
            </a:lvl1pPr>
            <a:lvl2pPr marL="0" marR="0" lvl="1" indent="0" algn="r" rtl="0">
              <a:spcBef>
                <a:spcPts val="0"/>
              </a:spcBef>
              <a:buNone/>
              <a:defRPr sz="600" b="0" i="0" u="none" strike="noStrike" cap="none">
                <a:solidFill>
                  <a:srgbClr val="888888"/>
                </a:solidFill>
                <a:latin typeface="Calibri"/>
                <a:ea typeface="Calibri"/>
                <a:cs typeface="Calibri"/>
                <a:sym typeface="Calibri"/>
              </a:defRPr>
            </a:lvl2pPr>
            <a:lvl3pPr marL="0" marR="0" lvl="2" indent="0" algn="r" rtl="0">
              <a:spcBef>
                <a:spcPts val="0"/>
              </a:spcBef>
              <a:buNone/>
              <a:defRPr sz="600" b="0" i="0" u="none" strike="noStrike" cap="none">
                <a:solidFill>
                  <a:srgbClr val="888888"/>
                </a:solidFill>
                <a:latin typeface="Calibri"/>
                <a:ea typeface="Calibri"/>
                <a:cs typeface="Calibri"/>
                <a:sym typeface="Calibri"/>
              </a:defRPr>
            </a:lvl3pPr>
            <a:lvl4pPr marL="0" marR="0" lvl="3" indent="0" algn="r" rtl="0">
              <a:spcBef>
                <a:spcPts val="0"/>
              </a:spcBef>
              <a:buNone/>
              <a:defRPr sz="600" b="0" i="0" u="none" strike="noStrike" cap="none">
                <a:solidFill>
                  <a:srgbClr val="888888"/>
                </a:solidFill>
                <a:latin typeface="Calibri"/>
                <a:ea typeface="Calibri"/>
                <a:cs typeface="Calibri"/>
                <a:sym typeface="Calibri"/>
              </a:defRPr>
            </a:lvl4pPr>
            <a:lvl5pPr marL="0" marR="0" lvl="4" indent="0" algn="r" rtl="0">
              <a:spcBef>
                <a:spcPts val="0"/>
              </a:spcBef>
              <a:buNone/>
              <a:defRPr sz="600" b="0" i="0" u="none" strike="noStrike" cap="none">
                <a:solidFill>
                  <a:srgbClr val="888888"/>
                </a:solidFill>
                <a:latin typeface="Calibri"/>
                <a:ea typeface="Calibri"/>
                <a:cs typeface="Calibri"/>
                <a:sym typeface="Calibri"/>
              </a:defRPr>
            </a:lvl5pPr>
            <a:lvl6pPr marL="0" marR="0" lvl="5" indent="0" algn="r" rtl="0">
              <a:spcBef>
                <a:spcPts val="0"/>
              </a:spcBef>
              <a:buNone/>
              <a:defRPr sz="600" b="0" i="0" u="none" strike="noStrike" cap="none">
                <a:solidFill>
                  <a:srgbClr val="888888"/>
                </a:solidFill>
                <a:latin typeface="Calibri"/>
                <a:ea typeface="Calibri"/>
                <a:cs typeface="Calibri"/>
                <a:sym typeface="Calibri"/>
              </a:defRPr>
            </a:lvl6pPr>
            <a:lvl7pPr marL="0" marR="0" lvl="6" indent="0" algn="r" rtl="0">
              <a:spcBef>
                <a:spcPts val="0"/>
              </a:spcBef>
              <a:buNone/>
              <a:defRPr sz="600" b="0" i="0" u="none" strike="noStrike" cap="none">
                <a:solidFill>
                  <a:srgbClr val="888888"/>
                </a:solidFill>
                <a:latin typeface="Calibri"/>
                <a:ea typeface="Calibri"/>
                <a:cs typeface="Calibri"/>
                <a:sym typeface="Calibri"/>
              </a:defRPr>
            </a:lvl7pPr>
            <a:lvl8pPr marL="0" marR="0" lvl="7" indent="0" algn="r" rtl="0">
              <a:spcBef>
                <a:spcPts val="0"/>
              </a:spcBef>
              <a:buNone/>
              <a:defRPr sz="600" b="0" i="0" u="none" strike="noStrike" cap="none">
                <a:solidFill>
                  <a:srgbClr val="888888"/>
                </a:solidFill>
                <a:latin typeface="Calibri"/>
                <a:ea typeface="Calibri"/>
                <a:cs typeface="Calibri"/>
                <a:sym typeface="Calibri"/>
              </a:defRPr>
            </a:lvl8pPr>
            <a:lvl9pPr marL="0" marR="0" lvl="8" indent="0" algn="r" rtl="0">
              <a:spcBef>
                <a:spcPts val="0"/>
              </a:spcBef>
              <a:buNone/>
              <a:defRPr sz="600" b="0" i="0" u="none" strike="noStrike" cap="none">
                <a:solidFill>
                  <a:srgbClr val="888888"/>
                </a:solidFill>
                <a:latin typeface="Calibri"/>
                <a:ea typeface="Calibri"/>
                <a:cs typeface="Calibri"/>
                <a:sym typeface="Calibri"/>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434146013"/>
      </p:ext>
    </p:extLst>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7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3.png"/><Relationship Id="rId4" Type="http://schemas.openxmlformats.org/officeDocument/2006/relationships/image" Target="../media/image3.sv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1.xml"/><Relationship Id="rId5" Type="http://schemas.openxmlformats.org/officeDocument/2006/relationships/image" Target="../media/image10.png"/><Relationship Id="rId4" Type="http://schemas.openxmlformats.org/officeDocument/2006/relationships/image" Target="../media/image7.sv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11.xml"/><Relationship Id="rId6" Type="http://schemas.openxmlformats.org/officeDocument/2006/relationships/image" Target="../media/image10.png"/><Relationship Id="rId5" Type="http://schemas.openxmlformats.org/officeDocument/2006/relationships/image" Target="../media/image11.jpeg"/><Relationship Id="rId4" Type="http://schemas.openxmlformats.org/officeDocument/2006/relationships/image" Target="../media/image7.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8.svg"/></Relationships>
</file>

<file path=ppt/slides/_rels/slide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14.xml"/><Relationship Id="rId5" Type="http://schemas.openxmlformats.org/officeDocument/2006/relationships/image" Target="../media/image22.svg"/><Relationship Id="rId4" Type="http://schemas.openxmlformats.org/officeDocument/2006/relationships/image" Target="../media/image15.png"/></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6.xml"/><Relationship Id="rId1" Type="http://schemas.openxmlformats.org/officeDocument/2006/relationships/slideLayout" Target="../slideLayouts/slideLayout14.xml"/><Relationship Id="rId5" Type="http://schemas.openxmlformats.org/officeDocument/2006/relationships/image" Target="../media/image25.svg"/><Relationship Id="rId4" Type="http://schemas.openxmlformats.org/officeDocument/2006/relationships/image" Target="../media/image1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12.xml"/><Relationship Id="rId6" Type="http://schemas.openxmlformats.org/officeDocument/2006/relationships/image" Target="../media/image31.svg"/><Relationship Id="rId5" Type="http://schemas.openxmlformats.org/officeDocument/2006/relationships/image" Target="../media/image20.png"/><Relationship Id="rId4" Type="http://schemas.openxmlformats.org/officeDocument/2006/relationships/image" Target="../media/image29.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20.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7.png"/><Relationship Id="rId7" Type="http://schemas.openxmlformats.org/officeDocument/2006/relationships/image" Target="../media/image29.png"/><Relationship Id="rId12"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12.xml"/><Relationship Id="rId6" Type="http://schemas.openxmlformats.org/officeDocument/2006/relationships/image" Target="../media/image43.svg"/><Relationship Id="rId11" Type="http://schemas.openxmlformats.org/officeDocument/2006/relationships/image" Target="../media/image48.svg"/><Relationship Id="rId5" Type="http://schemas.openxmlformats.org/officeDocument/2006/relationships/image" Target="../media/image28.png"/><Relationship Id="rId10" Type="http://schemas.openxmlformats.org/officeDocument/2006/relationships/image" Target="../media/image31.png"/><Relationship Id="rId4" Type="http://schemas.openxmlformats.org/officeDocument/2006/relationships/image" Target="../media/image41.sv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35.png"/><Relationship Id="rId5" Type="http://schemas.openxmlformats.org/officeDocument/2006/relationships/image" Target="../media/image34.jpeg"/><Relationship Id="rId4" Type="http://schemas.openxmlformats.org/officeDocument/2006/relationships/image" Target="../media/image33.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8.jpeg"/><Relationship Id="rId2" Type="http://schemas.openxmlformats.org/officeDocument/2006/relationships/notesSlide" Target="../notesSlides/notesSlide25.xml"/><Relationship Id="rId1" Type="http://schemas.openxmlformats.org/officeDocument/2006/relationships/slideLayout" Target="../slideLayouts/slideLayout4.xml"/><Relationship Id="rId6" Type="http://schemas.openxmlformats.org/officeDocument/2006/relationships/image" Target="../media/image56.svg"/><Relationship Id="rId5" Type="http://schemas.openxmlformats.org/officeDocument/2006/relationships/image" Target="../media/image37.png"/><Relationship Id="rId4" Type="http://schemas.openxmlformats.org/officeDocument/2006/relationships/image" Target="../media/image54.svg"/></Relationships>
</file>

<file path=ppt/slides/_rels/slide26.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7.xml"/><Relationship Id="rId1" Type="http://schemas.openxmlformats.org/officeDocument/2006/relationships/slideLayout" Target="../slideLayouts/slideLayout15.xml"/><Relationship Id="rId4" Type="http://schemas.openxmlformats.org/officeDocument/2006/relationships/image" Target="../media/image45.png"/></Relationships>
</file>

<file path=ppt/slides/_rels/slide2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15.xml"/><Relationship Id="rId4" Type="http://schemas.openxmlformats.org/officeDocument/2006/relationships/image" Target="../media/image46.png"/></Relationships>
</file>

<file path=ppt/slides/_rels/slide29.xml.rels><?xml version="1.0" encoding="UTF-8" standalone="yes"?>
<Relationships xmlns="http://schemas.openxmlformats.org/package/2006/relationships"><Relationship Id="rId8" Type="http://schemas.openxmlformats.org/officeDocument/2006/relationships/slide" Target="slide32.xml"/><Relationship Id="rId13" Type="http://schemas.openxmlformats.org/officeDocument/2006/relationships/image" Target="../media/image51.png"/><Relationship Id="rId3" Type="http://schemas.openxmlformats.org/officeDocument/2006/relationships/image" Target="../media/image44.png"/><Relationship Id="rId7" Type="http://schemas.openxmlformats.org/officeDocument/2006/relationships/image" Target="../media/image48.png"/><Relationship Id="rId12" Type="http://schemas.openxmlformats.org/officeDocument/2006/relationships/slide" Target="slide30.xml"/><Relationship Id="rId2" Type="http://schemas.openxmlformats.org/officeDocument/2006/relationships/notesSlide" Target="../notesSlides/notesSlide29.xml"/><Relationship Id="rId1" Type="http://schemas.openxmlformats.org/officeDocument/2006/relationships/slideLayout" Target="../slideLayouts/slideLayout15.xml"/><Relationship Id="rId6" Type="http://schemas.openxmlformats.org/officeDocument/2006/relationships/slide" Target="slide34.xml"/><Relationship Id="rId11" Type="http://schemas.openxmlformats.org/officeDocument/2006/relationships/image" Target="../media/image50.png"/><Relationship Id="rId5" Type="http://schemas.openxmlformats.org/officeDocument/2006/relationships/image" Target="../media/image47.png"/><Relationship Id="rId15" Type="http://schemas.openxmlformats.org/officeDocument/2006/relationships/image" Target="../media/image52.png"/><Relationship Id="rId10" Type="http://schemas.openxmlformats.org/officeDocument/2006/relationships/slide" Target="slide33.xml"/><Relationship Id="rId4" Type="http://schemas.openxmlformats.org/officeDocument/2006/relationships/slide" Target="slide31.xml"/><Relationship Id="rId9" Type="http://schemas.openxmlformats.org/officeDocument/2006/relationships/image" Target="../media/image49.png"/><Relationship Id="rId14" Type="http://schemas.openxmlformats.org/officeDocument/2006/relationships/slide" Target="slide3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0.xml"/><Relationship Id="rId1" Type="http://schemas.openxmlformats.org/officeDocument/2006/relationships/slideLayout" Target="../slideLayouts/slideLayout15.xml"/><Relationship Id="rId5" Type="http://schemas.openxmlformats.org/officeDocument/2006/relationships/image" Target="../media/image51.png"/><Relationship Id="rId4" Type="http://schemas.openxmlformats.org/officeDocument/2006/relationships/slide" Target="slide29.xml"/></Relationships>
</file>

<file path=ppt/slides/_rels/slide3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15.xml"/><Relationship Id="rId5" Type="http://schemas.openxmlformats.org/officeDocument/2006/relationships/image" Target="../media/image47.png"/><Relationship Id="rId4" Type="http://schemas.openxmlformats.org/officeDocument/2006/relationships/slide" Target="slide29.xml"/></Relationships>
</file>

<file path=ppt/slides/_rels/slide3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2.xml"/><Relationship Id="rId1" Type="http://schemas.openxmlformats.org/officeDocument/2006/relationships/slideLayout" Target="../slideLayouts/slideLayout15.xml"/><Relationship Id="rId5" Type="http://schemas.openxmlformats.org/officeDocument/2006/relationships/image" Target="../media/image49.png"/><Relationship Id="rId4" Type="http://schemas.openxmlformats.org/officeDocument/2006/relationships/slide" Target="slide29.xml"/></Relationships>
</file>

<file path=ppt/slides/_rels/slide3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3.xml"/><Relationship Id="rId1" Type="http://schemas.openxmlformats.org/officeDocument/2006/relationships/slideLayout" Target="../slideLayouts/slideLayout15.xml"/><Relationship Id="rId5" Type="http://schemas.openxmlformats.org/officeDocument/2006/relationships/image" Target="../media/image50.png"/><Relationship Id="rId4" Type="http://schemas.openxmlformats.org/officeDocument/2006/relationships/slide" Target="slide29.xml"/></Relationships>
</file>

<file path=ppt/slides/_rels/slide3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15.xml"/><Relationship Id="rId5" Type="http://schemas.openxmlformats.org/officeDocument/2006/relationships/image" Target="../media/image48.png"/><Relationship Id="rId4" Type="http://schemas.openxmlformats.org/officeDocument/2006/relationships/slide" Target="slide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4.xml"/><Relationship Id="rId5" Type="http://schemas.openxmlformats.org/officeDocument/2006/relationships/image" Target="../media/image680.png"/><Relationship Id="rId4" Type="http://schemas.openxmlformats.org/officeDocument/2006/relationships/image" Target="../media/image76.sv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7.svg"/><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2.xml"/><Relationship Id="rId1" Type="http://schemas.openxmlformats.org/officeDocument/2006/relationships/vmlDrawing" Target="../drawings/vmlDrawing1.vml"/><Relationship Id="rId5" Type="http://schemas.openxmlformats.org/officeDocument/2006/relationships/image" Target="../media/image8.emf"/><Relationship Id="rId4" Type="http://schemas.openxmlformats.org/officeDocument/2006/relationships/oleObject" Target="../embeddings/oleObject1.bin"/></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12.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7"/>
        <p:cNvGrpSpPr/>
        <p:nvPr/>
      </p:nvGrpSpPr>
      <p:grpSpPr>
        <a:xfrm>
          <a:off x="0" y="0"/>
          <a:ext cx="0" cy="0"/>
          <a:chOff x="0" y="0"/>
          <a:chExt cx="0" cy="0"/>
        </a:xfrm>
      </p:grpSpPr>
      <p:sp>
        <p:nvSpPr>
          <p:cNvPr id="238" name="Google Shape;238;p21"/>
          <p:cNvSpPr txBox="1">
            <a:spLocks noGrp="1"/>
          </p:cNvSpPr>
          <p:nvPr>
            <p:ph type="title"/>
          </p:nvPr>
        </p:nvSpPr>
        <p:spPr>
          <a:xfrm>
            <a:off x="362106" y="30045"/>
            <a:ext cx="8238900" cy="5616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KHỞI ĐỘNG</a:t>
            </a:r>
            <a:endParaRPr sz="3000">
              <a:latin typeface="+mj-lt"/>
            </a:endParaRPr>
          </a:p>
        </p:txBody>
      </p:sp>
      <p:grpSp>
        <p:nvGrpSpPr>
          <p:cNvPr id="17" name="Group 16">
            <a:extLst>
              <a:ext uri="{FF2B5EF4-FFF2-40B4-BE49-F238E27FC236}">
                <a16:creationId xmlns:a16="http://schemas.microsoft.com/office/drawing/2014/main" id="{19AEB0F2-DFA6-16F6-9249-8B25B68FF26F}"/>
              </a:ext>
            </a:extLst>
          </p:cNvPr>
          <p:cNvGrpSpPr/>
          <p:nvPr/>
        </p:nvGrpSpPr>
        <p:grpSpPr>
          <a:xfrm>
            <a:off x="542994" y="564387"/>
            <a:ext cx="7964628" cy="1114272"/>
            <a:chOff x="894859" y="3877279"/>
            <a:chExt cx="7964628" cy="1114272"/>
          </a:xfrm>
        </p:grpSpPr>
        <p:sp>
          <p:nvSpPr>
            <p:cNvPr id="14" name="Rectangle: Rounded Corners 13">
              <a:extLst>
                <a:ext uri="{FF2B5EF4-FFF2-40B4-BE49-F238E27FC236}">
                  <a16:creationId xmlns:a16="http://schemas.microsoft.com/office/drawing/2014/main" id="{6B77C7EC-CB6A-EAEF-CEF0-ABFD6C3E63DB}"/>
                </a:ext>
              </a:extLst>
            </p:cNvPr>
            <p:cNvSpPr/>
            <p:nvPr/>
          </p:nvSpPr>
          <p:spPr>
            <a:xfrm>
              <a:off x="1585837" y="4166675"/>
              <a:ext cx="7273650" cy="759542"/>
            </a:xfrm>
            <a:prstGeom prst="roundRect">
              <a:avLst/>
            </a:prstGeom>
            <a:solidFill>
              <a:schemeClr val="accent4">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200">
                  <a:solidFill>
                    <a:srgbClr val="000000"/>
                  </a:solidFill>
                  <a:effectLst/>
                  <a:latin typeface="+mj-lt"/>
                  <a:ea typeface="Calibri" panose="020F0502020204030204" pitchFamily="34" charset="0"/>
                  <a:cs typeface="Times New Roman" panose="02020603050405020304" pitchFamily="18" charset="0"/>
                </a:rPr>
                <a:t>Loại chất nào đã tạo nên vị chua của giấm?</a:t>
              </a:r>
              <a:endParaRPr lang="en-US" sz="2200">
                <a:effectLst/>
                <a:latin typeface="+mj-lt"/>
                <a:ea typeface="Calibri" panose="020F0502020204030204" pitchFamily="34" charset="0"/>
                <a:cs typeface="Times New Roman" panose="02020603050405020304" pitchFamily="18" charset="0"/>
              </a:endParaRPr>
            </a:p>
          </p:txBody>
        </p:sp>
        <p:pic>
          <p:nvPicPr>
            <p:cNvPr id="16" name="Picture 17">
              <a:extLst>
                <a:ext uri="{FF2B5EF4-FFF2-40B4-BE49-F238E27FC236}">
                  <a16:creationId xmlns:a16="http://schemas.microsoft.com/office/drawing/2014/main" id="{E33A5C73-D44D-2DF7-4310-D8E12A40946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894859" y="3877279"/>
              <a:ext cx="899775" cy="1114272"/>
            </a:xfrm>
            <a:prstGeom prst="rect">
              <a:avLst/>
            </a:prstGeom>
          </p:spPr>
        </p:pic>
      </p:grpSp>
      <p:sp>
        <p:nvSpPr>
          <p:cNvPr id="15" name="Arrow: Curved Right 14">
            <a:extLst>
              <a:ext uri="{FF2B5EF4-FFF2-40B4-BE49-F238E27FC236}">
                <a16:creationId xmlns:a16="http://schemas.microsoft.com/office/drawing/2014/main" id="{855EFD0C-73C0-516A-5CBA-992386E42497}"/>
              </a:ext>
            </a:extLst>
          </p:cNvPr>
          <p:cNvSpPr/>
          <p:nvPr/>
        </p:nvSpPr>
        <p:spPr>
          <a:xfrm>
            <a:off x="3252018" y="4289716"/>
            <a:ext cx="1025013" cy="72645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Box 17">
            <a:extLst>
              <a:ext uri="{FF2B5EF4-FFF2-40B4-BE49-F238E27FC236}">
                <a16:creationId xmlns:a16="http://schemas.microsoft.com/office/drawing/2014/main" id="{9866F0D9-4148-03E5-52B7-14B1A1A1AF77}"/>
              </a:ext>
            </a:extLst>
          </p:cNvPr>
          <p:cNvSpPr txBox="1"/>
          <p:nvPr/>
        </p:nvSpPr>
        <p:spPr>
          <a:xfrm>
            <a:off x="3679719" y="4636401"/>
            <a:ext cx="2227007" cy="477054"/>
          </a:xfrm>
          <a:prstGeom prst="rect">
            <a:avLst/>
          </a:prstGeom>
          <a:noFill/>
        </p:spPr>
        <p:txBody>
          <a:bodyPr wrap="square" rtlCol="0">
            <a:spAutoFit/>
          </a:bodyPr>
          <a:lstStyle/>
          <a:p>
            <a:pPr algn="ctr"/>
            <a:r>
              <a:rPr lang="en-US" sz="2500" b="1">
                <a:solidFill>
                  <a:srgbClr val="FF0000"/>
                </a:solidFill>
              </a:rPr>
              <a:t>ACID</a:t>
            </a:r>
          </a:p>
        </p:txBody>
      </p:sp>
      <p:pic>
        <p:nvPicPr>
          <p:cNvPr id="4" name="Picture 3">
            <a:extLst>
              <a:ext uri="{FF2B5EF4-FFF2-40B4-BE49-F238E27FC236}">
                <a16:creationId xmlns:a16="http://schemas.microsoft.com/office/drawing/2014/main" id="{193ACABE-A4CD-557F-D72F-57E4244CEB9D}"/>
              </a:ext>
            </a:extLst>
          </p:cNvPr>
          <p:cNvPicPr>
            <a:picLocks noChangeAspect="1"/>
          </p:cNvPicPr>
          <p:nvPr/>
        </p:nvPicPr>
        <p:blipFill>
          <a:blip r:embed="rId5"/>
          <a:stretch>
            <a:fillRect/>
          </a:stretch>
        </p:blipFill>
        <p:spPr>
          <a:xfrm>
            <a:off x="2051941" y="1757718"/>
            <a:ext cx="4686366" cy="2434714"/>
          </a:xfrm>
          <a:prstGeom prst="rect">
            <a:avLst/>
          </a:prstGeom>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sp>
        <p:nvSpPr>
          <p:cNvPr id="8" name="Cloud 7">
            <a:extLst>
              <a:ext uri="{FF2B5EF4-FFF2-40B4-BE49-F238E27FC236}">
                <a16:creationId xmlns:a16="http://schemas.microsoft.com/office/drawing/2014/main" id="{B7A7A907-AC80-EA41-C4CD-F650237F3920}"/>
              </a:ext>
            </a:extLst>
          </p:cNvPr>
          <p:cNvSpPr/>
          <p:nvPr/>
        </p:nvSpPr>
        <p:spPr>
          <a:xfrm>
            <a:off x="243296" y="3106228"/>
            <a:ext cx="1688742" cy="1130300"/>
          </a:xfrm>
          <a:prstGeom prst="cloud">
            <a:avLst/>
          </a:prstGeom>
          <a:solidFill>
            <a:schemeClr val="bg2">
              <a:lumMod val="20000"/>
              <a:lumOff val="80000"/>
            </a:schemeClr>
          </a:solidFill>
          <a:ln>
            <a:solidFill>
              <a:schemeClr val="tx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b="1" kern="0">
                <a:solidFill>
                  <a:srgbClr val="000000"/>
                </a:solidFill>
                <a:effectLst/>
                <a:latin typeface="+mj-lt"/>
                <a:ea typeface="Calibri" panose="020F0502020204030204" pitchFamily="34" charset="0"/>
                <a:cs typeface="Times New Roman" panose="02020603050405020304" pitchFamily="18" charset="0"/>
              </a:rPr>
              <a:t>Acetic acid </a:t>
            </a:r>
            <a:endParaRPr lang="en-US" sz="2000" b="1">
              <a:latin typeface="+mj-lt"/>
            </a:endParaRPr>
          </a:p>
        </p:txBody>
      </p:sp>
      <p:sp>
        <p:nvSpPr>
          <p:cNvPr id="10" name="Rectangle 9">
            <a:extLst>
              <a:ext uri="{FF2B5EF4-FFF2-40B4-BE49-F238E27FC236}">
                <a16:creationId xmlns:a16="http://schemas.microsoft.com/office/drawing/2014/main" id="{0E4DF9F3-6F40-9154-92D2-4E0BEDB1EA7D}"/>
              </a:ext>
            </a:extLst>
          </p:cNvPr>
          <p:cNvSpPr/>
          <p:nvPr/>
        </p:nvSpPr>
        <p:spPr>
          <a:xfrm>
            <a:off x="3237323" y="2306894"/>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Là chất lỏng</a:t>
            </a:r>
          </a:p>
        </p:txBody>
      </p:sp>
      <p:sp>
        <p:nvSpPr>
          <p:cNvPr id="11" name="Rectangle 10">
            <a:extLst>
              <a:ext uri="{FF2B5EF4-FFF2-40B4-BE49-F238E27FC236}">
                <a16:creationId xmlns:a16="http://schemas.microsoft.com/office/drawing/2014/main" id="{CA920A12-B905-1740-DBB4-12D5640F718B}"/>
              </a:ext>
            </a:extLst>
          </p:cNvPr>
          <p:cNvSpPr/>
          <p:nvPr/>
        </p:nvSpPr>
        <p:spPr>
          <a:xfrm>
            <a:off x="3237322" y="2978197"/>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Không màu</a:t>
            </a:r>
          </a:p>
        </p:txBody>
      </p:sp>
      <p:sp>
        <p:nvSpPr>
          <p:cNvPr id="12" name="Rectangle 11">
            <a:extLst>
              <a:ext uri="{FF2B5EF4-FFF2-40B4-BE49-F238E27FC236}">
                <a16:creationId xmlns:a16="http://schemas.microsoft.com/office/drawing/2014/main" id="{109A9643-1725-16E2-99FC-AA7B5D2DBA15}"/>
              </a:ext>
            </a:extLst>
          </p:cNvPr>
          <p:cNvSpPr/>
          <p:nvPr/>
        </p:nvSpPr>
        <p:spPr>
          <a:xfrm>
            <a:off x="3237322" y="3714402"/>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chemeClr val="tx1"/>
                </a:solidFill>
                <a:latin typeface="+mj-lt"/>
              </a:rPr>
              <a:t>Vị chua</a:t>
            </a:r>
          </a:p>
        </p:txBody>
      </p:sp>
      <p:sp>
        <p:nvSpPr>
          <p:cNvPr id="13" name="Rectangle 12">
            <a:extLst>
              <a:ext uri="{FF2B5EF4-FFF2-40B4-BE49-F238E27FC236}">
                <a16:creationId xmlns:a16="http://schemas.microsoft.com/office/drawing/2014/main" id="{0C865799-2C4C-46FD-B32E-989685AB2566}"/>
              </a:ext>
            </a:extLst>
          </p:cNvPr>
          <p:cNvSpPr/>
          <p:nvPr/>
        </p:nvSpPr>
        <p:spPr>
          <a:xfrm>
            <a:off x="3237321" y="4385705"/>
            <a:ext cx="5172995" cy="4866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1"/>
                </a:solidFill>
                <a:latin typeface="+mj-lt"/>
                <a:ea typeface="Calibri" panose="020F0502020204030204" pitchFamily="34" charset="0"/>
                <a:cs typeface="Times New Roman" panose="02020603050405020304" pitchFamily="18" charset="0"/>
              </a:rPr>
              <a:t>C</a:t>
            </a:r>
            <a:r>
              <a:rPr lang="fr-FR" sz="2000" kern="0">
                <a:solidFill>
                  <a:schemeClr val="tx1"/>
                </a:solidFill>
                <a:effectLst/>
                <a:latin typeface="+mj-lt"/>
                <a:ea typeface="Calibri" panose="020F0502020204030204" pitchFamily="34" charset="0"/>
                <a:cs typeface="Times New Roman" panose="02020603050405020304" pitchFamily="18" charset="0"/>
              </a:rPr>
              <a:t>ó mùi đặc trưng và tan vô hạn trong nước</a:t>
            </a:r>
            <a:endParaRPr lang="en-US" sz="2000">
              <a:solidFill>
                <a:schemeClr val="tx1"/>
              </a:solidFill>
              <a:latin typeface="+mj-lt"/>
            </a:endParaRPr>
          </a:p>
        </p:txBody>
      </p:sp>
      <p:cxnSp>
        <p:nvCxnSpPr>
          <p:cNvPr id="16" name="Straight Arrow Connector 15">
            <a:extLst>
              <a:ext uri="{FF2B5EF4-FFF2-40B4-BE49-F238E27FC236}">
                <a16:creationId xmlns:a16="http://schemas.microsoft.com/office/drawing/2014/main" id="{154A074F-DA87-4C1B-6D48-08737FCF3E55}"/>
              </a:ext>
            </a:extLst>
          </p:cNvPr>
          <p:cNvCxnSpPr>
            <a:stCxn id="8" idx="0"/>
            <a:endCxn id="10" idx="1"/>
          </p:cNvCxnSpPr>
          <p:nvPr/>
        </p:nvCxnSpPr>
        <p:spPr>
          <a:xfrm flipV="1">
            <a:off x="1930631" y="2550243"/>
            <a:ext cx="1306692" cy="1121135"/>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17" name="Straight Arrow Connector 16">
            <a:extLst>
              <a:ext uri="{FF2B5EF4-FFF2-40B4-BE49-F238E27FC236}">
                <a16:creationId xmlns:a16="http://schemas.microsoft.com/office/drawing/2014/main" id="{A7C0B0C3-7468-022D-6DD8-AC6229C8E180}"/>
              </a:ext>
            </a:extLst>
          </p:cNvPr>
          <p:cNvCxnSpPr>
            <a:cxnSpLocks/>
            <a:endCxn id="13" idx="1"/>
          </p:cNvCxnSpPr>
          <p:nvPr/>
        </p:nvCxnSpPr>
        <p:spPr>
          <a:xfrm>
            <a:off x="1930631" y="3671378"/>
            <a:ext cx="1306690" cy="95767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0" name="Straight Arrow Connector 19">
            <a:extLst>
              <a:ext uri="{FF2B5EF4-FFF2-40B4-BE49-F238E27FC236}">
                <a16:creationId xmlns:a16="http://schemas.microsoft.com/office/drawing/2014/main" id="{F5B37261-F371-D6D2-C180-32F65DE5484B}"/>
              </a:ext>
            </a:extLst>
          </p:cNvPr>
          <p:cNvCxnSpPr>
            <a:cxnSpLocks/>
            <a:endCxn id="11" idx="1"/>
          </p:cNvCxnSpPr>
          <p:nvPr/>
        </p:nvCxnSpPr>
        <p:spPr>
          <a:xfrm flipV="1">
            <a:off x="1928721" y="3221546"/>
            <a:ext cx="1308601" cy="468373"/>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cxnSp>
        <p:nvCxnSpPr>
          <p:cNvPr id="23" name="Straight Arrow Connector 22">
            <a:extLst>
              <a:ext uri="{FF2B5EF4-FFF2-40B4-BE49-F238E27FC236}">
                <a16:creationId xmlns:a16="http://schemas.microsoft.com/office/drawing/2014/main" id="{D3D019DE-B95F-600A-F7B0-3F3441E33898}"/>
              </a:ext>
            </a:extLst>
          </p:cNvPr>
          <p:cNvCxnSpPr>
            <a:cxnSpLocks/>
            <a:endCxn id="12" idx="1"/>
          </p:cNvCxnSpPr>
          <p:nvPr/>
        </p:nvCxnSpPr>
        <p:spPr>
          <a:xfrm>
            <a:off x="1928720" y="3685407"/>
            <a:ext cx="1308602" cy="272344"/>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grpSp>
        <p:nvGrpSpPr>
          <p:cNvPr id="9" name="Group 8">
            <a:extLst>
              <a:ext uri="{FF2B5EF4-FFF2-40B4-BE49-F238E27FC236}">
                <a16:creationId xmlns:a16="http://schemas.microsoft.com/office/drawing/2014/main" id="{58A271CD-F84C-0DD4-3662-4D286A656F68}"/>
              </a:ext>
            </a:extLst>
          </p:cNvPr>
          <p:cNvGrpSpPr/>
          <p:nvPr/>
        </p:nvGrpSpPr>
        <p:grpSpPr>
          <a:xfrm>
            <a:off x="0" y="86753"/>
            <a:ext cx="8676229" cy="2070964"/>
            <a:chOff x="0" y="86753"/>
            <a:chExt cx="8676229" cy="2070964"/>
          </a:xfrm>
        </p:grpSpPr>
        <p:grpSp>
          <p:nvGrpSpPr>
            <p:cNvPr id="7" name="Group 6">
              <a:extLst>
                <a:ext uri="{FF2B5EF4-FFF2-40B4-BE49-F238E27FC236}">
                  <a16:creationId xmlns:a16="http://schemas.microsoft.com/office/drawing/2014/main" id="{C194D347-9D22-816E-4455-3E70C2E5A269}"/>
                </a:ext>
              </a:extLst>
            </p:cNvPr>
            <p:cNvGrpSpPr/>
            <p:nvPr/>
          </p:nvGrpSpPr>
          <p:grpSpPr>
            <a:xfrm>
              <a:off x="3503233" y="86753"/>
              <a:ext cx="5172996" cy="1864699"/>
              <a:chOff x="3503233" y="86753"/>
              <a:chExt cx="5172996" cy="1864699"/>
            </a:xfrm>
          </p:grpSpPr>
          <p:sp>
            <p:nvSpPr>
              <p:cNvPr id="5" name="TextBox 4">
                <a:extLst>
                  <a:ext uri="{FF2B5EF4-FFF2-40B4-BE49-F238E27FC236}">
                    <a16:creationId xmlns:a16="http://schemas.microsoft.com/office/drawing/2014/main" id="{5883FBC9-C0EB-2D72-CA88-6AE8DF707DB5}"/>
                  </a:ext>
                </a:extLst>
              </p:cNvPr>
              <p:cNvSpPr txBox="1"/>
              <p:nvPr/>
            </p:nvSpPr>
            <p:spPr>
              <a:xfrm>
                <a:off x="3503233" y="992792"/>
                <a:ext cx="5172996" cy="958660"/>
              </a:xfrm>
              <a:prstGeom prst="rect">
                <a:avLst/>
              </a:prstGeom>
              <a:noFill/>
            </p:spPr>
            <p:txBody>
              <a:bodyPr wrap="square">
                <a:spAutoFit/>
              </a:bodyPr>
              <a:lstStyle/>
              <a:p>
                <a:pPr algn="just">
                  <a:lnSpc>
                    <a:spcPct val="150000"/>
                  </a:lnSpc>
                </a:pP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Nhận xét trạng thái, màu sắc, mùi vị, tính tan của </a:t>
                </a:r>
                <a:r>
                  <a:rPr lang="vi-VN" sz="2000" kern="0">
                    <a:effectLst/>
                    <a:latin typeface="Arial" panose="020B0604020202020204" pitchFamily="34" charset="0"/>
                    <a:ea typeface="Calibri" panose="020F0502020204030204" pitchFamily="34" charset="0"/>
                    <a:cs typeface="Arial" panose="020B0604020202020204" pitchFamily="34" charset="0"/>
                  </a:rPr>
                  <a:t>acetic acid</a:t>
                </a: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US" sz="2000">
                  <a:latin typeface="Arial" panose="020B0604020202020204" pitchFamily="34" charset="0"/>
                  <a:cs typeface="Arial" panose="020B0604020202020204" pitchFamily="34" charset="0"/>
                </a:endParaRPr>
              </a:p>
            </p:txBody>
          </p:sp>
          <p:pic>
            <p:nvPicPr>
              <p:cNvPr id="6" name="Picture 35">
                <a:extLst>
                  <a:ext uri="{FF2B5EF4-FFF2-40B4-BE49-F238E27FC236}">
                    <a16:creationId xmlns:a16="http://schemas.microsoft.com/office/drawing/2014/main" id="{76C42E1F-0BE8-809C-8E6B-BDFBFFAD8F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3503233" y="86753"/>
                <a:ext cx="1695574" cy="894030"/>
              </a:xfrm>
              <a:prstGeom prst="rect">
                <a:avLst/>
              </a:prstGeom>
            </p:spPr>
          </p:pic>
        </p:grpSp>
        <p:pic>
          <p:nvPicPr>
            <p:cNvPr id="4" name="Picture 3">
              <a:extLst>
                <a:ext uri="{FF2B5EF4-FFF2-40B4-BE49-F238E27FC236}">
                  <a16:creationId xmlns:a16="http://schemas.microsoft.com/office/drawing/2014/main" id="{0971E35F-5140-1C18-65AA-11B0BCF8A2FC}"/>
                </a:ext>
              </a:extLst>
            </p:cNvPr>
            <p:cNvPicPr>
              <a:picLocks noChangeAspect="1"/>
            </p:cNvPicPr>
            <p:nvPr/>
          </p:nvPicPr>
          <p:blipFill>
            <a:blip r:embed="rId5"/>
            <a:stretch>
              <a:fillRect/>
            </a:stretch>
          </p:blipFill>
          <p:spPr>
            <a:xfrm>
              <a:off x="0" y="762648"/>
              <a:ext cx="3381330" cy="1395069"/>
            </a:xfrm>
            <a:prstGeom prst="rect">
              <a:avLst/>
            </a:prstGeom>
          </p:spPr>
        </p:pic>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down)">
                                      <p:cBhvr>
                                        <p:cTn id="27" dur="500"/>
                                        <p:tgtEl>
                                          <p:spTgt spid="20"/>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down)">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down)">
                                      <p:cBhvr>
                                        <p:cTn id="35" dur="500"/>
                                        <p:tgtEl>
                                          <p:spTgt spid="23"/>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00"/>
                                        <p:tgtEl>
                                          <p:spTgt spid="1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P spid="1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grpSp>
        <p:nvGrpSpPr>
          <p:cNvPr id="7" name="Group 6">
            <a:extLst>
              <a:ext uri="{FF2B5EF4-FFF2-40B4-BE49-F238E27FC236}">
                <a16:creationId xmlns:a16="http://schemas.microsoft.com/office/drawing/2014/main" id="{C194D347-9D22-816E-4455-3E70C2E5A269}"/>
              </a:ext>
            </a:extLst>
          </p:cNvPr>
          <p:cNvGrpSpPr/>
          <p:nvPr/>
        </p:nvGrpSpPr>
        <p:grpSpPr>
          <a:xfrm>
            <a:off x="3503233" y="86753"/>
            <a:ext cx="5172996" cy="1864699"/>
            <a:chOff x="3503233" y="86753"/>
            <a:chExt cx="5172996" cy="1864699"/>
          </a:xfrm>
        </p:grpSpPr>
        <p:sp>
          <p:nvSpPr>
            <p:cNvPr id="5" name="TextBox 4">
              <a:extLst>
                <a:ext uri="{FF2B5EF4-FFF2-40B4-BE49-F238E27FC236}">
                  <a16:creationId xmlns:a16="http://schemas.microsoft.com/office/drawing/2014/main" id="{5883FBC9-C0EB-2D72-CA88-6AE8DF707DB5}"/>
                </a:ext>
              </a:extLst>
            </p:cNvPr>
            <p:cNvSpPr txBox="1"/>
            <p:nvPr/>
          </p:nvSpPr>
          <p:spPr>
            <a:xfrm>
              <a:off x="3503233" y="992792"/>
              <a:ext cx="5172996" cy="958660"/>
            </a:xfrm>
            <a:prstGeom prst="rect">
              <a:avLst/>
            </a:prstGeom>
            <a:noFill/>
          </p:spPr>
          <p:txBody>
            <a:bodyPr wrap="square">
              <a:spAutoFit/>
            </a:bodyPr>
            <a:lstStyle/>
            <a:p>
              <a:pPr algn="just">
                <a:lnSpc>
                  <a:spcPct val="150000"/>
                </a:lnSpc>
              </a:pP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Nhận xét trạng thái, màu sắc, mùi vị, tính tan của </a:t>
              </a:r>
              <a:r>
                <a:rPr lang="vi-VN" sz="2000" kern="0">
                  <a:effectLst/>
                  <a:latin typeface="Arial" panose="020B0604020202020204" pitchFamily="34" charset="0"/>
                  <a:ea typeface="Calibri" panose="020F0502020204030204" pitchFamily="34" charset="0"/>
                  <a:cs typeface="Arial" panose="020B0604020202020204" pitchFamily="34" charset="0"/>
                </a:rPr>
                <a:t>acetic acid</a:t>
              </a:r>
              <a:r>
                <a:rPr lang="fr-FR" sz="2000" kern="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US" sz="2000">
                <a:latin typeface="Arial" panose="020B0604020202020204" pitchFamily="34" charset="0"/>
                <a:cs typeface="Arial" panose="020B0604020202020204" pitchFamily="34" charset="0"/>
              </a:endParaRPr>
            </a:p>
          </p:txBody>
        </p:sp>
        <p:pic>
          <p:nvPicPr>
            <p:cNvPr id="6" name="Picture 35">
              <a:extLst>
                <a:ext uri="{FF2B5EF4-FFF2-40B4-BE49-F238E27FC236}">
                  <a16:creationId xmlns:a16="http://schemas.microsoft.com/office/drawing/2014/main" id="{76C42E1F-0BE8-809C-8E6B-BDFBFFAD8F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3503233" y="86753"/>
              <a:ext cx="1695574" cy="894030"/>
            </a:xfrm>
            <a:prstGeom prst="rect">
              <a:avLst/>
            </a:prstGeom>
          </p:spPr>
        </p:pic>
      </p:grpSp>
      <p:sp>
        <p:nvSpPr>
          <p:cNvPr id="14" name="Rectangle 13">
            <a:extLst>
              <a:ext uri="{FF2B5EF4-FFF2-40B4-BE49-F238E27FC236}">
                <a16:creationId xmlns:a16="http://schemas.microsoft.com/office/drawing/2014/main" id="{D6A08F9F-3E24-3CF8-889C-46FEAE618FC1}"/>
              </a:ext>
            </a:extLst>
          </p:cNvPr>
          <p:cNvSpPr/>
          <p:nvPr/>
        </p:nvSpPr>
        <p:spPr>
          <a:xfrm>
            <a:off x="302342" y="2949677"/>
            <a:ext cx="3716593" cy="1533833"/>
          </a:xfrm>
          <a:prstGeom prst="rect">
            <a:avLst/>
          </a:prstGeom>
          <a:solidFill>
            <a:schemeClr val="bg1"/>
          </a:solidFill>
          <a:ln>
            <a:solidFill>
              <a:schemeClr val="accent4">
                <a:lumMod val="50000"/>
              </a:schemeClr>
            </a:solidFill>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Giấm ăn có chứa acetic acid với nồng độ 2%-5%.</a:t>
            </a:r>
            <a:endParaRPr lang="en-US" sz="2000">
              <a:effectLst/>
              <a:latin typeface="+mj-lt"/>
              <a:ea typeface="Calibri" panose="020F0502020204030204" pitchFamily="34" charset="0"/>
              <a:cs typeface="Times New Roman" panose="02020603050405020304" pitchFamily="18" charset="0"/>
            </a:endParaRPr>
          </a:p>
        </p:txBody>
      </p:sp>
      <p:pic>
        <p:nvPicPr>
          <p:cNvPr id="15" name="Picture 14">
            <a:extLst>
              <a:ext uri="{FF2B5EF4-FFF2-40B4-BE49-F238E27FC236}">
                <a16:creationId xmlns:a16="http://schemas.microsoft.com/office/drawing/2014/main" id="{634DC12D-EAB2-F449-A123-0044EBFB62B0}"/>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043950" y="2665094"/>
            <a:ext cx="3347881" cy="2066669"/>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8" name="Arrow: Down 17">
            <a:extLst>
              <a:ext uri="{FF2B5EF4-FFF2-40B4-BE49-F238E27FC236}">
                <a16:creationId xmlns:a16="http://schemas.microsoft.com/office/drawing/2014/main" id="{1BAA6419-4741-327B-DB02-22E647283B6B}"/>
              </a:ext>
            </a:extLst>
          </p:cNvPr>
          <p:cNvSpPr/>
          <p:nvPr/>
        </p:nvSpPr>
        <p:spPr>
          <a:xfrm>
            <a:off x="4100051" y="2037272"/>
            <a:ext cx="553065" cy="791748"/>
          </a:xfrm>
          <a:prstGeom prst="down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72C54844-6C3A-1EFA-6957-A4802FF20DF0}"/>
              </a:ext>
            </a:extLst>
          </p:cNvPr>
          <p:cNvPicPr>
            <a:picLocks noChangeAspect="1"/>
          </p:cNvPicPr>
          <p:nvPr/>
        </p:nvPicPr>
        <p:blipFill>
          <a:blip r:embed="rId6"/>
          <a:stretch>
            <a:fillRect/>
          </a:stretch>
        </p:blipFill>
        <p:spPr>
          <a:xfrm>
            <a:off x="0" y="762648"/>
            <a:ext cx="3381330" cy="1395069"/>
          </a:xfrm>
          <a:prstGeom prst="rect">
            <a:avLst/>
          </a:prstGeom>
        </p:spPr>
      </p:pic>
    </p:spTree>
    <p:extLst>
      <p:ext uri="{BB962C8B-B14F-4D97-AF65-F5344CB8AC3E}">
        <p14:creationId xmlns:p14="http://schemas.microsoft.com/office/powerpoint/2010/main" val="26969604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up)">
                                      <p:cBhvr>
                                        <p:cTn id="15" dur="500"/>
                                        <p:tgtEl>
                                          <p:spTgt spid="18"/>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up)">
                                      <p:cBhvr>
                                        <p:cTn id="18" dur="500"/>
                                        <p:tgtEl>
                                          <p:spTgt spid="14"/>
                                        </p:tgtEl>
                                      </p:cBhvr>
                                    </p:animEffect>
                                  </p:childTnLst>
                                </p:cTn>
                              </p:par>
                              <p:par>
                                <p:cTn id="19" presetID="22" presetClass="entr" presetSubtype="1"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10284" y="2105415"/>
            <a:ext cx="4514896" cy="561600"/>
          </a:xfrm>
        </p:spPr>
        <p:txBody>
          <a:bodyPr/>
          <a:lstStyle/>
          <a:p>
            <a:pPr>
              <a:lnSpc>
                <a:spcPct val="150000"/>
              </a:lnSpc>
            </a:pPr>
            <a:r>
              <a:rPr lang="en-US" sz="2800">
                <a:latin typeface="+mj-lt"/>
              </a:rPr>
              <a:t>III. TÍNH CHẤT HÓA HỌC</a:t>
            </a:r>
          </a:p>
        </p:txBody>
      </p:sp>
    </p:spTree>
    <p:extLst>
      <p:ext uri="{BB962C8B-B14F-4D97-AF65-F5344CB8AC3E}">
        <p14:creationId xmlns:p14="http://schemas.microsoft.com/office/powerpoint/2010/main" val="1382376428"/>
      </p:ext>
    </p:extLst>
  </p:cSld>
  <p:clrMapOvr>
    <a:masterClrMapping/>
  </p:clrMapOvr>
  <p:transition spd="med">
    <p:pull/>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7"/>
        <p:cNvGrpSpPr/>
        <p:nvPr/>
      </p:nvGrpSpPr>
      <p:grpSpPr>
        <a:xfrm>
          <a:off x="0" y="0"/>
          <a:ext cx="0" cy="0"/>
          <a:chOff x="0" y="0"/>
          <a:chExt cx="0" cy="0"/>
        </a:xfrm>
      </p:grpSpPr>
      <p:sp>
        <p:nvSpPr>
          <p:cNvPr id="6" name="TextBox 5">
            <a:extLst>
              <a:ext uri="{FF2B5EF4-FFF2-40B4-BE49-F238E27FC236}">
                <a16:creationId xmlns:a16="http://schemas.microsoft.com/office/drawing/2014/main" id="{0E5A7485-B77B-92BC-DC50-CF54FD45D69E}"/>
              </a:ext>
            </a:extLst>
          </p:cNvPr>
          <p:cNvSpPr txBox="1"/>
          <p:nvPr/>
        </p:nvSpPr>
        <p:spPr>
          <a:xfrm>
            <a:off x="1856453" y="0"/>
            <a:ext cx="5172996" cy="598177"/>
          </a:xfrm>
          <a:prstGeom prst="rect">
            <a:avLst/>
          </a:prstGeom>
          <a:noFill/>
        </p:spPr>
        <p:txBody>
          <a:bodyPr wrap="square">
            <a:spAutoFit/>
          </a:bodyPr>
          <a:lstStyle/>
          <a:p>
            <a:pPr marL="0" marR="0" algn="ctr">
              <a:lnSpc>
                <a:spcPct val="150000"/>
              </a:lnSpc>
              <a:spcBef>
                <a:spcPts val="0"/>
              </a:spcBef>
              <a:spcAft>
                <a:spcPts val="0"/>
              </a:spcAft>
            </a:pPr>
            <a:r>
              <a:rPr lang="fr-FR" sz="2500" b="1">
                <a:solidFill>
                  <a:srgbClr val="000000"/>
                </a:solidFill>
                <a:effectLst/>
                <a:latin typeface="+mj-lt"/>
                <a:ea typeface="Calibri" panose="020F0502020204030204" pitchFamily="34" charset="0"/>
                <a:cs typeface="Times New Roman" panose="02020603050405020304" pitchFamily="18" charset="0"/>
              </a:rPr>
              <a:t>1. Tính acid</a:t>
            </a:r>
            <a:endParaRPr lang="en-US" sz="2500">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3528482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9" name="TextBox 8">
            <a:extLst>
              <a:ext uri="{FF2B5EF4-FFF2-40B4-BE49-F238E27FC236}">
                <a16:creationId xmlns:a16="http://schemas.microsoft.com/office/drawing/2014/main" id="{04075A65-FABD-0C3C-B27E-880AE68552CF}"/>
              </a:ext>
            </a:extLst>
          </p:cNvPr>
          <p:cNvSpPr txBox="1"/>
          <p:nvPr/>
        </p:nvSpPr>
        <p:spPr>
          <a:xfrm>
            <a:off x="255049" y="24479"/>
            <a:ext cx="7906537" cy="1287532"/>
          </a:xfrm>
          <a:prstGeom prst="rect">
            <a:avLst/>
          </a:prstGeom>
          <a:noFill/>
        </p:spPr>
        <p:txBody>
          <a:bodyPr wrap="square">
            <a:spAutoFit/>
          </a:bodyPr>
          <a:lstStyle/>
          <a:p>
            <a:pPr algn="just">
              <a:lnSpc>
                <a:spcPct val="150000"/>
              </a:lnSpc>
              <a:tabLst>
                <a:tab pos="90170" algn="l"/>
              </a:tabLst>
            </a:pPr>
            <a:r>
              <a:rPr lang="fr-FR" sz="1800" b="1"/>
              <a:t>Câu 1: </a:t>
            </a:r>
            <a:r>
              <a:rPr lang="fr-FR" sz="1800"/>
              <a:t>Dựa vào kiến thức đã học, hãy cho biết các tính chất đặc trưng của một acid.</a:t>
            </a:r>
            <a:endParaRPr lang="en-US" sz="1800"/>
          </a:p>
          <a:p>
            <a:pPr marL="0" marR="0" algn="just">
              <a:lnSpc>
                <a:spcPct val="150000"/>
              </a:lnSpc>
              <a:spcBef>
                <a:spcPts val="0"/>
              </a:spcBef>
              <a:spcAft>
                <a:spcPts val="0"/>
              </a:spcAft>
              <a:tabLst>
                <a:tab pos="90170" algn="l"/>
              </a:tabLst>
            </a:pPr>
            <a:endParaRPr lang="en-US" sz="1800">
              <a:effectLst/>
              <a:latin typeface="+mj-lt"/>
              <a:ea typeface="Calibri" panose="020F0502020204030204" pitchFamily="34" charset="0"/>
              <a:cs typeface="Times New Roman" panose="02020603050405020304" pitchFamily="18" charset="0"/>
            </a:endParaRPr>
          </a:p>
        </p:txBody>
      </p:sp>
      <p:grpSp>
        <p:nvGrpSpPr>
          <p:cNvPr id="13" name="Group 12">
            <a:extLst>
              <a:ext uri="{FF2B5EF4-FFF2-40B4-BE49-F238E27FC236}">
                <a16:creationId xmlns:a16="http://schemas.microsoft.com/office/drawing/2014/main" id="{D0765649-972E-A7D2-08E6-39AEDB4390DC}"/>
              </a:ext>
            </a:extLst>
          </p:cNvPr>
          <p:cNvGrpSpPr/>
          <p:nvPr/>
        </p:nvGrpSpPr>
        <p:grpSpPr>
          <a:xfrm>
            <a:off x="181369" y="1002982"/>
            <a:ext cx="8705691" cy="1420324"/>
            <a:chOff x="181369" y="1070788"/>
            <a:chExt cx="8705691" cy="1173648"/>
          </a:xfrm>
        </p:grpSpPr>
        <p:sp>
          <p:nvSpPr>
            <p:cNvPr id="10" name="Rectangle 9">
              <a:extLst>
                <a:ext uri="{FF2B5EF4-FFF2-40B4-BE49-F238E27FC236}">
                  <a16:creationId xmlns:a16="http://schemas.microsoft.com/office/drawing/2014/main" id="{45B040FC-7D9C-71DC-3E71-BE2DBA4563B7}"/>
                </a:ext>
              </a:extLst>
            </p:cNvPr>
            <p:cNvSpPr/>
            <p:nvPr/>
          </p:nvSpPr>
          <p:spPr>
            <a:xfrm>
              <a:off x="838829" y="1186453"/>
              <a:ext cx="8048231" cy="1057983"/>
            </a:xfrm>
            <a:prstGeom prst="rect">
              <a:avLst/>
            </a:prstGeom>
            <a:solidFill>
              <a:schemeClr val="tx2">
                <a:lumMod val="20000"/>
                <a:lumOff val="80000"/>
              </a:schemeClr>
            </a:solidFill>
            <a:ln>
              <a:solidFill>
                <a:schemeClr val="tx2"/>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Acetic acid có các tính chất đặc trưng của một acid thông thường như làm đổi màu chất chỉ thị, phản ứng với kim loại, oxide kim loại, base, phản ứng với muối carbonate.</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2" name="Arrow: Curved Right 11">
              <a:extLst>
                <a:ext uri="{FF2B5EF4-FFF2-40B4-BE49-F238E27FC236}">
                  <a16:creationId xmlns:a16="http://schemas.microsoft.com/office/drawing/2014/main" id="{6A12E4A4-5E98-C05C-C7C4-1646CCE8C19E}"/>
                </a:ext>
              </a:extLst>
            </p:cNvPr>
            <p:cNvSpPr/>
            <p:nvPr/>
          </p:nvSpPr>
          <p:spPr>
            <a:xfrm>
              <a:off x="181369" y="1070788"/>
              <a:ext cx="657461" cy="54641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6" name="TextBox 15">
            <a:extLst>
              <a:ext uri="{FF2B5EF4-FFF2-40B4-BE49-F238E27FC236}">
                <a16:creationId xmlns:a16="http://schemas.microsoft.com/office/drawing/2014/main" id="{535503F0-8581-8223-2AC6-BB02F93806AF}"/>
              </a:ext>
            </a:extLst>
          </p:cNvPr>
          <p:cNvSpPr txBox="1"/>
          <p:nvPr/>
        </p:nvSpPr>
        <p:spPr>
          <a:xfrm>
            <a:off x="181369" y="2548987"/>
            <a:ext cx="8516767" cy="872034"/>
          </a:xfrm>
          <a:prstGeom prst="rect">
            <a:avLst/>
          </a:prstGeom>
          <a:noFill/>
        </p:spPr>
        <p:txBody>
          <a:bodyPr wrap="square">
            <a:spAutoFit/>
          </a:bodyPr>
          <a:lstStyle/>
          <a:p>
            <a:pPr algn="just">
              <a:lnSpc>
                <a:spcPct val="150000"/>
              </a:lnSpc>
              <a:tabLst>
                <a:tab pos="90170" algn="l"/>
              </a:tabLst>
            </a:pPr>
            <a:r>
              <a:rPr lang="fr-FR" sz="1800" b="1"/>
              <a:t>Câu 2:</a:t>
            </a:r>
            <a:r>
              <a:rPr lang="fr-FR" sz="1800"/>
              <a:t> Ấm đun nước sử dụng một thời gian có thể có lớp cặn (chứa CaCO</a:t>
            </a:r>
            <a:r>
              <a:rPr lang="fr-FR" sz="1800" baseline="-25000"/>
              <a:t>3</a:t>
            </a:r>
            <a:r>
              <a:rPr lang="fr-FR" sz="1800"/>
              <a:t>) bám vào đáy và thành ấm. Có thể loại bỏ lớp cặn này bằng giấm ăn. Hãy giải thích.</a:t>
            </a:r>
            <a:endParaRPr lang="en-US" sz="1800"/>
          </a:p>
        </p:txBody>
      </p:sp>
      <p:grpSp>
        <p:nvGrpSpPr>
          <p:cNvPr id="17" name="Group 16">
            <a:extLst>
              <a:ext uri="{FF2B5EF4-FFF2-40B4-BE49-F238E27FC236}">
                <a16:creationId xmlns:a16="http://schemas.microsoft.com/office/drawing/2014/main" id="{5222B3D9-23BF-9361-256B-996BD234D7C7}"/>
              </a:ext>
            </a:extLst>
          </p:cNvPr>
          <p:cNvGrpSpPr/>
          <p:nvPr/>
        </p:nvGrpSpPr>
        <p:grpSpPr>
          <a:xfrm>
            <a:off x="181369" y="3594103"/>
            <a:ext cx="5577085" cy="1173648"/>
            <a:chOff x="181369" y="1070788"/>
            <a:chExt cx="5577085" cy="1173648"/>
          </a:xfrm>
        </p:grpSpPr>
        <p:sp>
          <p:nvSpPr>
            <p:cNvPr id="18" name="Rectangle 17">
              <a:extLst>
                <a:ext uri="{FF2B5EF4-FFF2-40B4-BE49-F238E27FC236}">
                  <a16:creationId xmlns:a16="http://schemas.microsoft.com/office/drawing/2014/main" id="{E5B09B60-CD41-E0D3-298F-01C5B490C9CA}"/>
                </a:ext>
              </a:extLst>
            </p:cNvPr>
            <p:cNvSpPr/>
            <p:nvPr/>
          </p:nvSpPr>
          <p:spPr>
            <a:xfrm>
              <a:off x="838830" y="1186453"/>
              <a:ext cx="4919624" cy="1057983"/>
            </a:xfrm>
            <a:prstGeom prst="rect">
              <a:avLst/>
            </a:prstGeom>
            <a:solidFill>
              <a:schemeClr val="tx2">
                <a:lumMod val="20000"/>
                <a:lumOff val="80000"/>
              </a:schemeClr>
            </a:solidFill>
            <a:ln>
              <a:solidFill>
                <a:schemeClr val="tx2"/>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Khi cho giấm ăn vào ấm, giấm ăn sẽ phản ứng với CaCO</a:t>
              </a:r>
              <a:r>
                <a:rPr lang="fr-FR" sz="18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 làm lớp cặn bị hòa tan.</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9" name="Arrow: Curved Right 18">
              <a:extLst>
                <a:ext uri="{FF2B5EF4-FFF2-40B4-BE49-F238E27FC236}">
                  <a16:creationId xmlns:a16="http://schemas.microsoft.com/office/drawing/2014/main" id="{02CF03A9-1E3D-69FD-63C8-18E9DA506DA0}"/>
                </a:ext>
              </a:extLst>
            </p:cNvPr>
            <p:cNvSpPr/>
            <p:nvPr/>
          </p:nvSpPr>
          <p:spPr>
            <a:xfrm>
              <a:off x="181369" y="1070788"/>
              <a:ext cx="657461" cy="546415"/>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 name="Freeform 10">
            <a:extLst>
              <a:ext uri="{FF2B5EF4-FFF2-40B4-BE49-F238E27FC236}">
                <a16:creationId xmlns:a16="http://schemas.microsoft.com/office/drawing/2014/main" id="{F05AA6BE-12FE-3C40-FE93-D466E487FF1C}"/>
              </a:ext>
            </a:extLst>
          </p:cNvPr>
          <p:cNvSpPr/>
          <p:nvPr/>
        </p:nvSpPr>
        <p:spPr>
          <a:xfrm>
            <a:off x="8161586" y="150584"/>
            <a:ext cx="991131" cy="820161"/>
          </a:xfrm>
          <a:custGeom>
            <a:avLst/>
            <a:gdLst/>
            <a:ahLst/>
            <a:cxnLst/>
            <a:rect l="l" t="t" r="r" b="b"/>
            <a:pathLst>
              <a:path w="4972568" h="4114800">
                <a:moveTo>
                  <a:pt x="0" y="0"/>
                </a:moveTo>
                <a:lnTo>
                  <a:pt x="4972568" y="0"/>
                </a:lnTo>
                <a:lnTo>
                  <a:pt x="4972568"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sp>
      <p:pic>
        <p:nvPicPr>
          <p:cNvPr id="1026" name="Picture 2" descr="Cặn trong ấm đun nước là chất gì? Cách để loại bỏ lớp cặn">
            <a:extLst>
              <a:ext uri="{FF2B5EF4-FFF2-40B4-BE49-F238E27FC236}">
                <a16:creationId xmlns:a16="http://schemas.microsoft.com/office/drawing/2014/main" id="{7B596095-76C6-D48C-E127-5EF9DB0F25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0117" y="3500404"/>
            <a:ext cx="2388019" cy="14925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inVertical)">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randombar(horizontal)">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026"/>
                                        </p:tgtEl>
                                        <p:attrNameLst>
                                          <p:attrName>style.visibility</p:attrName>
                                        </p:attrNameLst>
                                      </p:cBhvr>
                                      <p:to>
                                        <p:strVal val="visible"/>
                                      </p:to>
                                    </p:set>
                                    <p:animEffect transition="in" filter="wipe(down)">
                                      <p:cBhvr>
                                        <p:cTn id="28"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9" name="TextBox 8">
            <a:extLst>
              <a:ext uri="{FF2B5EF4-FFF2-40B4-BE49-F238E27FC236}">
                <a16:creationId xmlns:a16="http://schemas.microsoft.com/office/drawing/2014/main" id="{04075A65-FABD-0C3C-B27E-880AE68552CF}"/>
              </a:ext>
            </a:extLst>
          </p:cNvPr>
          <p:cNvSpPr txBox="1"/>
          <p:nvPr/>
        </p:nvSpPr>
        <p:spPr>
          <a:xfrm>
            <a:off x="255049" y="24479"/>
            <a:ext cx="7906537" cy="456535"/>
          </a:xfrm>
          <a:prstGeom prst="rect">
            <a:avLst/>
          </a:prstGeom>
          <a:noFill/>
        </p:spPr>
        <p:txBody>
          <a:bodyPr wrap="square">
            <a:spAutoFit/>
          </a:bodyPr>
          <a:lstStyle/>
          <a:p>
            <a:pPr algn="just">
              <a:lnSpc>
                <a:spcPct val="150000"/>
              </a:lnSpc>
              <a:tabLst>
                <a:tab pos="90170" algn="l"/>
              </a:tabLst>
            </a:pPr>
            <a:r>
              <a:rPr lang="fr-FR" sz="1800" b="1"/>
              <a:t>Câu 3: </a:t>
            </a:r>
            <a:r>
              <a:rPr lang="fr-FR" sz="1800"/>
              <a:t>Nêu và giải thích các hiện tượng xảy ra trong thí nghiệm.</a:t>
            </a:r>
            <a:endParaRPr lang="en-US" sz="1800"/>
          </a:p>
        </p:txBody>
      </p:sp>
      <p:sp>
        <p:nvSpPr>
          <p:cNvPr id="12" name="Arrow: Curved Right 11">
            <a:extLst>
              <a:ext uri="{FF2B5EF4-FFF2-40B4-BE49-F238E27FC236}">
                <a16:creationId xmlns:a16="http://schemas.microsoft.com/office/drawing/2014/main" id="{6A12E4A4-5E98-C05C-C7C4-1646CCE8C19E}"/>
              </a:ext>
            </a:extLst>
          </p:cNvPr>
          <p:cNvSpPr/>
          <p:nvPr/>
        </p:nvSpPr>
        <p:spPr>
          <a:xfrm>
            <a:off x="198373" y="628973"/>
            <a:ext cx="657461" cy="683543"/>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 name="Rectangle 4">
            <a:extLst>
              <a:ext uri="{FF2B5EF4-FFF2-40B4-BE49-F238E27FC236}">
                <a16:creationId xmlns:a16="http://schemas.microsoft.com/office/drawing/2014/main" id="{C350ACF7-8CA7-75A7-00AE-EE3BB4293E9B}"/>
              </a:ext>
            </a:extLst>
          </p:cNvPr>
          <p:cNvSpPr/>
          <p:nvPr/>
        </p:nvSpPr>
        <p:spPr>
          <a:xfrm>
            <a:off x="1065541" y="647717"/>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6" name="Rectangle 5">
            <a:extLst>
              <a:ext uri="{FF2B5EF4-FFF2-40B4-BE49-F238E27FC236}">
                <a16:creationId xmlns:a16="http://schemas.microsoft.com/office/drawing/2014/main" id="{BF229EFC-0EB3-60AA-FAE1-B26B273340ED}"/>
              </a:ext>
            </a:extLst>
          </p:cNvPr>
          <p:cNvSpPr/>
          <p:nvPr/>
        </p:nvSpPr>
        <p:spPr>
          <a:xfrm>
            <a:off x="1065541" y="1479219"/>
            <a:ext cx="7171616" cy="517990"/>
          </a:xfrm>
          <a:prstGeom prst="rect">
            <a:avLst/>
          </a:prstGeom>
          <a:solidFill>
            <a:schemeClr val="bg2">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7" name="Rectangle 6">
            <a:extLst>
              <a:ext uri="{FF2B5EF4-FFF2-40B4-BE49-F238E27FC236}">
                <a16:creationId xmlns:a16="http://schemas.microsoft.com/office/drawing/2014/main" id="{20D616F9-F364-1B23-E65B-DF45B5A31311}"/>
              </a:ext>
            </a:extLst>
          </p:cNvPr>
          <p:cNvSpPr/>
          <p:nvPr/>
        </p:nvSpPr>
        <p:spPr>
          <a:xfrm>
            <a:off x="1065541" y="2309339"/>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kern="0">
                <a:solidFill>
                  <a:schemeClr val="tx2">
                    <a:lumMod val="50000"/>
                  </a:schemeClr>
                </a:solidFill>
                <a:effectLst/>
                <a:latin typeface="+mj-lt"/>
                <a:ea typeface="Calibri" panose="020F0502020204030204" pitchFamily="34" charset="0"/>
                <a:cs typeface="Times New Roman" panose="02020603050405020304" pitchFamily="18" charset="0"/>
              </a:rPr>
              <a:t>Acetic acid làm quỳ tím hóa đỏ</a:t>
            </a:r>
            <a:endParaRPr lang="en-US">
              <a:solidFill>
                <a:schemeClr val="tx2">
                  <a:lumMod val="50000"/>
                </a:schemeClr>
              </a:solidFill>
              <a:latin typeface="+mj-lt"/>
            </a:endParaRPr>
          </a:p>
        </p:txBody>
      </p:sp>
      <p:sp>
        <p:nvSpPr>
          <p:cNvPr id="8" name="Rectangle 7">
            <a:extLst>
              <a:ext uri="{FF2B5EF4-FFF2-40B4-BE49-F238E27FC236}">
                <a16:creationId xmlns:a16="http://schemas.microsoft.com/office/drawing/2014/main" id="{0FB18E0A-89F7-E272-E0E0-D10BCBD2D68C}"/>
              </a:ext>
            </a:extLst>
          </p:cNvPr>
          <p:cNvSpPr/>
          <p:nvPr/>
        </p:nvSpPr>
        <p:spPr>
          <a:xfrm>
            <a:off x="1065541" y="3025418"/>
            <a:ext cx="7171616" cy="1246908"/>
          </a:xfrm>
          <a:prstGeom prst="rect">
            <a:avLst/>
          </a:prstGeom>
          <a:solidFill>
            <a:schemeClr val="bg2">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Dung dịch NaOH làm phenolphtalein chuyển hồng, khi cho acetic acid vào ống nghiệm, xảy ra phản ứng trung hòa tạo môi trường trung tính nên làm mất màu hồng.</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11" name="Rectangle 10">
            <a:extLst>
              <a:ext uri="{FF2B5EF4-FFF2-40B4-BE49-F238E27FC236}">
                <a16:creationId xmlns:a16="http://schemas.microsoft.com/office/drawing/2014/main" id="{D0DF0A8C-4955-B041-9FAC-06160BE65F2F}"/>
              </a:ext>
            </a:extLst>
          </p:cNvPr>
          <p:cNvSpPr/>
          <p:nvPr/>
        </p:nvSpPr>
        <p:spPr>
          <a:xfrm>
            <a:off x="1065541" y="4387980"/>
            <a:ext cx="7171616" cy="517990"/>
          </a:xfrm>
          <a:prstGeom prst="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Acetic acid phản ứng với sodium carbonate giải phóng ra khí CO</a:t>
            </a:r>
            <a:r>
              <a:rPr lang="fr-FR" sz="18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
        <p:nvSpPr>
          <p:cNvPr id="25" name="Freeform 2">
            <a:extLst>
              <a:ext uri="{FF2B5EF4-FFF2-40B4-BE49-F238E27FC236}">
                <a16:creationId xmlns:a16="http://schemas.microsoft.com/office/drawing/2014/main" id="{D08AB231-766B-DC5B-8DF9-B4DADCF60B03}"/>
              </a:ext>
            </a:extLst>
          </p:cNvPr>
          <p:cNvSpPr/>
          <p:nvPr/>
        </p:nvSpPr>
        <p:spPr>
          <a:xfrm>
            <a:off x="7632593" y="-11002"/>
            <a:ext cx="1511407" cy="763260"/>
          </a:xfrm>
          <a:custGeom>
            <a:avLst/>
            <a:gdLst/>
            <a:ahLst/>
            <a:cxnLst/>
            <a:rect l="l" t="t" r="r" b="b"/>
            <a:pathLst>
              <a:path w="4828516" h="2438400">
                <a:moveTo>
                  <a:pt x="0" y="0"/>
                </a:moveTo>
                <a:lnTo>
                  <a:pt x="4828516" y="0"/>
                </a:lnTo>
                <a:lnTo>
                  <a:pt x="4828516" y="2438400"/>
                </a:lnTo>
                <a:lnTo>
                  <a:pt x="0" y="2438400"/>
                </a:lnTo>
                <a:lnTo>
                  <a:pt x="0" y="0"/>
                </a:lnTo>
                <a:close/>
              </a:path>
            </a:pathLst>
          </a:custGeom>
          <a:blipFill>
            <a:blip r:embed="rId3"/>
            <a:stretch>
              <a:fillRect/>
            </a:stretch>
          </a:blipFill>
        </p:spPr>
      </p:sp>
      <p:sp>
        <p:nvSpPr>
          <p:cNvPr id="26" name="Freeform 3">
            <a:extLst>
              <a:ext uri="{FF2B5EF4-FFF2-40B4-BE49-F238E27FC236}">
                <a16:creationId xmlns:a16="http://schemas.microsoft.com/office/drawing/2014/main" id="{6F27C8AD-6AEA-22CB-2E99-E6D9F683759E}"/>
              </a:ext>
            </a:extLst>
          </p:cNvPr>
          <p:cNvSpPr/>
          <p:nvPr/>
        </p:nvSpPr>
        <p:spPr>
          <a:xfrm>
            <a:off x="0" y="4387980"/>
            <a:ext cx="867168" cy="755520"/>
          </a:xfrm>
          <a:custGeom>
            <a:avLst/>
            <a:gdLst/>
            <a:ahLst/>
            <a:cxnLst/>
            <a:rect l="l" t="t" r="r" b="b"/>
            <a:pathLst>
              <a:path w="4722869" h="4114800">
                <a:moveTo>
                  <a:pt x="0" y="0"/>
                </a:moveTo>
                <a:lnTo>
                  <a:pt x="4722870" y="0"/>
                </a:lnTo>
                <a:lnTo>
                  <a:pt x="4722870" y="4114800"/>
                </a:lnTo>
                <a:lnTo>
                  <a:pt x="0" y="4114800"/>
                </a:lnTo>
                <a:lnTo>
                  <a:pt x="0" y="0"/>
                </a:lnTo>
                <a:close/>
              </a:path>
            </a:pathLst>
          </a:custGeom>
          <a:blipFill>
            <a:blip r:embed="rId4">
              <a:extLst>
                <a:ext uri="{96DAC541-7B7A-43D3-8B79-37D633B846F1}">
                  <asvg:svgBlip xmlns:asvg="http://schemas.microsoft.com/office/drawing/2016/SVG/main" xmlns="" r:embed="rId5"/>
                </a:ext>
              </a:extLst>
            </a:blip>
            <a:stretch>
              <a:fillRect/>
            </a:stretch>
          </a:blipFill>
        </p:spPr>
        <p:txBody>
          <a:bodyPr/>
          <a:lstStyle/>
          <a:p>
            <a:endParaRPr lang="en-US"/>
          </a:p>
        </p:txBody>
      </p:sp>
    </p:spTree>
    <p:extLst>
      <p:ext uri="{BB962C8B-B14F-4D97-AF65-F5344CB8AC3E}">
        <p14:creationId xmlns:p14="http://schemas.microsoft.com/office/powerpoint/2010/main" val="259430632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randombar(horizontal)">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randombar(horizontal)">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randombar(horizontal)">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5" grpId="0" animBg="1"/>
      <p:bldP spid="6" grpId="0" animBg="1"/>
      <p:bldP spid="7" grpId="0" animBg="1"/>
      <p:bldP spid="8" grpId="0" animBg="1"/>
      <p:bldP spid="1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86"/>
        <p:cNvGrpSpPr/>
        <p:nvPr/>
      </p:nvGrpSpPr>
      <p:grpSpPr>
        <a:xfrm>
          <a:off x="0" y="0"/>
          <a:ext cx="0" cy="0"/>
          <a:chOff x="0" y="0"/>
          <a:chExt cx="0" cy="0"/>
        </a:xfrm>
      </p:grpSpPr>
      <p:sp>
        <p:nvSpPr>
          <p:cNvPr id="5" name="TextBox 4">
            <a:extLst>
              <a:ext uri="{FF2B5EF4-FFF2-40B4-BE49-F238E27FC236}">
                <a16:creationId xmlns:a16="http://schemas.microsoft.com/office/drawing/2014/main" id="{8DA02A13-AA9C-47DB-8620-E4C4F1F1D790}"/>
              </a:ext>
            </a:extLst>
          </p:cNvPr>
          <p:cNvSpPr txBox="1"/>
          <p:nvPr/>
        </p:nvSpPr>
        <p:spPr>
          <a:xfrm>
            <a:off x="171922" y="67120"/>
            <a:ext cx="7876309" cy="958660"/>
          </a:xfrm>
          <a:prstGeom prst="rect">
            <a:avLst/>
          </a:prstGeom>
          <a:noFill/>
        </p:spPr>
        <p:txBody>
          <a:bodyPr wrap="square">
            <a:spAutoFit/>
          </a:bodyPr>
          <a:lstStyle/>
          <a:p>
            <a:pPr algn="just">
              <a:lnSpc>
                <a:spcPct val="150000"/>
              </a:lnSpc>
            </a:pPr>
            <a:r>
              <a:rPr lang="fr-FR" sz="2000" b="1" kern="0">
                <a:effectLst/>
                <a:latin typeface="+mj-lt"/>
                <a:ea typeface="Calibri" panose="020F0502020204030204" pitchFamily="34" charset="0"/>
                <a:cs typeface="Times New Roman" panose="02020603050405020304" pitchFamily="18" charset="0"/>
              </a:rPr>
              <a:t>Câu 4:</a:t>
            </a:r>
            <a:r>
              <a:rPr lang="fr-FR" sz="2000" kern="0">
                <a:effectLst/>
                <a:latin typeface="+mj-lt"/>
                <a:ea typeface="Calibri" panose="020F0502020204030204" pitchFamily="34" charset="0"/>
                <a:cs typeface="Times New Roman" panose="02020603050405020304" pitchFamily="18" charset="0"/>
              </a:rPr>
              <a:t> Acetic acid có thể tác dụng được với những chất nào trong các chất sau đây: </a:t>
            </a:r>
            <a:endParaRPr lang="en-US" sz="2000">
              <a:latin typeface="+mj-lt"/>
            </a:endParaRPr>
          </a:p>
        </p:txBody>
      </p:sp>
      <p:sp>
        <p:nvSpPr>
          <p:cNvPr id="7" name="Rectangle 6">
            <a:extLst>
              <a:ext uri="{FF2B5EF4-FFF2-40B4-BE49-F238E27FC236}">
                <a16:creationId xmlns:a16="http://schemas.microsoft.com/office/drawing/2014/main" id="{CB218E47-DF6A-AE3B-ED18-CF06DE7273A1}"/>
              </a:ext>
            </a:extLst>
          </p:cNvPr>
          <p:cNvSpPr/>
          <p:nvPr/>
        </p:nvSpPr>
        <p:spPr>
          <a:xfrm>
            <a:off x="399894" y="1254461"/>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Zn</a:t>
            </a:r>
          </a:p>
        </p:txBody>
      </p:sp>
      <p:sp>
        <p:nvSpPr>
          <p:cNvPr id="10" name="Rectangle 9">
            <a:extLst>
              <a:ext uri="{FF2B5EF4-FFF2-40B4-BE49-F238E27FC236}">
                <a16:creationId xmlns:a16="http://schemas.microsoft.com/office/drawing/2014/main" id="{AC243F32-108B-492E-CAED-4B0489EFA99E}"/>
              </a:ext>
            </a:extLst>
          </p:cNvPr>
          <p:cNvSpPr/>
          <p:nvPr/>
        </p:nvSpPr>
        <p:spPr>
          <a:xfrm>
            <a:off x="1858717" y="1254455"/>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KOH</a:t>
            </a:r>
          </a:p>
        </p:txBody>
      </p:sp>
      <p:sp>
        <p:nvSpPr>
          <p:cNvPr id="11" name="Rectangle 10">
            <a:extLst>
              <a:ext uri="{FF2B5EF4-FFF2-40B4-BE49-F238E27FC236}">
                <a16:creationId xmlns:a16="http://schemas.microsoft.com/office/drawing/2014/main" id="{32C67F41-546A-AB0B-B08B-BC77209B3702}"/>
              </a:ext>
            </a:extLst>
          </p:cNvPr>
          <p:cNvSpPr/>
          <p:nvPr/>
        </p:nvSpPr>
        <p:spPr>
          <a:xfrm>
            <a:off x="3313125" y="1254454"/>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ZnO</a:t>
            </a:r>
          </a:p>
        </p:txBody>
      </p:sp>
      <p:sp>
        <p:nvSpPr>
          <p:cNvPr id="12" name="Rectangle 11">
            <a:extLst>
              <a:ext uri="{FF2B5EF4-FFF2-40B4-BE49-F238E27FC236}">
                <a16:creationId xmlns:a16="http://schemas.microsoft.com/office/drawing/2014/main" id="{D688A14A-1A31-D58F-B6AD-C1BFFD50345F}"/>
              </a:ext>
            </a:extLst>
          </p:cNvPr>
          <p:cNvSpPr/>
          <p:nvPr/>
        </p:nvSpPr>
        <p:spPr>
          <a:xfrm>
            <a:off x="4761870" y="1254453"/>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latin typeface="+mj-lt"/>
              </a:rPr>
              <a:t>NaCl</a:t>
            </a:r>
          </a:p>
        </p:txBody>
      </p:sp>
      <p:sp>
        <p:nvSpPr>
          <p:cNvPr id="13" name="Rectangle 12">
            <a:extLst>
              <a:ext uri="{FF2B5EF4-FFF2-40B4-BE49-F238E27FC236}">
                <a16:creationId xmlns:a16="http://schemas.microsoft.com/office/drawing/2014/main" id="{1DF1FDA0-D016-83D4-7592-9E0F72F0A899}"/>
              </a:ext>
            </a:extLst>
          </p:cNvPr>
          <p:cNvSpPr/>
          <p:nvPr/>
        </p:nvSpPr>
        <p:spPr>
          <a:xfrm>
            <a:off x="6220693" y="1254452"/>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kern="0">
                <a:effectLst/>
                <a:latin typeface="+mj-lt"/>
                <a:ea typeface="Calibri" panose="020F0502020204030204" pitchFamily="34" charset="0"/>
                <a:cs typeface="Times New Roman" panose="02020603050405020304" pitchFamily="18" charset="0"/>
              </a:rPr>
              <a:t>MgCO</a:t>
            </a:r>
            <a:r>
              <a:rPr lang="fr-FR" sz="2000" kern="0" baseline="-25000">
                <a:effectLst/>
                <a:latin typeface="+mj-lt"/>
                <a:ea typeface="Calibri" panose="020F0502020204030204" pitchFamily="34" charset="0"/>
                <a:cs typeface="Times New Roman" panose="02020603050405020304" pitchFamily="18" charset="0"/>
              </a:rPr>
              <a:t>3</a:t>
            </a:r>
            <a:endParaRPr lang="en-US" sz="2000">
              <a:latin typeface="+mj-lt"/>
            </a:endParaRPr>
          </a:p>
        </p:txBody>
      </p:sp>
      <p:sp>
        <p:nvSpPr>
          <p:cNvPr id="14" name="Rectangle 13">
            <a:extLst>
              <a:ext uri="{FF2B5EF4-FFF2-40B4-BE49-F238E27FC236}">
                <a16:creationId xmlns:a16="http://schemas.microsoft.com/office/drawing/2014/main" id="{EFE4DA1A-668F-1E50-2BD1-C9A309CE0035}"/>
              </a:ext>
            </a:extLst>
          </p:cNvPr>
          <p:cNvSpPr/>
          <p:nvPr/>
        </p:nvSpPr>
        <p:spPr>
          <a:xfrm>
            <a:off x="7675101" y="1254451"/>
            <a:ext cx="1118440" cy="770817"/>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kern="0">
                <a:effectLst/>
                <a:latin typeface="+mj-lt"/>
                <a:ea typeface="Calibri" panose="020F0502020204030204" pitchFamily="34" charset="0"/>
                <a:cs typeface="Times New Roman" panose="02020603050405020304" pitchFamily="18" charset="0"/>
              </a:rPr>
              <a:t>Cu</a:t>
            </a:r>
            <a:endParaRPr lang="en-US" sz="2000">
              <a:latin typeface="+mj-lt"/>
            </a:endParaRPr>
          </a:p>
        </p:txBody>
      </p:sp>
      <p:grpSp>
        <p:nvGrpSpPr>
          <p:cNvPr id="22" name="Group 21">
            <a:extLst>
              <a:ext uri="{FF2B5EF4-FFF2-40B4-BE49-F238E27FC236}">
                <a16:creationId xmlns:a16="http://schemas.microsoft.com/office/drawing/2014/main" id="{E89B1962-9FEA-0FDF-0ECF-47A2722158AB}"/>
              </a:ext>
            </a:extLst>
          </p:cNvPr>
          <p:cNvGrpSpPr/>
          <p:nvPr/>
        </p:nvGrpSpPr>
        <p:grpSpPr>
          <a:xfrm>
            <a:off x="667067" y="2763038"/>
            <a:ext cx="7339762" cy="2106513"/>
            <a:chOff x="667067" y="2763038"/>
            <a:chExt cx="7339762" cy="2106513"/>
          </a:xfrm>
        </p:grpSpPr>
        <p:sp>
          <p:nvSpPr>
            <p:cNvPr id="17" name="Scroll: Horizontal 16">
              <a:extLst>
                <a:ext uri="{FF2B5EF4-FFF2-40B4-BE49-F238E27FC236}">
                  <a16:creationId xmlns:a16="http://schemas.microsoft.com/office/drawing/2014/main" id="{85DAD27C-D216-CAB6-628E-5C6410F349A9}"/>
                </a:ext>
              </a:extLst>
            </p:cNvPr>
            <p:cNvSpPr/>
            <p:nvPr/>
          </p:nvSpPr>
          <p:spPr>
            <a:xfrm>
              <a:off x="1858717" y="3000137"/>
              <a:ext cx="6148112" cy="1632317"/>
            </a:xfrm>
            <a:prstGeom prst="horizontalScroll">
              <a:avLst/>
            </a:prstGeom>
            <a:solidFill>
              <a:schemeClr val="accent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300">
                  <a:solidFill>
                    <a:schemeClr val="tx2">
                      <a:lumMod val="50000"/>
                    </a:schemeClr>
                  </a:solidFill>
                  <a:effectLst/>
                  <a:latin typeface="+mj-lt"/>
                  <a:ea typeface="Calibri" panose="020F0502020204030204" pitchFamily="34" charset="0"/>
                  <a:cs typeface="Times New Roman" panose="02020603050405020304" pitchFamily="18" charset="0"/>
                </a:rPr>
                <a:t>Viết các phương trình hóa học (nếu có). </a:t>
              </a:r>
              <a:endParaRPr lang="en-US" sz="2300">
                <a:solidFill>
                  <a:schemeClr val="tx2">
                    <a:lumMod val="50000"/>
                  </a:schemeClr>
                </a:solidFill>
                <a:effectLst/>
                <a:latin typeface="+mj-lt"/>
                <a:ea typeface="Calibri" panose="020F0502020204030204" pitchFamily="34" charset="0"/>
                <a:cs typeface="Times New Roman" panose="02020603050405020304" pitchFamily="18" charset="0"/>
              </a:endParaRPr>
            </a:p>
          </p:txBody>
        </p:sp>
        <p:pic>
          <p:nvPicPr>
            <p:cNvPr id="19" name="Picture 18">
              <a:extLst>
                <a:ext uri="{FF2B5EF4-FFF2-40B4-BE49-F238E27FC236}">
                  <a16:creationId xmlns:a16="http://schemas.microsoft.com/office/drawing/2014/main" id="{66E3E0C3-4084-F5C9-5934-BE2F9339AF24}"/>
                </a:ext>
              </a:extLst>
            </p:cNvPr>
            <p:cNvPicPr>
              <a:picLocks noChangeAspect="1"/>
            </p:cNvPicPr>
            <p:nvPr/>
          </p:nvPicPr>
          <p:blipFill>
            <a:blip r:embed="rId3"/>
            <a:srcRect/>
            <a:stretch>
              <a:fillRect/>
            </a:stretch>
          </p:blipFill>
          <p:spPr>
            <a:xfrm>
              <a:off x="667067" y="2763038"/>
              <a:ext cx="1445594" cy="2106513"/>
            </a:xfrm>
            <a:prstGeom prst="rect">
              <a:avLst/>
            </a:prstGeom>
          </p:spPr>
        </p:pic>
      </p:grpSp>
      <p:pic>
        <p:nvPicPr>
          <p:cNvPr id="24" name="Picture 5">
            <a:extLst>
              <a:ext uri="{FF2B5EF4-FFF2-40B4-BE49-F238E27FC236}">
                <a16:creationId xmlns:a16="http://schemas.microsoft.com/office/drawing/2014/main" id="{D6EE4D5B-4354-96E3-3C74-B6F08633F60A}"/>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1184745" y="1639859"/>
            <a:ext cx="498742" cy="434107"/>
          </a:xfrm>
          <a:prstGeom prst="rect">
            <a:avLst/>
          </a:prstGeom>
        </p:spPr>
      </p:pic>
      <p:pic>
        <p:nvPicPr>
          <p:cNvPr id="25" name="Picture 5">
            <a:extLst>
              <a:ext uri="{FF2B5EF4-FFF2-40B4-BE49-F238E27FC236}">
                <a16:creationId xmlns:a16="http://schemas.microsoft.com/office/drawing/2014/main" id="{64109CB8-7841-09CB-3853-7A56D07C1225}"/>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641360" y="1612840"/>
            <a:ext cx="498742" cy="434107"/>
          </a:xfrm>
          <a:prstGeom prst="rect">
            <a:avLst/>
          </a:prstGeom>
        </p:spPr>
      </p:pic>
      <p:pic>
        <p:nvPicPr>
          <p:cNvPr id="26" name="Picture 5">
            <a:extLst>
              <a:ext uri="{FF2B5EF4-FFF2-40B4-BE49-F238E27FC236}">
                <a16:creationId xmlns:a16="http://schemas.microsoft.com/office/drawing/2014/main" id="{56C2EDD4-C406-99DA-A793-B22390B14CD3}"/>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4092937" y="1598703"/>
            <a:ext cx="498742" cy="434107"/>
          </a:xfrm>
          <a:prstGeom prst="rect">
            <a:avLst/>
          </a:prstGeom>
        </p:spPr>
      </p:pic>
      <p:pic>
        <p:nvPicPr>
          <p:cNvPr id="27" name="Picture 5">
            <a:extLst>
              <a:ext uri="{FF2B5EF4-FFF2-40B4-BE49-F238E27FC236}">
                <a16:creationId xmlns:a16="http://schemas.microsoft.com/office/drawing/2014/main" id="{C46BCB74-6F21-7199-E5BA-784AB1DFBFF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035912" y="1612972"/>
            <a:ext cx="498742" cy="434107"/>
          </a:xfrm>
          <a:prstGeom prst="rect">
            <a:avLst/>
          </a:prstGeom>
        </p:spPr>
      </p:pic>
    </p:spTree>
    <p:extLst>
      <p:ext uri="{BB962C8B-B14F-4D97-AF65-F5344CB8AC3E}">
        <p14:creationId xmlns:p14="http://schemas.microsoft.com/office/powerpoint/2010/main" val="221399822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9"/>
                                          </p:stCondLst>
                                        </p:cTn>
                                        <p:tgtEl>
                                          <p:spTgt spid="24"/>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9"/>
                                          </p:stCondLst>
                                        </p:cTn>
                                        <p:tgtEl>
                                          <p:spTgt spid="2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9"/>
                                          </p:stCondLst>
                                        </p:cTn>
                                        <p:tgtEl>
                                          <p:spTgt spid="26"/>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9"/>
                                          </p:stCondLst>
                                        </p:cTn>
                                        <p:tgtEl>
                                          <p:spTgt spid="2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nodeType="click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randombar(horizontal)">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10" grpId="0" animBg="1"/>
      <p:bldP spid="11" grpId="0" animBg="1"/>
      <p:bldP spid="12" grpId="0" animBg="1"/>
      <p:bldP spid="13" grpId="0" animBg="1"/>
      <p:bldP spid="1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grpSp>
        <p:nvGrpSpPr>
          <p:cNvPr id="4" name="Group 3">
            <a:extLst>
              <a:ext uri="{FF2B5EF4-FFF2-40B4-BE49-F238E27FC236}">
                <a16:creationId xmlns:a16="http://schemas.microsoft.com/office/drawing/2014/main" id="{5E700F40-CF0E-7C37-3C54-A48A4123F97A}"/>
              </a:ext>
            </a:extLst>
          </p:cNvPr>
          <p:cNvGrpSpPr/>
          <p:nvPr/>
        </p:nvGrpSpPr>
        <p:grpSpPr>
          <a:xfrm>
            <a:off x="1880420" y="457199"/>
            <a:ext cx="6791632" cy="830826"/>
            <a:chOff x="1895168" y="243348"/>
            <a:chExt cx="6383594" cy="830826"/>
          </a:xfrm>
        </p:grpSpPr>
        <p:sp>
          <p:nvSpPr>
            <p:cNvPr id="2" name="Rectangle 1">
              <a:extLst>
                <a:ext uri="{FF2B5EF4-FFF2-40B4-BE49-F238E27FC236}">
                  <a16:creationId xmlns:a16="http://schemas.microsoft.com/office/drawing/2014/main" id="{D6A76D42-3E23-D684-9127-230D376726C4}"/>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3" name="Rectangle 2">
              <a:extLst>
                <a:ext uri="{FF2B5EF4-FFF2-40B4-BE49-F238E27FC236}">
                  <a16:creationId xmlns:a16="http://schemas.microsoft.com/office/drawing/2014/main" id="{228A52BA-DC49-AD89-1F93-89EA69BF5F35}"/>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Zn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Zn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grpSp>
        <p:nvGrpSpPr>
          <p:cNvPr id="5" name="Group 4">
            <a:extLst>
              <a:ext uri="{FF2B5EF4-FFF2-40B4-BE49-F238E27FC236}">
                <a16:creationId xmlns:a16="http://schemas.microsoft.com/office/drawing/2014/main" id="{BF7F5211-A715-7501-7535-6CE4F6423475}"/>
              </a:ext>
            </a:extLst>
          </p:cNvPr>
          <p:cNvGrpSpPr/>
          <p:nvPr/>
        </p:nvGrpSpPr>
        <p:grpSpPr>
          <a:xfrm>
            <a:off x="1880420" y="1767348"/>
            <a:ext cx="6791632" cy="830826"/>
            <a:chOff x="1895168" y="243348"/>
            <a:chExt cx="6383594" cy="830826"/>
          </a:xfrm>
        </p:grpSpPr>
        <p:sp>
          <p:nvSpPr>
            <p:cNvPr id="7" name="Rectangle 6">
              <a:extLst>
                <a:ext uri="{FF2B5EF4-FFF2-40B4-BE49-F238E27FC236}">
                  <a16:creationId xmlns:a16="http://schemas.microsoft.com/office/drawing/2014/main" id="{D74189D3-9F3A-87B8-221B-ECAC586109B0}"/>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9" name="Rectangle 8">
              <a:extLst>
                <a:ext uri="{FF2B5EF4-FFF2-40B4-BE49-F238E27FC236}">
                  <a16:creationId xmlns:a16="http://schemas.microsoft.com/office/drawing/2014/main" id="{9C1050A4-9CDC-B194-1F78-C04A86AC5C0A}"/>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ZnO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Zn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grpSp>
        <p:nvGrpSpPr>
          <p:cNvPr id="10" name="Group 9">
            <a:extLst>
              <a:ext uri="{FF2B5EF4-FFF2-40B4-BE49-F238E27FC236}">
                <a16:creationId xmlns:a16="http://schemas.microsoft.com/office/drawing/2014/main" id="{897C3913-C7FF-16BE-5340-A81EB3D2D3FE}"/>
              </a:ext>
            </a:extLst>
          </p:cNvPr>
          <p:cNvGrpSpPr/>
          <p:nvPr/>
        </p:nvGrpSpPr>
        <p:grpSpPr>
          <a:xfrm>
            <a:off x="1880420" y="4093908"/>
            <a:ext cx="6791632" cy="830826"/>
            <a:chOff x="1895168" y="243348"/>
            <a:chExt cx="6383594" cy="830826"/>
          </a:xfrm>
        </p:grpSpPr>
        <p:sp>
          <p:nvSpPr>
            <p:cNvPr id="11" name="Rectangle 10">
              <a:extLst>
                <a:ext uri="{FF2B5EF4-FFF2-40B4-BE49-F238E27FC236}">
                  <a16:creationId xmlns:a16="http://schemas.microsoft.com/office/drawing/2014/main" id="{3320D5BC-5813-4C02-D7E1-03005F09C1E4}"/>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12" name="Rectangle 11">
              <a:extLst>
                <a:ext uri="{FF2B5EF4-FFF2-40B4-BE49-F238E27FC236}">
                  <a16:creationId xmlns:a16="http://schemas.microsoft.com/office/drawing/2014/main" id="{6069DFCC-3DD9-C4B1-8EAC-CD0A68619A41}"/>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2CH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COOH + MgCO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 → (CH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COO)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Mg + CO</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 + H</a:t>
              </a:r>
              <a:r>
                <a:rPr lang="fr-FR" sz="2000" kern="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kern="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latin typeface="+mj-lt"/>
              </a:endParaRPr>
            </a:p>
          </p:txBody>
        </p:sp>
      </p:grpSp>
      <p:grpSp>
        <p:nvGrpSpPr>
          <p:cNvPr id="13" name="Group 12">
            <a:extLst>
              <a:ext uri="{FF2B5EF4-FFF2-40B4-BE49-F238E27FC236}">
                <a16:creationId xmlns:a16="http://schemas.microsoft.com/office/drawing/2014/main" id="{0331DA5A-2C98-CECF-8AEF-3A15DE97941F}"/>
              </a:ext>
            </a:extLst>
          </p:cNvPr>
          <p:cNvGrpSpPr/>
          <p:nvPr/>
        </p:nvGrpSpPr>
        <p:grpSpPr>
          <a:xfrm>
            <a:off x="1880420" y="2930628"/>
            <a:ext cx="6791632" cy="830826"/>
            <a:chOff x="1895168" y="243348"/>
            <a:chExt cx="6383594" cy="830826"/>
          </a:xfrm>
        </p:grpSpPr>
        <p:sp>
          <p:nvSpPr>
            <p:cNvPr id="14" name="Rectangle 13">
              <a:extLst>
                <a:ext uri="{FF2B5EF4-FFF2-40B4-BE49-F238E27FC236}">
                  <a16:creationId xmlns:a16="http://schemas.microsoft.com/office/drawing/2014/main" id="{99A4F04D-2255-B628-932B-91FE9E77BE0C}"/>
                </a:ext>
              </a:extLst>
            </p:cNvPr>
            <p:cNvSpPr/>
            <p:nvPr/>
          </p:nvSpPr>
          <p:spPr>
            <a:xfrm>
              <a:off x="1895168" y="243348"/>
              <a:ext cx="6231194" cy="678426"/>
            </a:xfrm>
            <a:prstGeom prst="rect">
              <a:avLst/>
            </a:prstGeom>
            <a:solidFill>
              <a:schemeClr val="bg1"/>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2000">
                <a:solidFill>
                  <a:schemeClr val="tx2">
                    <a:lumMod val="50000"/>
                  </a:schemeClr>
                </a:solidFill>
                <a:latin typeface="+mj-lt"/>
              </a:endParaRPr>
            </a:p>
          </p:txBody>
        </p:sp>
        <p:sp>
          <p:nvSpPr>
            <p:cNvPr id="15" name="Rectangle 14">
              <a:extLst>
                <a:ext uri="{FF2B5EF4-FFF2-40B4-BE49-F238E27FC236}">
                  <a16:creationId xmlns:a16="http://schemas.microsoft.com/office/drawing/2014/main" id="{C44BF285-F0CF-3A53-5E7C-D376D55FDA03}"/>
                </a:ext>
              </a:extLst>
            </p:cNvPr>
            <p:cNvSpPr/>
            <p:nvPr/>
          </p:nvSpPr>
          <p:spPr>
            <a:xfrm>
              <a:off x="2047568" y="395748"/>
              <a:ext cx="6231194" cy="678426"/>
            </a:xfrm>
            <a:prstGeom prst="rect">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COOH + KOH → CH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3</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COOK + H</a:t>
              </a:r>
              <a:r>
                <a:rPr lang="fr-FR" sz="2000" baseline="-25000">
                  <a:solidFill>
                    <a:schemeClr val="tx2">
                      <a:lumMod val="50000"/>
                    </a:schemeClr>
                  </a:solidFill>
                  <a:effectLst/>
                  <a:latin typeface="+mj-lt"/>
                  <a:ea typeface="Calibri" panose="020F0502020204030204" pitchFamily="34" charset="0"/>
                  <a:cs typeface="Times New Roman" panose="02020603050405020304" pitchFamily="18" charset="0"/>
                </a:rPr>
                <a:t>2</a:t>
              </a:r>
              <a:r>
                <a:rPr lang="fr-FR" sz="2000">
                  <a:solidFill>
                    <a:schemeClr val="tx2">
                      <a:lumMod val="50000"/>
                    </a:schemeClr>
                  </a:solidFill>
                  <a:effectLst/>
                  <a:latin typeface="+mj-lt"/>
                  <a:ea typeface="Calibri" panose="020F0502020204030204" pitchFamily="34" charset="0"/>
                  <a:cs typeface="Times New Roman" panose="02020603050405020304" pitchFamily="18" charset="0"/>
                </a:rPr>
                <a:t>O</a:t>
              </a:r>
              <a:endParaRPr lang="en-US" sz="2000">
                <a:solidFill>
                  <a:schemeClr val="tx2">
                    <a:lumMod val="50000"/>
                  </a:schemeClr>
                </a:solidFill>
                <a:effectLst/>
                <a:latin typeface="+mj-lt"/>
                <a:ea typeface="Calibri" panose="020F0502020204030204" pitchFamily="34" charset="0"/>
                <a:cs typeface="Times New Roman" panose="02020603050405020304" pitchFamily="18" charset="0"/>
              </a:endParaRPr>
            </a:p>
          </p:txBody>
        </p:sp>
      </p:grpSp>
      <p:sp>
        <p:nvSpPr>
          <p:cNvPr id="16" name="Arrow: Right 15">
            <a:extLst>
              <a:ext uri="{FF2B5EF4-FFF2-40B4-BE49-F238E27FC236}">
                <a16:creationId xmlns:a16="http://schemas.microsoft.com/office/drawing/2014/main" id="{A636958B-B086-9238-0402-325E684CBF1B}"/>
              </a:ext>
            </a:extLst>
          </p:cNvPr>
          <p:cNvSpPr/>
          <p:nvPr/>
        </p:nvSpPr>
        <p:spPr>
          <a:xfrm>
            <a:off x="265471" y="2354826"/>
            <a:ext cx="1084006" cy="693789"/>
          </a:xfrm>
          <a:prstGeom prst="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par>
                                <p:cTn id="13" presetID="14" presetClass="entr" presetSubtype="1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randombar(horizontal)">
                                      <p:cBhvr>
                                        <p:cTn id="15" dur="500"/>
                                        <p:tgtEl>
                                          <p:spTgt spid="5"/>
                                        </p:tgtEl>
                                      </p:cBhvr>
                                    </p:animEffect>
                                  </p:childTnLst>
                                </p:cTn>
                              </p:par>
                              <p:par>
                                <p:cTn id="16" presetID="14"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randombar(horizontal)">
                                      <p:cBhvr>
                                        <p:cTn id="18" dur="500"/>
                                        <p:tgtEl>
                                          <p:spTgt spid="13"/>
                                        </p:tgtEl>
                                      </p:cBhvr>
                                    </p:animEffect>
                                  </p:childTnLst>
                                </p:cTn>
                              </p:par>
                              <p:par>
                                <p:cTn id="19" presetID="14" presetClass="entr" presetSubtype="1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randombar(horizontal)">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6" name="TextBox 5">
            <a:extLst>
              <a:ext uri="{FF2B5EF4-FFF2-40B4-BE49-F238E27FC236}">
                <a16:creationId xmlns:a16="http://schemas.microsoft.com/office/drawing/2014/main" id="{C64B773D-BEF2-396B-A2E6-F9F31C9F9662}"/>
              </a:ext>
            </a:extLst>
          </p:cNvPr>
          <p:cNvSpPr txBox="1"/>
          <p:nvPr/>
        </p:nvSpPr>
        <p:spPr>
          <a:xfrm>
            <a:off x="2238069" y="0"/>
            <a:ext cx="5066070" cy="598177"/>
          </a:xfrm>
          <a:prstGeom prst="rect">
            <a:avLst/>
          </a:prstGeom>
          <a:noFill/>
        </p:spPr>
        <p:txBody>
          <a:bodyPr wrap="square">
            <a:spAutoFit/>
          </a:bodyPr>
          <a:lstStyle/>
          <a:p>
            <a:pPr marL="0" marR="0" algn="ctr">
              <a:lnSpc>
                <a:spcPct val="150000"/>
              </a:lnSpc>
              <a:spcBef>
                <a:spcPts val="0"/>
              </a:spcBef>
              <a:spcAft>
                <a:spcPts val="0"/>
              </a:spcAft>
            </a:pPr>
            <a:r>
              <a:rPr lang="fr-FR" sz="2500" b="1">
                <a:solidFill>
                  <a:srgbClr val="000000"/>
                </a:solidFill>
                <a:effectLst/>
                <a:latin typeface="+mj-lt"/>
                <a:ea typeface="Calibri" panose="020F0502020204030204" pitchFamily="34" charset="0"/>
                <a:cs typeface="Times New Roman" panose="02020603050405020304" pitchFamily="18" charset="0"/>
              </a:rPr>
              <a:t>2. Phản ứng ester hóa</a:t>
            </a:r>
            <a:r>
              <a:rPr lang="fr-FR" sz="2500">
                <a:solidFill>
                  <a:srgbClr val="000000"/>
                </a:solidFill>
                <a:effectLst/>
                <a:latin typeface="+mj-lt"/>
                <a:ea typeface="Calibri" panose="020F0502020204030204" pitchFamily="34" charset="0"/>
                <a:cs typeface="Times New Roman" panose="02020603050405020304" pitchFamily="18" charset="0"/>
              </a:rPr>
              <a:t> </a:t>
            </a:r>
            <a:endParaRPr lang="en-US" sz="2500">
              <a:effectLst/>
              <a:latin typeface="+mj-lt"/>
              <a:ea typeface="Calibri" panose="020F0502020204030204" pitchFamily="34" charset="0"/>
              <a:cs typeface="Times New Roman" panose="02020603050405020304" pitchFamily="18" charset="0"/>
            </a:endParaRPr>
          </a:p>
        </p:txBody>
      </p:sp>
      <p:sp>
        <p:nvSpPr>
          <p:cNvPr id="8" name="Scroll: Vertical 7">
            <a:extLst>
              <a:ext uri="{FF2B5EF4-FFF2-40B4-BE49-F238E27FC236}">
                <a16:creationId xmlns:a16="http://schemas.microsoft.com/office/drawing/2014/main" id="{C1ECC50E-F0F9-02A4-63A2-0974EFD8D4EB}"/>
              </a:ext>
            </a:extLst>
          </p:cNvPr>
          <p:cNvSpPr/>
          <p:nvPr/>
        </p:nvSpPr>
        <p:spPr>
          <a:xfrm>
            <a:off x="5641259" y="846189"/>
            <a:ext cx="3414252" cy="2604933"/>
          </a:xfrm>
          <a:prstGeom prst="verticalScroll">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Acetic acid phản ứng với ethylic alcohol tạo thành ester và nước (phản ứng ester hóa):</a:t>
            </a:r>
            <a:endParaRPr lang="en-US" sz="2000">
              <a:effectLst/>
              <a:latin typeface="+mj-lt"/>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BED95483-C681-DDE9-B284-2C19634AD339}"/>
              </a:ext>
            </a:extLst>
          </p:cNvPr>
          <p:cNvPicPr>
            <a:picLocks noChangeAspect="1"/>
          </p:cNvPicPr>
          <p:nvPr/>
        </p:nvPicPr>
        <p:blipFill>
          <a:blip r:embed="rId3"/>
          <a:stretch>
            <a:fillRect/>
          </a:stretch>
        </p:blipFill>
        <p:spPr>
          <a:xfrm>
            <a:off x="1386714" y="3741457"/>
            <a:ext cx="6370572" cy="1257350"/>
          </a:xfrm>
          <a:prstGeom prst="rect">
            <a:avLst/>
          </a:prstGeom>
        </p:spPr>
      </p:pic>
    </p:spTree>
    <p:extLst>
      <p:ext uri="{BB962C8B-B14F-4D97-AF65-F5344CB8AC3E}">
        <p14:creationId xmlns:p14="http://schemas.microsoft.com/office/powerpoint/2010/main" val="760210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10" name="TextBox 9">
            <a:extLst>
              <a:ext uri="{FF2B5EF4-FFF2-40B4-BE49-F238E27FC236}">
                <a16:creationId xmlns:a16="http://schemas.microsoft.com/office/drawing/2014/main" id="{FE4EB7CF-36D4-D0AD-3E9B-74E952F4E3D5}"/>
              </a:ext>
            </a:extLst>
          </p:cNvPr>
          <p:cNvSpPr txBox="1"/>
          <p:nvPr/>
        </p:nvSpPr>
        <p:spPr>
          <a:xfrm>
            <a:off x="884904" y="0"/>
            <a:ext cx="7949380" cy="958660"/>
          </a:xfrm>
          <a:prstGeom prst="rect">
            <a:avLst/>
          </a:prstGeom>
          <a:noFill/>
        </p:spPr>
        <p:txBody>
          <a:bodyPr wrap="square">
            <a:spAutoFit/>
          </a:bodyPr>
          <a:lstStyle/>
          <a:p>
            <a:pPr marL="0" marR="0" algn="just">
              <a:lnSpc>
                <a:spcPct val="150000"/>
              </a:lnSpc>
              <a:spcBef>
                <a:spcPts val="0"/>
              </a:spcBef>
              <a:spcAft>
                <a:spcPts val="0"/>
              </a:spcAft>
              <a:tabLst>
                <a:tab pos="90170" algn="l"/>
              </a:tabLst>
            </a:pPr>
            <a:r>
              <a:rPr lang="fr-FR" sz="2000" b="1">
                <a:effectLst/>
                <a:latin typeface="+mj-lt"/>
                <a:ea typeface="Calibri" panose="020F0502020204030204" pitchFamily="34" charset="0"/>
                <a:cs typeface="Times New Roman" panose="02020603050405020304" pitchFamily="18" charset="0"/>
              </a:rPr>
              <a:t>Câu 1: </a:t>
            </a:r>
            <a:r>
              <a:rPr lang="fr-FR" sz="2000">
                <a:effectLst/>
                <a:latin typeface="+mj-lt"/>
                <a:ea typeface="Calibri" panose="020F0502020204030204" pitchFamily="34" charset="0"/>
                <a:cs typeface="Times New Roman" panose="02020603050405020304" pitchFamily="18" charset="0"/>
              </a:rPr>
              <a:t>Dựa vào dấu hiệu nào để khẳng định có phản ứng hóa học xảy ra giữa acetic acid và ethylic alcohol?</a:t>
            </a:r>
            <a:endParaRPr lang="en-US" sz="2000">
              <a:effectLst/>
              <a:latin typeface="+mj-lt"/>
              <a:ea typeface="Calibri" panose="020F0502020204030204" pitchFamily="34" charset="0"/>
              <a:cs typeface="Times New Roman" panose="02020603050405020304" pitchFamily="18" charset="0"/>
            </a:endParaRPr>
          </a:p>
        </p:txBody>
      </p:sp>
      <p:sp>
        <p:nvSpPr>
          <p:cNvPr id="13" name="Freeform 2">
            <a:extLst>
              <a:ext uri="{FF2B5EF4-FFF2-40B4-BE49-F238E27FC236}">
                <a16:creationId xmlns:a16="http://schemas.microsoft.com/office/drawing/2014/main" id="{4158825C-0106-F6B1-FADC-DBA5360EB574}"/>
              </a:ext>
            </a:extLst>
          </p:cNvPr>
          <p:cNvSpPr/>
          <p:nvPr/>
        </p:nvSpPr>
        <p:spPr>
          <a:xfrm>
            <a:off x="824773" y="1824752"/>
            <a:ext cx="1655507" cy="349726"/>
          </a:xfrm>
          <a:custGeom>
            <a:avLst/>
            <a:gdLst/>
            <a:ahLst/>
            <a:cxnLst/>
            <a:rect l="l" t="t" r="r" b="b"/>
            <a:pathLst>
              <a:path w="7315200" h="1545336">
                <a:moveTo>
                  <a:pt x="0" y="0"/>
                </a:moveTo>
                <a:lnTo>
                  <a:pt x="7315200" y="0"/>
                </a:lnTo>
                <a:lnTo>
                  <a:pt x="7315200" y="1545336"/>
                </a:lnTo>
                <a:lnTo>
                  <a:pt x="0" y="1545336"/>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sp>
      <p:sp>
        <p:nvSpPr>
          <p:cNvPr id="15" name="Freeform 3">
            <a:extLst>
              <a:ext uri="{FF2B5EF4-FFF2-40B4-BE49-F238E27FC236}">
                <a16:creationId xmlns:a16="http://schemas.microsoft.com/office/drawing/2014/main" id="{BBC2E249-3468-C7AB-C128-FE2944A632DC}"/>
              </a:ext>
            </a:extLst>
          </p:cNvPr>
          <p:cNvSpPr/>
          <p:nvPr/>
        </p:nvSpPr>
        <p:spPr>
          <a:xfrm>
            <a:off x="3722359" y="1319086"/>
            <a:ext cx="558604" cy="1131348"/>
          </a:xfrm>
          <a:custGeom>
            <a:avLst/>
            <a:gdLst/>
            <a:ahLst/>
            <a:cxnLst/>
            <a:rect l="l" t="t" r="r" b="b"/>
            <a:pathLst>
              <a:path w="2031683" h="4114800">
                <a:moveTo>
                  <a:pt x="0" y="0"/>
                </a:moveTo>
                <a:lnTo>
                  <a:pt x="2031682" y="0"/>
                </a:lnTo>
                <a:lnTo>
                  <a:pt x="2031682" y="4114800"/>
                </a:lnTo>
                <a:lnTo>
                  <a:pt x="0" y="4114800"/>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sp>
      <p:sp>
        <p:nvSpPr>
          <p:cNvPr id="16" name="Plus Sign 15">
            <a:extLst>
              <a:ext uri="{FF2B5EF4-FFF2-40B4-BE49-F238E27FC236}">
                <a16:creationId xmlns:a16="http://schemas.microsoft.com/office/drawing/2014/main" id="{5132438F-9CD4-3965-D806-AB5EB57C2AD4}"/>
              </a:ext>
            </a:extLst>
          </p:cNvPr>
          <p:cNvSpPr/>
          <p:nvPr/>
        </p:nvSpPr>
        <p:spPr>
          <a:xfrm>
            <a:off x="2849666" y="1779022"/>
            <a:ext cx="494071" cy="441185"/>
          </a:xfrm>
          <a:prstGeom prst="mathPlus">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C69CACBD-D954-73EA-EC50-93345C3303A3}"/>
              </a:ext>
            </a:extLst>
          </p:cNvPr>
          <p:cNvSpPr/>
          <p:nvPr/>
        </p:nvSpPr>
        <p:spPr>
          <a:xfrm>
            <a:off x="5038207" y="1779023"/>
            <a:ext cx="1002890" cy="441185"/>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8">
            <a:extLst>
              <a:ext uri="{FF2B5EF4-FFF2-40B4-BE49-F238E27FC236}">
                <a16:creationId xmlns:a16="http://schemas.microsoft.com/office/drawing/2014/main" id="{63FE3C85-3D0E-66B1-C7BF-49DBABDB79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6996982" y="1305823"/>
            <a:ext cx="692891" cy="1054495"/>
          </a:xfrm>
          <a:prstGeom prst="rect">
            <a:avLst/>
          </a:prstGeom>
        </p:spPr>
      </p:pic>
      <p:sp>
        <p:nvSpPr>
          <p:cNvPr id="19" name="Rectangle 18">
            <a:extLst>
              <a:ext uri="{FF2B5EF4-FFF2-40B4-BE49-F238E27FC236}">
                <a16:creationId xmlns:a16="http://schemas.microsoft.com/office/drawing/2014/main" id="{BCEC2F28-55A9-ABA5-CE2D-2691901E2C88}"/>
              </a:ext>
            </a:extLst>
          </p:cNvPr>
          <p:cNvSpPr/>
          <p:nvPr/>
        </p:nvSpPr>
        <p:spPr>
          <a:xfrm>
            <a:off x="718975" y="2693066"/>
            <a:ext cx="7729780" cy="1747684"/>
          </a:xfrm>
          <a:prstGeom prst="rect">
            <a:avLst/>
          </a:prstGeom>
          <a:solidFill>
            <a:schemeClr val="accent4">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1800">
                <a:solidFill>
                  <a:schemeClr val="tx2">
                    <a:lumMod val="50000"/>
                  </a:schemeClr>
                </a:solidFill>
                <a:effectLst/>
                <a:latin typeface="+mj-lt"/>
                <a:ea typeface="Calibri" panose="020F0502020204030204" pitchFamily="34" charset="0"/>
                <a:cs typeface="Times New Roman" panose="02020603050405020304" pitchFamily="18" charset="0"/>
              </a:rPr>
              <a:t>Sau khi cho dung dịch muối ăn bão hòa vào ống nghiệm, ta thấy xuất hiện lớp chất lỏng ở phía trên, không màu, có mùi thơm nhẹ, chứng tỏ phản ứng ester hóa đã xảy ra, tạo thành ester không tan trong nước, nhẹ hơn và nổi lên trên ống nghiệm.</a:t>
            </a:r>
            <a:endParaRPr lang="en-US" sz="1800">
              <a:solidFill>
                <a:schemeClr val="tx2">
                  <a:lumMod val="50000"/>
                </a:schemeClr>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628658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randombar(horizontal)">
                                      <p:cBhvr>
                                        <p:cTn id="12" dur="500"/>
                                        <p:tgtEl>
                                          <p:spTgt spid="13"/>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randombar(horizontal)">
                                      <p:cBhvr>
                                        <p:cTn id="15" dur="500"/>
                                        <p:tgtEl>
                                          <p:spTgt spid="16"/>
                                        </p:tgtEl>
                                      </p:cBhvr>
                                    </p:animEffect>
                                  </p:childTnLst>
                                </p:cTn>
                              </p:par>
                              <p:par>
                                <p:cTn id="16" presetID="14" presetClass="entr" presetSubtype="1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randombar(horizontal)">
                                      <p:cBhvr>
                                        <p:cTn id="18" dur="500"/>
                                        <p:tgtEl>
                                          <p:spTgt spid="15"/>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randombar(horizontal)">
                                      <p:cBhvr>
                                        <p:cTn id="21" dur="500"/>
                                        <p:tgtEl>
                                          <p:spTgt spid="17"/>
                                        </p:tgtEl>
                                      </p:cBhvr>
                                    </p:animEffect>
                                  </p:childTnLst>
                                </p:cTn>
                              </p:par>
                              <p:par>
                                <p:cTn id="22" presetID="14" presetClass="entr" presetSubtype="10"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randombar(horizont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barn(inVertical)">
                                      <p:cBhvr>
                                        <p:cTn id="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animBg="1"/>
      <p:bldP spid="17" grpId="0" animBg="1"/>
      <p:bldP spid="1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9"/>
        <p:cNvGrpSpPr/>
        <p:nvPr/>
      </p:nvGrpSpPr>
      <p:grpSpPr>
        <a:xfrm>
          <a:off x="0" y="0"/>
          <a:ext cx="0" cy="0"/>
          <a:chOff x="0" y="0"/>
          <a:chExt cx="0" cy="0"/>
        </a:xfrm>
      </p:grpSpPr>
      <p:sp>
        <p:nvSpPr>
          <p:cNvPr id="4" name="Flowchart: Punched Tape 3">
            <a:extLst>
              <a:ext uri="{FF2B5EF4-FFF2-40B4-BE49-F238E27FC236}">
                <a16:creationId xmlns:a16="http://schemas.microsoft.com/office/drawing/2014/main" id="{CAB8F2EB-255A-950B-631A-8E9F30B33914}"/>
              </a:ext>
            </a:extLst>
          </p:cNvPr>
          <p:cNvSpPr/>
          <p:nvPr/>
        </p:nvSpPr>
        <p:spPr>
          <a:xfrm>
            <a:off x="929148" y="1019482"/>
            <a:ext cx="7506929" cy="3104536"/>
          </a:xfrm>
          <a:prstGeom prst="flowChartPunchedTape">
            <a:avLst/>
          </a:prstGeom>
          <a:solidFill>
            <a:schemeClr val="tx2">
              <a:lumMod val="20000"/>
              <a:lumOff val="80000"/>
            </a:schemeClr>
          </a:solidFill>
          <a:ln>
            <a:solidFill>
              <a:schemeClr val="tx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4000" b="1" dirty="0" smtClean="0">
                <a:solidFill>
                  <a:schemeClr val="bg2">
                    <a:lumMod val="50000"/>
                  </a:schemeClr>
                </a:solidFill>
                <a:latin typeface="+mj-lt"/>
              </a:rPr>
              <a:t>TIẾT 95,98,99,104,106</a:t>
            </a:r>
          </a:p>
          <a:p>
            <a:pPr algn="ctr">
              <a:lnSpc>
                <a:spcPct val="150000"/>
              </a:lnSpc>
            </a:pPr>
            <a:r>
              <a:rPr lang="en-US" sz="4000" b="1" dirty="0" smtClean="0">
                <a:solidFill>
                  <a:schemeClr val="bg2">
                    <a:lumMod val="50000"/>
                  </a:schemeClr>
                </a:solidFill>
                <a:latin typeface="+mj-lt"/>
              </a:rPr>
              <a:t>BÀI </a:t>
            </a:r>
            <a:r>
              <a:rPr lang="en-US" sz="4000" b="1" dirty="0">
                <a:solidFill>
                  <a:schemeClr val="bg2">
                    <a:lumMod val="50000"/>
                  </a:schemeClr>
                </a:solidFill>
                <a:latin typeface="+mj-lt"/>
              </a:rPr>
              <a:t>27: </a:t>
            </a:r>
            <a:r>
              <a:rPr lang="fr-FR" sz="4000" b="1" kern="0" dirty="0" smtClean="0">
                <a:solidFill>
                  <a:srgbClr val="000000"/>
                </a:solidFill>
                <a:effectLst/>
                <a:latin typeface="+mj-lt"/>
                <a:ea typeface="Calibri" panose="020F0502020204030204" pitchFamily="34" charset="0"/>
                <a:cs typeface="Times New Roman" panose="02020603050405020304" pitchFamily="18" charset="0"/>
              </a:rPr>
              <a:t>ACETIC </a:t>
            </a:r>
            <a:r>
              <a:rPr lang="fr-FR" sz="4000" b="1" kern="0" dirty="0">
                <a:solidFill>
                  <a:srgbClr val="000000"/>
                </a:solidFill>
                <a:effectLst/>
                <a:latin typeface="+mj-lt"/>
                <a:ea typeface="Calibri" panose="020F0502020204030204" pitchFamily="34" charset="0"/>
                <a:cs typeface="Times New Roman" panose="02020603050405020304" pitchFamily="18" charset="0"/>
              </a:rPr>
              <a:t>ACID</a:t>
            </a:r>
            <a:endParaRPr lang="en-US" sz="4000" b="1" dirty="0">
              <a:solidFill>
                <a:schemeClr val="bg2">
                  <a:lumMod val="50000"/>
                </a:schemeClr>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10" name="TextBox 9">
            <a:extLst>
              <a:ext uri="{FF2B5EF4-FFF2-40B4-BE49-F238E27FC236}">
                <a16:creationId xmlns:a16="http://schemas.microsoft.com/office/drawing/2014/main" id="{FE4EB7CF-36D4-D0AD-3E9B-74E952F4E3D5}"/>
              </a:ext>
            </a:extLst>
          </p:cNvPr>
          <p:cNvSpPr txBox="1"/>
          <p:nvPr/>
        </p:nvSpPr>
        <p:spPr>
          <a:xfrm>
            <a:off x="884904" y="0"/>
            <a:ext cx="7949380" cy="496996"/>
          </a:xfrm>
          <a:prstGeom prst="rect">
            <a:avLst/>
          </a:prstGeom>
          <a:noFill/>
        </p:spPr>
        <p:txBody>
          <a:bodyPr wrap="square">
            <a:spAutoFit/>
          </a:bodyPr>
          <a:lstStyle/>
          <a:p>
            <a:pPr algn="ctr">
              <a:lnSpc>
                <a:spcPct val="150000"/>
              </a:lnSpc>
              <a:tabLst>
                <a:tab pos="90170" algn="l"/>
              </a:tabLst>
            </a:pPr>
            <a:r>
              <a:rPr lang="fr-FR" sz="2000" b="1">
                <a:effectLst/>
                <a:latin typeface="+mj-lt"/>
                <a:ea typeface="Calibri" panose="020F0502020204030204" pitchFamily="34" charset="0"/>
                <a:cs typeface="Times New Roman" panose="02020603050405020304" pitchFamily="18" charset="0"/>
              </a:rPr>
              <a:t>Câu 2:</a:t>
            </a:r>
            <a:r>
              <a:rPr lang="fr-FR" sz="2000">
                <a:effectLst/>
                <a:latin typeface="+mj-lt"/>
                <a:ea typeface="Calibri" panose="020F0502020204030204" pitchFamily="34" charset="0"/>
                <a:cs typeface="Times New Roman" panose="02020603050405020304" pitchFamily="18" charset="0"/>
              </a:rPr>
              <a:t> Viết phương trình hóa học của phản ứng.</a:t>
            </a:r>
            <a:endParaRPr lang="en-US" sz="2000">
              <a:effectLst/>
              <a:latin typeface="+mj-lt"/>
              <a:ea typeface="Calibri" panose="020F050202020403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30C74E74-4709-E9EF-82C8-1E9EB64D56AA}"/>
              </a:ext>
            </a:extLst>
          </p:cNvPr>
          <p:cNvPicPr>
            <a:picLocks noChangeAspect="1"/>
          </p:cNvPicPr>
          <p:nvPr/>
        </p:nvPicPr>
        <p:blipFill>
          <a:blip r:embed="rId3"/>
          <a:stretch>
            <a:fillRect/>
          </a:stretch>
        </p:blipFill>
        <p:spPr>
          <a:xfrm>
            <a:off x="2343688" y="633896"/>
            <a:ext cx="4722095" cy="758293"/>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AC490662-BF6E-17FF-09B2-6EA453D6C4FE}"/>
              </a:ext>
            </a:extLst>
          </p:cNvPr>
          <p:cNvSpPr txBox="1"/>
          <p:nvPr/>
        </p:nvSpPr>
        <p:spPr>
          <a:xfrm>
            <a:off x="1102442" y="1529089"/>
            <a:ext cx="7949380" cy="1881990"/>
          </a:xfrm>
          <a:prstGeom prst="rect">
            <a:avLst/>
          </a:prstGeom>
          <a:noFill/>
        </p:spPr>
        <p:txBody>
          <a:bodyPr wrap="square">
            <a:spAutoFit/>
          </a:bodyPr>
          <a:lstStyle/>
          <a:p>
            <a:pPr marL="0" marR="0" algn="just">
              <a:lnSpc>
                <a:spcPct val="150000"/>
              </a:lnSpc>
              <a:spcBef>
                <a:spcPts val="0"/>
              </a:spcBef>
              <a:spcAft>
                <a:spcPts val="0"/>
              </a:spcAft>
            </a:pPr>
            <a:r>
              <a:rPr lang="fr-FR" sz="2000" b="1">
                <a:effectLst/>
                <a:latin typeface="+mj-lt"/>
                <a:ea typeface="Calibri" panose="020F0502020204030204" pitchFamily="34" charset="0"/>
                <a:cs typeface="Times New Roman" panose="02020603050405020304" pitchFamily="18" charset="0"/>
              </a:rPr>
              <a:t>Câu 3:</a:t>
            </a:r>
            <a:r>
              <a:rPr lang="fr-FR" sz="2000">
                <a:effectLst/>
                <a:latin typeface="+mj-lt"/>
                <a:ea typeface="Calibri" panose="020F0502020204030204" pitchFamily="34" charset="0"/>
                <a:cs typeface="Times New Roman" panose="02020603050405020304" pitchFamily="18" charset="0"/>
              </a:rPr>
              <a:t> Propyl acetate là một ester có mùi thơm đặc trưng của quả lê. Propyl acetate thu được khi đun nóng acetic acid với propyl alcohol (CH3CH2CH2OH) có mặt H2SO4 đặc làm xúc tác. Viết phương trình hóa học của phản ứng.</a:t>
            </a:r>
            <a:endParaRPr lang="en-US" sz="2000">
              <a:effectLst/>
              <a:latin typeface="+mj-lt"/>
              <a:ea typeface="Calibri" panose="020F0502020204030204" pitchFamily="34" charset="0"/>
              <a:cs typeface="Times New Roman" panose="02020603050405020304" pitchFamily="18" charset="0"/>
            </a:endParaRPr>
          </a:p>
        </p:txBody>
      </p:sp>
      <p:pic>
        <p:nvPicPr>
          <p:cNvPr id="7" name="Picture 6">
            <a:extLst>
              <a:ext uri="{FF2B5EF4-FFF2-40B4-BE49-F238E27FC236}">
                <a16:creationId xmlns:a16="http://schemas.microsoft.com/office/drawing/2014/main" id="{F6B19C53-1F9C-C5F9-FC45-5F36F7FD1A51}"/>
              </a:ext>
            </a:extLst>
          </p:cNvPr>
          <p:cNvPicPr>
            <a:picLocks noChangeAspect="1"/>
          </p:cNvPicPr>
          <p:nvPr/>
        </p:nvPicPr>
        <p:blipFill>
          <a:blip r:embed="rId4"/>
          <a:stretch>
            <a:fillRect/>
          </a:stretch>
        </p:blipFill>
        <p:spPr>
          <a:xfrm>
            <a:off x="578525" y="3813250"/>
            <a:ext cx="8161738" cy="842502"/>
          </a:xfrm>
          <a:prstGeom prst="rect">
            <a:avLst/>
          </a:prstGeom>
          <a:ln>
            <a:noFill/>
          </a:ln>
          <a:effectLst>
            <a:outerShdw blurRad="292100" dist="139700" dir="2700000" algn="tl" rotWithShape="0">
              <a:srgbClr val="333333">
                <a:alpha val="65000"/>
              </a:srgbClr>
            </a:outerShdw>
          </a:effectLst>
        </p:spPr>
      </p:pic>
      <p:pic>
        <p:nvPicPr>
          <p:cNvPr id="8" name="Picture 46">
            <a:extLst>
              <a:ext uri="{FF2B5EF4-FFF2-40B4-BE49-F238E27FC236}">
                <a16:creationId xmlns:a16="http://schemas.microsoft.com/office/drawing/2014/main" id="{E5E3FFAD-42A6-B4AB-7C14-2B099CCA0F6D}"/>
              </a:ext>
            </a:extLst>
          </p:cNvPr>
          <p:cNvPicPr>
            <a:picLocks noChangeAspect="1"/>
          </p:cNvPicPr>
          <p:nvPr/>
        </p:nvPicPr>
        <p:blipFill>
          <a:blip r:embed="rId5"/>
          <a:srcRect/>
          <a:stretch>
            <a:fillRect/>
          </a:stretch>
        </p:blipFill>
        <p:spPr>
          <a:xfrm>
            <a:off x="1102442" y="46584"/>
            <a:ext cx="953864" cy="1350604"/>
          </a:xfrm>
          <a:prstGeom prst="rect">
            <a:avLst/>
          </a:prstGeom>
        </p:spPr>
      </p:pic>
      <p:pic>
        <p:nvPicPr>
          <p:cNvPr id="9" name="Picture 27">
            <a:extLst>
              <a:ext uri="{FF2B5EF4-FFF2-40B4-BE49-F238E27FC236}">
                <a16:creationId xmlns:a16="http://schemas.microsoft.com/office/drawing/2014/main" id="{293C1870-1FA1-D651-EBB6-2E33FF0CDF76}"/>
              </a:ext>
            </a:extLst>
          </p:cNvPr>
          <p:cNvPicPr>
            <a:picLocks noChangeAspect="1"/>
          </p:cNvPicPr>
          <p:nvPr/>
        </p:nvPicPr>
        <p:blipFill>
          <a:blip r:embed="rId6"/>
          <a:srcRect/>
          <a:stretch>
            <a:fillRect/>
          </a:stretch>
        </p:blipFill>
        <p:spPr>
          <a:xfrm>
            <a:off x="92178" y="1755365"/>
            <a:ext cx="1093708" cy="1545878"/>
          </a:xfrm>
          <a:prstGeom prst="rect">
            <a:avLst/>
          </a:prstGeom>
        </p:spPr>
      </p:pic>
      <p:sp>
        <p:nvSpPr>
          <p:cNvPr id="12" name="Freeform 7">
            <a:extLst>
              <a:ext uri="{FF2B5EF4-FFF2-40B4-BE49-F238E27FC236}">
                <a16:creationId xmlns:a16="http://schemas.microsoft.com/office/drawing/2014/main" id="{A922F80E-CBA6-0D64-F7EA-8D03CD46A2BA}"/>
              </a:ext>
            </a:extLst>
          </p:cNvPr>
          <p:cNvSpPr/>
          <p:nvPr/>
        </p:nvSpPr>
        <p:spPr>
          <a:xfrm>
            <a:off x="8540987" y="88730"/>
            <a:ext cx="580679" cy="1080334"/>
          </a:xfrm>
          <a:custGeom>
            <a:avLst/>
            <a:gdLst/>
            <a:ahLst/>
            <a:cxnLst/>
            <a:rect l="l" t="t" r="r" b="b"/>
            <a:pathLst>
              <a:path w="2211705" h="4114800">
                <a:moveTo>
                  <a:pt x="0" y="0"/>
                </a:moveTo>
                <a:lnTo>
                  <a:pt x="2211705" y="0"/>
                </a:lnTo>
                <a:lnTo>
                  <a:pt x="2211705" y="4114800"/>
                </a:lnTo>
                <a:lnTo>
                  <a:pt x="0" y="4114800"/>
                </a:lnTo>
                <a:lnTo>
                  <a:pt x="0" y="0"/>
                </a:lnTo>
                <a:close/>
              </a:path>
            </a:pathLst>
          </a:custGeom>
          <a:blipFill>
            <a:blip r:embed="rId7">
              <a:extLst>
                <a:ext uri="{96DAC541-7B7A-43D3-8B79-37D633B846F1}">
                  <asvg:svgBlip xmlns:asvg="http://schemas.microsoft.com/office/drawing/2016/SVG/main" xmlns="" r:embed="rId8"/>
                </a:ext>
              </a:extLst>
            </a:blip>
            <a:stretch>
              <a:fillRect/>
            </a:stretch>
          </a:blipFill>
        </p:spPr>
      </p:sp>
    </p:spTree>
    <p:extLst>
      <p:ext uri="{BB962C8B-B14F-4D97-AF65-F5344CB8AC3E}">
        <p14:creationId xmlns:p14="http://schemas.microsoft.com/office/powerpoint/2010/main" val="18709458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randombar(horizontal)">
                                      <p:cBhvr>
                                        <p:cTn id="12" dur="500"/>
                                        <p:tgtEl>
                                          <p:spTgt spid="8"/>
                                        </p:tgtEl>
                                      </p:cBhvr>
                                    </p:animEffect>
                                  </p:childTnLst>
                                </p:cTn>
                              </p:par>
                              <p:par>
                                <p:cTn id="13" presetID="14" presetClass="entr" presetSubtype="1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randombar(horizontal)">
                                      <p:cBhvr>
                                        <p:cTn id="20" dur="500"/>
                                        <p:tgtEl>
                                          <p:spTgt spid="9"/>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randombar(horizont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randombar(horizont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IV. ĐIỀU CHẾ</a:t>
            </a:r>
          </a:p>
        </p:txBody>
      </p:sp>
    </p:spTree>
    <p:extLst>
      <p:ext uri="{BB962C8B-B14F-4D97-AF65-F5344CB8AC3E}">
        <p14:creationId xmlns:p14="http://schemas.microsoft.com/office/powerpoint/2010/main" val="3575309328"/>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sp>
        <p:nvSpPr>
          <p:cNvPr id="5" name="TextBox 4">
            <a:extLst>
              <a:ext uri="{FF2B5EF4-FFF2-40B4-BE49-F238E27FC236}">
                <a16:creationId xmlns:a16="http://schemas.microsoft.com/office/drawing/2014/main" id="{5AF33083-8D21-AAEB-2D62-836852215D82}"/>
              </a:ext>
            </a:extLst>
          </p:cNvPr>
          <p:cNvSpPr txBox="1"/>
          <p:nvPr/>
        </p:nvSpPr>
        <p:spPr>
          <a:xfrm>
            <a:off x="1692377" y="58994"/>
            <a:ext cx="7259894" cy="958660"/>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Acetic acid dùng để sản xuất giấm được điều chế từ ethylic alcohol loãng bằng phương pháp lên men giấm:</a:t>
            </a:r>
            <a:endParaRPr lang="en-US" sz="2000">
              <a:effectLst/>
              <a:latin typeface="+mj-lt"/>
              <a:ea typeface="Calibri" panose="020F0502020204030204" pitchFamily="34" charset="0"/>
              <a:cs typeface="Times New Roman" panose="02020603050405020304" pitchFamily="18" charset="0"/>
            </a:endParaRPr>
          </a:p>
        </p:txBody>
      </p:sp>
      <p:sp>
        <p:nvSpPr>
          <p:cNvPr id="11" name="Freeform 2">
            <a:extLst>
              <a:ext uri="{FF2B5EF4-FFF2-40B4-BE49-F238E27FC236}">
                <a16:creationId xmlns:a16="http://schemas.microsoft.com/office/drawing/2014/main" id="{641050B3-4C23-E15B-9CBB-3BA27DB94013}"/>
              </a:ext>
            </a:extLst>
          </p:cNvPr>
          <p:cNvSpPr/>
          <p:nvPr/>
        </p:nvSpPr>
        <p:spPr>
          <a:xfrm>
            <a:off x="254866" y="1633214"/>
            <a:ext cx="1719352" cy="573834"/>
          </a:xfrm>
          <a:custGeom>
            <a:avLst/>
            <a:gdLst/>
            <a:ahLst/>
            <a:cxnLst/>
            <a:rect l="l" t="t" r="r" b="b"/>
            <a:pathLst>
              <a:path w="7315200" h="2441448">
                <a:moveTo>
                  <a:pt x="0" y="0"/>
                </a:moveTo>
                <a:lnTo>
                  <a:pt x="7315200" y="0"/>
                </a:lnTo>
                <a:lnTo>
                  <a:pt x="7315200" y="2441448"/>
                </a:lnTo>
                <a:lnTo>
                  <a:pt x="0" y="2441448"/>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sp>
      <p:sp>
        <p:nvSpPr>
          <p:cNvPr id="13" name="Plus Sign 12">
            <a:extLst>
              <a:ext uri="{FF2B5EF4-FFF2-40B4-BE49-F238E27FC236}">
                <a16:creationId xmlns:a16="http://schemas.microsoft.com/office/drawing/2014/main" id="{3958CFCC-7ADE-5E40-1619-372C9C4F9367}"/>
              </a:ext>
            </a:extLst>
          </p:cNvPr>
          <p:cNvSpPr/>
          <p:nvPr/>
        </p:nvSpPr>
        <p:spPr>
          <a:xfrm>
            <a:off x="2172369" y="1718515"/>
            <a:ext cx="494071" cy="467578"/>
          </a:xfrm>
          <a:prstGeom prst="mathPlus">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3">
            <a:extLst>
              <a:ext uri="{FF2B5EF4-FFF2-40B4-BE49-F238E27FC236}">
                <a16:creationId xmlns:a16="http://schemas.microsoft.com/office/drawing/2014/main" id="{B71D14FC-BF26-2CD5-7E2C-F87CFEE40CD5}"/>
              </a:ext>
            </a:extLst>
          </p:cNvPr>
          <p:cNvSpPr/>
          <p:nvPr/>
        </p:nvSpPr>
        <p:spPr>
          <a:xfrm>
            <a:off x="2842239" y="1522724"/>
            <a:ext cx="1317023" cy="816554"/>
          </a:xfrm>
          <a:custGeom>
            <a:avLst/>
            <a:gdLst/>
            <a:ahLst/>
            <a:cxnLst/>
            <a:rect l="l" t="t" r="r" b="b"/>
            <a:pathLst>
              <a:path w="6636774" h="4114800">
                <a:moveTo>
                  <a:pt x="0" y="0"/>
                </a:moveTo>
                <a:lnTo>
                  <a:pt x="6636774" y="0"/>
                </a:lnTo>
                <a:lnTo>
                  <a:pt x="6636774" y="4114800"/>
                </a:lnTo>
                <a:lnTo>
                  <a:pt x="0" y="4114800"/>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sp>
      <p:grpSp>
        <p:nvGrpSpPr>
          <p:cNvPr id="21" name="Group 20">
            <a:extLst>
              <a:ext uri="{FF2B5EF4-FFF2-40B4-BE49-F238E27FC236}">
                <a16:creationId xmlns:a16="http://schemas.microsoft.com/office/drawing/2014/main" id="{6D5456F9-3FF7-8D89-0815-8B37A6145C6A}"/>
              </a:ext>
            </a:extLst>
          </p:cNvPr>
          <p:cNvGrpSpPr/>
          <p:nvPr/>
        </p:nvGrpSpPr>
        <p:grpSpPr>
          <a:xfrm>
            <a:off x="4510860" y="1558270"/>
            <a:ext cx="887864" cy="816554"/>
            <a:chOff x="4128068" y="1237493"/>
            <a:chExt cx="887864" cy="816554"/>
          </a:xfrm>
        </p:grpSpPr>
        <p:sp>
          <p:nvSpPr>
            <p:cNvPr id="15" name="Arrow: Right 14">
              <a:extLst>
                <a:ext uri="{FF2B5EF4-FFF2-40B4-BE49-F238E27FC236}">
                  <a16:creationId xmlns:a16="http://schemas.microsoft.com/office/drawing/2014/main" id="{23898678-13ED-6A1C-F4A8-DEE8D7954DCB}"/>
                </a:ext>
              </a:extLst>
            </p:cNvPr>
            <p:cNvSpPr/>
            <p:nvPr/>
          </p:nvSpPr>
          <p:spPr>
            <a:xfrm>
              <a:off x="4128068" y="1411981"/>
              <a:ext cx="887864" cy="486696"/>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
              <a:extLst>
                <a:ext uri="{FF2B5EF4-FFF2-40B4-BE49-F238E27FC236}">
                  <a16:creationId xmlns:a16="http://schemas.microsoft.com/office/drawing/2014/main" id="{A54DD1E9-E1AE-83D0-D1DD-FC6858F23B49}"/>
                </a:ext>
              </a:extLst>
            </p:cNvPr>
            <p:cNvSpPr/>
            <p:nvPr/>
          </p:nvSpPr>
          <p:spPr>
            <a:xfrm>
              <a:off x="4317006" y="1237493"/>
              <a:ext cx="316780" cy="816554"/>
            </a:xfrm>
            <a:custGeom>
              <a:avLst/>
              <a:gdLst/>
              <a:ahLst/>
              <a:cxnLst/>
              <a:rect l="l" t="t" r="r" b="b"/>
              <a:pathLst>
                <a:path w="3329896" h="8229600">
                  <a:moveTo>
                    <a:pt x="0" y="0"/>
                  </a:moveTo>
                  <a:lnTo>
                    <a:pt x="3329896" y="0"/>
                  </a:lnTo>
                  <a:lnTo>
                    <a:pt x="3329896" y="8229600"/>
                  </a:lnTo>
                  <a:lnTo>
                    <a:pt x="0" y="8229600"/>
                  </a:lnTo>
                  <a:lnTo>
                    <a:pt x="0" y="0"/>
                  </a:lnTo>
                  <a:close/>
                </a:path>
              </a:pathLst>
            </a:custGeom>
            <a:blipFill>
              <a:blip r:embed="rId7"/>
              <a:stretch>
                <a:fillRect/>
              </a:stretch>
            </a:blipFill>
          </p:spPr>
          <p:txBody>
            <a:bodyPr/>
            <a:lstStyle/>
            <a:p>
              <a:endParaRPr lang="en-US"/>
            </a:p>
          </p:txBody>
        </p:sp>
      </p:grpSp>
      <p:sp>
        <p:nvSpPr>
          <p:cNvPr id="17" name="Freeform 5">
            <a:extLst>
              <a:ext uri="{FF2B5EF4-FFF2-40B4-BE49-F238E27FC236}">
                <a16:creationId xmlns:a16="http://schemas.microsoft.com/office/drawing/2014/main" id="{CBD80A11-92A4-8B47-322B-E6448B9D52E7}"/>
              </a:ext>
            </a:extLst>
          </p:cNvPr>
          <p:cNvSpPr/>
          <p:nvPr/>
        </p:nvSpPr>
        <p:spPr>
          <a:xfrm>
            <a:off x="5991622" y="1382070"/>
            <a:ext cx="790949" cy="1076121"/>
          </a:xfrm>
          <a:custGeom>
            <a:avLst/>
            <a:gdLst/>
            <a:ahLst/>
            <a:cxnLst/>
            <a:rect l="l" t="t" r="r" b="b"/>
            <a:pathLst>
              <a:path w="3024378" h="4114800">
                <a:moveTo>
                  <a:pt x="0" y="0"/>
                </a:moveTo>
                <a:lnTo>
                  <a:pt x="3024378" y="0"/>
                </a:lnTo>
                <a:lnTo>
                  <a:pt x="3024378" y="4114800"/>
                </a:lnTo>
                <a:lnTo>
                  <a:pt x="0" y="4114800"/>
                </a:lnTo>
                <a:lnTo>
                  <a:pt x="0" y="0"/>
                </a:lnTo>
                <a:close/>
              </a:path>
            </a:pathLst>
          </a:custGeom>
          <a:blipFill>
            <a:blip r:embed="rId8">
              <a:extLst>
                <a:ext uri="{96DAC541-7B7A-43D3-8B79-37D633B846F1}">
                  <asvg:svgBlip xmlns:asvg="http://schemas.microsoft.com/office/drawing/2016/SVG/main" xmlns="" r:embed="rId9"/>
                </a:ext>
              </a:extLst>
            </a:blip>
            <a:stretch>
              <a:fillRect/>
            </a:stretch>
          </a:blipFill>
        </p:spPr>
      </p:sp>
      <p:sp>
        <p:nvSpPr>
          <p:cNvPr id="18" name="Freeform 6">
            <a:extLst>
              <a:ext uri="{FF2B5EF4-FFF2-40B4-BE49-F238E27FC236}">
                <a16:creationId xmlns:a16="http://schemas.microsoft.com/office/drawing/2014/main" id="{0A1A3180-35D9-AB2C-FDA1-5ABBA3778744}"/>
              </a:ext>
            </a:extLst>
          </p:cNvPr>
          <p:cNvSpPr/>
          <p:nvPr/>
        </p:nvSpPr>
        <p:spPr>
          <a:xfrm>
            <a:off x="7863642" y="1440801"/>
            <a:ext cx="874777" cy="958660"/>
          </a:xfrm>
          <a:custGeom>
            <a:avLst/>
            <a:gdLst/>
            <a:ahLst/>
            <a:cxnLst/>
            <a:rect l="l" t="t" r="r" b="b"/>
            <a:pathLst>
              <a:path w="3754755" h="4114800">
                <a:moveTo>
                  <a:pt x="0" y="0"/>
                </a:moveTo>
                <a:lnTo>
                  <a:pt x="3754755" y="0"/>
                </a:lnTo>
                <a:lnTo>
                  <a:pt x="3754755" y="4114800"/>
                </a:lnTo>
                <a:lnTo>
                  <a:pt x="0" y="4114800"/>
                </a:lnTo>
                <a:lnTo>
                  <a:pt x="0" y="0"/>
                </a:lnTo>
                <a:close/>
              </a:path>
            </a:pathLst>
          </a:custGeom>
          <a:blipFill>
            <a:blip r:embed="rId10">
              <a:extLst>
                <a:ext uri="{96DAC541-7B7A-43D3-8B79-37D633B846F1}">
                  <asvg:svgBlip xmlns:asvg="http://schemas.microsoft.com/office/drawing/2016/SVG/main" xmlns="" r:embed="rId11"/>
                </a:ext>
              </a:extLst>
            </a:blip>
            <a:stretch>
              <a:fillRect/>
            </a:stretch>
          </a:blipFill>
        </p:spPr>
      </p:sp>
      <p:sp>
        <p:nvSpPr>
          <p:cNvPr id="20" name="Plus Sign 19">
            <a:extLst>
              <a:ext uri="{FF2B5EF4-FFF2-40B4-BE49-F238E27FC236}">
                <a16:creationId xmlns:a16="http://schemas.microsoft.com/office/drawing/2014/main" id="{50902445-8381-7D86-A99D-C8559F96C4EB}"/>
              </a:ext>
            </a:extLst>
          </p:cNvPr>
          <p:cNvSpPr/>
          <p:nvPr/>
        </p:nvSpPr>
        <p:spPr>
          <a:xfrm>
            <a:off x="7071638" y="1747836"/>
            <a:ext cx="494071" cy="467578"/>
          </a:xfrm>
          <a:prstGeom prst="mathPlus">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F71B3061-7DC9-6B09-9F63-03D20893A111}"/>
              </a:ext>
            </a:extLst>
          </p:cNvPr>
          <p:cNvSpPr/>
          <p:nvPr/>
        </p:nvSpPr>
        <p:spPr>
          <a:xfrm>
            <a:off x="1194619" y="3052915"/>
            <a:ext cx="7543800" cy="1644445"/>
          </a:xfrm>
          <a:prstGeom prst="roundRect">
            <a:avLst/>
          </a:prstGeom>
          <a:solidFill>
            <a:schemeClr val="accent5">
              <a:lumMod val="20000"/>
              <a:lumOff val="80000"/>
            </a:schemeClr>
          </a:solidFill>
          <a:ln>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Khi để các loại rượu có độ cồn thấp (rượu vang, rượu mơ, rượu sâm panh,…) tiếp xúc với không khí, sau một thời gian thì các loại rượu này có vị chua. Hãy giải thích.</a:t>
            </a:r>
            <a:endParaRPr lang="en-US" sz="2000">
              <a:latin typeface="+mj-lt"/>
            </a:endParaRPr>
          </a:p>
        </p:txBody>
      </p:sp>
      <p:pic>
        <p:nvPicPr>
          <p:cNvPr id="24" name="Picture 27">
            <a:extLst>
              <a:ext uri="{FF2B5EF4-FFF2-40B4-BE49-F238E27FC236}">
                <a16:creationId xmlns:a16="http://schemas.microsoft.com/office/drawing/2014/main" id="{313A05DF-F0DE-C5BF-08D2-C7D938A1D114}"/>
              </a:ext>
            </a:extLst>
          </p:cNvPr>
          <p:cNvPicPr>
            <a:picLocks noChangeAspect="1"/>
          </p:cNvPicPr>
          <p:nvPr/>
        </p:nvPicPr>
        <p:blipFill>
          <a:blip r:embed="rId12"/>
          <a:srcRect/>
          <a:stretch>
            <a:fillRect/>
          </a:stretch>
        </p:blipFill>
        <p:spPr>
          <a:xfrm>
            <a:off x="159002" y="2959513"/>
            <a:ext cx="1295607" cy="1831248"/>
          </a:xfrm>
          <a:prstGeom prst="rect">
            <a:avLst/>
          </a:prstGeom>
        </p:spPr>
      </p:pic>
    </p:spTree>
    <p:extLst>
      <p:ext uri="{BB962C8B-B14F-4D97-AF65-F5344CB8AC3E}">
        <p14:creationId xmlns:p14="http://schemas.microsoft.com/office/powerpoint/2010/main" val="1592322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par>
                                <p:cTn id="16" presetID="22" presetClass="entr" presetSubtype="8"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par>
                                <p:cTn id="19" presetID="22" presetClass="entr" presetSubtype="8"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500"/>
                                        <p:tgtEl>
                                          <p:spTgt spid="21"/>
                                        </p:tgtEl>
                                      </p:cBhvr>
                                    </p:animEffect>
                                  </p:child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500"/>
                                        <p:tgtEl>
                                          <p:spTgt spid="1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randombar(horizontal)">
                                      <p:cBhvr>
                                        <p:cTn id="35" dur="500"/>
                                        <p:tgtEl>
                                          <p:spTgt spid="24"/>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randombar(horizontal)">
                                      <p:cBhvr>
                                        <p:cTn id="3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P spid="20" grpId="0" animBg="1"/>
      <p:bldP spid="2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78"/>
        <p:cNvGrpSpPr/>
        <p:nvPr/>
      </p:nvGrpSpPr>
      <p:grpSpPr>
        <a:xfrm>
          <a:off x="0" y="0"/>
          <a:ext cx="0" cy="0"/>
          <a:chOff x="0" y="0"/>
          <a:chExt cx="0" cy="0"/>
        </a:xfrm>
      </p:grpSpPr>
      <p:pic>
        <p:nvPicPr>
          <p:cNvPr id="3074" name="Picture 2" descr="Rượu Vang Ý Tenuta Ammiraglia Terre More 2020">
            <a:extLst>
              <a:ext uri="{FF2B5EF4-FFF2-40B4-BE49-F238E27FC236}">
                <a16:creationId xmlns:a16="http://schemas.microsoft.com/office/drawing/2014/main" id="{CFA5CF86-CA3F-984F-D3C3-52ABDDDEF2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228" y="1420324"/>
            <a:ext cx="1380839" cy="1841116"/>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3078" name="Picture 6" descr="Rượu Sâm Panh Champagne Beaumont Des Crayères Grand Chardonnay Brut">
            <a:extLst>
              <a:ext uri="{FF2B5EF4-FFF2-40B4-BE49-F238E27FC236}">
                <a16:creationId xmlns:a16="http://schemas.microsoft.com/office/drawing/2014/main" id="{3750BFEC-9A15-F255-6768-4B2C8BBB1C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98183" y="1420325"/>
            <a:ext cx="1380837" cy="1841116"/>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3080" name="Picture 8" descr="Rượu Mầm – Rượu Mơ Má Đào Mộc Châu (3 chai 690k) – Wine Hamper">
            <a:extLst>
              <a:ext uri="{FF2B5EF4-FFF2-40B4-BE49-F238E27FC236}">
                <a16:creationId xmlns:a16="http://schemas.microsoft.com/office/drawing/2014/main" id="{B8D43884-7258-C13C-9BFA-4E5CE0FBC2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84292" y="1395768"/>
            <a:ext cx="1396656" cy="1862208"/>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7B4615C9-3496-3FDC-6D21-4AA554ED8C52}"/>
              </a:ext>
            </a:extLst>
          </p:cNvPr>
          <p:cNvSpPr txBox="1"/>
          <p:nvPr/>
        </p:nvSpPr>
        <p:spPr>
          <a:xfrm>
            <a:off x="1880419" y="0"/>
            <a:ext cx="7145593" cy="1420325"/>
          </a:xfrm>
          <a:prstGeom prst="rect">
            <a:avLst/>
          </a:prstGeom>
          <a:noFill/>
        </p:spPr>
        <p:txBody>
          <a:bodyPr wrap="square">
            <a:spAutoFit/>
          </a:bodyPr>
          <a:lstStyle/>
          <a:p>
            <a:pPr algn="just">
              <a:lnSpc>
                <a:spcPct val="150000"/>
              </a:lnSpc>
            </a:pPr>
            <a:r>
              <a:rPr lang="fr-FR" sz="2000"/>
              <a:t>Trong các loại rượu trên có chứa ethylic alcohol nồng độ thấp, khi để trong không khí sẽ bị oxi hóa bởi oxygen tạo thành acetic acid nên có vị chua. </a:t>
            </a:r>
            <a:endParaRPr lang="en-US" sz="2000">
              <a:latin typeface="+mj-lt"/>
            </a:endParaRPr>
          </a:p>
        </p:txBody>
      </p:sp>
      <p:pic>
        <p:nvPicPr>
          <p:cNvPr id="6" name="Picture 17">
            <a:extLst>
              <a:ext uri="{FF2B5EF4-FFF2-40B4-BE49-F238E27FC236}">
                <a16:creationId xmlns:a16="http://schemas.microsoft.com/office/drawing/2014/main" id="{47632AF7-CED5-117C-E42E-A6135B6DC5B6}"/>
              </a:ext>
            </a:extLst>
          </p:cNvPr>
          <p:cNvPicPr>
            <a:picLocks noChangeAspect="1"/>
          </p:cNvPicPr>
          <p:nvPr/>
        </p:nvPicPr>
        <p:blipFill>
          <a:blip r:embed="rId6"/>
          <a:srcRect/>
          <a:stretch>
            <a:fillRect/>
          </a:stretch>
        </p:blipFill>
        <p:spPr>
          <a:xfrm>
            <a:off x="401953" y="112307"/>
            <a:ext cx="1478466" cy="1195709"/>
          </a:xfrm>
          <a:prstGeom prst="rect">
            <a:avLst/>
          </a:prstGeom>
        </p:spPr>
      </p:pic>
      <p:sp>
        <p:nvSpPr>
          <p:cNvPr id="9" name="TextBox 8">
            <a:extLst>
              <a:ext uri="{FF2B5EF4-FFF2-40B4-BE49-F238E27FC236}">
                <a16:creationId xmlns:a16="http://schemas.microsoft.com/office/drawing/2014/main" id="{D3415FF4-69D8-6A1F-A974-BE975CF9C1A0}"/>
              </a:ext>
            </a:extLst>
          </p:cNvPr>
          <p:cNvSpPr txBox="1"/>
          <p:nvPr/>
        </p:nvSpPr>
        <p:spPr>
          <a:xfrm>
            <a:off x="1437967" y="3489975"/>
            <a:ext cx="7462683" cy="1420325"/>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Trong các loại rượu trên có chứa ethylic alcohol nồng độ thấp, khi để trong không khí sẽ bị oxi hóa bởi oxygen tạo thành acetic acid nên có vị chua. </a:t>
            </a:r>
            <a:endParaRPr lang="en-US" sz="2000">
              <a:effectLst/>
              <a:latin typeface="+mj-lt"/>
              <a:ea typeface="Calibri" panose="020F0502020204030204" pitchFamily="34" charset="0"/>
              <a:cs typeface="Times New Roman" panose="02020603050405020304" pitchFamily="18" charset="0"/>
            </a:endParaRPr>
          </a:p>
        </p:txBody>
      </p:sp>
      <p:sp>
        <p:nvSpPr>
          <p:cNvPr id="10" name="Arrow: Curved Right 9">
            <a:extLst>
              <a:ext uri="{FF2B5EF4-FFF2-40B4-BE49-F238E27FC236}">
                <a16:creationId xmlns:a16="http://schemas.microsoft.com/office/drawing/2014/main" id="{CC7CB668-7601-D4CB-70CE-C71C8BF7361B}"/>
              </a:ext>
            </a:extLst>
          </p:cNvPr>
          <p:cNvSpPr/>
          <p:nvPr/>
        </p:nvSpPr>
        <p:spPr>
          <a:xfrm>
            <a:off x="180032" y="3103118"/>
            <a:ext cx="1135259" cy="942161"/>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2406234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3074"/>
                                        </p:tgtEl>
                                        <p:attrNameLst>
                                          <p:attrName>style.visibility</p:attrName>
                                        </p:attrNameLst>
                                      </p:cBhvr>
                                      <p:to>
                                        <p:strVal val="visible"/>
                                      </p:to>
                                    </p:set>
                                    <p:anim calcmode="lin" valueType="num">
                                      <p:cBhvr additive="base">
                                        <p:cTn id="15" dur="500" fill="hold"/>
                                        <p:tgtEl>
                                          <p:spTgt spid="3074"/>
                                        </p:tgtEl>
                                        <p:attrNameLst>
                                          <p:attrName>ppt_x</p:attrName>
                                        </p:attrNameLst>
                                      </p:cBhvr>
                                      <p:tavLst>
                                        <p:tav tm="0">
                                          <p:val>
                                            <p:strVal val="#ppt_x"/>
                                          </p:val>
                                        </p:tav>
                                        <p:tav tm="100000">
                                          <p:val>
                                            <p:strVal val="#ppt_x"/>
                                          </p:val>
                                        </p:tav>
                                      </p:tavLst>
                                    </p:anim>
                                    <p:anim calcmode="lin" valueType="num">
                                      <p:cBhvr additive="base">
                                        <p:cTn id="16" dur="500" fill="hold"/>
                                        <p:tgtEl>
                                          <p:spTgt spid="307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80"/>
                                        </p:tgtEl>
                                        <p:attrNameLst>
                                          <p:attrName>style.visibility</p:attrName>
                                        </p:attrNameLst>
                                      </p:cBhvr>
                                      <p:to>
                                        <p:strVal val="visible"/>
                                      </p:to>
                                    </p:set>
                                    <p:anim calcmode="lin" valueType="num">
                                      <p:cBhvr additive="base">
                                        <p:cTn id="19" dur="500" fill="hold"/>
                                        <p:tgtEl>
                                          <p:spTgt spid="3080"/>
                                        </p:tgtEl>
                                        <p:attrNameLst>
                                          <p:attrName>ppt_x</p:attrName>
                                        </p:attrNameLst>
                                      </p:cBhvr>
                                      <p:tavLst>
                                        <p:tav tm="0">
                                          <p:val>
                                            <p:strVal val="#ppt_x"/>
                                          </p:val>
                                        </p:tav>
                                        <p:tav tm="100000">
                                          <p:val>
                                            <p:strVal val="#ppt_x"/>
                                          </p:val>
                                        </p:tav>
                                      </p:tavLst>
                                    </p:anim>
                                    <p:anim calcmode="lin" valueType="num">
                                      <p:cBhvr additive="base">
                                        <p:cTn id="20" dur="500" fill="hold"/>
                                        <p:tgtEl>
                                          <p:spTgt spid="308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78"/>
                                        </p:tgtEl>
                                        <p:attrNameLst>
                                          <p:attrName>style.visibility</p:attrName>
                                        </p:attrNameLst>
                                      </p:cBhvr>
                                      <p:to>
                                        <p:strVal val="visible"/>
                                      </p:to>
                                    </p:set>
                                    <p:anim calcmode="lin" valueType="num">
                                      <p:cBhvr additive="base">
                                        <p:cTn id="23" dur="500" fill="hold"/>
                                        <p:tgtEl>
                                          <p:spTgt spid="3078"/>
                                        </p:tgtEl>
                                        <p:attrNameLst>
                                          <p:attrName>ppt_x</p:attrName>
                                        </p:attrNameLst>
                                      </p:cBhvr>
                                      <p:tavLst>
                                        <p:tav tm="0">
                                          <p:val>
                                            <p:strVal val="#ppt_x"/>
                                          </p:val>
                                        </p:tav>
                                        <p:tav tm="100000">
                                          <p:val>
                                            <p:strVal val="#ppt_x"/>
                                          </p:val>
                                        </p:tav>
                                      </p:tavLst>
                                    </p:anim>
                                    <p:anim calcmode="lin" valueType="num">
                                      <p:cBhvr additive="base">
                                        <p:cTn id="24" dur="500" fill="hold"/>
                                        <p:tgtEl>
                                          <p:spTgt spid="307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6"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45">
                                          <p:stCondLst>
                                            <p:cond delay="0"/>
                                          </p:stCondLst>
                                        </p:cTn>
                                        <p:tgtEl>
                                          <p:spTgt spid="10"/>
                                        </p:tgtEl>
                                      </p:cBhvr>
                                    </p:animEffect>
                                    <p:anim calcmode="lin" valueType="num">
                                      <p:cBhvr>
                                        <p:cTn id="30"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1"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2"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33"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34"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35" dur="7">
                                          <p:stCondLst>
                                            <p:cond delay="162"/>
                                          </p:stCondLst>
                                        </p:cTn>
                                        <p:tgtEl>
                                          <p:spTgt spid="10"/>
                                        </p:tgtEl>
                                      </p:cBhvr>
                                      <p:to x="100000" y="60000"/>
                                    </p:animScale>
                                    <p:animScale>
                                      <p:cBhvr>
                                        <p:cTn id="36" dur="41" decel="50000">
                                          <p:stCondLst>
                                            <p:cond delay="169"/>
                                          </p:stCondLst>
                                        </p:cTn>
                                        <p:tgtEl>
                                          <p:spTgt spid="10"/>
                                        </p:tgtEl>
                                      </p:cBhvr>
                                      <p:to x="100000" y="100000"/>
                                    </p:animScale>
                                    <p:animScale>
                                      <p:cBhvr>
                                        <p:cTn id="37" dur="7">
                                          <p:stCondLst>
                                            <p:cond delay="328"/>
                                          </p:stCondLst>
                                        </p:cTn>
                                        <p:tgtEl>
                                          <p:spTgt spid="10"/>
                                        </p:tgtEl>
                                      </p:cBhvr>
                                      <p:to x="100000" y="80000"/>
                                    </p:animScale>
                                    <p:animScale>
                                      <p:cBhvr>
                                        <p:cTn id="38" dur="41" decel="50000">
                                          <p:stCondLst>
                                            <p:cond delay="335"/>
                                          </p:stCondLst>
                                        </p:cTn>
                                        <p:tgtEl>
                                          <p:spTgt spid="10"/>
                                        </p:tgtEl>
                                      </p:cBhvr>
                                      <p:to x="100000" y="100000"/>
                                    </p:animScale>
                                    <p:animScale>
                                      <p:cBhvr>
                                        <p:cTn id="39" dur="7">
                                          <p:stCondLst>
                                            <p:cond delay="410"/>
                                          </p:stCondLst>
                                        </p:cTn>
                                        <p:tgtEl>
                                          <p:spTgt spid="10"/>
                                        </p:tgtEl>
                                      </p:cBhvr>
                                      <p:to x="100000" y="90000"/>
                                    </p:animScale>
                                    <p:animScale>
                                      <p:cBhvr>
                                        <p:cTn id="40" dur="41" decel="50000">
                                          <p:stCondLst>
                                            <p:cond delay="417"/>
                                          </p:stCondLst>
                                        </p:cTn>
                                        <p:tgtEl>
                                          <p:spTgt spid="10"/>
                                        </p:tgtEl>
                                      </p:cBhvr>
                                      <p:to x="100000" y="100000"/>
                                    </p:animScale>
                                    <p:animScale>
                                      <p:cBhvr>
                                        <p:cTn id="41" dur="7">
                                          <p:stCondLst>
                                            <p:cond delay="452"/>
                                          </p:stCondLst>
                                        </p:cTn>
                                        <p:tgtEl>
                                          <p:spTgt spid="10"/>
                                        </p:tgtEl>
                                      </p:cBhvr>
                                      <p:to x="100000" y="95000"/>
                                    </p:animScale>
                                    <p:animScale>
                                      <p:cBhvr>
                                        <p:cTn id="42" dur="41" decel="50000">
                                          <p:stCondLst>
                                            <p:cond delay="459"/>
                                          </p:stCondLst>
                                        </p:cTn>
                                        <p:tgtEl>
                                          <p:spTgt spid="10"/>
                                        </p:tgtEl>
                                      </p:cBhvr>
                                      <p:to x="100000" y="100000"/>
                                    </p:animScale>
                                  </p:childTnLst>
                                </p:cTn>
                              </p:par>
                              <p:par>
                                <p:cTn id="43" presetID="26"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145">
                                          <p:stCondLst>
                                            <p:cond delay="0"/>
                                          </p:stCondLst>
                                        </p:cTn>
                                        <p:tgtEl>
                                          <p:spTgt spid="9"/>
                                        </p:tgtEl>
                                      </p:cBhvr>
                                    </p:animEffect>
                                    <p:anim calcmode="lin" valueType="num">
                                      <p:cBhvr>
                                        <p:cTn id="46" dur="456"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47" dur="166"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48" dur="166" tmFilter="0, 0; 0.125,0.2665; 0.25,0.4; 0.375,0.465; 0.5,0.5;  0.625,0.535; 0.75,0.6; 0.875,0.7335; 1,1">
                                          <p:stCondLst>
                                            <p:cond delay="166"/>
                                          </p:stCondLst>
                                        </p:cTn>
                                        <p:tgtEl>
                                          <p:spTgt spid="9"/>
                                        </p:tgtEl>
                                        <p:attrNameLst>
                                          <p:attrName>ppt_y</p:attrName>
                                        </p:attrNameLst>
                                      </p:cBhvr>
                                      <p:tavLst>
                                        <p:tav tm="0" fmla="#ppt_y-sin(pi*$)/9">
                                          <p:val>
                                            <p:fltVal val="0"/>
                                          </p:val>
                                        </p:tav>
                                        <p:tav tm="100000">
                                          <p:val>
                                            <p:fltVal val="1"/>
                                          </p:val>
                                        </p:tav>
                                      </p:tavLst>
                                    </p:anim>
                                    <p:anim calcmode="lin" valueType="num">
                                      <p:cBhvr>
                                        <p:cTn id="49" dur="83" tmFilter="0, 0; 0.125,0.2665; 0.25,0.4; 0.375,0.465; 0.5,0.5;  0.625,0.535; 0.75,0.6; 0.875,0.7335; 1,1">
                                          <p:stCondLst>
                                            <p:cond delay="331"/>
                                          </p:stCondLst>
                                        </p:cTn>
                                        <p:tgtEl>
                                          <p:spTgt spid="9"/>
                                        </p:tgtEl>
                                        <p:attrNameLst>
                                          <p:attrName>ppt_y</p:attrName>
                                        </p:attrNameLst>
                                      </p:cBhvr>
                                      <p:tavLst>
                                        <p:tav tm="0" fmla="#ppt_y-sin(pi*$)/27">
                                          <p:val>
                                            <p:fltVal val="0"/>
                                          </p:val>
                                        </p:tav>
                                        <p:tav tm="100000">
                                          <p:val>
                                            <p:fltVal val="1"/>
                                          </p:val>
                                        </p:tav>
                                      </p:tavLst>
                                    </p:anim>
                                    <p:anim calcmode="lin" valueType="num">
                                      <p:cBhvr>
                                        <p:cTn id="50" dur="41" tmFilter="0, 0; 0.125,0.2665; 0.25,0.4; 0.375,0.465; 0.5,0.5;  0.625,0.535; 0.75,0.6; 0.875,0.7335; 1,1">
                                          <p:stCondLst>
                                            <p:cond delay="414"/>
                                          </p:stCondLst>
                                        </p:cTn>
                                        <p:tgtEl>
                                          <p:spTgt spid="9"/>
                                        </p:tgtEl>
                                        <p:attrNameLst>
                                          <p:attrName>ppt_y</p:attrName>
                                        </p:attrNameLst>
                                      </p:cBhvr>
                                      <p:tavLst>
                                        <p:tav tm="0" fmla="#ppt_y-sin(pi*$)/81">
                                          <p:val>
                                            <p:fltVal val="0"/>
                                          </p:val>
                                        </p:tav>
                                        <p:tav tm="100000">
                                          <p:val>
                                            <p:fltVal val="1"/>
                                          </p:val>
                                        </p:tav>
                                      </p:tavLst>
                                    </p:anim>
                                    <p:animScale>
                                      <p:cBhvr>
                                        <p:cTn id="51" dur="7">
                                          <p:stCondLst>
                                            <p:cond delay="162"/>
                                          </p:stCondLst>
                                        </p:cTn>
                                        <p:tgtEl>
                                          <p:spTgt spid="9"/>
                                        </p:tgtEl>
                                      </p:cBhvr>
                                      <p:to x="100000" y="60000"/>
                                    </p:animScale>
                                    <p:animScale>
                                      <p:cBhvr>
                                        <p:cTn id="52" dur="41" decel="50000">
                                          <p:stCondLst>
                                            <p:cond delay="169"/>
                                          </p:stCondLst>
                                        </p:cTn>
                                        <p:tgtEl>
                                          <p:spTgt spid="9"/>
                                        </p:tgtEl>
                                      </p:cBhvr>
                                      <p:to x="100000" y="100000"/>
                                    </p:animScale>
                                    <p:animScale>
                                      <p:cBhvr>
                                        <p:cTn id="53" dur="7">
                                          <p:stCondLst>
                                            <p:cond delay="328"/>
                                          </p:stCondLst>
                                        </p:cTn>
                                        <p:tgtEl>
                                          <p:spTgt spid="9"/>
                                        </p:tgtEl>
                                      </p:cBhvr>
                                      <p:to x="100000" y="80000"/>
                                    </p:animScale>
                                    <p:animScale>
                                      <p:cBhvr>
                                        <p:cTn id="54" dur="41" decel="50000">
                                          <p:stCondLst>
                                            <p:cond delay="335"/>
                                          </p:stCondLst>
                                        </p:cTn>
                                        <p:tgtEl>
                                          <p:spTgt spid="9"/>
                                        </p:tgtEl>
                                      </p:cBhvr>
                                      <p:to x="100000" y="100000"/>
                                    </p:animScale>
                                    <p:animScale>
                                      <p:cBhvr>
                                        <p:cTn id="55" dur="7">
                                          <p:stCondLst>
                                            <p:cond delay="410"/>
                                          </p:stCondLst>
                                        </p:cTn>
                                        <p:tgtEl>
                                          <p:spTgt spid="9"/>
                                        </p:tgtEl>
                                      </p:cBhvr>
                                      <p:to x="100000" y="90000"/>
                                    </p:animScale>
                                    <p:animScale>
                                      <p:cBhvr>
                                        <p:cTn id="56" dur="41" decel="50000">
                                          <p:stCondLst>
                                            <p:cond delay="417"/>
                                          </p:stCondLst>
                                        </p:cTn>
                                        <p:tgtEl>
                                          <p:spTgt spid="9"/>
                                        </p:tgtEl>
                                      </p:cBhvr>
                                      <p:to x="100000" y="100000"/>
                                    </p:animScale>
                                    <p:animScale>
                                      <p:cBhvr>
                                        <p:cTn id="57" dur="7">
                                          <p:stCondLst>
                                            <p:cond delay="452"/>
                                          </p:stCondLst>
                                        </p:cTn>
                                        <p:tgtEl>
                                          <p:spTgt spid="9"/>
                                        </p:tgtEl>
                                      </p:cBhvr>
                                      <p:to x="100000" y="95000"/>
                                    </p:animScale>
                                    <p:animScale>
                                      <p:cBhvr>
                                        <p:cTn id="58" dur="41" decel="50000">
                                          <p:stCondLst>
                                            <p:cond delay="459"/>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A6CBC2"/>
                </a:solidFill>
                <a:effectLst/>
                <a:uLnTx/>
                <a:uFillTx/>
                <a:latin typeface="Arial"/>
                <a:cs typeface="Arial"/>
                <a:sym typeface="Aria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6B65"/>
                </a:solidFill>
                <a:effectLst/>
                <a:uLnTx/>
                <a:uFillTx/>
                <a:latin typeface="Arial"/>
                <a:cs typeface="Arial"/>
                <a:sym typeface="Aria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V. ỨNG DỤNG</a:t>
            </a:r>
          </a:p>
        </p:txBody>
      </p:sp>
    </p:spTree>
    <p:extLst>
      <p:ext uri="{BB962C8B-B14F-4D97-AF65-F5344CB8AC3E}">
        <p14:creationId xmlns:p14="http://schemas.microsoft.com/office/powerpoint/2010/main" val="780913283"/>
      </p:ext>
    </p:extLst>
  </p:cSld>
  <p:clrMapOvr>
    <a:masterClrMapping/>
  </p:clrMapOvr>
  <p:transition spd="med">
    <p:pull/>
  </p:transition>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9" name="TextBox 8">
            <a:extLst>
              <a:ext uri="{FF2B5EF4-FFF2-40B4-BE49-F238E27FC236}">
                <a16:creationId xmlns:a16="http://schemas.microsoft.com/office/drawing/2014/main" id="{91085064-1EEB-1E34-D2D9-B4AC0B99D0DD}"/>
              </a:ext>
            </a:extLst>
          </p:cNvPr>
          <p:cNvSpPr txBox="1"/>
          <p:nvPr/>
        </p:nvSpPr>
        <p:spPr>
          <a:xfrm>
            <a:off x="1031540" y="383458"/>
            <a:ext cx="3281516" cy="400110"/>
          </a:xfrm>
          <a:prstGeom prst="rect">
            <a:avLst/>
          </a:prstGeom>
          <a:noFill/>
        </p:spPr>
        <p:txBody>
          <a:bodyPr wrap="square" rtlCol="0">
            <a:spAutoFit/>
          </a:bodyPr>
          <a:lstStyle/>
          <a:p>
            <a:pPr algn="ctr"/>
            <a:r>
              <a:rPr lang="en-US" sz="2000" b="1">
                <a:solidFill>
                  <a:srgbClr val="FF0000"/>
                </a:solidFill>
              </a:rPr>
              <a:t>QUAN SÁT HÌNH ẢNH </a:t>
            </a:r>
          </a:p>
        </p:txBody>
      </p:sp>
      <p:sp>
        <p:nvSpPr>
          <p:cNvPr id="12" name="Thought Bubble: Cloud 11">
            <a:extLst>
              <a:ext uri="{FF2B5EF4-FFF2-40B4-BE49-F238E27FC236}">
                <a16:creationId xmlns:a16="http://schemas.microsoft.com/office/drawing/2014/main" id="{75D5CA74-AD83-B457-DADA-676C3945A2E6}"/>
              </a:ext>
            </a:extLst>
          </p:cNvPr>
          <p:cNvSpPr/>
          <p:nvPr/>
        </p:nvSpPr>
        <p:spPr>
          <a:xfrm>
            <a:off x="4830946" y="383458"/>
            <a:ext cx="4026310" cy="1570703"/>
          </a:xfrm>
          <a:prstGeom prst="cloudCallout">
            <a:avLst/>
          </a:prstGeom>
          <a:solidFill>
            <a:schemeClr val="accent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r>
              <a:rPr lang="fr-FR" sz="2000">
                <a:solidFill>
                  <a:srgbClr val="000000"/>
                </a:solidFill>
                <a:effectLst/>
                <a:latin typeface="+mj-lt"/>
                <a:ea typeface="Calibri" panose="020F0502020204030204" pitchFamily="34" charset="0"/>
                <a:cs typeface="Times New Roman" panose="02020603050405020304" pitchFamily="18" charset="0"/>
              </a:rPr>
              <a:t>Cho biết các ứng dụng của acetic acid. </a:t>
            </a:r>
            <a:endParaRPr lang="en-US" sz="2000">
              <a:effectLst/>
              <a:latin typeface="+mj-lt"/>
              <a:ea typeface="Calibri" panose="020F0502020204030204" pitchFamily="34" charset="0"/>
              <a:cs typeface="Times New Roman" panose="02020603050405020304" pitchFamily="18" charset="0"/>
            </a:endParaRPr>
          </a:p>
        </p:txBody>
      </p:sp>
      <p:pic>
        <p:nvPicPr>
          <p:cNvPr id="14" name="Picture 9">
            <a:extLst>
              <a:ext uri="{FF2B5EF4-FFF2-40B4-BE49-F238E27FC236}">
                <a16:creationId xmlns:a16="http://schemas.microsoft.com/office/drawing/2014/main" id="{6E789D08-5609-A06D-FC14-D17E265E0D0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5977047" y="2060118"/>
            <a:ext cx="1588876" cy="2994349"/>
          </a:xfrm>
          <a:prstGeom prst="rect">
            <a:avLst/>
          </a:prstGeom>
        </p:spPr>
      </p:pic>
      <p:sp>
        <p:nvSpPr>
          <p:cNvPr id="15" name="Freeform 9">
            <a:extLst>
              <a:ext uri="{FF2B5EF4-FFF2-40B4-BE49-F238E27FC236}">
                <a16:creationId xmlns:a16="http://schemas.microsoft.com/office/drawing/2014/main" id="{4144531B-9417-F5C3-18D4-3816D34BD7C9}"/>
              </a:ext>
            </a:extLst>
          </p:cNvPr>
          <p:cNvSpPr/>
          <p:nvPr/>
        </p:nvSpPr>
        <p:spPr>
          <a:xfrm>
            <a:off x="65669" y="13733"/>
            <a:ext cx="612757" cy="618946"/>
          </a:xfrm>
          <a:custGeom>
            <a:avLst/>
            <a:gdLst/>
            <a:ahLst/>
            <a:cxnLst/>
            <a:rect l="l" t="t" r="r" b="b"/>
            <a:pathLst>
              <a:path w="4073652" h="4114800">
                <a:moveTo>
                  <a:pt x="0" y="0"/>
                </a:moveTo>
                <a:lnTo>
                  <a:pt x="4073652" y="0"/>
                </a:lnTo>
                <a:lnTo>
                  <a:pt x="4073652" y="4114800"/>
                </a:lnTo>
                <a:lnTo>
                  <a:pt x="0" y="4114800"/>
                </a:lnTo>
                <a:lnTo>
                  <a:pt x="0" y="0"/>
                </a:lnTo>
                <a:close/>
              </a:path>
            </a:pathLst>
          </a:custGeom>
          <a:blipFill>
            <a:blip r:embed="rId5">
              <a:extLst>
                <a:ext uri="{96DAC541-7B7A-43D3-8B79-37D633B846F1}">
                  <asvg:svgBlip xmlns:asvg="http://schemas.microsoft.com/office/drawing/2016/SVG/main" xmlns="" r:embed="rId6"/>
                </a:ext>
              </a:extLst>
            </a:blip>
            <a:stretch>
              <a:fillRect/>
            </a:stretch>
          </a:blipFill>
        </p:spPr>
      </p:sp>
      <p:pic>
        <p:nvPicPr>
          <p:cNvPr id="3" name="Picture 2">
            <a:extLst>
              <a:ext uri="{FF2B5EF4-FFF2-40B4-BE49-F238E27FC236}">
                <a16:creationId xmlns:a16="http://schemas.microsoft.com/office/drawing/2014/main" id="{CD1C41CE-3A83-0521-3ACD-D96F1B8DA723}"/>
              </a:ext>
            </a:extLst>
          </p:cNvPr>
          <p:cNvPicPr>
            <a:picLocks noChangeAspect="1"/>
          </p:cNvPicPr>
          <p:nvPr/>
        </p:nvPicPr>
        <p:blipFill>
          <a:blip r:embed="rId7"/>
          <a:stretch>
            <a:fillRect/>
          </a:stretch>
        </p:blipFill>
        <p:spPr>
          <a:xfrm>
            <a:off x="297846" y="1579454"/>
            <a:ext cx="4517348" cy="2579135"/>
          </a:xfrm>
          <a:prstGeom prst="rect">
            <a:avLst/>
          </a:prstGeom>
        </p:spPr>
      </p:pic>
    </p:spTree>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par>
                                <p:cTn id="16" presetID="22" presetClass="entr" presetSubtype="1"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up)">
                                      <p:cBhvr>
                                        <p:cTn id="1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pic>
        <p:nvPicPr>
          <p:cNvPr id="15" name="Picture 14" descr="Nêu các ứng dụng của axit axetic">
            <a:extLst>
              <a:ext uri="{FF2B5EF4-FFF2-40B4-BE49-F238E27FC236}">
                <a16:creationId xmlns:a16="http://schemas.microsoft.com/office/drawing/2014/main" id="{C269E8BE-0552-1C9F-C9A5-7F63304046E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44845" y="2648914"/>
            <a:ext cx="3982775" cy="2218931"/>
          </a:xfrm>
          <a:prstGeom prst="rect">
            <a:avLst/>
          </a:prstGeom>
          <a:ln>
            <a:noFill/>
          </a:ln>
          <a:effectLst>
            <a:outerShdw blurRad="292100" dist="139700" dir="2700000" algn="tl" rotWithShape="0">
              <a:srgbClr val="333333">
                <a:alpha val="65000"/>
              </a:srgbClr>
            </a:outerShdw>
          </a:effectLst>
        </p:spPr>
      </p:pic>
      <p:pic>
        <p:nvPicPr>
          <p:cNvPr id="5122" name="Picture 2" descr="Nước Hoa Miss Dior 100ML">
            <a:extLst>
              <a:ext uri="{FF2B5EF4-FFF2-40B4-BE49-F238E27FC236}">
                <a16:creationId xmlns:a16="http://schemas.microsoft.com/office/drawing/2014/main" id="{36211098-CC3F-CBC8-BB60-BFD8BF1563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5185" y="448766"/>
            <a:ext cx="1805448" cy="180544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id="{8BDE67D6-C4ED-CC89-233C-5468B5EC9047}"/>
              </a:ext>
            </a:extLst>
          </p:cNvPr>
          <p:cNvGrpSpPr/>
          <p:nvPr/>
        </p:nvGrpSpPr>
        <p:grpSpPr>
          <a:xfrm>
            <a:off x="105101" y="283788"/>
            <a:ext cx="4307125" cy="1835179"/>
            <a:chOff x="311578" y="173176"/>
            <a:chExt cx="4307125" cy="1835179"/>
          </a:xfrm>
        </p:grpSpPr>
        <p:sp>
          <p:nvSpPr>
            <p:cNvPr id="6" name="Rectangle 5">
              <a:extLst>
                <a:ext uri="{FF2B5EF4-FFF2-40B4-BE49-F238E27FC236}">
                  <a16:creationId xmlns:a16="http://schemas.microsoft.com/office/drawing/2014/main" id="{F38A7197-1149-E67E-D210-2963E9A66400}"/>
                </a:ext>
              </a:extLst>
            </p:cNvPr>
            <p:cNvSpPr/>
            <p:nvPr/>
          </p:nvSpPr>
          <p:spPr>
            <a:xfrm>
              <a:off x="858225" y="435195"/>
              <a:ext cx="3760478" cy="1573160"/>
            </a:xfrm>
            <a:prstGeom prst="rect">
              <a:avLst/>
            </a:prstGeom>
            <a:solidFill>
              <a:schemeClr val="bg1"/>
            </a:solidFill>
            <a:ln>
              <a:prstDash val="lg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Được sử dụng nhiều trong công nghiệp thực phẩm</a:t>
              </a:r>
              <a:endParaRPr lang="en-US" sz="2000">
                <a:latin typeface="+mj-lt"/>
              </a:endParaRPr>
            </a:p>
          </p:txBody>
        </p:sp>
        <p:pic>
          <p:nvPicPr>
            <p:cNvPr id="16" name="Picture 8">
              <a:extLst>
                <a:ext uri="{FF2B5EF4-FFF2-40B4-BE49-F238E27FC236}">
                  <a16:creationId xmlns:a16="http://schemas.microsoft.com/office/drawing/2014/main" id="{1EE5E6DE-0526-6B7A-DCAC-9822CA370622}"/>
                </a:ext>
              </a:extLst>
            </p:cNvPr>
            <p:cNvPicPr>
              <a:picLocks noChangeAspect="1"/>
            </p:cNvPicPr>
            <p:nvPr/>
          </p:nvPicPr>
          <p:blipFill>
            <a:blip r:embed="rId5"/>
            <a:srcRect/>
            <a:stretch>
              <a:fillRect/>
            </a:stretch>
          </p:blipFill>
          <p:spPr>
            <a:xfrm>
              <a:off x="311578" y="173176"/>
              <a:ext cx="783578" cy="674856"/>
            </a:xfrm>
            <a:prstGeom prst="rect">
              <a:avLst/>
            </a:prstGeom>
          </p:spPr>
        </p:pic>
      </p:grpSp>
      <p:grpSp>
        <p:nvGrpSpPr>
          <p:cNvPr id="19" name="Group 18">
            <a:extLst>
              <a:ext uri="{FF2B5EF4-FFF2-40B4-BE49-F238E27FC236}">
                <a16:creationId xmlns:a16="http://schemas.microsoft.com/office/drawing/2014/main" id="{B5EBA8A1-00AE-1FD2-45B7-51F729A7CBB5}"/>
              </a:ext>
            </a:extLst>
          </p:cNvPr>
          <p:cNvGrpSpPr/>
          <p:nvPr/>
        </p:nvGrpSpPr>
        <p:grpSpPr>
          <a:xfrm>
            <a:off x="101174" y="2380986"/>
            <a:ext cx="4311052" cy="2014150"/>
            <a:chOff x="101174" y="2380986"/>
            <a:chExt cx="4311052" cy="2014150"/>
          </a:xfrm>
        </p:grpSpPr>
        <p:sp>
          <p:nvSpPr>
            <p:cNvPr id="10" name="Rectangle 9">
              <a:extLst>
                <a:ext uri="{FF2B5EF4-FFF2-40B4-BE49-F238E27FC236}">
                  <a16:creationId xmlns:a16="http://schemas.microsoft.com/office/drawing/2014/main" id="{59458BC0-5AC6-B824-0BD5-36759D174A9C}"/>
                </a:ext>
              </a:extLst>
            </p:cNvPr>
            <p:cNvSpPr/>
            <p:nvPr/>
          </p:nvSpPr>
          <p:spPr>
            <a:xfrm>
              <a:off x="651748" y="2821976"/>
              <a:ext cx="3760478" cy="1573160"/>
            </a:xfrm>
            <a:prstGeom prst="rect">
              <a:avLst/>
            </a:prstGeom>
            <a:solidFill>
              <a:schemeClr val="bg1"/>
            </a:solidFill>
            <a:ln>
              <a:prstDash val="lg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Làm nguyên liệu đầu để sản xuất dược phẩm, phẩm nhuộm, tơ nhân tạo, chất dẻo,…</a:t>
              </a:r>
              <a:endParaRPr lang="en-US" sz="2000">
                <a:latin typeface="+mj-lt"/>
              </a:endParaRPr>
            </a:p>
          </p:txBody>
        </p:sp>
        <p:pic>
          <p:nvPicPr>
            <p:cNvPr id="18" name="Picture 21">
              <a:extLst>
                <a:ext uri="{FF2B5EF4-FFF2-40B4-BE49-F238E27FC236}">
                  <a16:creationId xmlns:a16="http://schemas.microsoft.com/office/drawing/2014/main" id="{F8589B14-B59F-956A-C0BE-C8A9B6DD2570}"/>
                </a:ext>
              </a:extLst>
            </p:cNvPr>
            <p:cNvPicPr>
              <a:picLocks noChangeAspect="1"/>
            </p:cNvPicPr>
            <p:nvPr/>
          </p:nvPicPr>
          <p:blipFill>
            <a:blip r:embed="rId6"/>
            <a:srcRect/>
            <a:stretch>
              <a:fillRect/>
            </a:stretch>
          </p:blipFill>
          <p:spPr>
            <a:xfrm>
              <a:off x="101174" y="2380986"/>
              <a:ext cx="1101148" cy="884360"/>
            </a:xfrm>
            <a:prstGeom prst="rect">
              <a:avLst/>
            </a:prstGeom>
          </p:spPr>
        </p:pic>
      </p:grpSp>
      <p:pic>
        <p:nvPicPr>
          <p:cNvPr id="3" name="Picture 2">
            <a:extLst>
              <a:ext uri="{FF2B5EF4-FFF2-40B4-BE49-F238E27FC236}">
                <a16:creationId xmlns:a16="http://schemas.microsoft.com/office/drawing/2014/main" id="{ADE37A8E-6F71-600D-097C-261D1D1EF4C7}"/>
              </a:ext>
            </a:extLst>
          </p:cNvPr>
          <p:cNvPicPr>
            <a:picLocks noChangeAspect="1"/>
          </p:cNvPicPr>
          <p:nvPr/>
        </p:nvPicPr>
        <p:blipFill>
          <a:blip r:embed="rId7"/>
          <a:stretch>
            <a:fillRect/>
          </a:stretch>
        </p:blipFill>
        <p:spPr>
          <a:xfrm>
            <a:off x="4844845" y="106110"/>
            <a:ext cx="1699538" cy="2715866"/>
          </a:xfrm>
          <a:prstGeom prst="rect">
            <a:avLst/>
          </a:prstGeom>
        </p:spPr>
      </p:pic>
    </p:spTree>
    <p:extLst>
      <p:ext uri="{BB962C8B-B14F-4D97-AF65-F5344CB8AC3E}">
        <p14:creationId xmlns:p14="http://schemas.microsoft.com/office/powerpoint/2010/main" val="3923296738"/>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randombar(horizontal)">
                                      <p:cBhvr>
                                        <p:cTn id="7" dur="500"/>
                                        <p:tgtEl>
                                          <p:spTgt spid="17"/>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par>
                                <p:cTn id="11" presetID="14" presetClass="entr" presetSubtype="10" fill="hold" nodeType="withEffect">
                                  <p:stCondLst>
                                    <p:cond delay="0"/>
                                  </p:stCondLst>
                                  <p:childTnLst>
                                    <p:set>
                                      <p:cBhvr>
                                        <p:cTn id="12" dur="1" fill="hold">
                                          <p:stCondLst>
                                            <p:cond delay="0"/>
                                          </p:stCondLst>
                                        </p:cTn>
                                        <p:tgtEl>
                                          <p:spTgt spid="5122"/>
                                        </p:tgtEl>
                                        <p:attrNameLst>
                                          <p:attrName>style.visibility</p:attrName>
                                        </p:attrNameLst>
                                      </p:cBhvr>
                                      <p:to>
                                        <p:strVal val="visible"/>
                                      </p:to>
                                    </p:set>
                                    <p:animEffect transition="in" filter="randombar(horizontal)">
                                      <p:cBhvr>
                                        <p:cTn id="13" dur="500"/>
                                        <p:tgtEl>
                                          <p:spTgt spid="5122"/>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par>
                                <p:cTn id="19" presetID="14" presetClass="entr" presetSubtype="1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randombar(horizontal)">
                                      <p:cBhvr>
                                        <p:cTn id="2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7"/>
        <p:cNvGrpSpPr/>
        <p:nvPr/>
      </p:nvGrpSpPr>
      <p:grpSpPr>
        <a:xfrm>
          <a:off x="0" y="0"/>
          <a:ext cx="0" cy="0"/>
          <a:chOff x="0" y="0"/>
          <a:chExt cx="0" cy="0"/>
        </a:xfrm>
      </p:grpSpPr>
      <p:sp>
        <p:nvSpPr>
          <p:cNvPr id="88" name="Google Shape;88;p1"/>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89" name="Google Shape;89;p1"/>
          <p:cNvGrpSpPr/>
          <p:nvPr/>
        </p:nvGrpSpPr>
        <p:grpSpPr>
          <a:xfrm>
            <a:off x="-12858" y="1348040"/>
            <a:ext cx="9144000" cy="2447422"/>
            <a:chOff x="0" y="0"/>
            <a:chExt cx="63019217" cy="13778787"/>
          </a:xfrm>
        </p:grpSpPr>
        <p:sp>
          <p:nvSpPr>
            <p:cNvPr id="90" name="Google Shape;90;p1"/>
            <p:cNvSpPr/>
            <p:nvPr/>
          </p:nvSpPr>
          <p:spPr>
            <a:xfrm>
              <a:off x="72390" y="72390"/>
              <a:ext cx="62874441" cy="13634007"/>
            </a:xfrm>
            <a:custGeom>
              <a:avLst/>
              <a:gdLst/>
              <a:ahLst/>
              <a:cxnLst/>
              <a:rect l="l" t="t" r="r" b="b"/>
              <a:pathLst>
                <a:path w="62874441" h="13634007" extrusionOk="0">
                  <a:moveTo>
                    <a:pt x="0" y="0"/>
                  </a:moveTo>
                  <a:lnTo>
                    <a:pt x="62874441" y="0"/>
                  </a:lnTo>
                  <a:lnTo>
                    <a:pt x="62874441" y="13634007"/>
                  </a:lnTo>
                  <a:lnTo>
                    <a:pt x="0" y="13634007"/>
                  </a:lnTo>
                  <a:lnTo>
                    <a:pt x="0" y="0"/>
                  </a:lnTo>
                  <a:close/>
                </a:path>
              </a:pathLst>
            </a:custGeom>
            <a:solidFill>
              <a:srgbClr val="7FA659"/>
            </a:solidFill>
            <a:ln>
              <a:noFill/>
            </a:ln>
          </p:spPr>
        </p:sp>
        <p:sp>
          <p:nvSpPr>
            <p:cNvPr id="91" name="Google Shape;91;p1"/>
            <p:cNvSpPr/>
            <p:nvPr/>
          </p:nvSpPr>
          <p:spPr>
            <a:xfrm>
              <a:off x="0" y="0"/>
              <a:ext cx="63019217" cy="13778787"/>
            </a:xfrm>
            <a:custGeom>
              <a:avLst/>
              <a:gdLst/>
              <a:ahLst/>
              <a:cxnLst/>
              <a:rect l="l" t="t" r="r" b="b"/>
              <a:pathLst>
                <a:path w="63019217" h="13778787" extrusionOk="0">
                  <a:moveTo>
                    <a:pt x="62874438" y="13634007"/>
                  </a:moveTo>
                  <a:lnTo>
                    <a:pt x="63019217" y="13634007"/>
                  </a:lnTo>
                  <a:lnTo>
                    <a:pt x="63019217" y="13778787"/>
                  </a:lnTo>
                  <a:lnTo>
                    <a:pt x="62874438" y="13778787"/>
                  </a:lnTo>
                  <a:lnTo>
                    <a:pt x="62874438" y="13634007"/>
                  </a:lnTo>
                  <a:close/>
                  <a:moveTo>
                    <a:pt x="0" y="144780"/>
                  </a:moveTo>
                  <a:lnTo>
                    <a:pt x="144780" y="144780"/>
                  </a:lnTo>
                  <a:lnTo>
                    <a:pt x="144780" y="13634007"/>
                  </a:lnTo>
                  <a:lnTo>
                    <a:pt x="0" y="13634007"/>
                  </a:lnTo>
                  <a:lnTo>
                    <a:pt x="0" y="144780"/>
                  </a:lnTo>
                  <a:close/>
                  <a:moveTo>
                    <a:pt x="0" y="13634007"/>
                  </a:moveTo>
                  <a:lnTo>
                    <a:pt x="144780" y="13634007"/>
                  </a:lnTo>
                  <a:lnTo>
                    <a:pt x="144780" y="13778787"/>
                  </a:lnTo>
                  <a:lnTo>
                    <a:pt x="0" y="13778787"/>
                  </a:lnTo>
                  <a:lnTo>
                    <a:pt x="0" y="13634007"/>
                  </a:lnTo>
                  <a:close/>
                  <a:moveTo>
                    <a:pt x="62874438" y="144780"/>
                  </a:moveTo>
                  <a:lnTo>
                    <a:pt x="63019217" y="144780"/>
                  </a:lnTo>
                  <a:lnTo>
                    <a:pt x="63019217" y="13634007"/>
                  </a:lnTo>
                  <a:lnTo>
                    <a:pt x="62874438" y="13634007"/>
                  </a:lnTo>
                  <a:lnTo>
                    <a:pt x="62874438" y="144780"/>
                  </a:lnTo>
                  <a:close/>
                  <a:moveTo>
                    <a:pt x="144780" y="13634007"/>
                  </a:moveTo>
                  <a:lnTo>
                    <a:pt x="62874438" y="13634007"/>
                  </a:lnTo>
                  <a:lnTo>
                    <a:pt x="62874438" y="13778787"/>
                  </a:lnTo>
                  <a:lnTo>
                    <a:pt x="144780" y="13778787"/>
                  </a:lnTo>
                  <a:lnTo>
                    <a:pt x="144780" y="13634007"/>
                  </a:lnTo>
                  <a:close/>
                  <a:moveTo>
                    <a:pt x="62874438" y="0"/>
                  </a:moveTo>
                  <a:lnTo>
                    <a:pt x="63019217" y="0"/>
                  </a:lnTo>
                  <a:lnTo>
                    <a:pt x="63019217" y="144780"/>
                  </a:lnTo>
                  <a:lnTo>
                    <a:pt x="62874438" y="144780"/>
                  </a:lnTo>
                  <a:lnTo>
                    <a:pt x="62874438" y="0"/>
                  </a:lnTo>
                  <a:close/>
                  <a:moveTo>
                    <a:pt x="0" y="0"/>
                  </a:moveTo>
                  <a:lnTo>
                    <a:pt x="144780" y="0"/>
                  </a:lnTo>
                  <a:lnTo>
                    <a:pt x="144780" y="144780"/>
                  </a:lnTo>
                  <a:lnTo>
                    <a:pt x="0" y="144780"/>
                  </a:lnTo>
                  <a:lnTo>
                    <a:pt x="0" y="0"/>
                  </a:lnTo>
                  <a:close/>
                  <a:moveTo>
                    <a:pt x="144780" y="0"/>
                  </a:moveTo>
                  <a:lnTo>
                    <a:pt x="62874438" y="0"/>
                  </a:lnTo>
                  <a:lnTo>
                    <a:pt x="62874438" y="144780"/>
                  </a:lnTo>
                  <a:lnTo>
                    <a:pt x="144780" y="144780"/>
                  </a:lnTo>
                  <a:lnTo>
                    <a:pt x="144780" y="0"/>
                  </a:lnTo>
                  <a:close/>
                </a:path>
              </a:pathLst>
            </a:custGeom>
            <a:solidFill>
              <a:srgbClr val="000000"/>
            </a:solidFill>
            <a:ln>
              <a:noFill/>
            </a:ln>
          </p:spPr>
        </p:sp>
      </p:grpSp>
      <p:grpSp>
        <p:nvGrpSpPr>
          <p:cNvPr id="92" name="Google Shape;92;p1"/>
          <p:cNvGrpSpPr/>
          <p:nvPr/>
        </p:nvGrpSpPr>
        <p:grpSpPr>
          <a:xfrm>
            <a:off x="-12858" y="1557764"/>
            <a:ext cx="9156857" cy="2027972"/>
            <a:chOff x="0" y="0"/>
            <a:chExt cx="57384528" cy="10764024"/>
          </a:xfrm>
        </p:grpSpPr>
        <p:sp>
          <p:nvSpPr>
            <p:cNvPr id="93" name="Google Shape;93;p1"/>
            <p:cNvSpPr/>
            <p:nvPr/>
          </p:nvSpPr>
          <p:spPr>
            <a:xfrm>
              <a:off x="72390" y="72390"/>
              <a:ext cx="57239752" cy="10619244"/>
            </a:xfrm>
            <a:custGeom>
              <a:avLst/>
              <a:gdLst/>
              <a:ahLst/>
              <a:cxnLst/>
              <a:rect l="l" t="t" r="r" b="b"/>
              <a:pathLst>
                <a:path w="57239752" h="10619244" extrusionOk="0">
                  <a:moveTo>
                    <a:pt x="0" y="0"/>
                  </a:moveTo>
                  <a:lnTo>
                    <a:pt x="57239752" y="0"/>
                  </a:lnTo>
                  <a:lnTo>
                    <a:pt x="57239752" y="10619244"/>
                  </a:lnTo>
                  <a:lnTo>
                    <a:pt x="0" y="10619244"/>
                  </a:lnTo>
                  <a:lnTo>
                    <a:pt x="0" y="0"/>
                  </a:lnTo>
                  <a:close/>
                </a:path>
              </a:pathLst>
            </a:custGeom>
            <a:solidFill>
              <a:srgbClr val="FFFFFF"/>
            </a:solidFill>
            <a:ln>
              <a:noFill/>
            </a:ln>
          </p:spPr>
        </p:sp>
        <p:sp>
          <p:nvSpPr>
            <p:cNvPr id="94" name="Google Shape;94;p1"/>
            <p:cNvSpPr/>
            <p:nvPr/>
          </p:nvSpPr>
          <p:spPr>
            <a:xfrm>
              <a:off x="0" y="0"/>
              <a:ext cx="57384528" cy="10764024"/>
            </a:xfrm>
            <a:custGeom>
              <a:avLst/>
              <a:gdLst/>
              <a:ahLst/>
              <a:cxnLst/>
              <a:rect l="l" t="t" r="r" b="b"/>
              <a:pathLst>
                <a:path w="57384528" h="10764024" extrusionOk="0">
                  <a:moveTo>
                    <a:pt x="57239750" y="10619244"/>
                  </a:moveTo>
                  <a:lnTo>
                    <a:pt x="57384528" y="10619244"/>
                  </a:lnTo>
                  <a:lnTo>
                    <a:pt x="57384528" y="10764024"/>
                  </a:lnTo>
                  <a:lnTo>
                    <a:pt x="57239750" y="10764024"/>
                  </a:lnTo>
                  <a:lnTo>
                    <a:pt x="57239750" y="10619244"/>
                  </a:lnTo>
                  <a:close/>
                  <a:moveTo>
                    <a:pt x="0" y="144780"/>
                  </a:moveTo>
                  <a:lnTo>
                    <a:pt x="144780" y="144780"/>
                  </a:lnTo>
                  <a:lnTo>
                    <a:pt x="144780" y="10619244"/>
                  </a:lnTo>
                  <a:lnTo>
                    <a:pt x="0" y="10619244"/>
                  </a:lnTo>
                  <a:lnTo>
                    <a:pt x="0" y="144780"/>
                  </a:lnTo>
                  <a:close/>
                  <a:moveTo>
                    <a:pt x="0" y="10619244"/>
                  </a:moveTo>
                  <a:lnTo>
                    <a:pt x="144780" y="10619244"/>
                  </a:lnTo>
                  <a:lnTo>
                    <a:pt x="144780" y="10764024"/>
                  </a:lnTo>
                  <a:lnTo>
                    <a:pt x="0" y="10764024"/>
                  </a:lnTo>
                  <a:lnTo>
                    <a:pt x="0" y="10619244"/>
                  </a:lnTo>
                  <a:close/>
                  <a:moveTo>
                    <a:pt x="57239750" y="144780"/>
                  </a:moveTo>
                  <a:lnTo>
                    <a:pt x="57384528" y="144780"/>
                  </a:lnTo>
                  <a:lnTo>
                    <a:pt x="57384528" y="10619244"/>
                  </a:lnTo>
                  <a:lnTo>
                    <a:pt x="57239750" y="10619244"/>
                  </a:lnTo>
                  <a:lnTo>
                    <a:pt x="57239750" y="144780"/>
                  </a:lnTo>
                  <a:close/>
                  <a:moveTo>
                    <a:pt x="144780" y="10619244"/>
                  </a:moveTo>
                  <a:lnTo>
                    <a:pt x="57239750" y="10619244"/>
                  </a:lnTo>
                  <a:lnTo>
                    <a:pt x="57239750" y="10764024"/>
                  </a:lnTo>
                  <a:lnTo>
                    <a:pt x="144780" y="10764024"/>
                  </a:lnTo>
                  <a:lnTo>
                    <a:pt x="144780" y="10619244"/>
                  </a:lnTo>
                  <a:close/>
                  <a:moveTo>
                    <a:pt x="57239750" y="0"/>
                  </a:moveTo>
                  <a:lnTo>
                    <a:pt x="57384528" y="0"/>
                  </a:lnTo>
                  <a:lnTo>
                    <a:pt x="57384528" y="144780"/>
                  </a:lnTo>
                  <a:lnTo>
                    <a:pt x="57239750" y="144780"/>
                  </a:lnTo>
                  <a:lnTo>
                    <a:pt x="57239750" y="0"/>
                  </a:lnTo>
                  <a:close/>
                  <a:moveTo>
                    <a:pt x="0" y="0"/>
                  </a:moveTo>
                  <a:lnTo>
                    <a:pt x="144780" y="0"/>
                  </a:lnTo>
                  <a:lnTo>
                    <a:pt x="144780" y="144780"/>
                  </a:lnTo>
                  <a:lnTo>
                    <a:pt x="0" y="144780"/>
                  </a:lnTo>
                  <a:lnTo>
                    <a:pt x="0" y="0"/>
                  </a:lnTo>
                  <a:close/>
                  <a:moveTo>
                    <a:pt x="144780" y="0"/>
                  </a:moveTo>
                  <a:lnTo>
                    <a:pt x="57239750" y="0"/>
                  </a:lnTo>
                  <a:lnTo>
                    <a:pt x="57239750" y="144780"/>
                  </a:lnTo>
                  <a:lnTo>
                    <a:pt x="144780" y="144780"/>
                  </a:lnTo>
                  <a:lnTo>
                    <a:pt x="144780" y="0"/>
                  </a:lnTo>
                  <a:close/>
                </a:path>
              </a:pathLst>
            </a:custGeom>
            <a:solidFill>
              <a:srgbClr val="000000"/>
            </a:solidFill>
            <a:ln>
              <a:noFill/>
            </a:ln>
          </p:spPr>
        </p:sp>
      </p:grpSp>
      <p:sp>
        <p:nvSpPr>
          <p:cNvPr id="95" name="Google Shape;95;p1"/>
          <p:cNvSpPr/>
          <p:nvPr/>
        </p:nvSpPr>
        <p:spPr>
          <a:xfrm>
            <a:off x="5829300" y="258594"/>
            <a:ext cx="3130834" cy="4857144"/>
          </a:xfrm>
          <a:custGeom>
            <a:avLst/>
            <a:gdLst/>
            <a:ahLst/>
            <a:cxnLst/>
            <a:rect l="l" t="t" r="r" b="b"/>
            <a:pathLst>
              <a:path w="6261668" h="9714288" extrusionOk="0">
                <a:moveTo>
                  <a:pt x="0" y="0"/>
                </a:moveTo>
                <a:lnTo>
                  <a:pt x="6261668" y="0"/>
                </a:lnTo>
                <a:lnTo>
                  <a:pt x="6261668" y="9714287"/>
                </a:lnTo>
                <a:lnTo>
                  <a:pt x="0" y="9714287"/>
                </a:lnTo>
                <a:lnTo>
                  <a:pt x="0" y="0"/>
                </a:lnTo>
                <a:close/>
              </a:path>
            </a:pathLst>
          </a:custGeom>
          <a:blipFill rotWithShape="1">
            <a:blip r:embed="rId4">
              <a:alphaModFix/>
            </a:blip>
            <a:stretch>
              <a:fillRect/>
            </a:stretch>
          </a:blipFill>
          <a:ln>
            <a:noFill/>
          </a:ln>
        </p:spPr>
      </p:sp>
      <p:sp>
        <p:nvSpPr>
          <p:cNvPr id="96" name="Google Shape;96;p1"/>
          <p:cNvSpPr txBox="1"/>
          <p:nvPr/>
        </p:nvSpPr>
        <p:spPr>
          <a:xfrm>
            <a:off x="228600" y="2000250"/>
            <a:ext cx="5775217" cy="1061829"/>
          </a:xfrm>
          <a:prstGeom prst="rect">
            <a:avLst/>
          </a:prstGeom>
          <a:noFill/>
          <a:ln>
            <a:noFill/>
          </a:ln>
        </p:spPr>
        <p:txBody>
          <a:bodyPr spcFirstLastPara="1" wrap="square" lIns="0" tIns="0" rIns="0" bIns="0" anchor="t" anchorCtr="0">
            <a:spAutoFit/>
          </a:bodyPr>
          <a:lstStyle/>
          <a:p>
            <a:pPr algn="ctr" defTabSz="457200">
              <a:lnSpc>
                <a:spcPct val="150000"/>
              </a:lnSpc>
            </a:pPr>
            <a:r>
              <a:rPr lang="en-US" sz="4600" b="1">
                <a:solidFill>
                  <a:srgbClr val="095D40"/>
                </a:solidFill>
              </a:rPr>
              <a:t>TRÒ CHƠI HÁI NẤM</a:t>
            </a:r>
            <a:endParaRPr sz="4600" b="1">
              <a:solidFill>
                <a:srgbClr val="095D40"/>
              </a:solidFill>
            </a:endParaRPr>
          </a:p>
        </p:txBody>
      </p:sp>
    </p:spTree>
  </p:cSld>
  <p:clrMapOvr>
    <a:masterClrMapping/>
  </p:clrMapOvr>
  <p:transition spd="med">
    <p:blinds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0"/>
        <p:cNvGrpSpPr/>
        <p:nvPr/>
      </p:nvGrpSpPr>
      <p:grpSpPr>
        <a:xfrm>
          <a:off x="0" y="0"/>
          <a:ext cx="0" cy="0"/>
          <a:chOff x="0" y="0"/>
          <a:chExt cx="0" cy="0"/>
        </a:xfrm>
      </p:grpSpPr>
      <p:sp>
        <p:nvSpPr>
          <p:cNvPr id="101" name="Google Shape;101;p2"/>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02" name="Google Shape;102;p2"/>
          <p:cNvGrpSpPr/>
          <p:nvPr/>
        </p:nvGrpSpPr>
        <p:grpSpPr>
          <a:xfrm>
            <a:off x="266700" y="0"/>
            <a:ext cx="5510070" cy="5276851"/>
            <a:chOff x="19294" y="-1488428"/>
            <a:chExt cx="11020140" cy="13263857"/>
          </a:xfrm>
        </p:grpSpPr>
        <p:grpSp>
          <p:nvGrpSpPr>
            <p:cNvPr id="103" name="Google Shape;103;p2"/>
            <p:cNvGrpSpPr/>
            <p:nvPr/>
          </p:nvGrpSpPr>
          <p:grpSpPr>
            <a:xfrm>
              <a:off x="19294" y="-1488428"/>
              <a:ext cx="11020140" cy="13263857"/>
              <a:chOff x="0" y="0"/>
              <a:chExt cx="29683649" cy="37337228"/>
            </a:xfrm>
          </p:grpSpPr>
          <p:sp>
            <p:nvSpPr>
              <p:cNvPr id="104" name="Google Shape;104;p2"/>
              <p:cNvSpPr/>
              <p:nvPr/>
            </p:nvSpPr>
            <p:spPr>
              <a:xfrm>
                <a:off x="72390" y="72390"/>
                <a:ext cx="29538869" cy="37192445"/>
              </a:xfrm>
              <a:custGeom>
                <a:avLst/>
                <a:gdLst/>
                <a:ahLst/>
                <a:cxnLst/>
                <a:rect l="l" t="t" r="r" b="b"/>
                <a:pathLst>
                  <a:path w="29538869" h="37192445" extrusionOk="0">
                    <a:moveTo>
                      <a:pt x="0" y="0"/>
                    </a:moveTo>
                    <a:lnTo>
                      <a:pt x="29538869" y="0"/>
                    </a:lnTo>
                    <a:lnTo>
                      <a:pt x="29538869" y="37192445"/>
                    </a:lnTo>
                    <a:lnTo>
                      <a:pt x="0" y="37192445"/>
                    </a:lnTo>
                    <a:lnTo>
                      <a:pt x="0" y="0"/>
                    </a:lnTo>
                    <a:close/>
                  </a:path>
                </a:pathLst>
              </a:custGeom>
              <a:solidFill>
                <a:srgbClr val="7FA659"/>
              </a:solidFill>
              <a:ln>
                <a:noFill/>
              </a:ln>
            </p:spPr>
          </p:sp>
          <p:sp>
            <p:nvSpPr>
              <p:cNvPr id="105" name="Google Shape;105;p2"/>
              <p:cNvSpPr/>
              <p:nvPr/>
            </p:nvSpPr>
            <p:spPr>
              <a:xfrm>
                <a:off x="0" y="0"/>
                <a:ext cx="29683649" cy="37337228"/>
              </a:xfrm>
              <a:custGeom>
                <a:avLst/>
                <a:gdLst/>
                <a:ahLst/>
                <a:cxnLst/>
                <a:rect l="l" t="t" r="r" b="b"/>
                <a:pathLst>
                  <a:path w="29683649" h="37337228" extrusionOk="0">
                    <a:moveTo>
                      <a:pt x="29538870" y="37192446"/>
                    </a:moveTo>
                    <a:lnTo>
                      <a:pt x="29683649" y="37192446"/>
                    </a:lnTo>
                    <a:lnTo>
                      <a:pt x="29683649" y="37337228"/>
                    </a:lnTo>
                    <a:lnTo>
                      <a:pt x="29538870" y="37337228"/>
                    </a:lnTo>
                    <a:lnTo>
                      <a:pt x="29538870" y="37192446"/>
                    </a:lnTo>
                    <a:close/>
                    <a:moveTo>
                      <a:pt x="0" y="144780"/>
                    </a:moveTo>
                    <a:lnTo>
                      <a:pt x="144780" y="144780"/>
                    </a:lnTo>
                    <a:lnTo>
                      <a:pt x="144780" y="37192446"/>
                    </a:lnTo>
                    <a:lnTo>
                      <a:pt x="0" y="37192446"/>
                    </a:lnTo>
                    <a:lnTo>
                      <a:pt x="0" y="144780"/>
                    </a:lnTo>
                    <a:close/>
                    <a:moveTo>
                      <a:pt x="0" y="37192446"/>
                    </a:moveTo>
                    <a:lnTo>
                      <a:pt x="144780" y="37192446"/>
                    </a:lnTo>
                    <a:lnTo>
                      <a:pt x="144780" y="37337228"/>
                    </a:lnTo>
                    <a:lnTo>
                      <a:pt x="0" y="37337228"/>
                    </a:lnTo>
                    <a:lnTo>
                      <a:pt x="0" y="37192446"/>
                    </a:lnTo>
                    <a:close/>
                    <a:moveTo>
                      <a:pt x="29538870" y="144780"/>
                    </a:moveTo>
                    <a:lnTo>
                      <a:pt x="29683649" y="144780"/>
                    </a:lnTo>
                    <a:lnTo>
                      <a:pt x="29683649" y="37192446"/>
                    </a:lnTo>
                    <a:lnTo>
                      <a:pt x="29538870" y="37192446"/>
                    </a:lnTo>
                    <a:lnTo>
                      <a:pt x="29538870" y="144780"/>
                    </a:lnTo>
                    <a:close/>
                    <a:moveTo>
                      <a:pt x="144780" y="37192446"/>
                    </a:moveTo>
                    <a:lnTo>
                      <a:pt x="29538870" y="37192446"/>
                    </a:lnTo>
                    <a:lnTo>
                      <a:pt x="29538870" y="37337228"/>
                    </a:lnTo>
                    <a:lnTo>
                      <a:pt x="144780" y="37337228"/>
                    </a:lnTo>
                    <a:lnTo>
                      <a:pt x="144780" y="37192446"/>
                    </a:lnTo>
                    <a:close/>
                    <a:moveTo>
                      <a:pt x="29538870" y="0"/>
                    </a:moveTo>
                    <a:lnTo>
                      <a:pt x="29683649" y="0"/>
                    </a:lnTo>
                    <a:lnTo>
                      <a:pt x="29683649" y="144780"/>
                    </a:lnTo>
                    <a:lnTo>
                      <a:pt x="29538870" y="144780"/>
                    </a:lnTo>
                    <a:lnTo>
                      <a:pt x="29538870" y="0"/>
                    </a:lnTo>
                    <a:close/>
                    <a:moveTo>
                      <a:pt x="0" y="0"/>
                    </a:moveTo>
                    <a:lnTo>
                      <a:pt x="144780" y="0"/>
                    </a:lnTo>
                    <a:lnTo>
                      <a:pt x="144780" y="144780"/>
                    </a:lnTo>
                    <a:lnTo>
                      <a:pt x="0" y="144780"/>
                    </a:lnTo>
                    <a:lnTo>
                      <a:pt x="0" y="0"/>
                    </a:lnTo>
                    <a:close/>
                    <a:moveTo>
                      <a:pt x="144780" y="0"/>
                    </a:moveTo>
                    <a:lnTo>
                      <a:pt x="29538870" y="0"/>
                    </a:lnTo>
                    <a:lnTo>
                      <a:pt x="29538870" y="144780"/>
                    </a:lnTo>
                    <a:lnTo>
                      <a:pt x="144780" y="144780"/>
                    </a:lnTo>
                    <a:lnTo>
                      <a:pt x="144780" y="0"/>
                    </a:lnTo>
                    <a:close/>
                  </a:path>
                </a:pathLst>
              </a:custGeom>
              <a:solidFill>
                <a:srgbClr val="000000"/>
              </a:solidFill>
              <a:ln>
                <a:noFill/>
              </a:ln>
            </p:spPr>
          </p:sp>
        </p:grpSp>
        <p:grpSp>
          <p:nvGrpSpPr>
            <p:cNvPr id="106" name="Google Shape;106;p2"/>
            <p:cNvGrpSpPr/>
            <p:nvPr/>
          </p:nvGrpSpPr>
          <p:grpSpPr>
            <a:xfrm>
              <a:off x="533401" y="-1488428"/>
              <a:ext cx="10034432" cy="13063375"/>
              <a:chOff x="0" y="0"/>
              <a:chExt cx="25481994" cy="34668744"/>
            </a:xfrm>
          </p:grpSpPr>
          <p:sp>
            <p:nvSpPr>
              <p:cNvPr id="107" name="Google Shape;107;p2"/>
              <p:cNvSpPr/>
              <p:nvPr/>
            </p:nvSpPr>
            <p:spPr>
              <a:xfrm>
                <a:off x="72390" y="72389"/>
                <a:ext cx="25337214" cy="34523963"/>
              </a:xfrm>
              <a:custGeom>
                <a:avLst/>
                <a:gdLst/>
                <a:ahLst/>
                <a:cxnLst/>
                <a:rect l="l" t="t" r="r" b="b"/>
                <a:pathLst>
                  <a:path w="25337214" h="34523963" extrusionOk="0">
                    <a:moveTo>
                      <a:pt x="0" y="0"/>
                    </a:moveTo>
                    <a:lnTo>
                      <a:pt x="25337214" y="0"/>
                    </a:lnTo>
                    <a:lnTo>
                      <a:pt x="25337214" y="34523963"/>
                    </a:lnTo>
                    <a:lnTo>
                      <a:pt x="0" y="34523963"/>
                    </a:lnTo>
                    <a:lnTo>
                      <a:pt x="0" y="0"/>
                    </a:lnTo>
                    <a:close/>
                  </a:path>
                </a:pathLst>
              </a:custGeom>
              <a:solidFill>
                <a:srgbClr val="FFFFFF"/>
              </a:solidFill>
              <a:ln>
                <a:noFill/>
              </a:ln>
            </p:spPr>
          </p:sp>
          <p:sp>
            <p:nvSpPr>
              <p:cNvPr id="108" name="Google Shape;108;p2"/>
              <p:cNvSpPr/>
              <p:nvPr/>
            </p:nvSpPr>
            <p:spPr>
              <a:xfrm>
                <a:off x="0" y="0"/>
                <a:ext cx="25481994" cy="34668744"/>
              </a:xfrm>
              <a:custGeom>
                <a:avLst/>
                <a:gdLst/>
                <a:ahLst/>
                <a:cxnLst/>
                <a:rect l="l" t="t" r="r" b="b"/>
                <a:pathLst>
                  <a:path w="25481993" h="34668743" extrusionOk="0">
                    <a:moveTo>
                      <a:pt x="25337215" y="34523964"/>
                    </a:moveTo>
                    <a:lnTo>
                      <a:pt x="25481993" y="34523964"/>
                    </a:lnTo>
                    <a:lnTo>
                      <a:pt x="25481993" y="34668743"/>
                    </a:lnTo>
                    <a:lnTo>
                      <a:pt x="25337215" y="34668743"/>
                    </a:lnTo>
                    <a:lnTo>
                      <a:pt x="25337215" y="34523964"/>
                    </a:lnTo>
                    <a:close/>
                    <a:moveTo>
                      <a:pt x="0" y="144780"/>
                    </a:moveTo>
                    <a:lnTo>
                      <a:pt x="144780" y="144780"/>
                    </a:lnTo>
                    <a:lnTo>
                      <a:pt x="144780" y="34523964"/>
                    </a:lnTo>
                    <a:lnTo>
                      <a:pt x="0" y="34523964"/>
                    </a:lnTo>
                    <a:lnTo>
                      <a:pt x="0" y="144780"/>
                    </a:lnTo>
                    <a:close/>
                    <a:moveTo>
                      <a:pt x="0" y="34523964"/>
                    </a:moveTo>
                    <a:lnTo>
                      <a:pt x="144780" y="34523964"/>
                    </a:lnTo>
                    <a:lnTo>
                      <a:pt x="144780" y="34668743"/>
                    </a:lnTo>
                    <a:lnTo>
                      <a:pt x="0" y="34668743"/>
                    </a:lnTo>
                    <a:lnTo>
                      <a:pt x="0" y="34523964"/>
                    </a:lnTo>
                    <a:close/>
                    <a:moveTo>
                      <a:pt x="25337215" y="144780"/>
                    </a:moveTo>
                    <a:lnTo>
                      <a:pt x="25481993" y="144780"/>
                    </a:lnTo>
                    <a:lnTo>
                      <a:pt x="25481993" y="34523964"/>
                    </a:lnTo>
                    <a:lnTo>
                      <a:pt x="25337215" y="34523964"/>
                    </a:lnTo>
                    <a:lnTo>
                      <a:pt x="25337215" y="144780"/>
                    </a:lnTo>
                    <a:close/>
                    <a:moveTo>
                      <a:pt x="144780" y="34523964"/>
                    </a:moveTo>
                    <a:lnTo>
                      <a:pt x="25337215" y="34523964"/>
                    </a:lnTo>
                    <a:lnTo>
                      <a:pt x="25337215" y="34668743"/>
                    </a:lnTo>
                    <a:lnTo>
                      <a:pt x="144780" y="34668743"/>
                    </a:lnTo>
                    <a:lnTo>
                      <a:pt x="144780" y="34523964"/>
                    </a:lnTo>
                    <a:close/>
                    <a:moveTo>
                      <a:pt x="25337215" y="0"/>
                    </a:moveTo>
                    <a:lnTo>
                      <a:pt x="25481993" y="0"/>
                    </a:lnTo>
                    <a:lnTo>
                      <a:pt x="25481993" y="144780"/>
                    </a:lnTo>
                    <a:lnTo>
                      <a:pt x="25337215" y="144780"/>
                    </a:lnTo>
                    <a:lnTo>
                      <a:pt x="25337215" y="0"/>
                    </a:lnTo>
                    <a:close/>
                    <a:moveTo>
                      <a:pt x="0" y="0"/>
                    </a:moveTo>
                    <a:lnTo>
                      <a:pt x="144780" y="0"/>
                    </a:lnTo>
                    <a:lnTo>
                      <a:pt x="144780" y="144780"/>
                    </a:lnTo>
                    <a:lnTo>
                      <a:pt x="0" y="144780"/>
                    </a:lnTo>
                    <a:lnTo>
                      <a:pt x="0" y="0"/>
                    </a:lnTo>
                    <a:close/>
                    <a:moveTo>
                      <a:pt x="144780" y="0"/>
                    </a:moveTo>
                    <a:lnTo>
                      <a:pt x="25337215" y="0"/>
                    </a:lnTo>
                    <a:lnTo>
                      <a:pt x="25337215" y="144780"/>
                    </a:lnTo>
                    <a:lnTo>
                      <a:pt x="144780" y="144780"/>
                    </a:lnTo>
                    <a:lnTo>
                      <a:pt x="144780" y="0"/>
                    </a:lnTo>
                    <a:close/>
                  </a:path>
                </a:pathLst>
              </a:custGeom>
              <a:solidFill>
                <a:srgbClr val="000000"/>
              </a:solidFill>
              <a:ln>
                <a:noFill/>
              </a:ln>
            </p:spPr>
          </p:sp>
        </p:grpSp>
      </p:grpSp>
      <p:sp>
        <p:nvSpPr>
          <p:cNvPr id="109" name="Google Shape;109;p2"/>
          <p:cNvSpPr/>
          <p:nvPr/>
        </p:nvSpPr>
        <p:spPr>
          <a:xfrm>
            <a:off x="5601733" y="514350"/>
            <a:ext cx="2942168" cy="5516564"/>
          </a:xfrm>
          <a:custGeom>
            <a:avLst/>
            <a:gdLst/>
            <a:ahLst/>
            <a:cxnLst/>
            <a:rect l="l" t="t" r="r" b="b"/>
            <a:pathLst>
              <a:path w="5884335" h="11033128" extrusionOk="0">
                <a:moveTo>
                  <a:pt x="0" y="0"/>
                </a:moveTo>
                <a:lnTo>
                  <a:pt x="5884335" y="0"/>
                </a:lnTo>
                <a:lnTo>
                  <a:pt x="5884335" y="11033128"/>
                </a:lnTo>
                <a:lnTo>
                  <a:pt x="0" y="11033128"/>
                </a:lnTo>
                <a:lnTo>
                  <a:pt x="0" y="0"/>
                </a:lnTo>
                <a:close/>
              </a:path>
            </a:pathLst>
          </a:custGeom>
          <a:blipFill rotWithShape="1">
            <a:blip r:embed="rId4">
              <a:alphaModFix/>
            </a:blip>
            <a:stretch>
              <a:fillRect/>
            </a:stretch>
          </a:blipFill>
          <a:ln>
            <a:noFill/>
          </a:ln>
        </p:spPr>
      </p:sp>
      <p:sp>
        <p:nvSpPr>
          <p:cNvPr id="110" name="Google Shape;110;p2"/>
          <p:cNvSpPr txBox="1"/>
          <p:nvPr/>
        </p:nvSpPr>
        <p:spPr>
          <a:xfrm>
            <a:off x="826154" y="541697"/>
            <a:ext cx="4391163" cy="4193435"/>
          </a:xfrm>
          <a:prstGeom prst="rect">
            <a:avLst/>
          </a:prstGeom>
          <a:noFill/>
          <a:ln>
            <a:noFill/>
          </a:ln>
        </p:spPr>
        <p:txBody>
          <a:bodyPr spcFirstLastPara="1" wrap="square" lIns="45713" tIns="22850" rIns="45713" bIns="22850" anchor="t" anchorCtr="0">
            <a:spAutoFit/>
          </a:bodyPr>
          <a:lstStyle/>
          <a:p>
            <a:pPr algn="ctr" defTabSz="457200">
              <a:lnSpc>
                <a:spcPct val="150000"/>
              </a:lnSpc>
            </a:pPr>
            <a:r>
              <a:rPr lang="en-US" sz="2400" b="1">
                <a:solidFill>
                  <a:srgbClr val="C00000"/>
                </a:solidFill>
              </a:rPr>
              <a:t>LUẬT CHƠI</a:t>
            </a:r>
            <a:endParaRPr sz="2400" b="1">
              <a:solidFill>
                <a:srgbClr val="C00000"/>
              </a:solidFill>
            </a:endParaRPr>
          </a:p>
          <a:p>
            <a:pPr algn="just" defTabSz="457200">
              <a:lnSpc>
                <a:spcPct val="150000"/>
              </a:lnSpc>
              <a:spcBef>
                <a:spcPts val="300"/>
              </a:spcBef>
            </a:pPr>
            <a:r>
              <a:rPr lang="en-US" sz="2200"/>
              <a:t>Các nhà khoa học đang đi tìm và thu thập những loại nấm có màu sắc đặc biệt để về nghiên cứu. Các em hãy giúp họ tìm và hái những cây nấm này bằng cách trả lời các câu hỏi trắc nghiệm. Trả lời đúng, một cây nấm sẽ được hái. </a:t>
            </a:r>
            <a:endParaRPr sz="2200"/>
          </a:p>
        </p:txBody>
      </p:sp>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3"/>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sp>
        <p:nvSpPr>
          <p:cNvPr id="117" name="Google Shape;117;p3">
            <a:hlinkClick r:id="rId4" action="ppaction://hlinksldjump"/>
          </p:cNvPr>
          <p:cNvSpPr/>
          <p:nvPr/>
        </p:nvSpPr>
        <p:spPr>
          <a:xfrm>
            <a:off x="3085975" y="2685538"/>
            <a:ext cx="938081" cy="1176278"/>
          </a:xfrm>
          <a:custGeom>
            <a:avLst/>
            <a:gdLst/>
            <a:ahLst/>
            <a:cxnLst/>
            <a:rect l="l" t="t" r="r" b="b"/>
            <a:pathLst>
              <a:path w="1666860" h="2090107" extrusionOk="0">
                <a:moveTo>
                  <a:pt x="0" y="0"/>
                </a:moveTo>
                <a:lnTo>
                  <a:pt x="1666860" y="0"/>
                </a:lnTo>
                <a:lnTo>
                  <a:pt x="1666860" y="2090107"/>
                </a:lnTo>
                <a:lnTo>
                  <a:pt x="0" y="2090107"/>
                </a:lnTo>
                <a:lnTo>
                  <a:pt x="0" y="0"/>
                </a:lnTo>
                <a:close/>
              </a:path>
            </a:pathLst>
          </a:custGeom>
          <a:blipFill rotWithShape="1">
            <a:blip r:embed="rId5">
              <a:alphaModFix/>
            </a:blip>
            <a:stretch>
              <a:fillRect/>
            </a:stretch>
          </a:blipFill>
          <a:ln>
            <a:noFill/>
          </a:ln>
        </p:spPr>
      </p:sp>
      <p:sp>
        <p:nvSpPr>
          <p:cNvPr id="118" name="Google Shape;118;p3">
            <a:hlinkClick r:id="rId6" action="ppaction://hlinksldjump"/>
          </p:cNvPr>
          <p:cNvSpPr/>
          <p:nvPr/>
        </p:nvSpPr>
        <p:spPr>
          <a:xfrm>
            <a:off x="2684332" y="3772847"/>
            <a:ext cx="1043864" cy="1244547"/>
          </a:xfrm>
          <a:custGeom>
            <a:avLst/>
            <a:gdLst/>
            <a:ahLst/>
            <a:cxnLst/>
            <a:rect l="l" t="t" r="r" b="b"/>
            <a:pathLst>
              <a:path w="2424061" h="2890087" extrusionOk="0">
                <a:moveTo>
                  <a:pt x="0" y="0"/>
                </a:moveTo>
                <a:lnTo>
                  <a:pt x="2424061" y="0"/>
                </a:lnTo>
                <a:lnTo>
                  <a:pt x="2424061" y="2890087"/>
                </a:lnTo>
                <a:lnTo>
                  <a:pt x="0" y="2890087"/>
                </a:lnTo>
                <a:lnTo>
                  <a:pt x="0" y="0"/>
                </a:lnTo>
                <a:close/>
              </a:path>
            </a:pathLst>
          </a:custGeom>
          <a:blipFill rotWithShape="1">
            <a:blip r:embed="rId7">
              <a:alphaModFix/>
            </a:blip>
            <a:stretch>
              <a:fillRect/>
            </a:stretch>
          </a:blipFill>
          <a:ln>
            <a:noFill/>
          </a:ln>
        </p:spPr>
      </p:sp>
      <p:sp>
        <p:nvSpPr>
          <p:cNvPr id="119" name="Google Shape;119;p3">
            <a:hlinkClick r:id="rId8" action="ppaction://hlinksldjump"/>
          </p:cNvPr>
          <p:cNvSpPr/>
          <p:nvPr/>
        </p:nvSpPr>
        <p:spPr>
          <a:xfrm>
            <a:off x="6156137" y="3371663"/>
            <a:ext cx="758623" cy="986810"/>
          </a:xfrm>
          <a:custGeom>
            <a:avLst/>
            <a:gdLst/>
            <a:ahLst/>
            <a:cxnLst/>
            <a:rect l="l" t="t" r="r" b="b"/>
            <a:pathLst>
              <a:path w="1517246" h="1973620" extrusionOk="0">
                <a:moveTo>
                  <a:pt x="0" y="0"/>
                </a:moveTo>
                <a:lnTo>
                  <a:pt x="1517246" y="0"/>
                </a:lnTo>
                <a:lnTo>
                  <a:pt x="1517246" y="1973620"/>
                </a:lnTo>
                <a:lnTo>
                  <a:pt x="0" y="1973620"/>
                </a:lnTo>
                <a:lnTo>
                  <a:pt x="0" y="0"/>
                </a:lnTo>
                <a:close/>
              </a:path>
            </a:pathLst>
          </a:custGeom>
          <a:blipFill rotWithShape="1">
            <a:blip r:embed="rId9">
              <a:alphaModFix/>
            </a:blip>
            <a:stretch>
              <a:fillRect/>
            </a:stretch>
          </a:blipFill>
          <a:ln>
            <a:noFill/>
          </a:ln>
        </p:spPr>
      </p:sp>
      <p:sp>
        <p:nvSpPr>
          <p:cNvPr id="120" name="Google Shape;120;p3">
            <a:hlinkClick r:id="rId10" action="ppaction://hlinksldjump"/>
          </p:cNvPr>
          <p:cNvSpPr/>
          <p:nvPr/>
        </p:nvSpPr>
        <p:spPr>
          <a:xfrm>
            <a:off x="4476198" y="3132391"/>
            <a:ext cx="809767" cy="1050782"/>
          </a:xfrm>
          <a:custGeom>
            <a:avLst/>
            <a:gdLst/>
            <a:ahLst/>
            <a:cxnLst/>
            <a:rect l="l" t="t" r="r" b="b"/>
            <a:pathLst>
              <a:path w="1619533" h="2101563" extrusionOk="0">
                <a:moveTo>
                  <a:pt x="0" y="0"/>
                </a:moveTo>
                <a:lnTo>
                  <a:pt x="1619534" y="0"/>
                </a:lnTo>
                <a:lnTo>
                  <a:pt x="1619534" y="2101563"/>
                </a:lnTo>
                <a:lnTo>
                  <a:pt x="0" y="2101563"/>
                </a:lnTo>
                <a:lnTo>
                  <a:pt x="0" y="0"/>
                </a:lnTo>
                <a:close/>
              </a:path>
            </a:pathLst>
          </a:custGeom>
          <a:blipFill rotWithShape="1">
            <a:blip r:embed="rId11">
              <a:alphaModFix/>
            </a:blip>
            <a:stretch>
              <a:fillRect/>
            </a:stretch>
          </a:blipFill>
          <a:ln>
            <a:noFill/>
          </a:ln>
        </p:spPr>
      </p:sp>
      <p:sp>
        <p:nvSpPr>
          <p:cNvPr id="121" name="Google Shape;121;p3">
            <a:hlinkClick r:id="rId12" action="ppaction://hlinksldjump"/>
          </p:cNvPr>
          <p:cNvSpPr/>
          <p:nvPr/>
        </p:nvSpPr>
        <p:spPr>
          <a:xfrm>
            <a:off x="7651066" y="3646741"/>
            <a:ext cx="1075416" cy="1496760"/>
          </a:xfrm>
          <a:custGeom>
            <a:avLst/>
            <a:gdLst/>
            <a:ahLst/>
            <a:cxnLst/>
            <a:rect l="l" t="t" r="r" b="b"/>
            <a:pathLst>
              <a:path w="2150831" h="2993519" extrusionOk="0">
                <a:moveTo>
                  <a:pt x="0" y="0"/>
                </a:moveTo>
                <a:lnTo>
                  <a:pt x="2150831" y="0"/>
                </a:lnTo>
                <a:lnTo>
                  <a:pt x="2150831" y="2993519"/>
                </a:lnTo>
                <a:lnTo>
                  <a:pt x="0" y="2993519"/>
                </a:lnTo>
                <a:lnTo>
                  <a:pt x="0" y="0"/>
                </a:lnTo>
                <a:close/>
              </a:path>
            </a:pathLst>
          </a:custGeom>
          <a:blipFill rotWithShape="1">
            <a:blip r:embed="rId13">
              <a:alphaModFix/>
            </a:blip>
            <a:stretch>
              <a:fillRect/>
            </a:stretch>
          </a:blipFill>
          <a:ln>
            <a:noFill/>
          </a:ln>
        </p:spPr>
      </p:sp>
      <p:pic>
        <p:nvPicPr>
          <p:cNvPr id="122" name="Google Shape;122;p3" descr="https://cdn-icons-png.flaticon.com/128/2026/2026767.png">
            <a:hlinkClick r:id="rId14" action="ppaction://hlinksldjump"/>
          </p:cNvPr>
          <p:cNvPicPr preferRelativeResize="0"/>
          <p:nvPr/>
        </p:nvPicPr>
        <p:blipFill rotWithShape="1">
          <a:blip r:embed="rId15">
            <a:alphaModFix/>
          </a:blip>
          <a:srcRect/>
          <a:stretch/>
        </p:blipFill>
        <p:spPr>
          <a:xfrm>
            <a:off x="190500" y="133350"/>
            <a:ext cx="609600" cy="609601"/>
          </a:xfrm>
          <a:prstGeom prst="rect">
            <a:avLst/>
          </a:prstGeom>
          <a:noFill/>
          <a:ln>
            <a:noFill/>
          </a:ln>
        </p:spPr>
      </p:pic>
    </p:spTree>
  </p:cSld>
  <p:clrMapOvr>
    <a:masterClrMapping/>
  </p:clrMapOvr>
  <p:transition spd="med">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xit" presetSubtype="32" fill="hold" nodeType="clickEffect">
                                  <p:stCondLst>
                                    <p:cond delay="0"/>
                                  </p:stCondLst>
                                  <p:childTnLst>
                                    <p:anim calcmode="lin" valueType="num">
                                      <p:cBhvr additive="base">
                                        <p:cTn id="6" dur="500"/>
                                        <p:tgtEl>
                                          <p:spTgt spid="118"/>
                                        </p:tgtEl>
                                        <p:attrNameLst>
                                          <p:attrName>ppt_w</p:attrName>
                                        </p:attrNameLst>
                                      </p:cBhvr>
                                      <p:tavLst>
                                        <p:tav tm="0">
                                          <p:val>
                                            <p:strVal val="#ppt_w"/>
                                          </p:val>
                                        </p:tav>
                                        <p:tav tm="100000">
                                          <p:val>
                                            <p:strVal val="0"/>
                                          </p:val>
                                        </p:tav>
                                      </p:tavLst>
                                    </p:anim>
                                    <p:anim calcmode="lin" valueType="num">
                                      <p:cBhvr additive="base">
                                        <p:cTn id="7" dur="500"/>
                                        <p:tgtEl>
                                          <p:spTgt spid="118"/>
                                        </p:tgtEl>
                                        <p:attrNameLst>
                                          <p:attrName>ppt_h</p:attrName>
                                        </p:attrNameLst>
                                      </p:cBhvr>
                                      <p:tavLst>
                                        <p:tav tm="0">
                                          <p:val>
                                            <p:strVal val="#ppt_h"/>
                                          </p:val>
                                        </p:tav>
                                        <p:tav tm="100000">
                                          <p:val>
                                            <p:strVal val="0"/>
                                          </p:val>
                                        </p:tav>
                                      </p:tavLst>
                                    </p:anim>
                                    <p:set>
                                      <p:cBhvr>
                                        <p:cTn id="8" dur="1" fill="hold">
                                          <p:stCondLst>
                                            <p:cond delay="500"/>
                                          </p:stCondLst>
                                        </p:cTn>
                                        <p:tgtEl>
                                          <p:spTgt spid="118"/>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3" presetClass="exit" presetSubtype="32" fill="hold" nodeType="clickEffect">
                                  <p:stCondLst>
                                    <p:cond delay="0"/>
                                  </p:stCondLst>
                                  <p:childTnLst>
                                    <p:anim calcmode="lin" valueType="num">
                                      <p:cBhvr additive="base">
                                        <p:cTn id="12" dur="500"/>
                                        <p:tgtEl>
                                          <p:spTgt spid="117"/>
                                        </p:tgtEl>
                                        <p:attrNameLst>
                                          <p:attrName>ppt_w</p:attrName>
                                        </p:attrNameLst>
                                      </p:cBhvr>
                                      <p:tavLst>
                                        <p:tav tm="0">
                                          <p:val>
                                            <p:strVal val="#ppt_w"/>
                                          </p:val>
                                        </p:tav>
                                        <p:tav tm="100000">
                                          <p:val>
                                            <p:strVal val="0"/>
                                          </p:val>
                                        </p:tav>
                                      </p:tavLst>
                                    </p:anim>
                                    <p:anim calcmode="lin" valueType="num">
                                      <p:cBhvr additive="base">
                                        <p:cTn id="13" dur="500"/>
                                        <p:tgtEl>
                                          <p:spTgt spid="117"/>
                                        </p:tgtEl>
                                        <p:attrNameLst>
                                          <p:attrName>ppt_h</p:attrName>
                                        </p:attrNameLst>
                                      </p:cBhvr>
                                      <p:tavLst>
                                        <p:tav tm="0">
                                          <p:val>
                                            <p:strVal val="#ppt_h"/>
                                          </p:val>
                                        </p:tav>
                                        <p:tav tm="100000">
                                          <p:val>
                                            <p:strVal val="0"/>
                                          </p:val>
                                        </p:tav>
                                      </p:tavLst>
                                    </p:anim>
                                    <p:set>
                                      <p:cBhvr>
                                        <p:cTn id="14" dur="1" fill="hold">
                                          <p:stCondLst>
                                            <p:cond delay="500"/>
                                          </p:stCondLst>
                                        </p:cTn>
                                        <p:tgtEl>
                                          <p:spTgt spid="1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3" presetClass="exit" presetSubtype="32" fill="hold" nodeType="clickEffect">
                                  <p:stCondLst>
                                    <p:cond delay="0"/>
                                  </p:stCondLst>
                                  <p:childTnLst>
                                    <p:anim calcmode="lin" valueType="num">
                                      <p:cBhvr additive="base">
                                        <p:cTn id="18" dur="500"/>
                                        <p:tgtEl>
                                          <p:spTgt spid="120"/>
                                        </p:tgtEl>
                                        <p:attrNameLst>
                                          <p:attrName>ppt_w</p:attrName>
                                        </p:attrNameLst>
                                      </p:cBhvr>
                                      <p:tavLst>
                                        <p:tav tm="0">
                                          <p:val>
                                            <p:strVal val="#ppt_w"/>
                                          </p:val>
                                        </p:tav>
                                        <p:tav tm="100000">
                                          <p:val>
                                            <p:strVal val="0"/>
                                          </p:val>
                                        </p:tav>
                                      </p:tavLst>
                                    </p:anim>
                                    <p:anim calcmode="lin" valueType="num">
                                      <p:cBhvr additive="base">
                                        <p:cTn id="19" dur="500"/>
                                        <p:tgtEl>
                                          <p:spTgt spid="120"/>
                                        </p:tgtEl>
                                        <p:attrNameLst>
                                          <p:attrName>ppt_h</p:attrName>
                                        </p:attrNameLst>
                                      </p:cBhvr>
                                      <p:tavLst>
                                        <p:tav tm="0">
                                          <p:val>
                                            <p:strVal val="#ppt_h"/>
                                          </p:val>
                                        </p:tav>
                                        <p:tav tm="100000">
                                          <p:val>
                                            <p:strVal val="0"/>
                                          </p:val>
                                        </p:tav>
                                      </p:tavLst>
                                    </p:anim>
                                    <p:set>
                                      <p:cBhvr>
                                        <p:cTn id="20" dur="1" fill="hold">
                                          <p:stCondLst>
                                            <p:cond delay="500"/>
                                          </p:stCondLst>
                                        </p:cTn>
                                        <p:tgtEl>
                                          <p:spTgt spid="12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3" presetClass="exit" presetSubtype="32" fill="hold" nodeType="clickEffect">
                                  <p:stCondLst>
                                    <p:cond delay="0"/>
                                  </p:stCondLst>
                                  <p:childTnLst>
                                    <p:anim calcmode="lin" valueType="num">
                                      <p:cBhvr additive="base">
                                        <p:cTn id="24" dur="500"/>
                                        <p:tgtEl>
                                          <p:spTgt spid="119"/>
                                        </p:tgtEl>
                                        <p:attrNameLst>
                                          <p:attrName>ppt_w</p:attrName>
                                        </p:attrNameLst>
                                      </p:cBhvr>
                                      <p:tavLst>
                                        <p:tav tm="0">
                                          <p:val>
                                            <p:strVal val="#ppt_w"/>
                                          </p:val>
                                        </p:tav>
                                        <p:tav tm="100000">
                                          <p:val>
                                            <p:strVal val="0"/>
                                          </p:val>
                                        </p:tav>
                                      </p:tavLst>
                                    </p:anim>
                                    <p:anim calcmode="lin" valueType="num">
                                      <p:cBhvr additive="base">
                                        <p:cTn id="25" dur="500"/>
                                        <p:tgtEl>
                                          <p:spTgt spid="119"/>
                                        </p:tgtEl>
                                        <p:attrNameLst>
                                          <p:attrName>ppt_h</p:attrName>
                                        </p:attrNameLst>
                                      </p:cBhvr>
                                      <p:tavLst>
                                        <p:tav tm="0">
                                          <p:val>
                                            <p:strVal val="#ppt_h"/>
                                          </p:val>
                                        </p:tav>
                                        <p:tav tm="100000">
                                          <p:val>
                                            <p:strVal val="0"/>
                                          </p:val>
                                        </p:tav>
                                      </p:tavLst>
                                    </p:anim>
                                    <p:set>
                                      <p:cBhvr>
                                        <p:cTn id="26" dur="1" fill="hold">
                                          <p:stCondLst>
                                            <p:cond delay="500"/>
                                          </p:stCondLst>
                                        </p:cTn>
                                        <p:tgtEl>
                                          <p:spTgt spid="11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3" presetClass="exit" presetSubtype="32" fill="hold" nodeType="clickEffect">
                                  <p:stCondLst>
                                    <p:cond delay="0"/>
                                  </p:stCondLst>
                                  <p:childTnLst>
                                    <p:anim calcmode="lin" valueType="num">
                                      <p:cBhvr additive="base">
                                        <p:cTn id="30" dur="500"/>
                                        <p:tgtEl>
                                          <p:spTgt spid="121"/>
                                        </p:tgtEl>
                                        <p:attrNameLst>
                                          <p:attrName>ppt_w</p:attrName>
                                        </p:attrNameLst>
                                      </p:cBhvr>
                                      <p:tavLst>
                                        <p:tav tm="0">
                                          <p:val>
                                            <p:strVal val="#ppt_w"/>
                                          </p:val>
                                        </p:tav>
                                        <p:tav tm="100000">
                                          <p:val>
                                            <p:strVal val="0"/>
                                          </p:val>
                                        </p:tav>
                                      </p:tavLst>
                                    </p:anim>
                                    <p:anim calcmode="lin" valueType="num">
                                      <p:cBhvr additive="base">
                                        <p:cTn id="31" dur="500"/>
                                        <p:tgtEl>
                                          <p:spTgt spid="121"/>
                                        </p:tgtEl>
                                        <p:attrNameLst>
                                          <p:attrName>ppt_h</p:attrName>
                                        </p:attrNameLst>
                                      </p:cBhvr>
                                      <p:tavLst>
                                        <p:tav tm="0">
                                          <p:val>
                                            <p:strVal val="#ppt_h"/>
                                          </p:val>
                                        </p:tav>
                                        <p:tav tm="100000">
                                          <p:val>
                                            <p:strVal val="0"/>
                                          </p:val>
                                        </p:tav>
                                      </p:tavLst>
                                    </p:anim>
                                    <p:set>
                                      <p:cBhvr>
                                        <p:cTn id="32" dur="1" fill="hold">
                                          <p:stCondLst>
                                            <p:cond delay="500"/>
                                          </p:stCondLst>
                                        </p:cTn>
                                        <p:tgtEl>
                                          <p:spTgt spid="1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4"/>
        <p:cNvGrpSpPr/>
        <p:nvPr/>
      </p:nvGrpSpPr>
      <p:grpSpPr>
        <a:xfrm>
          <a:off x="0" y="0"/>
          <a:ext cx="0" cy="0"/>
          <a:chOff x="0" y="0"/>
          <a:chExt cx="0" cy="0"/>
        </a:xfrm>
      </p:grpSpPr>
      <p:grpSp>
        <p:nvGrpSpPr>
          <p:cNvPr id="8" name="Group 7">
            <a:extLst>
              <a:ext uri="{FF2B5EF4-FFF2-40B4-BE49-F238E27FC236}">
                <a16:creationId xmlns:a16="http://schemas.microsoft.com/office/drawing/2014/main" id="{2CC4C25D-2ED4-9F7E-B123-A29CFB4FB796}"/>
              </a:ext>
            </a:extLst>
          </p:cNvPr>
          <p:cNvGrpSpPr/>
          <p:nvPr/>
        </p:nvGrpSpPr>
        <p:grpSpPr>
          <a:xfrm>
            <a:off x="178632" y="1694608"/>
            <a:ext cx="1538089" cy="2868600"/>
            <a:chOff x="207768" y="1701205"/>
            <a:chExt cx="1770600" cy="2868600"/>
          </a:xfrm>
        </p:grpSpPr>
        <p:sp>
          <p:nvSpPr>
            <p:cNvPr id="367" name="Google Shape;367;p23"/>
            <p:cNvSpPr/>
            <p:nvPr/>
          </p:nvSpPr>
          <p:spPr>
            <a:xfrm>
              <a:off x="207768" y="1701205"/>
              <a:ext cx="1770600" cy="2868600"/>
            </a:xfrm>
            <a:prstGeom prst="roundRect">
              <a:avLst>
                <a:gd name="adj" fmla="val 16667"/>
              </a:avLst>
            </a:prstGeom>
            <a:solidFill>
              <a:srgbClr val="FF8959">
                <a:alpha val="50000"/>
              </a:srgbClr>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endParaRPr lang="en-US" sz="2000">
                <a:latin typeface="+mj-lt"/>
                <a:ea typeface="Montserrat Medium"/>
                <a:cs typeface="Montserrat Medium"/>
                <a:sym typeface="Montserrat Medium"/>
              </a:endParaRPr>
            </a:p>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Công thức và đặc điểm cấu tạo</a:t>
              </a:r>
              <a:endParaRPr sz="2000">
                <a:latin typeface="+mj-lt"/>
                <a:ea typeface="Montserrat Medium"/>
                <a:cs typeface="Montserrat Medium"/>
                <a:sym typeface="Montserrat Medium"/>
              </a:endParaRPr>
            </a:p>
          </p:txBody>
        </p:sp>
        <p:sp>
          <p:nvSpPr>
            <p:cNvPr id="370" name="Google Shape;370;p23"/>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dirty="0">
                  <a:solidFill>
                    <a:schemeClr val="dk1"/>
                  </a:solidFill>
                  <a:latin typeface="+mj-lt"/>
                  <a:ea typeface="Montserrat SemiBold"/>
                  <a:cs typeface="Montserrat SemiBold"/>
                  <a:sym typeface="Montserrat SemiBold"/>
                </a:rPr>
                <a:t>I</a:t>
              </a:r>
              <a:endParaRPr sz="2000" b="1" dirty="0">
                <a:solidFill>
                  <a:schemeClr val="dk1"/>
                </a:solidFill>
                <a:latin typeface="+mj-lt"/>
                <a:ea typeface="Montserrat SemiBold"/>
                <a:cs typeface="Montserrat SemiBold"/>
                <a:sym typeface="Montserrat SemiBold"/>
              </a:endParaRPr>
            </a:p>
          </p:txBody>
        </p:sp>
      </p:grpSp>
      <p:grpSp>
        <p:nvGrpSpPr>
          <p:cNvPr id="386" name="Google Shape;386;p23"/>
          <p:cNvGrpSpPr/>
          <p:nvPr/>
        </p:nvGrpSpPr>
        <p:grpSpPr>
          <a:xfrm>
            <a:off x="8210599" y="789024"/>
            <a:ext cx="448865" cy="448865"/>
            <a:chOff x="5460287" y="2010597"/>
            <a:chExt cx="448865" cy="448865"/>
          </a:xfrm>
        </p:grpSpPr>
        <p:sp>
          <p:nvSpPr>
            <p:cNvPr id="387" name="Google Shape;387;p23"/>
            <p:cNvSpPr/>
            <p:nvPr/>
          </p:nvSpPr>
          <p:spPr>
            <a:xfrm>
              <a:off x="5466862" y="2315561"/>
              <a:ext cx="367052" cy="137325"/>
            </a:xfrm>
            <a:custGeom>
              <a:avLst/>
              <a:gdLst/>
              <a:ahLst/>
              <a:cxnLst/>
              <a:rect l="l" t="t" r="r" b="b"/>
              <a:pathLst>
                <a:path w="489403" h="183100" extrusionOk="0">
                  <a:moveTo>
                    <a:pt x="303335" y="0"/>
                  </a:moveTo>
                  <a:lnTo>
                    <a:pt x="0" y="0"/>
                  </a:lnTo>
                  <a:lnTo>
                    <a:pt x="0" y="183100"/>
                  </a:lnTo>
                  <a:lnTo>
                    <a:pt x="489403" y="18310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23"/>
            <p:cNvSpPr/>
            <p:nvPr/>
          </p:nvSpPr>
          <p:spPr>
            <a:xfrm>
              <a:off x="5665433" y="2315561"/>
              <a:ext cx="168482" cy="137325"/>
            </a:xfrm>
            <a:custGeom>
              <a:avLst/>
              <a:gdLst/>
              <a:ahLst/>
              <a:cxnLst/>
              <a:rect l="l" t="t" r="r" b="b"/>
              <a:pathLst>
                <a:path w="224642" h="183100" extrusionOk="0">
                  <a:moveTo>
                    <a:pt x="38574" y="0"/>
                  </a:moveTo>
                  <a:lnTo>
                    <a:pt x="0" y="0"/>
                  </a:lnTo>
                  <a:lnTo>
                    <a:pt x="186068" y="183100"/>
                  </a:lnTo>
                  <a:lnTo>
                    <a:pt x="224643" y="18310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23"/>
            <p:cNvSpPr/>
            <p:nvPr/>
          </p:nvSpPr>
          <p:spPr>
            <a:xfrm>
              <a:off x="5554449"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23"/>
            <p:cNvSpPr/>
            <p:nvPr/>
          </p:nvSpPr>
          <p:spPr>
            <a:xfrm>
              <a:off x="5496670" y="2315561"/>
              <a:ext cx="57779" cy="137325"/>
            </a:xfrm>
            <a:custGeom>
              <a:avLst/>
              <a:gdLst/>
              <a:ahLst/>
              <a:cxnLst/>
              <a:rect l="l" t="t" r="r" b="b"/>
              <a:pathLst>
                <a:path w="77039" h="183100" extrusionOk="0">
                  <a:moveTo>
                    <a:pt x="0" y="0"/>
                  </a:moveTo>
                  <a:lnTo>
                    <a:pt x="77039" y="0"/>
                  </a:lnTo>
                  <a:lnTo>
                    <a:pt x="77039" y="183100"/>
                  </a:lnTo>
                  <a:lnTo>
                    <a:pt x="0" y="18310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23"/>
            <p:cNvSpPr/>
            <p:nvPr/>
          </p:nvSpPr>
          <p:spPr>
            <a:xfrm>
              <a:off x="5670004" y="2315561"/>
              <a:ext cx="57779" cy="137325"/>
            </a:xfrm>
            <a:custGeom>
              <a:avLst/>
              <a:gdLst/>
              <a:ahLst/>
              <a:cxnLst/>
              <a:rect l="l" t="t" r="r" b="b"/>
              <a:pathLst>
                <a:path w="77039" h="183100" extrusionOk="0">
                  <a:moveTo>
                    <a:pt x="32479" y="0"/>
                  </a:moveTo>
                  <a:lnTo>
                    <a:pt x="0" y="0"/>
                  </a:lnTo>
                  <a:lnTo>
                    <a:pt x="0" y="183100"/>
                  </a:lnTo>
                  <a:lnTo>
                    <a:pt x="77039" y="183100"/>
                  </a:lnTo>
                  <a:lnTo>
                    <a:pt x="77039" y="43848"/>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23"/>
            <p:cNvSpPr/>
            <p:nvPr/>
          </p:nvSpPr>
          <p:spPr>
            <a:xfrm>
              <a:off x="5665433" y="2315561"/>
              <a:ext cx="4571" cy="4499"/>
            </a:xfrm>
            <a:custGeom>
              <a:avLst/>
              <a:gdLst/>
              <a:ahLst/>
              <a:cxnLst/>
              <a:rect l="l" t="t" r="r" b="b"/>
              <a:pathLst>
                <a:path w="6095" h="5999" extrusionOk="0">
                  <a:moveTo>
                    <a:pt x="0" y="0"/>
                  </a:moveTo>
                  <a:lnTo>
                    <a:pt x="6096" y="6000"/>
                  </a:lnTo>
                  <a:lnTo>
                    <a:pt x="6096" y="0"/>
                  </a:lnTo>
                  <a:close/>
                </a:path>
              </a:pathLst>
            </a:custGeom>
            <a:solidFill>
              <a:srgbClr val="BEC3C9"/>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23"/>
            <p:cNvSpPr/>
            <p:nvPr/>
          </p:nvSpPr>
          <p:spPr>
            <a:xfrm>
              <a:off x="5612228" y="2315561"/>
              <a:ext cx="57775" cy="137325"/>
            </a:xfrm>
            <a:custGeom>
              <a:avLst/>
              <a:gdLst/>
              <a:ahLst/>
              <a:cxnLst/>
              <a:rect l="l" t="t" r="r" b="b"/>
              <a:pathLst>
                <a:path w="77034" h="183100" extrusionOk="0">
                  <a:moveTo>
                    <a:pt x="0" y="0"/>
                  </a:moveTo>
                  <a:lnTo>
                    <a:pt x="77035" y="0"/>
                  </a:lnTo>
                  <a:lnTo>
                    <a:pt x="77035" y="183100"/>
                  </a:lnTo>
                  <a:lnTo>
                    <a:pt x="0" y="183100"/>
                  </a:ln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23"/>
            <p:cNvSpPr/>
            <p:nvPr/>
          </p:nvSpPr>
          <p:spPr>
            <a:xfrm>
              <a:off x="5525816" y="2076126"/>
              <a:ext cx="356648" cy="376759"/>
            </a:xfrm>
            <a:custGeom>
              <a:avLst/>
              <a:gdLst/>
              <a:ahLst/>
              <a:cxnLst/>
              <a:rect l="l" t="t" r="r" b="b"/>
              <a:pathLst>
                <a:path w="475531" h="502345" extrusionOk="0">
                  <a:moveTo>
                    <a:pt x="474157" y="344681"/>
                  </a:moveTo>
                  <a:lnTo>
                    <a:pt x="129472" y="0"/>
                  </a:lnTo>
                  <a:lnTo>
                    <a:pt x="0" y="129472"/>
                  </a:lnTo>
                  <a:lnTo>
                    <a:pt x="346060" y="475531"/>
                  </a:lnTo>
                  <a:cubicBezTo>
                    <a:pt x="381812" y="511284"/>
                    <a:pt x="439779" y="511284"/>
                    <a:pt x="475531" y="47553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23"/>
            <p:cNvSpPr/>
            <p:nvPr/>
          </p:nvSpPr>
          <p:spPr>
            <a:xfrm>
              <a:off x="5587749" y="2138058"/>
              <a:ext cx="137955" cy="137959"/>
            </a:xfrm>
            <a:custGeom>
              <a:avLst/>
              <a:gdLst/>
              <a:ahLst/>
              <a:cxnLst/>
              <a:rect l="l" t="t" r="r" b="b"/>
              <a:pathLst>
                <a:path w="183940" h="183945" extrusionOk="0">
                  <a:moveTo>
                    <a:pt x="0" y="129472"/>
                  </a:moveTo>
                  <a:lnTo>
                    <a:pt x="129467" y="0"/>
                  </a:lnTo>
                  <a:lnTo>
                    <a:pt x="183941" y="54473"/>
                  </a:lnTo>
                  <a:lnTo>
                    <a:pt x="54469"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23"/>
            <p:cNvSpPr/>
            <p:nvPr/>
          </p:nvSpPr>
          <p:spPr>
            <a:xfrm>
              <a:off x="5546891" y="2097204"/>
              <a:ext cx="137959" cy="137959"/>
            </a:xfrm>
            <a:custGeom>
              <a:avLst/>
              <a:gdLst/>
              <a:ahLst/>
              <a:cxnLst/>
              <a:rect l="l" t="t" r="r" b="b"/>
              <a:pathLst>
                <a:path w="183945" h="183945" extrusionOk="0">
                  <a:moveTo>
                    <a:pt x="0" y="129472"/>
                  </a:moveTo>
                  <a:lnTo>
                    <a:pt x="129472" y="0"/>
                  </a:lnTo>
                  <a:lnTo>
                    <a:pt x="183945" y="54473"/>
                  </a:lnTo>
                  <a:lnTo>
                    <a:pt x="54473" y="18394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23"/>
            <p:cNvSpPr/>
            <p:nvPr/>
          </p:nvSpPr>
          <p:spPr>
            <a:xfrm>
              <a:off x="5669459" y="2219772"/>
              <a:ext cx="137955" cy="137955"/>
            </a:xfrm>
            <a:custGeom>
              <a:avLst/>
              <a:gdLst/>
              <a:ahLst/>
              <a:cxnLst/>
              <a:rect l="l" t="t" r="r" b="b"/>
              <a:pathLst>
                <a:path w="183940" h="183940" extrusionOk="0">
                  <a:moveTo>
                    <a:pt x="0" y="129467"/>
                  </a:moveTo>
                  <a:lnTo>
                    <a:pt x="129467" y="0"/>
                  </a:lnTo>
                  <a:lnTo>
                    <a:pt x="183941" y="54473"/>
                  </a:lnTo>
                  <a:lnTo>
                    <a:pt x="54473" y="183941"/>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23"/>
            <p:cNvSpPr/>
            <p:nvPr/>
          </p:nvSpPr>
          <p:spPr>
            <a:xfrm>
              <a:off x="5628605" y="2178914"/>
              <a:ext cx="137955" cy="137959"/>
            </a:xfrm>
            <a:custGeom>
              <a:avLst/>
              <a:gdLst/>
              <a:ahLst/>
              <a:cxnLst/>
              <a:rect l="l" t="t" r="r" b="b"/>
              <a:pathLst>
                <a:path w="183940" h="183945" extrusionOk="0">
                  <a:moveTo>
                    <a:pt x="0" y="129472"/>
                  </a:moveTo>
                  <a:lnTo>
                    <a:pt x="129467" y="0"/>
                  </a:lnTo>
                  <a:lnTo>
                    <a:pt x="183941" y="54473"/>
                  </a:lnTo>
                  <a:lnTo>
                    <a:pt x="54473" y="183945"/>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23"/>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rgbClr val="A7B6C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23"/>
            <p:cNvSpPr/>
            <p:nvPr/>
          </p:nvSpPr>
          <p:spPr>
            <a:xfrm>
              <a:off x="5765252" y="2017171"/>
              <a:ext cx="137325" cy="435715"/>
            </a:xfrm>
            <a:custGeom>
              <a:avLst/>
              <a:gdLst/>
              <a:ahLst/>
              <a:cxnLst/>
              <a:rect l="l" t="t" r="r" b="b"/>
              <a:pathLst>
                <a:path w="183100" h="580953" extrusionOk="0">
                  <a:moveTo>
                    <a:pt x="0" y="0"/>
                  </a:moveTo>
                  <a:lnTo>
                    <a:pt x="0" y="489403"/>
                  </a:lnTo>
                  <a:cubicBezTo>
                    <a:pt x="0" y="539963"/>
                    <a:pt x="40990" y="580953"/>
                    <a:pt x="91550" y="580953"/>
                  </a:cubicBezTo>
                  <a:cubicBezTo>
                    <a:pt x="142111" y="580953"/>
                    <a:pt x="183100" y="539963"/>
                    <a:pt x="183100" y="489403"/>
                  </a:cubicBezTo>
                  <a:lnTo>
                    <a:pt x="183100" y="0"/>
                  </a:lnTo>
                  <a:close/>
                  <a:moveTo>
                    <a:pt x="91550" y="523092"/>
                  </a:moveTo>
                  <a:cubicBezTo>
                    <a:pt x="80897" y="523092"/>
                    <a:pt x="72263" y="514457"/>
                    <a:pt x="72263" y="503805"/>
                  </a:cubicBezTo>
                  <a:cubicBezTo>
                    <a:pt x="72263" y="493152"/>
                    <a:pt x="80897" y="484517"/>
                    <a:pt x="91550" y="484517"/>
                  </a:cubicBezTo>
                  <a:cubicBezTo>
                    <a:pt x="102203" y="484517"/>
                    <a:pt x="110837" y="493152"/>
                    <a:pt x="110837" y="503805"/>
                  </a:cubicBezTo>
                  <a:cubicBezTo>
                    <a:pt x="110837" y="514457"/>
                    <a:pt x="102203" y="523092"/>
                    <a:pt x="91550" y="523092"/>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23"/>
            <p:cNvSpPr/>
            <p:nvPr/>
          </p:nvSpPr>
          <p:spPr>
            <a:xfrm>
              <a:off x="5765252" y="2220313"/>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23"/>
            <p:cNvSpPr/>
            <p:nvPr/>
          </p:nvSpPr>
          <p:spPr>
            <a:xfrm>
              <a:off x="5765252" y="216253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23"/>
            <p:cNvSpPr/>
            <p:nvPr/>
          </p:nvSpPr>
          <p:spPr>
            <a:xfrm>
              <a:off x="5765252" y="2104758"/>
              <a:ext cx="137325" cy="57776"/>
            </a:xfrm>
            <a:custGeom>
              <a:avLst/>
              <a:gdLst/>
              <a:ahLst/>
              <a:cxnLst/>
              <a:rect l="l" t="t" r="r" b="b"/>
              <a:pathLst>
                <a:path w="183100" h="77034" extrusionOk="0">
                  <a:moveTo>
                    <a:pt x="0" y="0"/>
                  </a:moveTo>
                  <a:lnTo>
                    <a:pt x="183100" y="0"/>
                  </a:lnTo>
                  <a:lnTo>
                    <a:pt x="183100" y="77035"/>
                  </a:lnTo>
                  <a:lnTo>
                    <a:pt x="0" y="77035"/>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23"/>
            <p:cNvSpPr/>
            <p:nvPr/>
          </p:nvSpPr>
          <p:spPr>
            <a:xfrm>
              <a:off x="5765252" y="2046979"/>
              <a:ext cx="137325" cy="57779"/>
            </a:xfrm>
            <a:custGeom>
              <a:avLst/>
              <a:gdLst/>
              <a:ahLst/>
              <a:cxnLst/>
              <a:rect l="l" t="t" r="r" b="b"/>
              <a:pathLst>
                <a:path w="183100" h="77039" extrusionOk="0">
                  <a:moveTo>
                    <a:pt x="0" y="0"/>
                  </a:moveTo>
                  <a:lnTo>
                    <a:pt x="183100" y="0"/>
                  </a:lnTo>
                  <a:lnTo>
                    <a:pt x="183100" y="77039"/>
                  </a:lnTo>
                  <a:lnTo>
                    <a:pt x="0" y="7703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23"/>
            <p:cNvSpPr/>
            <p:nvPr/>
          </p:nvSpPr>
          <p:spPr>
            <a:xfrm>
              <a:off x="5819449" y="2380560"/>
              <a:ext cx="28931" cy="28931"/>
            </a:xfrm>
            <a:custGeom>
              <a:avLst/>
              <a:gdLst/>
              <a:ahLst/>
              <a:cxnLst/>
              <a:rect l="l" t="t" r="r" b="b"/>
              <a:pathLst>
                <a:path w="38574" h="38574" extrusionOk="0">
                  <a:moveTo>
                    <a:pt x="38574" y="19287"/>
                  </a:moveTo>
                  <a:cubicBezTo>
                    <a:pt x="38574" y="29940"/>
                    <a:pt x="29940" y="38574"/>
                    <a:pt x="19287" y="38574"/>
                  </a:cubicBezTo>
                  <a:cubicBezTo>
                    <a:pt x="8634" y="38574"/>
                    <a:pt x="0" y="29940"/>
                    <a:pt x="0" y="19287"/>
                  </a:cubicBezTo>
                  <a:cubicBezTo>
                    <a:pt x="0" y="8634"/>
                    <a:pt x="8634" y="0"/>
                    <a:pt x="19287" y="0"/>
                  </a:cubicBezTo>
                  <a:cubicBezTo>
                    <a:pt x="29940" y="0"/>
                    <a:pt x="38574" y="8634"/>
                    <a:pt x="38574" y="1928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06" name="Google Shape;406;p23"/>
            <p:cNvGrpSpPr/>
            <p:nvPr/>
          </p:nvGrpSpPr>
          <p:grpSpPr>
            <a:xfrm>
              <a:off x="5460287" y="2010597"/>
              <a:ext cx="448865" cy="448865"/>
              <a:chOff x="7236633" y="2519812"/>
              <a:chExt cx="598487" cy="598487"/>
            </a:xfrm>
          </p:grpSpPr>
          <p:sp>
            <p:nvSpPr>
              <p:cNvPr id="407" name="Google Shape;407;p23"/>
              <p:cNvSpPr/>
              <p:nvPr/>
            </p:nvSpPr>
            <p:spPr>
              <a:xfrm>
                <a:off x="7236633" y="2519812"/>
                <a:ext cx="598487" cy="598487"/>
              </a:xfrm>
              <a:custGeom>
                <a:avLst/>
                <a:gdLst/>
                <a:ahLst/>
                <a:cxnLst/>
                <a:rect l="l" t="t" r="r" b="b"/>
                <a:pathLst>
                  <a:path w="598487" h="598487" extrusionOk="0">
                    <a:moveTo>
                      <a:pt x="589990" y="409702"/>
                    </a:moveTo>
                    <a:cubicBezTo>
                      <a:pt x="594788" y="409560"/>
                      <a:pt x="598487" y="405373"/>
                      <a:pt x="598487" y="400574"/>
                    </a:cubicBezTo>
                    <a:lnTo>
                      <a:pt x="598487" y="8767"/>
                    </a:lnTo>
                    <a:cubicBezTo>
                      <a:pt x="598487" y="3927"/>
                      <a:pt x="594560" y="0"/>
                      <a:pt x="589720" y="0"/>
                    </a:cubicBezTo>
                    <a:lnTo>
                      <a:pt x="406620" y="0"/>
                    </a:lnTo>
                    <a:cubicBezTo>
                      <a:pt x="401775" y="0"/>
                      <a:pt x="397853" y="3927"/>
                      <a:pt x="397853" y="8767"/>
                    </a:cubicBezTo>
                    <a:lnTo>
                      <a:pt x="397853" y="255980"/>
                    </a:lnTo>
                    <a:lnTo>
                      <a:pt x="223045" y="81176"/>
                    </a:lnTo>
                    <a:cubicBezTo>
                      <a:pt x="219620" y="77751"/>
                      <a:pt x="214068" y="77751"/>
                      <a:pt x="210648" y="81176"/>
                    </a:cubicBezTo>
                    <a:lnTo>
                      <a:pt x="81176" y="210648"/>
                    </a:lnTo>
                    <a:cubicBezTo>
                      <a:pt x="77715" y="214109"/>
                      <a:pt x="77756" y="219734"/>
                      <a:pt x="81272" y="223140"/>
                    </a:cubicBezTo>
                    <a:lnTo>
                      <a:pt x="109623" y="250619"/>
                    </a:lnTo>
                    <a:cubicBezTo>
                      <a:pt x="114015" y="254879"/>
                      <a:pt x="120138" y="255085"/>
                      <a:pt x="123906" y="251318"/>
                    </a:cubicBezTo>
                    <a:cubicBezTo>
                      <a:pt x="127412" y="247811"/>
                      <a:pt x="126298" y="242514"/>
                      <a:pt x="123814" y="240081"/>
                    </a:cubicBezTo>
                    <a:cubicBezTo>
                      <a:pt x="115486" y="231926"/>
                      <a:pt x="99870" y="216748"/>
                      <a:pt x="99870" y="216748"/>
                    </a:cubicBezTo>
                    <a:lnTo>
                      <a:pt x="216844" y="99774"/>
                    </a:lnTo>
                    <a:lnTo>
                      <a:pt x="395972" y="278902"/>
                    </a:lnTo>
                    <a:lnTo>
                      <a:pt x="395921" y="278947"/>
                    </a:lnTo>
                    <a:cubicBezTo>
                      <a:pt x="396839" y="279879"/>
                      <a:pt x="397433" y="281189"/>
                      <a:pt x="397433" y="282879"/>
                    </a:cubicBezTo>
                    <a:lnTo>
                      <a:pt x="397853" y="498170"/>
                    </a:lnTo>
                    <a:cubicBezTo>
                      <a:pt x="397853" y="504489"/>
                      <a:pt x="398465" y="510663"/>
                      <a:pt x="399588" y="516663"/>
                    </a:cubicBezTo>
                    <a:lnTo>
                      <a:pt x="151868" y="268943"/>
                    </a:lnTo>
                    <a:cubicBezTo>
                      <a:pt x="144110" y="261185"/>
                      <a:pt x="131357" y="273230"/>
                      <a:pt x="139471" y="281340"/>
                    </a:cubicBezTo>
                    <a:lnTo>
                      <a:pt x="255984" y="397853"/>
                    </a:lnTo>
                    <a:lnTo>
                      <a:pt x="8767" y="397853"/>
                    </a:lnTo>
                    <a:cubicBezTo>
                      <a:pt x="3927" y="397853"/>
                      <a:pt x="0" y="401780"/>
                      <a:pt x="0" y="406620"/>
                    </a:cubicBezTo>
                    <a:lnTo>
                      <a:pt x="0" y="589720"/>
                    </a:lnTo>
                    <a:cubicBezTo>
                      <a:pt x="0" y="594560"/>
                      <a:pt x="3927" y="598487"/>
                      <a:pt x="8767" y="598487"/>
                    </a:cubicBezTo>
                    <a:lnTo>
                      <a:pt x="306841" y="598487"/>
                    </a:lnTo>
                    <a:cubicBezTo>
                      <a:pt x="318152" y="598487"/>
                      <a:pt x="318152" y="580953"/>
                      <a:pt x="306841" y="580953"/>
                    </a:cubicBezTo>
                    <a:lnTo>
                      <a:pt x="17534" y="580953"/>
                    </a:lnTo>
                    <a:lnTo>
                      <a:pt x="17534" y="415387"/>
                    </a:lnTo>
                    <a:lnTo>
                      <a:pt x="268925" y="415387"/>
                    </a:lnTo>
                    <a:cubicBezTo>
                      <a:pt x="270500" y="415387"/>
                      <a:pt x="272011" y="416008"/>
                      <a:pt x="273130" y="417117"/>
                    </a:cubicBezTo>
                    <a:lnTo>
                      <a:pt x="427236" y="569104"/>
                    </a:lnTo>
                    <a:cubicBezTo>
                      <a:pt x="431706" y="573574"/>
                      <a:pt x="436505" y="577506"/>
                      <a:pt x="441541" y="580953"/>
                    </a:cubicBezTo>
                    <a:lnTo>
                      <a:pt x="358858" y="580593"/>
                    </a:lnTo>
                    <a:cubicBezTo>
                      <a:pt x="350676" y="580593"/>
                      <a:pt x="347895" y="585583"/>
                      <a:pt x="347895" y="589136"/>
                    </a:cubicBezTo>
                    <a:cubicBezTo>
                      <a:pt x="347895" y="595939"/>
                      <a:pt x="351923" y="598487"/>
                      <a:pt x="357690" y="598487"/>
                    </a:cubicBezTo>
                    <a:lnTo>
                      <a:pt x="498170" y="598487"/>
                    </a:lnTo>
                    <a:cubicBezTo>
                      <a:pt x="509581" y="598487"/>
                      <a:pt x="520539" y="596546"/>
                      <a:pt x="530767" y="593021"/>
                    </a:cubicBezTo>
                    <a:cubicBezTo>
                      <a:pt x="531060" y="592921"/>
                      <a:pt x="531356" y="592825"/>
                      <a:pt x="531649" y="592720"/>
                    </a:cubicBezTo>
                    <a:cubicBezTo>
                      <a:pt x="532653" y="592368"/>
                      <a:pt x="533639" y="591985"/>
                      <a:pt x="534626" y="591601"/>
                    </a:cubicBezTo>
                    <a:cubicBezTo>
                      <a:pt x="535274" y="591350"/>
                      <a:pt x="535918" y="591104"/>
                      <a:pt x="536562" y="590839"/>
                    </a:cubicBezTo>
                    <a:cubicBezTo>
                      <a:pt x="537192" y="590574"/>
                      <a:pt x="537813" y="590295"/>
                      <a:pt x="538438" y="590021"/>
                    </a:cubicBezTo>
                    <a:cubicBezTo>
                      <a:pt x="539420" y="589597"/>
                      <a:pt x="540397" y="589159"/>
                      <a:pt x="541365" y="588697"/>
                    </a:cubicBezTo>
                    <a:cubicBezTo>
                      <a:pt x="541635" y="588569"/>
                      <a:pt x="541904" y="588432"/>
                      <a:pt x="542169" y="588300"/>
                    </a:cubicBezTo>
                    <a:cubicBezTo>
                      <a:pt x="551904" y="583560"/>
                      <a:pt x="561031" y="577182"/>
                      <a:pt x="569104" y="569104"/>
                    </a:cubicBezTo>
                    <a:cubicBezTo>
                      <a:pt x="569364" y="568849"/>
                      <a:pt x="569597" y="568575"/>
                      <a:pt x="569817" y="568291"/>
                    </a:cubicBezTo>
                    <a:cubicBezTo>
                      <a:pt x="587538" y="550191"/>
                      <a:pt x="598487" y="525439"/>
                      <a:pt x="598487" y="498170"/>
                    </a:cubicBezTo>
                    <a:lnTo>
                      <a:pt x="598487" y="452372"/>
                    </a:lnTo>
                    <a:cubicBezTo>
                      <a:pt x="598487" y="441062"/>
                      <a:pt x="580953" y="441062"/>
                      <a:pt x="580953" y="452372"/>
                    </a:cubicBezTo>
                    <a:lnTo>
                      <a:pt x="580953" y="498170"/>
                    </a:lnTo>
                    <a:cubicBezTo>
                      <a:pt x="580953" y="530790"/>
                      <a:pt x="561981" y="559054"/>
                      <a:pt x="534502" y="572538"/>
                    </a:cubicBezTo>
                    <a:cubicBezTo>
                      <a:pt x="511823" y="583583"/>
                      <a:pt x="484508" y="583602"/>
                      <a:pt x="461833" y="572533"/>
                    </a:cubicBezTo>
                    <a:cubicBezTo>
                      <a:pt x="434354" y="559050"/>
                      <a:pt x="415387" y="530790"/>
                      <a:pt x="415387" y="498170"/>
                    </a:cubicBezTo>
                    <a:lnTo>
                      <a:pt x="415387" y="17534"/>
                    </a:lnTo>
                    <a:lnTo>
                      <a:pt x="580953" y="17534"/>
                    </a:lnTo>
                    <a:lnTo>
                      <a:pt x="580953" y="400940"/>
                    </a:lnTo>
                    <a:cubicBezTo>
                      <a:pt x="580953" y="405871"/>
                      <a:pt x="585022" y="409848"/>
                      <a:pt x="589990" y="40970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23"/>
              <p:cNvSpPr/>
              <p:nvPr/>
            </p:nvSpPr>
            <p:spPr>
              <a:xfrm>
                <a:off x="7706748" y="3004329"/>
                <a:ext cx="56108" cy="56108"/>
              </a:xfrm>
              <a:custGeom>
                <a:avLst/>
                <a:gdLst/>
                <a:ahLst/>
                <a:cxnLst/>
                <a:rect l="l" t="t" r="r" b="b"/>
                <a:pathLst>
                  <a:path w="56108" h="56108" extrusionOk="0">
                    <a:moveTo>
                      <a:pt x="0" y="28054"/>
                    </a:moveTo>
                    <a:cubicBezTo>
                      <a:pt x="0" y="43524"/>
                      <a:pt x="12584" y="56108"/>
                      <a:pt x="28054" y="56108"/>
                    </a:cubicBezTo>
                    <a:cubicBezTo>
                      <a:pt x="43524" y="56108"/>
                      <a:pt x="56108" y="43524"/>
                      <a:pt x="56108" y="28054"/>
                    </a:cubicBezTo>
                    <a:cubicBezTo>
                      <a:pt x="56108" y="12584"/>
                      <a:pt x="43524" y="0"/>
                      <a:pt x="28054" y="0"/>
                    </a:cubicBezTo>
                    <a:cubicBezTo>
                      <a:pt x="12584" y="0"/>
                      <a:pt x="0" y="12584"/>
                      <a:pt x="0" y="28054"/>
                    </a:cubicBezTo>
                    <a:close/>
                    <a:moveTo>
                      <a:pt x="38574" y="28054"/>
                    </a:moveTo>
                    <a:cubicBezTo>
                      <a:pt x="38574" y="33853"/>
                      <a:pt x="33858" y="38574"/>
                      <a:pt x="28054" y="38574"/>
                    </a:cubicBezTo>
                    <a:cubicBezTo>
                      <a:pt x="22255" y="38574"/>
                      <a:pt x="17534" y="33853"/>
                      <a:pt x="17534" y="28054"/>
                    </a:cubicBezTo>
                    <a:cubicBezTo>
                      <a:pt x="17534" y="22255"/>
                      <a:pt x="22255" y="17534"/>
                      <a:pt x="28054" y="17534"/>
                    </a:cubicBezTo>
                    <a:cubicBezTo>
                      <a:pt x="33858" y="17534"/>
                      <a:pt x="38574" y="22255"/>
                      <a:pt x="38574" y="2805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432" name="Google Shape;432;p23"/>
          <p:cNvGrpSpPr/>
          <p:nvPr/>
        </p:nvGrpSpPr>
        <p:grpSpPr>
          <a:xfrm>
            <a:off x="610593" y="773766"/>
            <a:ext cx="448786" cy="448865"/>
            <a:chOff x="1021422" y="2685511"/>
            <a:chExt cx="448786" cy="448865"/>
          </a:xfrm>
        </p:grpSpPr>
        <p:sp>
          <p:nvSpPr>
            <p:cNvPr id="433" name="Google Shape;433;p23"/>
            <p:cNvSpPr/>
            <p:nvPr/>
          </p:nvSpPr>
          <p:spPr>
            <a:xfrm>
              <a:off x="1198331" y="2692076"/>
              <a:ext cx="95303" cy="47560"/>
            </a:xfrm>
            <a:custGeom>
              <a:avLst/>
              <a:gdLst/>
              <a:ahLst/>
              <a:cxnLst/>
              <a:rect l="l" t="t" r="r" b="b"/>
              <a:pathLst>
                <a:path w="127071" h="63413" extrusionOk="0">
                  <a:moveTo>
                    <a:pt x="0" y="63414"/>
                  </a:moveTo>
                  <a:cubicBezTo>
                    <a:pt x="0" y="28392"/>
                    <a:pt x="28448" y="0"/>
                    <a:pt x="63533" y="0"/>
                  </a:cubicBezTo>
                  <a:cubicBezTo>
                    <a:pt x="98624" y="0"/>
                    <a:pt x="127071" y="28392"/>
                    <a:pt x="127071" y="6341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23"/>
            <p:cNvSpPr/>
            <p:nvPr/>
          </p:nvSpPr>
          <p:spPr>
            <a:xfrm>
              <a:off x="1141730" y="2728872"/>
              <a:ext cx="208507" cy="162355"/>
            </a:xfrm>
            <a:custGeom>
              <a:avLst/>
              <a:gdLst/>
              <a:ahLst/>
              <a:cxnLst/>
              <a:rect l="l" t="t" r="r" b="b"/>
              <a:pathLst>
                <a:path w="278010" h="216473" extrusionOk="0">
                  <a:moveTo>
                    <a:pt x="0" y="216474"/>
                  </a:moveTo>
                  <a:lnTo>
                    <a:pt x="0" y="138732"/>
                  </a:lnTo>
                  <a:cubicBezTo>
                    <a:pt x="0" y="62113"/>
                    <a:pt x="62234" y="0"/>
                    <a:pt x="139003" y="0"/>
                  </a:cubicBezTo>
                  <a:cubicBezTo>
                    <a:pt x="215772" y="0"/>
                    <a:pt x="278011" y="62113"/>
                    <a:pt x="278011" y="138732"/>
                  </a:cubicBezTo>
                  <a:lnTo>
                    <a:pt x="278011" y="21647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23"/>
            <p:cNvSpPr/>
            <p:nvPr/>
          </p:nvSpPr>
          <p:spPr>
            <a:xfrm>
              <a:off x="1138353" y="2875896"/>
              <a:ext cx="215260" cy="33433"/>
            </a:xfrm>
            <a:custGeom>
              <a:avLst/>
              <a:gdLst/>
              <a:ahLst/>
              <a:cxnLst/>
              <a:rect l="l" t="t" r="r" b="b"/>
              <a:pathLst>
                <a:path w="287014" h="44578" extrusionOk="0">
                  <a:moveTo>
                    <a:pt x="264679" y="0"/>
                  </a:moveTo>
                  <a:cubicBezTo>
                    <a:pt x="277013" y="0"/>
                    <a:pt x="287014" y="9977"/>
                    <a:pt x="287014" y="22287"/>
                  </a:cubicBezTo>
                  <a:cubicBezTo>
                    <a:pt x="287014" y="34597"/>
                    <a:pt x="277013" y="44579"/>
                    <a:pt x="264679" y="44579"/>
                  </a:cubicBezTo>
                  <a:lnTo>
                    <a:pt x="22335" y="44579"/>
                  </a:lnTo>
                  <a:cubicBezTo>
                    <a:pt x="10001" y="44579"/>
                    <a:pt x="0" y="34597"/>
                    <a:pt x="0" y="22287"/>
                  </a:cubicBezTo>
                  <a:cubicBezTo>
                    <a:pt x="0" y="9977"/>
                    <a:pt x="10001" y="0"/>
                    <a:pt x="22335" y="0"/>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23"/>
            <p:cNvSpPr/>
            <p:nvPr/>
          </p:nvSpPr>
          <p:spPr>
            <a:xfrm>
              <a:off x="1164458" y="2813346"/>
              <a:ext cx="163324" cy="122295"/>
            </a:xfrm>
            <a:custGeom>
              <a:avLst/>
              <a:gdLst/>
              <a:ahLst/>
              <a:cxnLst/>
              <a:rect l="l" t="t" r="r" b="b"/>
              <a:pathLst>
                <a:path w="217766" h="163060" extrusionOk="0">
                  <a:moveTo>
                    <a:pt x="137818" y="5"/>
                  </a:moveTo>
                  <a:cubicBezTo>
                    <a:pt x="137818" y="5"/>
                    <a:pt x="154764" y="50735"/>
                    <a:pt x="217767" y="55488"/>
                  </a:cubicBezTo>
                  <a:lnTo>
                    <a:pt x="217396" y="55488"/>
                  </a:lnTo>
                  <a:lnTo>
                    <a:pt x="217396" y="114354"/>
                  </a:lnTo>
                  <a:cubicBezTo>
                    <a:pt x="217396" y="130947"/>
                    <a:pt x="212446" y="149002"/>
                    <a:pt x="205776" y="163061"/>
                  </a:cubicBezTo>
                  <a:lnTo>
                    <a:pt x="11625" y="163061"/>
                  </a:lnTo>
                  <a:cubicBezTo>
                    <a:pt x="4955" y="149002"/>
                    <a:pt x="0" y="130947"/>
                    <a:pt x="0" y="114354"/>
                  </a:cubicBezTo>
                  <a:lnTo>
                    <a:pt x="0" y="51949"/>
                  </a:lnTo>
                  <a:lnTo>
                    <a:pt x="160" y="50735"/>
                  </a:lnTo>
                  <a:cubicBezTo>
                    <a:pt x="160" y="50735"/>
                    <a:pt x="73306" y="54310"/>
                    <a:pt x="136976" y="809"/>
                  </a:cubicBezTo>
                  <a:cubicBezTo>
                    <a:pt x="138079" y="-118"/>
                    <a:pt x="137818" y="5"/>
                    <a:pt x="137818" y="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23"/>
            <p:cNvSpPr/>
            <p:nvPr/>
          </p:nvSpPr>
          <p:spPr>
            <a:xfrm>
              <a:off x="1267822" y="2813347"/>
              <a:ext cx="17" cy="23"/>
            </a:xfrm>
            <a:custGeom>
              <a:avLst/>
              <a:gdLst/>
              <a:ahLst/>
              <a:cxnLst/>
              <a:rect l="l" t="t" r="r" b="b"/>
              <a:pathLst>
                <a:path w="23" h="31" extrusionOk="0">
                  <a:moveTo>
                    <a:pt x="0" y="4"/>
                  </a:moveTo>
                  <a:cubicBezTo>
                    <a:pt x="0" y="4"/>
                    <a:pt x="5" y="17"/>
                    <a:pt x="9" y="31"/>
                  </a:cubicBezTo>
                  <a:cubicBezTo>
                    <a:pt x="46" y="-15"/>
                    <a:pt x="0" y="4"/>
                    <a:pt x="0" y="4"/>
                  </a:cubicBezTo>
                  <a:close/>
                </a:path>
              </a:pathLst>
            </a:custGeom>
            <a:solidFill>
              <a:srgbClr val="FADED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23"/>
            <p:cNvSpPr/>
            <p:nvPr/>
          </p:nvSpPr>
          <p:spPr>
            <a:xfrm>
              <a:off x="1081511" y="2934966"/>
              <a:ext cx="328946" cy="192841"/>
            </a:xfrm>
            <a:custGeom>
              <a:avLst/>
              <a:gdLst/>
              <a:ahLst/>
              <a:cxnLst/>
              <a:rect l="l" t="t" r="r" b="b"/>
              <a:pathLst>
                <a:path w="438594" h="257121" extrusionOk="0">
                  <a:moveTo>
                    <a:pt x="0" y="45259"/>
                  </a:moveTo>
                  <a:lnTo>
                    <a:pt x="0" y="32638"/>
                  </a:lnTo>
                  <a:cubicBezTo>
                    <a:pt x="0" y="14616"/>
                    <a:pt x="14640" y="0"/>
                    <a:pt x="32702" y="0"/>
                  </a:cubicBezTo>
                  <a:lnTo>
                    <a:pt x="405887" y="0"/>
                  </a:lnTo>
                  <a:cubicBezTo>
                    <a:pt x="423950" y="0"/>
                    <a:pt x="438594" y="14616"/>
                    <a:pt x="438594" y="32638"/>
                  </a:cubicBezTo>
                  <a:lnTo>
                    <a:pt x="438594" y="224483"/>
                  </a:lnTo>
                  <a:cubicBezTo>
                    <a:pt x="438594" y="242510"/>
                    <a:pt x="423950" y="257121"/>
                    <a:pt x="405887" y="257121"/>
                  </a:cubicBezTo>
                  <a:lnTo>
                    <a:pt x="0" y="257121"/>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23"/>
            <p:cNvSpPr/>
            <p:nvPr/>
          </p:nvSpPr>
          <p:spPr>
            <a:xfrm>
              <a:off x="1207716" y="3004057"/>
              <a:ext cx="76534" cy="68033"/>
            </a:xfrm>
            <a:custGeom>
              <a:avLst/>
              <a:gdLst/>
              <a:ahLst/>
              <a:cxnLst/>
              <a:rect l="l" t="t" r="r" b="b"/>
              <a:pathLst>
                <a:path w="102046" h="90710" extrusionOk="0">
                  <a:moveTo>
                    <a:pt x="102046" y="25465"/>
                  </a:moveTo>
                  <a:cubicBezTo>
                    <a:pt x="102046" y="11402"/>
                    <a:pt x="90622" y="0"/>
                    <a:pt x="76536" y="0"/>
                  </a:cubicBezTo>
                  <a:cubicBezTo>
                    <a:pt x="62445" y="0"/>
                    <a:pt x="51021" y="11402"/>
                    <a:pt x="51021" y="25465"/>
                  </a:cubicBezTo>
                  <a:cubicBezTo>
                    <a:pt x="51021" y="11402"/>
                    <a:pt x="39601" y="0"/>
                    <a:pt x="25510" y="0"/>
                  </a:cubicBezTo>
                  <a:cubicBezTo>
                    <a:pt x="11424" y="0"/>
                    <a:pt x="0" y="11402"/>
                    <a:pt x="0" y="25465"/>
                  </a:cubicBezTo>
                  <a:cubicBezTo>
                    <a:pt x="0" y="31707"/>
                    <a:pt x="2255" y="37424"/>
                    <a:pt x="5993" y="41853"/>
                  </a:cubicBezTo>
                  <a:lnTo>
                    <a:pt x="5847" y="41908"/>
                  </a:lnTo>
                  <a:lnTo>
                    <a:pt x="51025" y="90710"/>
                  </a:lnTo>
                  <a:lnTo>
                    <a:pt x="96199" y="41908"/>
                  </a:lnTo>
                  <a:lnTo>
                    <a:pt x="96053" y="41853"/>
                  </a:lnTo>
                  <a:cubicBezTo>
                    <a:pt x="99791" y="37424"/>
                    <a:pt x="102046" y="31707"/>
                    <a:pt x="102046" y="2546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23"/>
            <p:cNvSpPr/>
            <p:nvPr/>
          </p:nvSpPr>
          <p:spPr>
            <a:xfrm>
              <a:off x="1028000" y="2965599"/>
              <a:ext cx="107416" cy="138401"/>
            </a:xfrm>
            <a:custGeom>
              <a:avLst/>
              <a:gdLst/>
              <a:ahLst/>
              <a:cxnLst/>
              <a:rect l="l" t="t" r="r" b="b"/>
              <a:pathLst>
                <a:path w="143221" h="184534" extrusionOk="0">
                  <a:moveTo>
                    <a:pt x="84515" y="0"/>
                  </a:moveTo>
                  <a:lnTo>
                    <a:pt x="143221" y="131019"/>
                  </a:lnTo>
                  <a:lnTo>
                    <a:pt x="98885" y="184228"/>
                  </a:lnTo>
                  <a:lnTo>
                    <a:pt x="44675" y="184534"/>
                  </a:lnTo>
                  <a:lnTo>
                    <a:pt x="0" y="130992"/>
                  </a:lnTo>
                  <a:lnTo>
                    <a:pt x="58647"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23"/>
            <p:cNvSpPr/>
            <p:nvPr/>
          </p:nvSpPr>
          <p:spPr>
            <a:xfrm>
              <a:off x="1048358" y="3102246"/>
              <a:ext cx="66725" cy="25564"/>
            </a:xfrm>
            <a:custGeom>
              <a:avLst/>
              <a:gdLst/>
              <a:ahLst/>
              <a:cxnLst/>
              <a:rect l="l" t="t" r="r" b="b"/>
              <a:pathLst>
                <a:path w="88966" h="34085" extrusionOk="0">
                  <a:moveTo>
                    <a:pt x="77149" y="34086"/>
                  </a:moveTo>
                  <a:lnTo>
                    <a:pt x="11817" y="34072"/>
                  </a:lnTo>
                  <a:cubicBezTo>
                    <a:pt x="5293" y="34068"/>
                    <a:pt x="9" y="28940"/>
                    <a:pt x="5" y="22607"/>
                  </a:cubicBezTo>
                  <a:lnTo>
                    <a:pt x="0" y="11465"/>
                  </a:lnTo>
                  <a:cubicBezTo>
                    <a:pt x="0" y="5132"/>
                    <a:pt x="5289" y="-5"/>
                    <a:pt x="11817" y="0"/>
                  </a:cubicBezTo>
                  <a:lnTo>
                    <a:pt x="77149" y="14"/>
                  </a:lnTo>
                  <a:cubicBezTo>
                    <a:pt x="83668" y="14"/>
                    <a:pt x="88957" y="5141"/>
                    <a:pt x="88957" y="11475"/>
                  </a:cubicBezTo>
                  <a:lnTo>
                    <a:pt x="88966" y="22616"/>
                  </a:lnTo>
                  <a:cubicBezTo>
                    <a:pt x="88966" y="28954"/>
                    <a:pt x="83673" y="34086"/>
                    <a:pt x="77149" y="34086"/>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2" name="Google Shape;442;p23"/>
            <p:cNvSpPr/>
            <p:nvPr/>
          </p:nvSpPr>
          <p:spPr>
            <a:xfrm>
              <a:off x="1392888" y="2813367"/>
              <a:ext cx="29341" cy="31646"/>
            </a:xfrm>
            <a:custGeom>
              <a:avLst/>
              <a:gdLst/>
              <a:ahLst/>
              <a:cxnLst/>
              <a:rect l="l" t="t" r="r" b="b"/>
              <a:pathLst>
                <a:path w="39121" h="42195" extrusionOk="0">
                  <a:moveTo>
                    <a:pt x="0" y="0"/>
                  </a:moveTo>
                  <a:lnTo>
                    <a:pt x="0" y="25693"/>
                  </a:lnTo>
                  <a:cubicBezTo>
                    <a:pt x="0" y="34807"/>
                    <a:pt x="7563" y="42195"/>
                    <a:pt x="16896" y="42195"/>
                  </a:cubicBezTo>
                  <a:lnTo>
                    <a:pt x="22225" y="42195"/>
                  </a:lnTo>
                  <a:cubicBezTo>
                    <a:pt x="31559" y="42195"/>
                    <a:pt x="39121" y="34807"/>
                    <a:pt x="39121" y="25693"/>
                  </a:cubicBezTo>
                  <a:lnTo>
                    <a:pt x="39121" y="0"/>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3" name="Google Shape;443;p23"/>
            <p:cNvSpPr/>
            <p:nvPr/>
          </p:nvSpPr>
          <p:spPr>
            <a:xfrm>
              <a:off x="1351488" y="2692882"/>
              <a:ext cx="112142" cy="129992"/>
            </a:xfrm>
            <a:custGeom>
              <a:avLst/>
              <a:gdLst/>
              <a:ahLst/>
              <a:cxnLst/>
              <a:rect l="l" t="t" r="r" b="b"/>
              <a:pathLst>
                <a:path w="149523" h="173322" extrusionOk="0">
                  <a:moveTo>
                    <a:pt x="149524" y="73028"/>
                  </a:moveTo>
                  <a:cubicBezTo>
                    <a:pt x="149524" y="32111"/>
                    <a:pt x="115069" y="-952"/>
                    <a:pt x="72951" y="21"/>
                  </a:cubicBezTo>
                  <a:cubicBezTo>
                    <a:pt x="32847" y="948"/>
                    <a:pt x="332" y="33230"/>
                    <a:pt x="3" y="72416"/>
                  </a:cubicBezTo>
                  <a:cubicBezTo>
                    <a:pt x="-254" y="102621"/>
                    <a:pt x="18275" y="128616"/>
                    <a:pt x="44856" y="139967"/>
                  </a:cubicBezTo>
                  <a:lnTo>
                    <a:pt x="44856" y="157318"/>
                  </a:lnTo>
                  <a:cubicBezTo>
                    <a:pt x="44856" y="166158"/>
                    <a:pt x="52190" y="173322"/>
                    <a:pt x="61239" y="173322"/>
                  </a:cubicBezTo>
                  <a:lnTo>
                    <a:pt x="88282" y="173322"/>
                  </a:lnTo>
                  <a:cubicBezTo>
                    <a:pt x="97327" y="173322"/>
                    <a:pt x="104666" y="166158"/>
                    <a:pt x="104666" y="157318"/>
                  </a:cubicBezTo>
                  <a:lnTo>
                    <a:pt x="104666" y="139967"/>
                  </a:lnTo>
                  <a:cubicBezTo>
                    <a:pt x="131063" y="128693"/>
                    <a:pt x="149524" y="102973"/>
                    <a:pt x="149524" y="73028"/>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4" name="Google Shape;444;p23"/>
            <p:cNvSpPr/>
            <p:nvPr/>
          </p:nvSpPr>
          <p:spPr>
            <a:xfrm>
              <a:off x="1078268" y="2792334"/>
              <a:ext cx="33688" cy="33583"/>
            </a:xfrm>
            <a:custGeom>
              <a:avLst/>
              <a:gdLst/>
              <a:ahLst/>
              <a:cxnLst/>
              <a:rect l="l" t="t" r="r" b="b"/>
              <a:pathLst>
                <a:path w="44917" h="44777" extrusionOk="0">
                  <a:moveTo>
                    <a:pt x="2603" y="42213"/>
                  </a:moveTo>
                  <a:cubicBezTo>
                    <a:pt x="5984" y="45592"/>
                    <a:pt x="11625" y="45592"/>
                    <a:pt x="15006" y="42213"/>
                  </a:cubicBezTo>
                  <a:lnTo>
                    <a:pt x="22450" y="34784"/>
                  </a:lnTo>
                  <a:lnTo>
                    <a:pt x="29893" y="42213"/>
                  </a:lnTo>
                  <a:cubicBezTo>
                    <a:pt x="37826" y="50131"/>
                    <a:pt x="50408" y="37925"/>
                    <a:pt x="42296" y="29834"/>
                  </a:cubicBezTo>
                  <a:lnTo>
                    <a:pt x="34853" y="22405"/>
                  </a:lnTo>
                  <a:lnTo>
                    <a:pt x="42296" y="14976"/>
                  </a:lnTo>
                  <a:cubicBezTo>
                    <a:pt x="50060" y="7232"/>
                    <a:pt x="38009" y="-5503"/>
                    <a:pt x="29893" y="2598"/>
                  </a:cubicBezTo>
                  <a:lnTo>
                    <a:pt x="22450" y="10027"/>
                  </a:lnTo>
                  <a:lnTo>
                    <a:pt x="15006" y="2598"/>
                  </a:lnTo>
                  <a:cubicBezTo>
                    <a:pt x="7242" y="-5151"/>
                    <a:pt x="-5513" y="6881"/>
                    <a:pt x="2603" y="14976"/>
                  </a:cubicBezTo>
                  <a:lnTo>
                    <a:pt x="10047"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5" name="Google Shape;445;p23"/>
            <p:cNvSpPr/>
            <p:nvPr/>
          </p:nvSpPr>
          <p:spPr>
            <a:xfrm>
              <a:off x="1432641" y="2883405"/>
              <a:ext cx="33702" cy="33560"/>
            </a:xfrm>
            <a:custGeom>
              <a:avLst/>
              <a:gdLst/>
              <a:ahLst/>
              <a:cxnLst/>
              <a:rect l="l" t="t" r="r" b="b"/>
              <a:pathLst>
                <a:path w="44936" h="44746" extrusionOk="0">
                  <a:moveTo>
                    <a:pt x="42317" y="2567"/>
                  </a:moveTo>
                  <a:cubicBezTo>
                    <a:pt x="38891" y="-857"/>
                    <a:pt x="33336" y="-853"/>
                    <a:pt x="29910" y="2563"/>
                  </a:cubicBezTo>
                  <a:lnTo>
                    <a:pt x="22466" y="9992"/>
                  </a:lnTo>
                  <a:lnTo>
                    <a:pt x="15023" y="2563"/>
                  </a:lnTo>
                  <a:cubicBezTo>
                    <a:pt x="7263" y="-5181"/>
                    <a:pt x="-5496" y="6846"/>
                    <a:pt x="2620" y="14946"/>
                  </a:cubicBezTo>
                  <a:lnTo>
                    <a:pt x="10063" y="22375"/>
                  </a:lnTo>
                  <a:lnTo>
                    <a:pt x="2620" y="29799"/>
                  </a:lnTo>
                  <a:cubicBezTo>
                    <a:pt x="-5487" y="37891"/>
                    <a:pt x="7089" y="50100"/>
                    <a:pt x="15023" y="42183"/>
                  </a:cubicBezTo>
                  <a:lnTo>
                    <a:pt x="22466" y="34754"/>
                  </a:lnTo>
                  <a:lnTo>
                    <a:pt x="29910" y="42183"/>
                  </a:lnTo>
                  <a:cubicBezTo>
                    <a:pt x="37847" y="50100"/>
                    <a:pt x="50424" y="37891"/>
                    <a:pt x="42317" y="29799"/>
                  </a:cubicBezTo>
                  <a:lnTo>
                    <a:pt x="34874" y="22375"/>
                  </a:lnTo>
                  <a:lnTo>
                    <a:pt x="42317" y="14946"/>
                  </a:lnTo>
                  <a:cubicBezTo>
                    <a:pt x="45739" y="11526"/>
                    <a:pt x="45739" y="5983"/>
                    <a:pt x="42317" y="256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6" name="Google Shape;446;p23"/>
            <p:cNvSpPr/>
            <p:nvPr/>
          </p:nvSpPr>
          <p:spPr>
            <a:xfrm>
              <a:off x="1025636" y="2883383"/>
              <a:ext cx="33689" cy="33583"/>
            </a:xfrm>
            <a:custGeom>
              <a:avLst/>
              <a:gdLst/>
              <a:ahLst/>
              <a:cxnLst/>
              <a:rect l="l" t="t" r="r" b="b"/>
              <a:pathLst>
                <a:path w="44919" h="44777" extrusionOk="0">
                  <a:moveTo>
                    <a:pt x="2603" y="42213"/>
                  </a:moveTo>
                  <a:cubicBezTo>
                    <a:pt x="5988" y="45592"/>
                    <a:pt x="11625" y="45592"/>
                    <a:pt x="15006" y="42213"/>
                  </a:cubicBezTo>
                  <a:lnTo>
                    <a:pt x="22449" y="34784"/>
                  </a:lnTo>
                  <a:lnTo>
                    <a:pt x="29893" y="42213"/>
                  </a:lnTo>
                  <a:cubicBezTo>
                    <a:pt x="37830" y="50131"/>
                    <a:pt x="50407" y="37925"/>
                    <a:pt x="42300" y="29834"/>
                  </a:cubicBezTo>
                  <a:lnTo>
                    <a:pt x="34857" y="22405"/>
                  </a:lnTo>
                  <a:lnTo>
                    <a:pt x="42300" y="14976"/>
                  </a:lnTo>
                  <a:cubicBezTo>
                    <a:pt x="50059" y="7232"/>
                    <a:pt x="38009" y="-5503"/>
                    <a:pt x="29893" y="2598"/>
                  </a:cubicBezTo>
                  <a:lnTo>
                    <a:pt x="22449" y="10027"/>
                  </a:lnTo>
                  <a:lnTo>
                    <a:pt x="15006" y="2598"/>
                  </a:lnTo>
                  <a:cubicBezTo>
                    <a:pt x="7246" y="-5147"/>
                    <a:pt x="-5513" y="6881"/>
                    <a:pt x="2603" y="14976"/>
                  </a:cubicBezTo>
                  <a:lnTo>
                    <a:pt x="10046" y="22405"/>
                  </a:lnTo>
                  <a:lnTo>
                    <a:pt x="2603" y="29834"/>
                  </a:lnTo>
                  <a:cubicBezTo>
                    <a:pt x="-824" y="33250"/>
                    <a:pt x="-824" y="38793"/>
                    <a:pt x="2603" y="4221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7" name="Google Shape;447;p23"/>
            <p:cNvSpPr/>
            <p:nvPr/>
          </p:nvSpPr>
          <p:spPr>
            <a:xfrm>
              <a:off x="1021422" y="2685511"/>
              <a:ext cx="395612" cy="448865"/>
            </a:xfrm>
            <a:custGeom>
              <a:avLst/>
              <a:gdLst/>
              <a:ahLst/>
              <a:cxnLst/>
              <a:rect l="l" t="t" r="r" b="b"/>
              <a:pathLst>
                <a:path w="527482" h="598487" extrusionOk="0">
                  <a:moveTo>
                    <a:pt x="486005" y="323855"/>
                  </a:moveTo>
                  <a:lnTo>
                    <a:pt x="410206" y="323855"/>
                  </a:lnTo>
                  <a:cubicBezTo>
                    <a:pt x="412137" y="318403"/>
                    <a:pt x="413660" y="312841"/>
                    <a:pt x="414758" y="307179"/>
                  </a:cubicBezTo>
                  <a:lnTo>
                    <a:pt x="419882" y="307179"/>
                  </a:lnTo>
                  <a:cubicBezTo>
                    <a:pt x="437089" y="307179"/>
                    <a:pt x="451564" y="293540"/>
                    <a:pt x="451692" y="276367"/>
                  </a:cubicBezTo>
                  <a:cubicBezTo>
                    <a:pt x="451734" y="270400"/>
                    <a:pt x="450082" y="264815"/>
                    <a:pt x="447191" y="260062"/>
                  </a:cubicBezTo>
                  <a:lnTo>
                    <a:pt x="447191" y="195379"/>
                  </a:lnTo>
                  <a:cubicBezTo>
                    <a:pt x="447191" y="140161"/>
                    <a:pt x="416620" y="91938"/>
                    <a:pt x="371488" y="66665"/>
                  </a:cubicBezTo>
                  <a:cubicBezTo>
                    <a:pt x="368665" y="29438"/>
                    <a:pt x="337427" y="0"/>
                    <a:pt x="299413" y="0"/>
                  </a:cubicBezTo>
                  <a:cubicBezTo>
                    <a:pt x="261426" y="0"/>
                    <a:pt x="230206" y="29401"/>
                    <a:pt x="227347" y="66596"/>
                  </a:cubicBezTo>
                  <a:cubicBezTo>
                    <a:pt x="220869" y="70227"/>
                    <a:pt x="214614" y="74345"/>
                    <a:pt x="208639" y="78989"/>
                  </a:cubicBezTo>
                  <a:cubicBezTo>
                    <a:pt x="199718" y="85929"/>
                    <a:pt x="210506" y="99746"/>
                    <a:pt x="219427" y="92801"/>
                  </a:cubicBezTo>
                  <a:cubicBezTo>
                    <a:pt x="242216" y="75076"/>
                    <a:pt x="270526" y="65405"/>
                    <a:pt x="299413" y="65405"/>
                  </a:cubicBezTo>
                  <a:cubicBezTo>
                    <a:pt x="370326" y="65405"/>
                    <a:pt x="429645" y="124659"/>
                    <a:pt x="429645" y="195379"/>
                  </a:cubicBezTo>
                  <a:lnTo>
                    <a:pt x="429645" y="246437"/>
                  </a:lnTo>
                  <a:cubicBezTo>
                    <a:pt x="425496" y="245176"/>
                    <a:pt x="421186" y="244980"/>
                    <a:pt x="416886" y="245090"/>
                  </a:cubicBezTo>
                  <a:lnTo>
                    <a:pt x="407859" y="245090"/>
                  </a:lnTo>
                  <a:cubicBezTo>
                    <a:pt x="403156" y="245090"/>
                    <a:pt x="399340" y="248893"/>
                    <a:pt x="399340" y="253587"/>
                  </a:cubicBezTo>
                  <a:lnTo>
                    <a:pt x="399340" y="284801"/>
                  </a:lnTo>
                  <a:cubicBezTo>
                    <a:pt x="399340" y="298394"/>
                    <a:pt x="396659" y="311513"/>
                    <a:pt x="391384" y="323855"/>
                  </a:cubicBezTo>
                  <a:lnTo>
                    <a:pt x="207445" y="323855"/>
                  </a:lnTo>
                  <a:cubicBezTo>
                    <a:pt x="202166" y="311513"/>
                    <a:pt x="199489" y="298394"/>
                    <a:pt x="199489" y="284801"/>
                  </a:cubicBezTo>
                  <a:lnTo>
                    <a:pt x="199489" y="253569"/>
                  </a:lnTo>
                  <a:cubicBezTo>
                    <a:pt x="199489" y="248870"/>
                    <a:pt x="195669" y="245062"/>
                    <a:pt x="190962" y="245067"/>
                  </a:cubicBezTo>
                  <a:cubicBezTo>
                    <a:pt x="186290" y="245076"/>
                    <a:pt x="181944" y="245090"/>
                    <a:pt x="181944" y="245090"/>
                  </a:cubicBezTo>
                  <a:cubicBezTo>
                    <a:pt x="177644" y="244980"/>
                    <a:pt x="173329" y="245176"/>
                    <a:pt x="169184" y="246437"/>
                  </a:cubicBezTo>
                  <a:lnTo>
                    <a:pt x="169184" y="195379"/>
                  </a:lnTo>
                  <a:cubicBezTo>
                    <a:pt x="169184" y="170621"/>
                    <a:pt x="176180" y="146549"/>
                    <a:pt x="189420" y="125755"/>
                  </a:cubicBezTo>
                  <a:cubicBezTo>
                    <a:pt x="195491" y="116225"/>
                    <a:pt x="180686" y="106833"/>
                    <a:pt x="174615" y="116362"/>
                  </a:cubicBezTo>
                  <a:cubicBezTo>
                    <a:pt x="159581" y="139964"/>
                    <a:pt x="151639" y="167288"/>
                    <a:pt x="151639" y="195379"/>
                  </a:cubicBezTo>
                  <a:lnTo>
                    <a:pt x="151639" y="260062"/>
                  </a:lnTo>
                  <a:cubicBezTo>
                    <a:pt x="148743" y="264815"/>
                    <a:pt x="147092" y="270400"/>
                    <a:pt x="147137" y="276367"/>
                  </a:cubicBezTo>
                  <a:cubicBezTo>
                    <a:pt x="147261" y="293536"/>
                    <a:pt x="161741" y="307179"/>
                    <a:pt x="178948" y="307179"/>
                  </a:cubicBezTo>
                  <a:lnTo>
                    <a:pt x="184072" y="307179"/>
                  </a:lnTo>
                  <a:cubicBezTo>
                    <a:pt x="185165" y="312841"/>
                    <a:pt x="186688" y="318403"/>
                    <a:pt x="188624" y="323855"/>
                  </a:cubicBezTo>
                  <a:lnTo>
                    <a:pt x="112820" y="323855"/>
                  </a:lnTo>
                  <a:cubicBezTo>
                    <a:pt x="90137" y="323855"/>
                    <a:pt x="71663" y="342119"/>
                    <a:pt x="71361" y="364689"/>
                  </a:cubicBezTo>
                  <a:lnTo>
                    <a:pt x="67417" y="364689"/>
                  </a:lnTo>
                  <a:cubicBezTo>
                    <a:pt x="63959" y="364689"/>
                    <a:pt x="60820" y="366717"/>
                    <a:pt x="59411" y="369872"/>
                  </a:cubicBezTo>
                  <a:lnTo>
                    <a:pt x="764" y="500873"/>
                  </a:lnTo>
                  <a:cubicBezTo>
                    <a:pt x="-595" y="503900"/>
                    <a:pt x="-115" y="507435"/>
                    <a:pt x="1995" y="510001"/>
                  </a:cubicBezTo>
                  <a:lnTo>
                    <a:pt x="35589" y="550808"/>
                  </a:lnTo>
                  <a:cubicBezTo>
                    <a:pt x="34775" y="551392"/>
                    <a:pt x="33988" y="552018"/>
                    <a:pt x="33260" y="552726"/>
                  </a:cubicBezTo>
                  <a:cubicBezTo>
                    <a:pt x="29312" y="556557"/>
                    <a:pt x="27139" y="561666"/>
                    <a:pt x="27143" y="567118"/>
                  </a:cubicBezTo>
                  <a:lnTo>
                    <a:pt x="27148" y="578259"/>
                  </a:lnTo>
                  <a:cubicBezTo>
                    <a:pt x="27148" y="589405"/>
                    <a:pt x="36385" y="598469"/>
                    <a:pt x="47731" y="598473"/>
                  </a:cubicBezTo>
                  <a:lnTo>
                    <a:pt x="113063" y="598487"/>
                  </a:lnTo>
                  <a:cubicBezTo>
                    <a:pt x="113131" y="598487"/>
                    <a:pt x="113195" y="598478"/>
                    <a:pt x="113264" y="598478"/>
                  </a:cubicBezTo>
                  <a:cubicBezTo>
                    <a:pt x="113328" y="598478"/>
                    <a:pt x="113387" y="598487"/>
                    <a:pt x="113451" y="598487"/>
                  </a:cubicBezTo>
                  <a:lnTo>
                    <a:pt x="398828" y="598487"/>
                  </a:lnTo>
                  <a:cubicBezTo>
                    <a:pt x="410142" y="598487"/>
                    <a:pt x="410142" y="580976"/>
                    <a:pt x="398828" y="580976"/>
                  </a:cubicBezTo>
                  <a:lnTo>
                    <a:pt x="133444" y="580976"/>
                  </a:lnTo>
                  <a:cubicBezTo>
                    <a:pt x="133568" y="580081"/>
                    <a:pt x="133650" y="579182"/>
                    <a:pt x="133650" y="578264"/>
                  </a:cubicBezTo>
                  <a:lnTo>
                    <a:pt x="133646" y="567123"/>
                  </a:lnTo>
                  <a:cubicBezTo>
                    <a:pt x="133646" y="560433"/>
                    <a:pt x="130301" y="554506"/>
                    <a:pt x="125186" y="550826"/>
                  </a:cubicBezTo>
                  <a:lnTo>
                    <a:pt x="158767" y="510028"/>
                  </a:lnTo>
                  <a:cubicBezTo>
                    <a:pt x="160881" y="507467"/>
                    <a:pt x="161357" y="503928"/>
                    <a:pt x="159998" y="500900"/>
                  </a:cubicBezTo>
                  <a:lnTo>
                    <a:pt x="152957" y="485189"/>
                  </a:lnTo>
                  <a:cubicBezTo>
                    <a:pt x="148336" y="474878"/>
                    <a:pt x="132323" y="482024"/>
                    <a:pt x="136944" y="492334"/>
                  </a:cubicBezTo>
                  <a:lnTo>
                    <a:pt x="141766" y="503101"/>
                  </a:lnTo>
                  <a:lnTo>
                    <a:pt x="108561" y="543443"/>
                  </a:lnTo>
                  <a:cubicBezTo>
                    <a:pt x="107252" y="545036"/>
                    <a:pt x="106543" y="547041"/>
                    <a:pt x="106566" y="549100"/>
                  </a:cubicBezTo>
                  <a:lnTo>
                    <a:pt x="106657" y="558091"/>
                  </a:lnTo>
                  <a:cubicBezTo>
                    <a:pt x="106694" y="561593"/>
                    <a:pt x="109549" y="564415"/>
                    <a:pt x="113058" y="564415"/>
                  </a:cubicBezTo>
                  <a:cubicBezTo>
                    <a:pt x="114737" y="564415"/>
                    <a:pt x="116100" y="565629"/>
                    <a:pt x="116105" y="567127"/>
                  </a:cubicBezTo>
                  <a:lnTo>
                    <a:pt x="116110" y="578268"/>
                  </a:lnTo>
                  <a:cubicBezTo>
                    <a:pt x="116110" y="579136"/>
                    <a:pt x="115670" y="579743"/>
                    <a:pt x="115304" y="580095"/>
                  </a:cubicBezTo>
                  <a:cubicBezTo>
                    <a:pt x="114966" y="580424"/>
                    <a:pt x="114225" y="580976"/>
                    <a:pt x="113063" y="580976"/>
                  </a:cubicBezTo>
                  <a:lnTo>
                    <a:pt x="47736" y="580962"/>
                  </a:lnTo>
                  <a:cubicBezTo>
                    <a:pt x="46057" y="580962"/>
                    <a:pt x="44693" y="579748"/>
                    <a:pt x="44693" y="578250"/>
                  </a:cubicBezTo>
                  <a:lnTo>
                    <a:pt x="44689" y="567109"/>
                  </a:lnTo>
                  <a:cubicBezTo>
                    <a:pt x="44689" y="566241"/>
                    <a:pt x="45123" y="565634"/>
                    <a:pt x="45489" y="565282"/>
                  </a:cubicBezTo>
                  <a:cubicBezTo>
                    <a:pt x="45828" y="564954"/>
                    <a:pt x="46569" y="564401"/>
                    <a:pt x="47731" y="564401"/>
                  </a:cubicBezTo>
                  <a:lnTo>
                    <a:pt x="47791" y="564401"/>
                  </a:lnTo>
                  <a:cubicBezTo>
                    <a:pt x="51327" y="564401"/>
                    <a:pt x="54191" y="561543"/>
                    <a:pt x="54191" y="558013"/>
                  </a:cubicBezTo>
                  <a:lnTo>
                    <a:pt x="54191" y="548959"/>
                  </a:lnTo>
                  <a:cubicBezTo>
                    <a:pt x="54191" y="546931"/>
                    <a:pt x="53487" y="544963"/>
                    <a:pt x="52196" y="543393"/>
                  </a:cubicBezTo>
                  <a:lnTo>
                    <a:pt x="18995" y="503069"/>
                  </a:lnTo>
                  <a:lnTo>
                    <a:pt x="71585" y="385597"/>
                  </a:lnTo>
                  <a:lnTo>
                    <a:pt x="71604" y="465285"/>
                  </a:lnTo>
                  <a:cubicBezTo>
                    <a:pt x="63556" y="468650"/>
                    <a:pt x="57997" y="476737"/>
                    <a:pt x="57997" y="485481"/>
                  </a:cubicBezTo>
                  <a:cubicBezTo>
                    <a:pt x="58002" y="497590"/>
                    <a:pt x="68040" y="507439"/>
                    <a:pt x="80379" y="507444"/>
                  </a:cubicBezTo>
                  <a:cubicBezTo>
                    <a:pt x="92351" y="507444"/>
                    <a:pt x="102760" y="497535"/>
                    <a:pt x="102755" y="485485"/>
                  </a:cubicBezTo>
                  <a:cubicBezTo>
                    <a:pt x="102755" y="476431"/>
                    <a:pt x="97137" y="468641"/>
                    <a:pt x="89144" y="465285"/>
                  </a:cubicBezTo>
                  <a:lnTo>
                    <a:pt x="89126" y="385611"/>
                  </a:lnTo>
                  <a:lnTo>
                    <a:pt x="118113" y="450308"/>
                  </a:lnTo>
                  <a:cubicBezTo>
                    <a:pt x="122734" y="460618"/>
                    <a:pt x="138751" y="453468"/>
                    <a:pt x="134131" y="443162"/>
                  </a:cubicBezTo>
                  <a:lnTo>
                    <a:pt x="101296" y="369872"/>
                  </a:lnTo>
                  <a:cubicBezTo>
                    <a:pt x="99882" y="366721"/>
                    <a:pt x="96748" y="364694"/>
                    <a:pt x="93289" y="364694"/>
                  </a:cubicBezTo>
                  <a:lnTo>
                    <a:pt x="88916" y="364694"/>
                  </a:lnTo>
                  <a:cubicBezTo>
                    <a:pt x="89217" y="351781"/>
                    <a:pt x="99813" y="341361"/>
                    <a:pt x="112820" y="341361"/>
                  </a:cubicBezTo>
                  <a:lnTo>
                    <a:pt x="486005" y="341361"/>
                  </a:lnTo>
                  <a:cubicBezTo>
                    <a:pt x="499222" y="341361"/>
                    <a:pt x="509937" y="352055"/>
                    <a:pt x="509937" y="365246"/>
                  </a:cubicBezTo>
                  <a:lnTo>
                    <a:pt x="509937" y="557091"/>
                  </a:lnTo>
                  <a:cubicBezTo>
                    <a:pt x="509937" y="570282"/>
                    <a:pt x="499222" y="580976"/>
                    <a:pt x="486005" y="580976"/>
                  </a:cubicBezTo>
                  <a:lnTo>
                    <a:pt x="452630" y="580976"/>
                  </a:lnTo>
                  <a:cubicBezTo>
                    <a:pt x="441316" y="580976"/>
                    <a:pt x="441316" y="598482"/>
                    <a:pt x="452630" y="598482"/>
                  </a:cubicBezTo>
                  <a:lnTo>
                    <a:pt x="486005" y="598482"/>
                  </a:lnTo>
                  <a:cubicBezTo>
                    <a:pt x="508912" y="598482"/>
                    <a:pt x="527482" y="579953"/>
                    <a:pt x="527482" y="557091"/>
                  </a:cubicBezTo>
                  <a:lnTo>
                    <a:pt x="527482" y="365246"/>
                  </a:lnTo>
                  <a:cubicBezTo>
                    <a:pt x="527482" y="342389"/>
                    <a:pt x="508912" y="323855"/>
                    <a:pt x="486005" y="323855"/>
                  </a:cubicBezTo>
                  <a:close/>
                  <a:moveTo>
                    <a:pt x="299413" y="47894"/>
                  </a:moveTo>
                  <a:cubicBezTo>
                    <a:pt x="281076" y="47894"/>
                    <a:pt x="263307" y="51186"/>
                    <a:pt x="246658" y="57537"/>
                  </a:cubicBezTo>
                  <a:cubicBezTo>
                    <a:pt x="253086" y="34483"/>
                    <a:pt x="274296" y="17511"/>
                    <a:pt x="299413" y="17511"/>
                  </a:cubicBezTo>
                  <a:cubicBezTo>
                    <a:pt x="324566" y="17511"/>
                    <a:pt x="345799" y="34524"/>
                    <a:pt x="352195" y="57624"/>
                  </a:cubicBezTo>
                  <a:cubicBezTo>
                    <a:pt x="335793" y="51346"/>
                    <a:pt x="318001" y="47894"/>
                    <a:pt x="299413" y="47894"/>
                  </a:cubicBezTo>
                  <a:close/>
                  <a:moveTo>
                    <a:pt x="416886" y="284801"/>
                  </a:moveTo>
                  <a:lnTo>
                    <a:pt x="416886" y="262601"/>
                  </a:lnTo>
                  <a:lnTo>
                    <a:pt x="420587" y="262601"/>
                  </a:lnTo>
                  <a:cubicBezTo>
                    <a:pt x="428067" y="262601"/>
                    <a:pt x="434147" y="268669"/>
                    <a:pt x="434147" y="276135"/>
                  </a:cubicBezTo>
                  <a:cubicBezTo>
                    <a:pt x="434147" y="283600"/>
                    <a:pt x="428062" y="289668"/>
                    <a:pt x="420587" y="289668"/>
                  </a:cubicBezTo>
                  <a:lnTo>
                    <a:pt x="416776" y="289668"/>
                  </a:lnTo>
                  <a:cubicBezTo>
                    <a:pt x="416840" y="288052"/>
                    <a:pt x="416886" y="286431"/>
                    <a:pt x="416886" y="284801"/>
                  </a:cubicBezTo>
                  <a:close/>
                  <a:moveTo>
                    <a:pt x="178243" y="289668"/>
                  </a:moveTo>
                  <a:cubicBezTo>
                    <a:pt x="170763" y="289668"/>
                    <a:pt x="164683" y="283600"/>
                    <a:pt x="164683" y="276135"/>
                  </a:cubicBezTo>
                  <a:cubicBezTo>
                    <a:pt x="164683" y="268669"/>
                    <a:pt x="170763" y="262601"/>
                    <a:pt x="178243" y="262601"/>
                  </a:cubicBezTo>
                  <a:lnTo>
                    <a:pt x="181944" y="262601"/>
                  </a:lnTo>
                  <a:lnTo>
                    <a:pt x="181944" y="284801"/>
                  </a:lnTo>
                  <a:cubicBezTo>
                    <a:pt x="181944" y="286431"/>
                    <a:pt x="181990" y="288052"/>
                    <a:pt x="182054" y="289668"/>
                  </a:cubicBezTo>
                  <a:close/>
                  <a:moveTo>
                    <a:pt x="83888" y="488549"/>
                  </a:moveTo>
                  <a:cubicBezTo>
                    <a:pt x="82963" y="489444"/>
                    <a:pt x="81719" y="489933"/>
                    <a:pt x="80383" y="489933"/>
                  </a:cubicBezTo>
                  <a:cubicBezTo>
                    <a:pt x="77716" y="489933"/>
                    <a:pt x="75543" y="487937"/>
                    <a:pt x="75543" y="485481"/>
                  </a:cubicBezTo>
                  <a:cubicBezTo>
                    <a:pt x="75543" y="483942"/>
                    <a:pt x="76371" y="482905"/>
                    <a:pt x="76869" y="482426"/>
                  </a:cubicBezTo>
                  <a:cubicBezTo>
                    <a:pt x="77789" y="481527"/>
                    <a:pt x="79033" y="481038"/>
                    <a:pt x="80374" y="481038"/>
                  </a:cubicBezTo>
                  <a:cubicBezTo>
                    <a:pt x="83041" y="481038"/>
                    <a:pt x="85210" y="483033"/>
                    <a:pt x="85214" y="485490"/>
                  </a:cubicBezTo>
                  <a:cubicBezTo>
                    <a:pt x="85214" y="487029"/>
                    <a:pt x="84382" y="488065"/>
                    <a:pt x="83888" y="488549"/>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8" name="Google Shape;448;p23"/>
            <p:cNvSpPr/>
            <p:nvPr/>
          </p:nvSpPr>
          <p:spPr>
            <a:xfrm>
              <a:off x="1193566"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14"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9" name="Google Shape;449;p23"/>
            <p:cNvSpPr/>
            <p:nvPr/>
          </p:nvSpPr>
          <p:spPr>
            <a:xfrm>
              <a:off x="1253129" y="2864359"/>
              <a:ext cx="45272" cy="28947"/>
            </a:xfrm>
            <a:custGeom>
              <a:avLst/>
              <a:gdLst/>
              <a:ahLst/>
              <a:cxnLst/>
              <a:rect l="l" t="t" r="r" b="b"/>
              <a:pathLst>
                <a:path w="60362" h="38596" extrusionOk="0">
                  <a:moveTo>
                    <a:pt x="30181" y="0"/>
                  </a:moveTo>
                  <a:cubicBezTo>
                    <a:pt x="13538" y="0"/>
                    <a:pt x="0" y="13516"/>
                    <a:pt x="0" y="30127"/>
                  </a:cubicBezTo>
                  <a:cubicBezTo>
                    <a:pt x="0" y="41419"/>
                    <a:pt x="17541" y="41419"/>
                    <a:pt x="17541" y="30127"/>
                  </a:cubicBezTo>
                  <a:cubicBezTo>
                    <a:pt x="17541" y="23168"/>
                    <a:pt x="23209" y="17511"/>
                    <a:pt x="30181" y="17511"/>
                  </a:cubicBezTo>
                  <a:cubicBezTo>
                    <a:pt x="37149" y="17511"/>
                    <a:pt x="42818" y="23168"/>
                    <a:pt x="42818" y="30127"/>
                  </a:cubicBezTo>
                  <a:cubicBezTo>
                    <a:pt x="42818" y="41419"/>
                    <a:pt x="60363" y="41419"/>
                    <a:pt x="60363" y="30127"/>
                  </a:cubicBezTo>
                  <a:cubicBezTo>
                    <a:pt x="60363" y="13516"/>
                    <a:pt x="46825" y="0"/>
                    <a:pt x="30181" y="0"/>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0" name="Google Shape;450;p23"/>
            <p:cNvSpPr/>
            <p:nvPr/>
          </p:nvSpPr>
          <p:spPr>
            <a:xfrm>
              <a:off x="1025636" y="2719231"/>
              <a:ext cx="33689" cy="33584"/>
            </a:xfrm>
            <a:custGeom>
              <a:avLst/>
              <a:gdLst/>
              <a:ahLst/>
              <a:cxnLst/>
              <a:rect l="l" t="t" r="r" b="b"/>
              <a:pathLst>
                <a:path w="44919" h="44779" extrusionOk="0">
                  <a:moveTo>
                    <a:pt x="2603" y="42216"/>
                  </a:moveTo>
                  <a:cubicBezTo>
                    <a:pt x="5988" y="45590"/>
                    <a:pt x="11625" y="45590"/>
                    <a:pt x="15006" y="42216"/>
                  </a:cubicBezTo>
                  <a:lnTo>
                    <a:pt x="22449" y="34787"/>
                  </a:lnTo>
                  <a:lnTo>
                    <a:pt x="29893" y="42216"/>
                  </a:lnTo>
                  <a:cubicBezTo>
                    <a:pt x="37830" y="50133"/>
                    <a:pt x="50407" y="37924"/>
                    <a:pt x="42300" y="29832"/>
                  </a:cubicBezTo>
                  <a:lnTo>
                    <a:pt x="34857" y="22408"/>
                  </a:lnTo>
                  <a:lnTo>
                    <a:pt x="42300" y="14979"/>
                  </a:lnTo>
                  <a:cubicBezTo>
                    <a:pt x="50059" y="7230"/>
                    <a:pt x="38009" y="-5500"/>
                    <a:pt x="29893" y="2596"/>
                  </a:cubicBezTo>
                  <a:lnTo>
                    <a:pt x="22449" y="10025"/>
                  </a:lnTo>
                  <a:lnTo>
                    <a:pt x="15006" y="2596"/>
                  </a:lnTo>
                  <a:cubicBezTo>
                    <a:pt x="7246" y="-5148"/>
                    <a:pt x="-5513" y="6879"/>
                    <a:pt x="2603" y="14979"/>
                  </a:cubicBezTo>
                  <a:lnTo>
                    <a:pt x="10046" y="22408"/>
                  </a:lnTo>
                  <a:lnTo>
                    <a:pt x="2603" y="29832"/>
                  </a:lnTo>
                  <a:cubicBezTo>
                    <a:pt x="-824" y="33252"/>
                    <a:pt x="-824" y="38796"/>
                    <a:pt x="2603" y="42216"/>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1" name="Google Shape;451;p23"/>
            <p:cNvSpPr/>
            <p:nvPr/>
          </p:nvSpPr>
          <p:spPr>
            <a:xfrm>
              <a:off x="1344910" y="2686314"/>
              <a:ext cx="125298" cy="165264"/>
            </a:xfrm>
            <a:custGeom>
              <a:avLst/>
              <a:gdLst/>
              <a:ahLst/>
              <a:cxnLst/>
              <a:rect l="l" t="t" r="r" b="b"/>
              <a:pathLst>
                <a:path w="167064" h="220352" extrusionOk="0">
                  <a:moveTo>
                    <a:pt x="122207" y="166076"/>
                  </a:moveTo>
                  <a:lnTo>
                    <a:pt x="122207" y="154277"/>
                  </a:lnTo>
                  <a:cubicBezTo>
                    <a:pt x="149643" y="140245"/>
                    <a:pt x="167065" y="112392"/>
                    <a:pt x="167065" y="81785"/>
                  </a:cubicBezTo>
                  <a:cubicBezTo>
                    <a:pt x="167065" y="59882"/>
                    <a:pt x="158336" y="39303"/>
                    <a:pt x="142483" y="23842"/>
                  </a:cubicBezTo>
                  <a:cubicBezTo>
                    <a:pt x="126191" y="7956"/>
                    <a:pt x="104542" y="-523"/>
                    <a:pt x="81521" y="25"/>
                  </a:cubicBezTo>
                  <a:cubicBezTo>
                    <a:pt x="59867" y="523"/>
                    <a:pt x="39490" y="9189"/>
                    <a:pt x="24145" y="24417"/>
                  </a:cubicBezTo>
                  <a:cubicBezTo>
                    <a:pt x="8755" y="39695"/>
                    <a:pt x="181" y="59823"/>
                    <a:pt x="3" y="81096"/>
                  </a:cubicBezTo>
                  <a:cubicBezTo>
                    <a:pt x="-262" y="111999"/>
                    <a:pt x="17168" y="140126"/>
                    <a:pt x="44857" y="154277"/>
                  </a:cubicBezTo>
                  <a:lnTo>
                    <a:pt x="44857" y="166076"/>
                  </a:lnTo>
                  <a:cubicBezTo>
                    <a:pt x="44857" y="174276"/>
                    <a:pt x="48942" y="181536"/>
                    <a:pt x="55201" y="186043"/>
                  </a:cubicBezTo>
                  <a:lnTo>
                    <a:pt x="55201" y="195098"/>
                  </a:lnTo>
                  <a:cubicBezTo>
                    <a:pt x="55201" y="209024"/>
                    <a:pt x="66716" y="220353"/>
                    <a:pt x="80867" y="220353"/>
                  </a:cubicBezTo>
                  <a:lnTo>
                    <a:pt x="86197" y="220353"/>
                  </a:lnTo>
                  <a:cubicBezTo>
                    <a:pt x="100347" y="220353"/>
                    <a:pt x="111862" y="209024"/>
                    <a:pt x="111862" y="195098"/>
                  </a:cubicBezTo>
                  <a:lnTo>
                    <a:pt x="111862" y="186043"/>
                  </a:lnTo>
                  <a:cubicBezTo>
                    <a:pt x="118121" y="181536"/>
                    <a:pt x="122207" y="174276"/>
                    <a:pt x="122207" y="166076"/>
                  </a:cubicBezTo>
                  <a:close/>
                  <a:moveTo>
                    <a:pt x="17544" y="81247"/>
                  </a:moveTo>
                  <a:cubicBezTo>
                    <a:pt x="17832" y="46928"/>
                    <a:pt x="46714" y="18344"/>
                    <a:pt x="81923" y="17531"/>
                  </a:cubicBezTo>
                  <a:cubicBezTo>
                    <a:pt x="82468" y="17518"/>
                    <a:pt x="83008" y="17513"/>
                    <a:pt x="83548" y="17513"/>
                  </a:cubicBezTo>
                  <a:cubicBezTo>
                    <a:pt x="101198" y="17513"/>
                    <a:pt x="117718" y="24175"/>
                    <a:pt x="130222" y="36367"/>
                  </a:cubicBezTo>
                  <a:cubicBezTo>
                    <a:pt x="142666" y="48503"/>
                    <a:pt x="149520" y="64635"/>
                    <a:pt x="149520" y="81785"/>
                  </a:cubicBezTo>
                  <a:cubicBezTo>
                    <a:pt x="149520" y="107305"/>
                    <a:pt x="134001" y="130419"/>
                    <a:pt x="109982" y="140674"/>
                  </a:cubicBezTo>
                  <a:cubicBezTo>
                    <a:pt x="106757" y="142049"/>
                    <a:pt x="104661" y="145218"/>
                    <a:pt x="104661" y="148720"/>
                  </a:cubicBezTo>
                  <a:lnTo>
                    <a:pt x="104661" y="166076"/>
                  </a:lnTo>
                  <a:cubicBezTo>
                    <a:pt x="104661" y="170075"/>
                    <a:pt x="101248" y="173327"/>
                    <a:pt x="97053" y="173327"/>
                  </a:cubicBezTo>
                  <a:lnTo>
                    <a:pt x="92656" y="173327"/>
                  </a:lnTo>
                  <a:lnTo>
                    <a:pt x="92656" y="100045"/>
                  </a:lnTo>
                  <a:cubicBezTo>
                    <a:pt x="95136" y="100826"/>
                    <a:pt x="97762" y="101269"/>
                    <a:pt x="100503" y="101269"/>
                  </a:cubicBezTo>
                  <a:cubicBezTo>
                    <a:pt x="114699" y="101269"/>
                    <a:pt x="126251" y="89904"/>
                    <a:pt x="126251" y="75936"/>
                  </a:cubicBezTo>
                  <a:cubicBezTo>
                    <a:pt x="126251" y="64644"/>
                    <a:pt x="108706" y="64644"/>
                    <a:pt x="108706" y="75936"/>
                  </a:cubicBezTo>
                  <a:cubicBezTo>
                    <a:pt x="108706" y="80251"/>
                    <a:pt x="105027" y="83763"/>
                    <a:pt x="100503" y="83763"/>
                  </a:cubicBezTo>
                  <a:cubicBezTo>
                    <a:pt x="96811" y="83763"/>
                    <a:pt x="93677" y="81416"/>
                    <a:pt x="92656" y="78206"/>
                  </a:cubicBezTo>
                  <a:cubicBezTo>
                    <a:pt x="93732" y="65836"/>
                    <a:pt x="74759" y="63206"/>
                    <a:pt x="74759" y="75936"/>
                  </a:cubicBezTo>
                  <a:cubicBezTo>
                    <a:pt x="74759" y="80251"/>
                    <a:pt x="71081" y="83763"/>
                    <a:pt x="66556" y="83763"/>
                  </a:cubicBezTo>
                  <a:cubicBezTo>
                    <a:pt x="62031" y="83763"/>
                    <a:pt x="58353" y="80251"/>
                    <a:pt x="58353" y="75936"/>
                  </a:cubicBezTo>
                  <a:cubicBezTo>
                    <a:pt x="58353" y="64644"/>
                    <a:pt x="40812" y="64644"/>
                    <a:pt x="40812" y="75936"/>
                  </a:cubicBezTo>
                  <a:cubicBezTo>
                    <a:pt x="40812" y="89904"/>
                    <a:pt x="52360" y="101269"/>
                    <a:pt x="66556" y="101269"/>
                  </a:cubicBezTo>
                  <a:cubicBezTo>
                    <a:pt x="69557" y="101269"/>
                    <a:pt x="72430" y="100744"/>
                    <a:pt x="75111" y="99808"/>
                  </a:cubicBezTo>
                  <a:lnTo>
                    <a:pt x="75111" y="173327"/>
                  </a:lnTo>
                  <a:lnTo>
                    <a:pt x="70010" y="173327"/>
                  </a:lnTo>
                  <a:cubicBezTo>
                    <a:pt x="65810" y="173327"/>
                    <a:pt x="62397" y="170071"/>
                    <a:pt x="62397" y="166076"/>
                  </a:cubicBezTo>
                  <a:lnTo>
                    <a:pt x="62397" y="148720"/>
                  </a:lnTo>
                  <a:cubicBezTo>
                    <a:pt x="62397" y="145218"/>
                    <a:pt x="60302" y="142049"/>
                    <a:pt x="57076" y="140670"/>
                  </a:cubicBezTo>
                  <a:cubicBezTo>
                    <a:pt x="32843" y="130328"/>
                    <a:pt x="17324" y="106999"/>
                    <a:pt x="17544" y="81247"/>
                  </a:cubicBezTo>
                  <a:close/>
                  <a:moveTo>
                    <a:pt x="86197" y="202842"/>
                  </a:moveTo>
                  <a:lnTo>
                    <a:pt x="80862" y="202842"/>
                  </a:lnTo>
                  <a:cubicBezTo>
                    <a:pt x="76388" y="202842"/>
                    <a:pt x="72741" y="199367"/>
                    <a:pt x="72741" y="195098"/>
                  </a:cubicBezTo>
                  <a:lnTo>
                    <a:pt x="72741" y="190837"/>
                  </a:lnTo>
                  <a:lnTo>
                    <a:pt x="94317" y="190837"/>
                  </a:lnTo>
                  <a:lnTo>
                    <a:pt x="94317" y="195098"/>
                  </a:lnTo>
                  <a:cubicBezTo>
                    <a:pt x="94317" y="199372"/>
                    <a:pt x="90675" y="202842"/>
                    <a:pt x="86197" y="20284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
        <p:nvSpPr>
          <p:cNvPr id="452" name="Google Shape;452;p23"/>
          <p:cNvSpPr/>
          <p:nvPr/>
        </p:nvSpPr>
        <p:spPr>
          <a:xfrm>
            <a:off x="285383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4" name="Google Shape;454;p23"/>
          <p:cNvSpPr/>
          <p:nvPr/>
        </p:nvSpPr>
        <p:spPr>
          <a:xfrm>
            <a:off x="482473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5" name="Google Shape;455;p23"/>
          <p:cNvSpPr/>
          <p:nvPr/>
        </p:nvSpPr>
        <p:spPr>
          <a:xfrm>
            <a:off x="6071162"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6" name="Google Shape;456;p23"/>
          <p:cNvSpPr/>
          <p:nvPr/>
        </p:nvSpPr>
        <p:spPr>
          <a:xfrm>
            <a:off x="677678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457" name="Google Shape;457;p23"/>
          <p:cNvSpPr/>
          <p:nvPr/>
        </p:nvSpPr>
        <p:spPr>
          <a:xfrm>
            <a:off x="8023187" y="132816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458" name="Google Shape;458;p23"/>
          <p:cNvCxnSpPr>
            <a:cxnSpLocks/>
          </p:cNvCxnSpPr>
          <p:nvPr/>
        </p:nvCxnSpPr>
        <p:spPr>
          <a:xfrm>
            <a:off x="1117158" y="1079596"/>
            <a:ext cx="6909684" cy="0"/>
          </a:xfrm>
          <a:prstGeom prst="straightConnector1">
            <a:avLst/>
          </a:prstGeom>
          <a:noFill/>
          <a:ln w="9525" cap="flat" cmpd="sng">
            <a:solidFill>
              <a:schemeClr val="dk1"/>
            </a:solidFill>
            <a:prstDash val="dash"/>
            <a:round/>
            <a:headEnd type="none" w="med" len="med"/>
            <a:tailEnd type="oval" w="med" len="med"/>
          </a:ln>
        </p:spPr>
      </p:cxnSp>
      <p:sp>
        <p:nvSpPr>
          <p:cNvPr id="2" name="Google Shape;238;p21">
            <a:extLst>
              <a:ext uri="{FF2B5EF4-FFF2-40B4-BE49-F238E27FC236}">
                <a16:creationId xmlns:a16="http://schemas.microsoft.com/office/drawing/2014/main" id="{AC31F8D8-F126-684A-4BF1-3863B3DDEB19}"/>
              </a:ext>
            </a:extLst>
          </p:cNvPr>
          <p:cNvSpPr txBox="1">
            <a:spLocks noGrp="1"/>
          </p:cNvSpPr>
          <p:nvPr>
            <p:ph type="title"/>
          </p:nvPr>
        </p:nvSpPr>
        <p:spPr>
          <a:xfrm>
            <a:off x="550536" y="158610"/>
            <a:ext cx="8239125" cy="561975"/>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NỘI DUNG BÀI HỌC</a:t>
            </a:r>
            <a:endParaRPr sz="3000">
              <a:latin typeface="+mj-lt"/>
            </a:endParaRPr>
          </a:p>
        </p:txBody>
      </p:sp>
      <p:grpSp>
        <p:nvGrpSpPr>
          <p:cNvPr id="9" name="Group 8">
            <a:extLst>
              <a:ext uri="{FF2B5EF4-FFF2-40B4-BE49-F238E27FC236}">
                <a16:creationId xmlns:a16="http://schemas.microsoft.com/office/drawing/2014/main" id="{CC5C45F6-DC9B-1744-D01C-69BB4799E544}"/>
              </a:ext>
            </a:extLst>
          </p:cNvPr>
          <p:cNvGrpSpPr/>
          <p:nvPr/>
        </p:nvGrpSpPr>
        <p:grpSpPr>
          <a:xfrm>
            <a:off x="1959542" y="1694608"/>
            <a:ext cx="1538089" cy="2868600"/>
            <a:chOff x="207768" y="1701205"/>
            <a:chExt cx="1770600" cy="2868600"/>
          </a:xfrm>
        </p:grpSpPr>
        <p:sp>
          <p:nvSpPr>
            <p:cNvPr id="11" name="Google Shape;367;p23">
              <a:extLst>
                <a:ext uri="{FF2B5EF4-FFF2-40B4-BE49-F238E27FC236}">
                  <a16:creationId xmlns:a16="http://schemas.microsoft.com/office/drawing/2014/main" id="{4785A860-1356-AE04-EFBB-117ACE83589B}"/>
                </a:ext>
              </a:extLst>
            </p:cNvPr>
            <p:cNvSpPr/>
            <p:nvPr/>
          </p:nvSpPr>
          <p:spPr>
            <a:xfrm>
              <a:off x="207768" y="1701205"/>
              <a:ext cx="1770600" cy="2868600"/>
            </a:xfrm>
            <a:prstGeom prst="roundRect">
              <a:avLst>
                <a:gd name="adj" fmla="val 16667"/>
              </a:avLst>
            </a:prstGeom>
            <a:solidFill>
              <a:schemeClr val="accent1">
                <a:lumMod val="60000"/>
                <a:lumOff val="40000"/>
                <a:alpha val="50000"/>
              </a:schemeClr>
            </a:solidFill>
            <a:ln>
              <a:solidFill>
                <a:schemeClr val="accent1">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Tính chất vật lí</a:t>
              </a:r>
              <a:endParaRPr sz="2000">
                <a:latin typeface="+mj-lt"/>
                <a:ea typeface="Montserrat Medium"/>
                <a:cs typeface="Montserrat Medium"/>
                <a:sym typeface="Montserrat Medium"/>
              </a:endParaRPr>
            </a:p>
          </p:txBody>
        </p:sp>
        <p:sp>
          <p:nvSpPr>
            <p:cNvPr id="12" name="Google Shape;370;p23">
              <a:extLst>
                <a:ext uri="{FF2B5EF4-FFF2-40B4-BE49-F238E27FC236}">
                  <a16:creationId xmlns:a16="http://schemas.microsoft.com/office/drawing/2014/main" id="{12D8263F-C062-E4F9-8376-5B5690A97DD6}"/>
                </a:ext>
              </a:extLst>
            </p:cNvPr>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dirty="0" smtClean="0">
                  <a:solidFill>
                    <a:schemeClr val="dk1"/>
                  </a:solidFill>
                  <a:latin typeface="+mj-lt"/>
                  <a:ea typeface="Montserrat SemiBold"/>
                  <a:cs typeface="Montserrat SemiBold"/>
                  <a:sym typeface="Montserrat SemiBold"/>
                </a:rPr>
                <a:t>II</a:t>
              </a:r>
              <a:endParaRPr sz="2000" b="1" dirty="0">
                <a:solidFill>
                  <a:schemeClr val="dk1"/>
                </a:solidFill>
                <a:latin typeface="+mj-lt"/>
                <a:ea typeface="Montserrat SemiBold"/>
                <a:cs typeface="Montserrat SemiBold"/>
                <a:sym typeface="Montserrat SemiBold"/>
              </a:endParaRPr>
            </a:p>
          </p:txBody>
        </p:sp>
      </p:grpSp>
      <p:grpSp>
        <p:nvGrpSpPr>
          <p:cNvPr id="13" name="Group 12">
            <a:extLst>
              <a:ext uri="{FF2B5EF4-FFF2-40B4-BE49-F238E27FC236}">
                <a16:creationId xmlns:a16="http://schemas.microsoft.com/office/drawing/2014/main" id="{346F5267-36F2-3B11-276E-AC5A9380D1BB}"/>
              </a:ext>
            </a:extLst>
          </p:cNvPr>
          <p:cNvGrpSpPr/>
          <p:nvPr/>
        </p:nvGrpSpPr>
        <p:grpSpPr>
          <a:xfrm>
            <a:off x="3740452" y="1694608"/>
            <a:ext cx="1538089" cy="2868600"/>
            <a:chOff x="207768" y="1701205"/>
            <a:chExt cx="1770600" cy="2868600"/>
          </a:xfrm>
        </p:grpSpPr>
        <p:sp>
          <p:nvSpPr>
            <p:cNvPr id="14" name="Google Shape;367;p23">
              <a:extLst>
                <a:ext uri="{FF2B5EF4-FFF2-40B4-BE49-F238E27FC236}">
                  <a16:creationId xmlns:a16="http://schemas.microsoft.com/office/drawing/2014/main" id="{863AAA3C-0765-84F2-754C-680874EC3235}"/>
                </a:ext>
              </a:extLst>
            </p:cNvPr>
            <p:cNvSpPr/>
            <p:nvPr/>
          </p:nvSpPr>
          <p:spPr>
            <a:xfrm>
              <a:off x="207768" y="1701205"/>
              <a:ext cx="1770600" cy="2868600"/>
            </a:xfrm>
            <a:prstGeom prst="roundRect">
              <a:avLst>
                <a:gd name="adj" fmla="val 16667"/>
              </a:avLst>
            </a:prstGeom>
            <a:solidFill>
              <a:schemeClr val="accent3">
                <a:lumMod val="60000"/>
                <a:lumOff val="40000"/>
                <a:alpha val="50000"/>
              </a:schemeClr>
            </a:solidFill>
            <a:ln>
              <a:solidFill>
                <a:schemeClr val="accent3">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Tính chất hóa học</a:t>
              </a:r>
              <a:endParaRPr sz="2000">
                <a:latin typeface="+mj-lt"/>
                <a:ea typeface="Montserrat Medium"/>
                <a:cs typeface="Montserrat Medium"/>
                <a:sym typeface="Montserrat Medium"/>
              </a:endParaRPr>
            </a:p>
          </p:txBody>
        </p:sp>
        <p:sp>
          <p:nvSpPr>
            <p:cNvPr id="15" name="Google Shape;370;p23">
              <a:extLst>
                <a:ext uri="{FF2B5EF4-FFF2-40B4-BE49-F238E27FC236}">
                  <a16:creationId xmlns:a16="http://schemas.microsoft.com/office/drawing/2014/main" id="{BDF5EED4-07B9-66FD-34B1-AAEB06E37695}"/>
                </a:ext>
              </a:extLst>
            </p:cNvPr>
            <p:cNvSpPr/>
            <p:nvPr/>
          </p:nvSpPr>
          <p:spPr>
            <a:xfrm>
              <a:off x="550536" y="1865355"/>
              <a:ext cx="1069500" cy="582876"/>
            </a:xfrm>
            <a:prstGeom prst="ellipse">
              <a:avLst/>
            </a:prstGeom>
            <a:solidFill>
              <a:schemeClr val="lt1"/>
            </a:solidFill>
            <a:ln>
              <a:solidFill>
                <a:schemeClr val="accent3">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dirty="0" smtClean="0">
                  <a:solidFill>
                    <a:schemeClr val="dk1"/>
                  </a:solidFill>
                  <a:latin typeface="+mj-lt"/>
                  <a:ea typeface="Montserrat SemiBold"/>
                  <a:cs typeface="Montserrat SemiBold"/>
                  <a:sym typeface="Montserrat SemiBold"/>
                </a:rPr>
                <a:t>III</a:t>
              </a:r>
              <a:endParaRPr sz="2000" b="1" dirty="0">
                <a:solidFill>
                  <a:schemeClr val="dk1"/>
                </a:solidFill>
                <a:latin typeface="+mj-lt"/>
                <a:ea typeface="Montserrat SemiBold"/>
                <a:cs typeface="Montserrat SemiBold"/>
                <a:sym typeface="Montserrat SemiBold"/>
              </a:endParaRPr>
            </a:p>
          </p:txBody>
        </p:sp>
      </p:grpSp>
      <p:grpSp>
        <p:nvGrpSpPr>
          <p:cNvPr id="16" name="Group 15">
            <a:extLst>
              <a:ext uri="{FF2B5EF4-FFF2-40B4-BE49-F238E27FC236}">
                <a16:creationId xmlns:a16="http://schemas.microsoft.com/office/drawing/2014/main" id="{545767CC-1C43-C1CD-3899-1F364F0B45EE}"/>
              </a:ext>
            </a:extLst>
          </p:cNvPr>
          <p:cNvGrpSpPr/>
          <p:nvPr/>
        </p:nvGrpSpPr>
        <p:grpSpPr>
          <a:xfrm>
            <a:off x="5576298" y="1694608"/>
            <a:ext cx="1538089" cy="2868600"/>
            <a:chOff x="207768" y="1701205"/>
            <a:chExt cx="1770600" cy="2868600"/>
          </a:xfrm>
        </p:grpSpPr>
        <p:sp>
          <p:nvSpPr>
            <p:cNvPr id="17" name="Google Shape;367;p23">
              <a:extLst>
                <a:ext uri="{FF2B5EF4-FFF2-40B4-BE49-F238E27FC236}">
                  <a16:creationId xmlns:a16="http://schemas.microsoft.com/office/drawing/2014/main" id="{7C063A3B-DD3C-38AE-2073-0ACF3F7E1E2B}"/>
                </a:ext>
              </a:extLst>
            </p:cNvPr>
            <p:cNvSpPr/>
            <p:nvPr/>
          </p:nvSpPr>
          <p:spPr>
            <a:xfrm>
              <a:off x="207768" y="1701205"/>
              <a:ext cx="1770600" cy="2868600"/>
            </a:xfrm>
            <a:prstGeom prst="roundRect">
              <a:avLst>
                <a:gd name="adj" fmla="val 16667"/>
              </a:avLst>
            </a:prstGeom>
            <a:solidFill>
              <a:schemeClr val="bg2">
                <a:lumMod val="60000"/>
                <a:lumOff val="40000"/>
                <a:alpha val="50000"/>
              </a:schemeClr>
            </a:solidFill>
            <a:ln>
              <a:solidFill>
                <a:schemeClr val="bg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Điều chế</a:t>
              </a:r>
              <a:endParaRPr sz="2000">
                <a:latin typeface="+mj-lt"/>
                <a:ea typeface="Montserrat Medium"/>
                <a:cs typeface="Montserrat Medium"/>
                <a:sym typeface="Montserrat Medium"/>
              </a:endParaRPr>
            </a:p>
          </p:txBody>
        </p:sp>
        <p:sp>
          <p:nvSpPr>
            <p:cNvPr id="18" name="Google Shape;370;p23">
              <a:extLst>
                <a:ext uri="{FF2B5EF4-FFF2-40B4-BE49-F238E27FC236}">
                  <a16:creationId xmlns:a16="http://schemas.microsoft.com/office/drawing/2014/main" id="{11AA48A3-0A30-926E-0BA6-BD981432661E}"/>
                </a:ext>
              </a:extLst>
            </p:cNvPr>
            <p:cNvSpPr/>
            <p:nvPr/>
          </p:nvSpPr>
          <p:spPr>
            <a:xfrm>
              <a:off x="550536" y="1865355"/>
              <a:ext cx="1069500" cy="582876"/>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dirty="0" smtClean="0">
                  <a:solidFill>
                    <a:schemeClr val="dk1"/>
                  </a:solidFill>
                  <a:latin typeface="+mj-lt"/>
                  <a:ea typeface="Montserrat SemiBold"/>
                  <a:cs typeface="Montserrat SemiBold"/>
                  <a:sym typeface="Montserrat SemiBold"/>
                </a:rPr>
                <a:t>IV </a:t>
              </a:r>
              <a:endParaRPr sz="2000" b="1" dirty="0">
                <a:solidFill>
                  <a:schemeClr val="dk1"/>
                </a:solidFill>
                <a:latin typeface="+mj-lt"/>
                <a:ea typeface="Montserrat SemiBold"/>
                <a:cs typeface="Montserrat SemiBold"/>
                <a:sym typeface="Montserrat SemiBold"/>
              </a:endParaRPr>
            </a:p>
          </p:txBody>
        </p:sp>
      </p:grpSp>
      <p:grpSp>
        <p:nvGrpSpPr>
          <p:cNvPr id="19" name="Group 18">
            <a:extLst>
              <a:ext uri="{FF2B5EF4-FFF2-40B4-BE49-F238E27FC236}">
                <a16:creationId xmlns:a16="http://schemas.microsoft.com/office/drawing/2014/main" id="{6E4BEEC1-34B0-74BE-40E1-9B6AAA82B28F}"/>
              </a:ext>
            </a:extLst>
          </p:cNvPr>
          <p:cNvGrpSpPr/>
          <p:nvPr/>
        </p:nvGrpSpPr>
        <p:grpSpPr>
          <a:xfrm>
            <a:off x="7412144" y="1629779"/>
            <a:ext cx="1538089" cy="2868600"/>
            <a:chOff x="207768" y="1701205"/>
            <a:chExt cx="1770600" cy="2868600"/>
          </a:xfrm>
        </p:grpSpPr>
        <p:sp>
          <p:nvSpPr>
            <p:cNvPr id="20" name="Google Shape;367;p23">
              <a:extLst>
                <a:ext uri="{FF2B5EF4-FFF2-40B4-BE49-F238E27FC236}">
                  <a16:creationId xmlns:a16="http://schemas.microsoft.com/office/drawing/2014/main" id="{6DBF8CE5-FD96-7071-E877-D2C71E1DCCE3}"/>
                </a:ext>
              </a:extLst>
            </p:cNvPr>
            <p:cNvSpPr/>
            <p:nvPr/>
          </p:nvSpPr>
          <p:spPr>
            <a:xfrm>
              <a:off x="207768" y="1701205"/>
              <a:ext cx="1770600" cy="2868600"/>
            </a:xfrm>
            <a:prstGeom prst="roundRect">
              <a:avLst>
                <a:gd name="adj" fmla="val 16667"/>
              </a:avLst>
            </a:prstGeom>
            <a:solidFill>
              <a:schemeClr val="tx2">
                <a:lumMod val="60000"/>
                <a:lumOff val="40000"/>
                <a:alpha val="50000"/>
              </a:schemeClr>
            </a:solidFill>
            <a:ln>
              <a:solidFill>
                <a:schemeClr val="tx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a:latin typeface="+mj-lt"/>
                  <a:ea typeface="Montserrat Medium"/>
                  <a:cs typeface="Montserrat Medium"/>
                  <a:sym typeface="Montserrat Medium"/>
                </a:rPr>
                <a:t>Ứng dụng</a:t>
              </a:r>
              <a:endParaRPr sz="2000">
                <a:latin typeface="+mj-lt"/>
                <a:ea typeface="Montserrat Medium"/>
                <a:cs typeface="Montserrat Medium"/>
                <a:sym typeface="Montserrat Medium"/>
              </a:endParaRPr>
            </a:p>
          </p:txBody>
        </p:sp>
        <p:sp>
          <p:nvSpPr>
            <p:cNvPr id="21" name="Google Shape;370;p23">
              <a:extLst>
                <a:ext uri="{FF2B5EF4-FFF2-40B4-BE49-F238E27FC236}">
                  <a16:creationId xmlns:a16="http://schemas.microsoft.com/office/drawing/2014/main" id="{80674401-1EC1-A4A3-9AA4-5B8CBB581572}"/>
                </a:ext>
              </a:extLst>
            </p:cNvPr>
            <p:cNvSpPr/>
            <p:nvPr/>
          </p:nvSpPr>
          <p:spPr>
            <a:xfrm>
              <a:off x="550536" y="1865355"/>
              <a:ext cx="1069500" cy="582876"/>
            </a:xfrm>
            <a:prstGeom prst="ellipse">
              <a:avLst/>
            </a:prstGeom>
            <a:solidFill>
              <a:schemeClr val="lt1"/>
            </a:solidFill>
            <a:ln>
              <a:solidFill>
                <a:schemeClr val="tx2">
                  <a:lumMod val="40000"/>
                  <a:lumOff val="60000"/>
                </a:schemeClr>
              </a:solid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2000" b="1" dirty="0">
                  <a:solidFill>
                    <a:schemeClr val="dk1"/>
                  </a:solidFill>
                  <a:latin typeface="+mj-lt"/>
                  <a:ea typeface="Montserrat SemiBold"/>
                  <a:cs typeface="Montserrat SemiBold"/>
                  <a:sym typeface="Montserrat SemiBold"/>
                </a:rPr>
                <a:t>V</a:t>
              </a:r>
              <a:endParaRPr sz="2000" b="1" dirty="0">
                <a:solidFill>
                  <a:schemeClr val="dk1"/>
                </a:solidFill>
                <a:latin typeface="+mj-lt"/>
                <a:ea typeface="Montserrat SemiBold"/>
                <a:cs typeface="Montserrat SemiBold"/>
                <a:sym typeface="Montserrat SemiBold"/>
              </a:endParaRPr>
            </a:p>
          </p:txBody>
        </p:sp>
      </p:gr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wipe(up)">
                                      <p:cBhvr>
                                        <p:cTn id="7" dur="500"/>
                                        <p:tgtEl>
                                          <p:spTgt spid="386"/>
                                        </p:tgtEl>
                                      </p:cBhvr>
                                    </p:animEffect>
                                  </p:childTnLst>
                                </p:cTn>
                              </p:par>
                              <p:par>
                                <p:cTn id="8" presetID="22" presetClass="entr" presetSubtype="1" fill="hold" nodeType="withEffect">
                                  <p:stCondLst>
                                    <p:cond delay="0"/>
                                  </p:stCondLst>
                                  <p:childTnLst>
                                    <p:set>
                                      <p:cBhvr>
                                        <p:cTn id="9" dur="1" fill="hold">
                                          <p:stCondLst>
                                            <p:cond delay="0"/>
                                          </p:stCondLst>
                                        </p:cTn>
                                        <p:tgtEl>
                                          <p:spTgt spid="432"/>
                                        </p:tgtEl>
                                        <p:attrNameLst>
                                          <p:attrName>style.visibility</p:attrName>
                                        </p:attrNameLst>
                                      </p:cBhvr>
                                      <p:to>
                                        <p:strVal val="visible"/>
                                      </p:to>
                                    </p:set>
                                    <p:animEffect transition="in" filter="wipe(up)">
                                      <p:cBhvr>
                                        <p:cTn id="10" dur="500"/>
                                        <p:tgtEl>
                                          <p:spTgt spid="432"/>
                                        </p:tgtEl>
                                      </p:cBhvr>
                                    </p:animEffect>
                                  </p:childTnLst>
                                </p:cTn>
                              </p:par>
                              <p:par>
                                <p:cTn id="11" presetID="22" presetClass="entr" presetSubtype="1" fill="hold" grpId="0" nodeType="withEffect" nodePh="1">
                                  <p:stCondLst>
                                    <p:cond delay="0"/>
                                  </p:stCondLst>
                                  <p:endCondLst>
                                    <p:cond evt="begin" delay="0">
                                      <p:tn val="11"/>
                                    </p:cond>
                                  </p:endCondLst>
                                  <p:childTnLst>
                                    <p:set>
                                      <p:cBhvr>
                                        <p:cTn id="12" dur="1" fill="hold">
                                          <p:stCondLst>
                                            <p:cond delay="0"/>
                                          </p:stCondLst>
                                        </p:cTn>
                                        <p:tgtEl>
                                          <p:spTgt spid="452"/>
                                        </p:tgtEl>
                                        <p:attrNameLst>
                                          <p:attrName>style.visibility</p:attrName>
                                        </p:attrNameLst>
                                      </p:cBhvr>
                                      <p:to>
                                        <p:strVal val="visible"/>
                                      </p:to>
                                    </p:set>
                                    <p:animEffect transition="in" filter="wipe(up)">
                                      <p:cBhvr>
                                        <p:cTn id="13" dur="500"/>
                                        <p:tgtEl>
                                          <p:spTgt spid="452"/>
                                        </p:tgtEl>
                                      </p:cBhvr>
                                    </p:animEffect>
                                  </p:childTnLst>
                                </p:cTn>
                              </p:par>
                              <p:par>
                                <p:cTn id="14" presetID="22" presetClass="entr" presetSubtype="1" fill="hold" grpId="0" nodeType="withEffect" nodePh="1">
                                  <p:stCondLst>
                                    <p:cond delay="0"/>
                                  </p:stCondLst>
                                  <p:endCondLst>
                                    <p:cond evt="begin" delay="0">
                                      <p:tn val="14"/>
                                    </p:cond>
                                  </p:endCondLst>
                                  <p:childTnLst>
                                    <p:set>
                                      <p:cBhvr>
                                        <p:cTn id="15" dur="1" fill="hold">
                                          <p:stCondLst>
                                            <p:cond delay="0"/>
                                          </p:stCondLst>
                                        </p:cTn>
                                        <p:tgtEl>
                                          <p:spTgt spid="454"/>
                                        </p:tgtEl>
                                        <p:attrNameLst>
                                          <p:attrName>style.visibility</p:attrName>
                                        </p:attrNameLst>
                                      </p:cBhvr>
                                      <p:to>
                                        <p:strVal val="visible"/>
                                      </p:to>
                                    </p:set>
                                    <p:animEffect transition="in" filter="wipe(up)">
                                      <p:cBhvr>
                                        <p:cTn id="16" dur="500"/>
                                        <p:tgtEl>
                                          <p:spTgt spid="454"/>
                                        </p:tgtEl>
                                      </p:cBhvr>
                                    </p:animEffect>
                                  </p:childTnLst>
                                </p:cTn>
                              </p:par>
                              <p:par>
                                <p:cTn id="17" presetID="22" presetClass="entr" presetSubtype="1" fill="hold" grpId="0" nodeType="withEffect" nodePh="1">
                                  <p:stCondLst>
                                    <p:cond delay="0"/>
                                  </p:stCondLst>
                                  <p:endCondLst>
                                    <p:cond evt="begin" delay="0">
                                      <p:tn val="17"/>
                                    </p:cond>
                                  </p:endCondLst>
                                  <p:childTnLst>
                                    <p:set>
                                      <p:cBhvr>
                                        <p:cTn id="18" dur="1" fill="hold">
                                          <p:stCondLst>
                                            <p:cond delay="0"/>
                                          </p:stCondLst>
                                        </p:cTn>
                                        <p:tgtEl>
                                          <p:spTgt spid="455"/>
                                        </p:tgtEl>
                                        <p:attrNameLst>
                                          <p:attrName>style.visibility</p:attrName>
                                        </p:attrNameLst>
                                      </p:cBhvr>
                                      <p:to>
                                        <p:strVal val="visible"/>
                                      </p:to>
                                    </p:set>
                                    <p:animEffect transition="in" filter="wipe(up)">
                                      <p:cBhvr>
                                        <p:cTn id="19" dur="500"/>
                                        <p:tgtEl>
                                          <p:spTgt spid="455"/>
                                        </p:tgtEl>
                                      </p:cBhvr>
                                    </p:animEffect>
                                  </p:childTnLst>
                                </p:cTn>
                              </p:par>
                              <p:par>
                                <p:cTn id="20" presetID="22" presetClass="entr" presetSubtype="1" fill="hold" grpId="0" nodeType="withEffect" nodePh="1">
                                  <p:stCondLst>
                                    <p:cond delay="0"/>
                                  </p:stCondLst>
                                  <p:endCondLst>
                                    <p:cond evt="begin" delay="0">
                                      <p:tn val="20"/>
                                    </p:cond>
                                  </p:endCondLst>
                                  <p:childTnLst>
                                    <p:set>
                                      <p:cBhvr>
                                        <p:cTn id="21" dur="1" fill="hold">
                                          <p:stCondLst>
                                            <p:cond delay="0"/>
                                          </p:stCondLst>
                                        </p:cTn>
                                        <p:tgtEl>
                                          <p:spTgt spid="456"/>
                                        </p:tgtEl>
                                        <p:attrNameLst>
                                          <p:attrName>style.visibility</p:attrName>
                                        </p:attrNameLst>
                                      </p:cBhvr>
                                      <p:to>
                                        <p:strVal val="visible"/>
                                      </p:to>
                                    </p:set>
                                    <p:animEffect transition="in" filter="wipe(up)">
                                      <p:cBhvr>
                                        <p:cTn id="22" dur="500"/>
                                        <p:tgtEl>
                                          <p:spTgt spid="456"/>
                                        </p:tgtEl>
                                      </p:cBhvr>
                                    </p:animEffect>
                                  </p:childTnLst>
                                </p:cTn>
                              </p:par>
                              <p:par>
                                <p:cTn id="23" presetID="22" presetClass="entr" presetSubtype="1" fill="hold" grpId="0" nodeType="withEffect" nodePh="1">
                                  <p:stCondLst>
                                    <p:cond delay="0"/>
                                  </p:stCondLst>
                                  <p:endCondLst>
                                    <p:cond evt="begin" delay="0">
                                      <p:tn val="23"/>
                                    </p:cond>
                                  </p:endCondLst>
                                  <p:childTnLst>
                                    <p:set>
                                      <p:cBhvr>
                                        <p:cTn id="24" dur="1" fill="hold">
                                          <p:stCondLst>
                                            <p:cond delay="0"/>
                                          </p:stCondLst>
                                        </p:cTn>
                                        <p:tgtEl>
                                          <p:spTgt spid="457"/>
                                        </p:tgtEl>
                                        <p:attrNameLst>
                                          <p:attrName>style.visibility</p:attrName>
                                        </p:attrNameLst>
                                      </p:cBhvr>
                                      <p:to>
                                        <p:strVal val="visible"/>
                                      </p:to>
                                    </p:set>
                                    <p:animEffect transition="in" filter="wipe(up)">
                                      <p:cBhvr>
                                        <p:cTn id="25" dur="500"/>
                                        <p:tgtEl>
                                          <p:spTgt spid="457"/>
                                        </p:tgtEl>
                                      </p:cBhvr>
                                    </p:animEffect>
                                  </p:childTnLst>
                                </p:cTn>
                              </p:par>
                              <p:par>
                                <p:cTn id="26" presetID="22" presetClass="entr" presetSubtype="1" fill="hold" nodeType="withEffect">
                                  <p:stCondLst>
                                    <p:cond delay="0"/>
                                  </p:stCondLst>
                                  <p:childTnLst>
                                    <p:set>
                                      <p:cBhvr>
                                        <p:cTn id="27" dur="1" fill="hold">
                                          <p:stCondLst>
                                            <p:cond delay="0"/>
                                          </p:stCondLst>
                                        </p:cTn>
                                        <p:tgtEl>
                                          <p:spTgt spid="458"/>
                                        </p:tgtEl>
                                        <p:attrNameLst>
                                          <p:attrName>style.visibility</p:attrName>
                                        </p:attrNameLst>
                                      </p:cBhvr>
                                      <p:to>
                                        <p:strVal val="visible"/>
                                      </p:to>
                                    </p:set>
                                    <p:animEffect transition="in" filter="wipe(up)">
                                      <p:cBhvr>
                                        <p:cTn id="28" dur="500"/>
                                        <p:tgtEl>
                                          <p:spTgt spid="45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500"/>
                                        <p:tgtEl>
                                          <p:spTgt spid="8"/>
                                        </p:tgtEl>
                                      </p:cBhvr>
                                    </p:animEffect>
                                  </p:childTnLst>
                                </p:cTn>
                              </p:par>
                              <p:par>
                                <p:cTn id="34" presetID="22" presetClass="entr" presetSubtype="1" fill="hold"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up)">
                                      <p:cBhvr>
                                        <p:cTn id="36" dur="500"/>
                                        <p:tgtEl>
                                          <p:spTgt spid="9"/>
                                        </p:tgtEl>
                                      </p:cBhvr>
                                    </p:animEffect>
                                  </p:childTnLst>
                                </p:cTn>
                              </p:par>
                              <p:par>
                                <p:cTn id="37" presetID="22" presetClass="entr" presetSubtype="1"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up)">
                                      <p:cBhvr>
                                        <p:cTn id="39" dur="500"/>
                                        <p:tgtEl>
                                          <p:spTgt spid="13"/>
                                        </p:tgtEl>
                                      </p:cBhvr>
                                    </p:animEffect>
                                  </p:childTnLst>
                                </p:cTn>
                              </p:par>
                              <p:par>
                                <p:cTn id="40" presetID="22" presetClass="entr" presetSubtype="1"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wipe(up)">
                                      <p:cBhvr>
                                        <p:cTn id="42" dur="500"/>
                                        <p:tgtEl>
                                          <p:spTgt spid="16"/>
                                        </p:tgtEl>
                                      </p:cBhvr>
                                    </p:animEffect>
                                  </p:childTnLst>
                                </p:cTn>
                              </p:par>
                              <p:par>
                                <p:cTn id="43" presetID="22" presetClass="entr" presetSubtype="1"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up)">
                                      <p:cBhvr>
                                        <p:cTn id="4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p:bldP spid="454" grpId="0"/>
      <p:bldP spid="455" grpId="0"/>
      <p:bldP spid="456" grpId="0"/>
      <p:bldP spid="45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8"/>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209" name="Google Shape;209;p8"/>
          <p:cNvGrpSpPr/>
          <p:nvPr/>
        </p:nvGrpSpPr>
        <p:grpSpPr>
          <a:xfrm>
            <a:off x="-152401" y="307795"/>
            <a:ext cx="9296401" cy="4527910"/>
            <a:chOff x="-1379809" y="615590"/>
            <a:chExt cx="20743157" cy="9055819"/>
          </a:xfrm>
        </p:grpSpPr>
        <p:grpSp>
          <p:nvGrpSpPr>
            <p:cNvPr id="210" name="Google Shape;210;p8"/>
            <p:cNvGrpSpPr/>
            <p:nvPr/>
          </p:nvGrpSpPr>
          <p:grpSpPr>
            <a:xfrm>
              <a:off x="-1379809" y="615590"/>
              <a:ext cx="20743155" cy="9055819"/>
              <a:chOff x="0" y="0"/>
              <a:chExt cx="58391158" cy="25491771"/>
            </a:xfrm>
          </p:grpSpPr>
          <p:sp>
            <p:nvSpPr>
              <p:cNvPr id="211" name="Google Shape;211;p8"/>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212" name="Google Shape;212;p8"/>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213" name="Google Shape;213;p8"/>
            <p:cNvGrpSpPr/>
            <p:nvPr/>
          </p:nvGrpSpPr>
          <p:grpSpPr>
            <a:xfrm>
              <a:off x="-1102532" y="1028700"/>
              <a:ext cx="20465880" cy="8229600"/>
              <a:chOff x="0" y="0"/>
              <a:chExt cx="54314167" cy="21840442"/>
            </a:xfrm>
          </p:grpSpPr>
          <p:sp>
            <p:nvSpPr>
              <p:cNvPr id="214" name="Google Shape;214;p8"/>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215" name="Google Shape;215;p8"/>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216" name="Google Shape;216;p8"/>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1.</a:t>
            </a:r>
            <a:r>
              <a:rPr lang="vi-VN" sz="2000"/>
              <a:t> </a:t>
            </a:r>
            <a:r>
              <a:rPr lang="fr-FR" sz="2000"/>
              <a:t>Acetic acid </a:t>
            </a:r>
            <a:r>
              <a:rPr lang="fr-FR" sz="2000" b="1"/>
              <a:t>không</a:t>
            </a:r>
            <a:r>
              <a:rPr lang="fr-FR" sz="2000"/>
              <a:t> tác dụng với</a:t>
            </a:r>
            <a:endParaRPr lang="en-US" sz="2000"/>
          </a:p>
        </p:txBody>
      </p:sp>
      <p:sp>
        <p:nvSpPr>
          <p:cNvPr id="217" name="Google Shape;217;p8"/>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A. Al</a:t>
            </a:r>
            <a:endParaRPr sz="2000"/>
          </a:p>
        </p:txBody>
      </p:sp>
      <p:sp>
        <p:nvSpPr>
          <p:cNvPr id="218" name="Google Shape;218;p8"/>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C. Mg</a:t>
            </a:r>
            <a:endParaRPr sz="2000"/>
          </a:p>
        </p:txBody>
      </p:sp>
      <p:sp>
        <p:nvSpPr>
          <p:cNvPr id="219" name="Google Shape;219;p8"/>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B. Au</a:t>
            </a:r>
            <a:endParaRPr sz="2000"/>
          </a:p>
        </p:txBody>
      </p:sp>
      <p:sp>
        <p:nvSpPr>
          <p:cNvPr id="220" name="Google Shape;220;p8"/>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D. Zn</a:t>
            </a:r>
            <a:endParaRPr sz="2000"/>
          </a:p>
        </p:txBody>
      </p:sp>
      <p:sp>
        <p:nvSpPr>
          <p:cNvPr id="221" name="Google Shape;221;p8"/>
          <p:cNvSpPr/>
          <p:nvPr/>
        </p:nvSpPr>
        <p:spPr>
          <a:xfrm>
            <a:off x="4709165" y="1623126"/>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fr-FR" sz="2000"/>
              <a:t>B. Au</a:t>
            </a:r>
            <a:endParaRPr sz="2000">
              <a:solidFill>
                <a:srgbClr val="FFFFFF"/>
              </a:solidFill>
            </a:endParaRPr>
          </a:p>
        </p:txBody>
      </p:sp>
      <p:sp>
        <p:nvSpPr>
          <p:cNvPr id="222" name="Google Shape;222;p8">
            <a:hlinkClick r:id="rId4" action="ppaction://hlinksldjump"/>
          </p:cNvPr>
          <p:cNvSpPr/>
          <p:nvPr/>
        </p:nvSpPr>
        <p:spPr>
          <a:xfrm>
            <a:off x="189081" y="3576622"/>
            <a:ext cx="651370" cy="906574"/>
          </a:xfrm>
          <a:custGeom>
            <a:avLst/>
            <a:gdLst/>
            <a:ahLst/>
            <a:cxnLst/>
            <a:rect l="l" t="t" r="r" b="b"/>
            <a:pathLst>
              <a:path w="2150831" h="2993519" extrusionOk="0">
                <a:moveTo>
                  <a:pt x="0" y="0"/>
                </a:moveTo>
                <a:lnTo>
                  <a:pt x="2150831" y="0"/>
                </a:lnTo>
                <a:lnTo>
                  <a:pt x="2150831" y="2993519"/>
                </a:lnTo>
                <a:lnTo>
                  <a:pt x="0" y="2993519"/>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500"/>
                                        <p:tgtEl>
                                          <p:spTgt spid="220"/>
                                        </p:tgtEl>
                                        <p:attrNameLst>
                                          <p:attrName>ppt_w</p:attrName>
                                        </p:attrNameLst>
                                      </p:cBhvr>
                                      <p:tavLst>
                                        <p:tav tm="0">
                                          <p:val>
                                            <p:strVal val="0"/>
                                          </p:val>
                                        </p:tav>
                                        <p:tav tm="100000">
                                          <p:val>
                                            <p:strVal val="#ppt_w"/>
                                          </p:val>
                                        </p:tav>
                                      </p:tavLst>
                                    </p:anim>
                                    <p:anim calcmode="lin" valueType="num">
                                      <p:cBhvr additive="base">
                                        <p:cTn id="8" dur="500"/>
                                        <p:tgtEl>
                                          <p:spTgt spid="22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18"/>
                                        </p:tgtEl>
                                        <p:attrNameLst>
                                          <p:attrName>style.visibility</p:attrName>
                                        </p:attrNameLst>
                                      </p:cBhvr>
                                      <p:to>
                                        <p:strVal val="visible"/>
                                      </p:to>
                                    </p:set>
                                    <p:anim calcmode="lin" valueType="num">
                                      <p:cBhvr additive="base">
                                        <p:cTn id="11" dur="500"/>
                                        <p:tgtEl>
                                          <p:spTgt spid="218"/>
                                        </p:tgtEl>
                                        <p:attrNameLst>
                                          <p:attrName>ppt_w</p:attrName>
                                        </p:attrNameLst>
                                      </p:cBhvr>
                                      <p:tavLst>
                                        <p:tav tm="0">
                                          <p:val>
                                            <p:strVal val="0"/>
                                          </p:val>
                                        </p:tav>
                                        <p:tav tm="100000">
                                          <p:val>
                                            <p:strVal val="#ppt_w"/>
                                          </p:val>
                                        </p:tav>
                                      </p:tavLst>
                                    </p:anim>
                                    <p:anim calcmode="lin" valueType="num">
                                      <p:cBhvr additive="base">
                                        <p:cTn id="12" dur="500"/>
                                        <p:tgtEl>
                                          <p:spTgt spid="21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17"/>
                                        </p:tgtEl>
                                        <p:attrNameLst>
                                          <p:attrName>style.visibility</p:attrName>
                                        </p:attrNameLst>
                                      </p:cBhvr>
                                      <p:to>
                                        <p:strVal val="visible"/>
                                      </p:to>
                                    </p:set>
                                    <p:anim calcmode="lin" valueType="num">
                                      <p:cBhvr additive="base">
                                        <p:cTn id="15" dur="500"/>
                                        <p:tgtEl>
                                          <p:spTgt spid="217"/>
                                        </p:tgtEl>
                                        <p:attrNameLst>
                                          <p:attrName>ppt_w</p:attrName>
                                        </p:attrNameLst>
                                      </p:cBhvr>
                                      <p:tavLst>
                                        <p:tav tm="0">
                                          <p:val>
                                            <p:strVal val="0"/>
                                          </p:val>
                                        </p:tav>
                                        <p:tav tm="100000">
                                          <p:val>
                                            <p:strVal val="#ppt_w"/>
                                          </p:val>
                                        </p:tav>
                                      </p:tavLst>
                                    </p:anim>
                                    <p:anim calcmode="lin" valueType="num">
                                      <p:cBhvr additive="base">
                                        <p:cTn id="16" dur="500"/>
                                        <p:tgtEl>
                                          <p:spTgt spid="21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anim calcmode="lin" valueType="num">
                                      <p:cBhvr additive="base">
                                        <p:cTn id="19" dur="500"/>
                                        <p:tgtEl>
                                          <p:spTgt spid="219"/>
                                        </p:tgtEl>
                                        <p:attrNameLst>
                                          <p:attrName>ppt_w</p:attrName>
                                        </p:attrNameLst>
                                      </p:cBhvr>
                                      <p:tavLst>
                                        <p:tav tm="0">
                                          <p:val>
                                            <p:strVal val="0"/>
                                          </p:val>
                                        </p:tav>
                                        <p:tav tm="100000">
                                          <p:val>
                                            <p:strVal val="#ppt_w"/>
                                          </p:val>
                                        </p:tav>
                                      </p:tavLst>
                                    </p:anim>
                                    <p:anim calcmode="lin" valueType="num">
                                      <p:cBhvr additive="base">
                                        <p:cTn id="20" dur="500"/>
                                        <p:tgtEl>
                                          <p:spTgt spid="21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16"/>
                                        </p:tgtEl>
                                        <p:attrNameLst>
                                          <p:attrName>style.visibility</p:attrName>
                                        </p:attrNameLst>
                                      </p:cBhvr>
                                      <p:to>
                                        <p:strVal val="visible"/>
                                      </p:to>
                                    </p:set>
                                    <p:anim calcmode="lin" valueType="num">
                                      <p:cBhvr additive="base">
                                        <p:cTn id="23" dur="500"/>
                                        <p:tgtEl>
                                          <p:spTgt spid="216"/>
                                        </p:tgtEl>
                                        <p:attrNameLst>
                                          <p:attrName>ppt_w</p:attrName>
                                        </p:attrNameLst>
                                      </p:cBhvr>
                                      <p:tavLst>
                                        <p:tav tm="0">
                                          <p:val>
                                            <p:strVal val="0"/>
                                          </p:val>
                                        </p:tav>
                                        <p:tav tm="100000">
                                          <p:val>
                                            <p:strVal val="#ppt_w"/>
                                          </p:val>
                                        </p:tav>
                                      </p:tavLst>
                                    </p:anim>
                                    <p:anim calcmode="lin" valueType="num">
                                      <p:cBhvr additive="base">
                                        <p:cTn id="24" dur="500"/>
                                        <p:tgtEl>
                                          <p:spTgt spid="21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21"/>
                                        </p:tgtEl>
                                        <p:attrNameLst>
                                          <p:attrName>style.visibility</p:attrName>
                                        </p:attrNameLst>
                                      </p:cBhvr>
                                      <p:to>
                                        <p:strVal val="visible"/>
                                      </p:to>
                                    </p:set>
                                    <p:animEffect transition="in" filter="fade">
                                      <p:cBhvr>
                                        <p:cTn id="29" dur="500"/>
                                        <p:tgtEl>
                                          <p:spTgt spid="2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7"/>
        <p:cNvGrpSpPr/>
        <p:nvPr/>
      </p:nvGrpSpPr>
      <p:grpSpPr>
        <a:xfrm>
          <a:off x="0" y="0"/>
          <a:ext cx="0" cy="0"/>
          <a:chOff x="0" y="0"/>
          <a:chExt cx="0" cy="0"/>
        </a:xfrm>
      </p:grpSpPr>
      <p:sp>
        <p:nvSpPr>
          <p:cNvPr id="148" name="Google Shape;148;p5"/>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49" name="Google Shape;149;p5"/>
          <p:cNvGrpSpPr/>
          <p:nvPr/>
        </p:nvGrpSpPr>
        <p:grpSpPr>
          <a:xfrm>
            <a:off x="-159460" y="285634"/>
            <a:ext cx="9296401" cy="4835705"/>
            <a:chOff x="-1379809" y="615590"/>
            <a:chExt cx="20743157" cy="9055819"/>
          </a:xfrm>
        </p:grpSpPr>
        <p:grpSp>
          <p:nvGrpSpPr>
            <p:cNvPr id="150" name="Google Shape;150;p5"/>
            <p:cNvGrpSpPr/>
            <p:nvPr/>
          </p:nvGrpSpPr>
          <p:grpSpPr>
            <a:xfrm>
              <a:off x="-1379809" y="615590"/>
              <a:ext cx="20743155" cy="9055819"/>
              <a:chOff x="0" y="0"/>
              <a:chExt cx="58391158" cy="25491771"/>
            </a:xfrm>
          </p:grpSpPr>
          <p:sp>
            <p:nvSpPr>
              <p:cNvPr id="151" name="Google Shape;151;p5"/>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52" name="Google Shape;152;p5"/>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53" name="Google Shape;153;p5"/>
            <p:cNvGrpSpPr/>
            <p:nvPr/>
          </p:nvGrpSpPr>
          <p:grpSpPr>
            <a:xfrm>
              <a:off x="-1102532" y="1028700"/>
              <a:ext cx="20465880" cy="8229600"/>
              <a:chOff x="0" y="0"/>
              <a:chExt cx="54314167" cy="21840442"/>
            </a:xfrm>
          </p:grpSpPr>
          <p:sp>
            <p:nvSpPr>
              <p:cNvPr id="154" name="Google Shape;154;p5"/>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55" name="Google Shape;155;p5"/>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56" name="Google Shape;156;p5"/>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2.</a:t>
            </a:r>
            <a:r>
              <a:rPr lang="fr-FR" sz="2000"/>
              <a:t> Acetic acic được điều chế bằng phương pháp</a:t>
            </a:r>
            <a:endParaRPr lang="en-US" sz="2000"/>
          </a:p>
        </p:txBody>
      </p:sp>
      <p:sp>
        <p:nvSpPr>
          <p:cNvPr id="157" name="Google Shape;157;p5"/>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fr-FR" sz="2000"/>
              <a:t>lên men giấm</a:t>
            </a:r>
            <a:endParaRPr sz="2000"/>
          </a:p>
        </p:txBody>
      </p:sp>
      <p:sp>
        <p:nvSpPr>
          <p:cNvPr id="158" name="Google Shape;158;p5"/>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a:t>
            </a:r>
            <a:r>
              <a:rPr lang="fr-FR" sz="2000"/>
              <a:t>lên men acid vô cơ</a:t>
            </a:r>
            <a:endParaRPr sz="2000"/>
          </a:p>
        </p:txBody>
      </p:sp>
      <p:sp>
        <p:nvSpPr>
          <p:cNvPr id="159" name="Google Shape;159;p5"/>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fr-FR" sz="2000"/>
              <a:t>lên men rượu</a:t>
            </a:r>
            <a:endParaRPr sz="2000"/>
          </a:p>
        </p:txBody>
      </p:sp>
      <p:sp>
        <p:nvSpPr>
          <p:cNvPr id="160" name="Google Shape;160;p5"/>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a:t>
            </a:r>
            <a:r>
              <a:rPr lang="nl-NL" sz="2000"/>
              <a:t>lên men muối</a:t>
            </a:r>
            <a:endParaRPr sz="2000"/>
          </a:p>
        </p:txBody>
      </p:sp>
      <p:sp>
        <p:nvSpPr>
          <p:cNvPr id="161" name="Google Shape;161;p5"/>
          <p:cNvSpPr/>
          <p:nvPr/>
        </p:nvSpPr>
        <p:spPr>
          <a:xfrm>
            <a:off x="264722" y="1615223"/>
            <a:ext cx="4165940"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fr-FR" sz="2000"/>
              <a:t>lên men giấm</a:t>
            </a:r>
            <a:endParaRPr sz="2000">
              <a:solidFill>
                <a:srgbClr val="FFFFFF"/>
              </a:solidFill>
            </a:endParaRPr>
          </a:p>
        </p:txBody>
      </p:sp>
      <p:sp>
        <p:nvSpPr>
          <p:cNvPr id="162" name="Google Shape;162;p5">
            <a:hlinkClick r:id="rId4" action="ppaction://hlinksldjump"/>
          </p:cNvPr>
          <p:cNvSpPr/>
          <p:nvPr/>
        </p:nvSpPr>
        <p:spPr>
          <a:xfrm>
            <a:off x="114300" y="3539232"/>
            <a:ext cx="954200" cy="1196489"/>
          </a:xfrm>
          <a:custGeom>
            <a:avLst/>
            <a:gdLst/>
            <a:ahLst/>
            <a:cxnLst/>
            <a:rect l="l" t="t" r="r" b="b"/>
            <a:pathLst>
              <a:path w="1666860" h="2090107" extrusionOk="0">
                <a:moveTo>
                  <a:pt x="0" y="0"/>
                </a:moveTo>
                <a:lnTo>
                  <a:pt x="1666860" y="0"/>
                </a:lnTo>
                <a:lnTo>
                  <a:pt x="1666860" y="2090107"/>
                </a:lnTo>
                <a:lnTo>
                  <a:pt x="0" y="2090107"/>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p:tgtEl>
                                          <p:spTgt spid="160"/>
                                        </p:tgtEl>
                                        <p:attrNameLst>
                                          <p:attrName>ppt_w</p:attrName>
                                        </p:attrNameLst>
                                      </p:cBhvr>
                                      <p:tavLst>
                                        <p:tav tm="0">
                                          <p:val>
                                            <p:strVal val="0"/>
                                          </p:val>
                                        </p:tav>
                                        <p:tav tm="100000">
                                          <p:val>
                                            <p:strVal val="#ppt_w"/>
                                          </p:val>
                                        </p:tav>
                                      </p:tavLst>
                                    </p:anim>
                                    <p:anim calcmode="lin" valueType="num">
                                      <p:cBhvr additive="base">
                                        <p:cTn id="8" dur="500"/>
                                        <p:tgtEl>
                                          <p:spTgt spid="16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500"/>
                                        <p:tgtEl>
                                          <p:spTgt spid="158"/>
                                        </p:tgtEl>
                                        <p:attrNameLst>
                                          <p:attrName>ppt_w</p:attrName>
                                        </p:attrNameLst>
                                      </p:cBhvr>
                                      <p:tavLst>
                                        <p:tav tm="0">
                                          <p:val>
                                            <p:strVal val="0"/>
                                          </p:val>
                                        </p:tav>
                                        <p:tav tm="100000">
                                          <p:val>
                                            <p:strVal val="#ppt_w"/>
                                          </p:val>
                                        </p:tav>
                                      </p:tavLst>
                                    </p:anim>
                                    <p:anim calcmode="lin" valueType="num">
                                      <p:cBhvr additive="base">
                                        <p:cTn id="12" dur="500"/>
                                        <p:tgtEl>
                                          <p:spTgt spid="15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57"/>
                                        </p:tgtEl>
                                        <p:attrNameLst>
                                          <p:attrName>style.visibility</p:attrName>
                                        </p:attrNameLst>
                                      </p:cBhvr>
                                      <p:to>
                                        <p:strVal val="visible"/>
                                      </p:to>
                                    </p:set>
                                    <p:anim calcmode="lin" valueType="num">
                                      <p:cBhvr additive="base">
                                        <p:cTn id="15" dur="500"/>
                                        <p:tgtEl>
                                          <p:spTgt spid="157"/>
                                        </p:tgtEl>
                                        <p:attrNameLst>
                                          <p:attrName>ppt_w</p:attrName>
                                        </p:attrNameLst>
                                      </p:cBhvr>
                                      <p:tavLst>
                                        <p:tav tm="0">
                                          <p:val>
                                            <p:strVal val="0"/>
                                          </p:val>
                                        </p:tav>
                                        <p:tav tm="100000">
                                          <p:val>
                                            <p:strVal val="#ppt_w"/>
                                          </p:val>
                                        </p:tav>
                                      </p:tavLst>
                                    </p:anim>
                                    <p:anim calcmode="lin" valueType="num">
                                      <p:cBhvr additive="base">
                                        <p:cTn id="16" dur="500"/>
                                        <p:tgtEl>
                                          <p:spTgt spid="15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59"/>
                                        </p:tgtEl>
                                        <p:attrNameLst>
                                          <p:attrName>style.visibility</p:attrName>
                                        </p:attrNameLst>
                                      </p:cBhvr>
                                      <p:to>
                                        <p:strVal val="visible"/>
                                      </p:to>
                                    </p:set>
                                    <p:anim calcmode="lin" valueType="num">
                                      <p:cBhvr additive="base">
                                        <p:cTn id="19" dur="500"/>
                                        <p:tgtEl>
                                          <p:spTgt spid="159"/>
                                        </p:tgtEl>
                                        <p:attrNameLst>
                                          <p:attrName>ppt_w</p:attrName>
                                        </p:attrNameLst>
                                      </p:cBhvr>
                                      <p:tavLst>
                                        <p:tav tm="0">
                                          <p:val>
                                            <p:strVal val="0"/>
                                          </p:val>
                                        </p:tav>
                                        <p:tav tm="100000">
                                          <p:val>
                                            <p:strVal val="#ppt_w"/>
                                          </p:val>
                                        </p:tav>
                                      </p:tavLst>
                                    </p:anim>
                                    <p:anim calcmode="lin" valueType="num">
                                      <p:cBhvr additive="base">
                                        <p:cTn id="20" dur="500"/>
                                        <p:tgtEl>
                                          <p:spTgt spid="15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56"/>
                                        </p:tgtEl>
                                        <p:attrNameLst>
                                          <p:attrName>style.visibility</p:attrName>
                                        </p:attrNameLst>
                                      </p:cBhvr>
                                      <p:to>
                                        <p:strVal val="visible"/>
                                      </p:to>
                                    </p:set>
                                    <p:anim calcmode="lin" valueType="num">
                                      <p:cBhvr additive="base">
                                        <p:cTn id="23" dur="500"/>
                                        <p:tgtEl>
                                          <p:spTgt spid="156"/>
                                        </p:tgtEl>
                                        <p:attrNameLst>
                                          <p:attrName>ppt_w</p:attrName>
                                        </p:attrNameLst>
                                      </p:cBhvr>
                                      <p:tavLst>
                                        <p:tav tm="0">
                                          <p:val>
                                            <p:strVal val="0"/>
                                          </p:val>
                                        </p:tav>
                                        <p:tav tm="100000">
                                          <p:val>
                                            <p:strVal val="#ppt_w"/>
                                          </p:val>
                                        </p:tav>
                                      </p:tavLst>
                                    </p:anim>
                                    <p:anim calcmode="lin" valueType="num">
                                      <p:cBhvr additive="base">
                                        <p:cTn id="24" dur="500"/>
                                        <p:tgtEl>
                                          <p:spTgt spid="15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61"/>
                                        </p:tgtEl>
                                        <p:attrNameLst>
                                          <p:attrName>style.visibility</p:attrName>
                                        </p:attrNameLst>
                                      </p:cBhvr>
                                      <p:to>
                                        <p:strVal val="visible"/>
                                      </p:to>
                                    </p:set>
                                    <p:animEffect transition="in" filter="fade">
                                      <p:cBhvr>
                                        <p:cTn id="29"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7"/>
        <p:cNvGrpSpPr/>
        <p:nvPr/>
      </p:nvGrpSpPr>
      <p:grpSpPr>
        <a:xfrm>
          <a:off x="0" y="0"/>
          <a:ext cx="0" cy="0"/>
          <a:chOff x="0" y="0"/>
          <a:chExt cx="0" cy="0"/>
        </a:xfrm>
      </p:grpSpPr>
      <p:sp>
        <p:nvSpPr>
          <p:cNvPr id="208" name="Google Shape;208;p8"/>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209" name="Google Shape;209;p8"/>
          <p:cNvGrpSpPr/>
          <p:nvPr/>
        </p:nvGrpSpPr>
        <p:grpSpPr>
          <a:xfrm>
            <a:off x="-152401" y="307795"/>
            <a:ext cx="9296401" cy="4527910"/>
            <a:chOff x="-1379809" y="615590"/>
            <a:chExt cx="20743157" cy="9055819"/>
          </a:xfrm>
        </p:grpSpPr>
        <p:grpSp>
          <p:nvGrpSpPr>
            <p:cNvPr id="210" name="Google Shape;210;p8"/>
            <p:cNvGrpSpPr/>
            <p:nvPr/>
          </p:nvGrpSpPr>
          <p:grpSpPr>
            <a:xfrm>
              <a:off x="-1379809" y="615590"/>
              <a:ext cx="20743155" cy="9055819"/>
              <a:chOff x="0" y="0"/>
              <a:chExt cx="58391158" cy="25491771"/>
            </a:xfrm>
          </p:grpSpPr>
          <p:sp>
            <p:nvSpPr>
              <p:cNvPr id="211" name="Google Shape;211;p8"/>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212" name="Google Shape;212;p8"/>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213" name="Google Shape;213;p8"/>
            <p:cNvGrpSpPr/>
            <p:nvPr/>
          </p:nvGrpSpPr>
          <p:grpSpPr>
            <a:xfrm>
              <a:off x="-1102532" y="1028700"/>
              <a:ext cx="20465880" cy="8229600"/>
              <a:chOff x="0" y="0"/>
              <a:chExt cx="54314167" cy="21840442"/>
            </a:xfrm>
          </p:grpSpPr>
          <p:sp>
            <p:nvSpPr>
              <p:cNvPr id="214" name="Google Shape;214;p8"/>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215" name="Google Shape;215;p8"/>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216" name="Google Shape;216;p8"/>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3.</a:t>
            </a:r>
            <a:r>
              <a:rPr lang="vi-VN" sz="2000"/>
              <a:t> Công thức của acetic acid là </a:t>
            </a:r>
            <a:endParaRPr lang="en-US" sz="2000"/>
          </a:p>
        </p:txBody>
      </p:sp>
      <p:sp>
        <p:nvSpPr>
          <p:cNvPr id="217" name="Google Shape;217;p8"/>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en-US" sz="2000"/>
              <a:t>CH</a:t>
            </a:r>
            <a:r>
              <a:rPr lang="en-US" sz="2000" baseline="-25000"/>
              <a:t>4</a:t>
            </a:r>
            <a:endParaRPr sz="2000"/>
          </a:p>
        </p:txBody>
      </p:sp>
      <p:sp>
        <p:nvSpPr>
          <p:cNvPr id="218" name="Google Shape;218;p8"/>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a:t>
            </a:r>
            <a:r>
              <a:rPr lang="en-US" sz="2000"/>
              <a:t>CH</a:t>
            </a:r>
            <a:r>
              <a:rPr lang="en-US" sz="2000" baseline="-25000"/>
              <a:t>3</a:t>
            </a:r>
            <a:r>
              <a:rPr lang="en-US" sz="2000"/>
              <a:t>COOCH</a:t>
            </a:r>
            <a:r>
              <a:rPr lang="en-US" sz="2000" baseline="-25000"/>
              <a:t>3</a:t>
            </a:r>
            <a:endParaRPr sz="2000"/>
          </a:p>
        </p:txBody>
      </p:sp>
      <p:sp>
        <p:nvSpPr>
          <p:cNvPr id="219" name="Google Shape;219;p8"/>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en-US" sz="2000"/>
              <a:t>CH</a:t>
            </a:r>
            <a:r>
              <a:rPr lang="en-US" sz="2000" baseline="-25000"/>
              <a:t>3</a:t>
            </a:r>
            <a:r>
              <a:rPr lang="en-US" sz="2000"/>
              <a:t>COOH</a:t>
            </a:r>
            <a:endParaRPr sz="2000"/>
          </a:p>
        </p:txBody>
      </p:sp>
      <p:sp>
        <p:nvSpPr>
          <p:cNvPr id="220" name="Google Shape;220;p8"/>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a:t>
            </a:r>
            <a:r>
              <a:rPr lang="en-US" sz="2000"/>
              <a:t>CH</a:t>
            </a:r>
            <a:r>
              <a:rPr lang="en-US" sz="2000" baseline="-25000"/>
              <a:t>3</a:t>
            </a:r>
            <a:r>
              <a:rPr lang="en-US" sz="2000"/>
              <a:t>OH</a:t>
            </a:r>
            <a:endParaRPr sz="2000"/>
          </a:p>
        </p:txBody>
      </p:sp>
      <p:sp>
        <p:nvSpPr>
          <p:cNvPr id="221" name="Google Shape;221;p8"/>
          <p:cNvSpPr/>
          <p:nvPr/>
        </p:nvSpPr>
        <p:spPr>
          <a:xfrm>
            <a:off x="4717465" y="1606539"/>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a:t>
            </a:r>
            <a:r>
              <a:rPr lang="en-US" sz="2000"/>
              <a:t>CH</a:t>
            </a:r>
            <a:r>
              <a:rPr lang="en-US" sz="2000" baseline="-25000"/>
              <a:t>3</a:t>
            </a:r>
            <a:r>
              <a:rPr lang="en-US" sz="2000"/>
              <a:t>COOH</a:t>
            </a:r>
            <a:endParaRPr sz="2000">
              <a:solidFill>
                <a:srgbClr val="FFFFFF"/>
              </a:solidFill>
            </a:endParaRPr>
          </a:p>
        </p:txBody>
      </p:sp>
      <p:sp>
        <p:nvSpPr>
          <p:cNvPr id="8" name="Google Shape;119;p3">
            <a:hlinkClick r:id="rId4" action="ppaction://hlinksldjump"/>
            <a:extLst>
              <a:ext uri="{FF2B5EF4-FFF2-40B4-BE49-F238E27FC236}">
                <a16:creationId xmlns:a16="http://schemas.microsoft.com/office/drawing/2014/main" id="{3E4BE088-548D-3A11-1D01-CE75CBD9E703}"/>
              </a:ext>
            </a:extLst>
          </p:cNvPr>
          <p:cNvSpPr/>
          <p:nvPr/>
        </p:nvSpPr>
        <p:spPr>
          <a:xfrm>
            <a:off x="138795" y="3528039"/>
            <a:ext cx="758623" cy="986810"/>
          </a:xfrm>
          <a:custGeom>
            <a:avLst/>
            <a:gdLst/>
            <a:ahLst/>
            <a:cxnLst/>
            <a:rect l="l" t="t" r="r" b="b"/>
            <a:pathLst>
              <a:path w="1517246" h="1973620" extrusionOk="0">
                <a:moveTo>
                  <a:pt x="0" y="0"/>
                </a:moveTo>
                <a:lnTo>
                  <a:pt x="1517246" y="0"/>
                </a:lnTo>
                <a:lnTo>
                  <a:pt x="1517246" y="1973620"/>
                </a:lnTo>
                <a:lnTo>
                  <a:pt x="0" y="1973620"/>
                </a:lnTo>
                <a:lnTo>
                  <a:pt x="0" y="0"/>
                </a:lnTo>
                <a:close/>
              </a:path>
            </a:pathLst>
          </a:custGeom>
          <a:blipFill rotWithShape="1">
            <a:blip r:embed="rId5">
              <a:alphaModFix/>
            </a:blip>
            <a:stretch>
              <a:fillRect/>
            </a:stretch>
          </a:blipFill>
          <a:ln>
            <a:noFill/>
          </a:ln>
        </p:spPr>
      </p:sp>
    </p:spTree>
    <p:extLst>
      <p:ext uri="{BB962C8B-B14F-4D97-AF65-F5344CB8AC3E}">
        <p14:creationId xmlns:p14="http://schemas.microsoft.com/office/powerpoint/2010/main" val="10968942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500"/>
                                        <p:tgtEl>
                                          <p:spTgt spid="220"/>
                                        </p:tgtEl>
                                        <p:attrNameLst>
                                          <p:attrName>ppt_w</p:attrName>
                                        </p:attrNameLst>
                                      </p:cBhvr>
                                      <p:tavLst>
                                        <p:tav tm="0">
                                          <p:val>
                                            <p:strVal val="0"/>
                                          </p:val>
                                        </p:tav>
                                        <p:tav tm="100000">
                                          <p:val>
                                            <p:strVal val="#ppt_w"/>
                                          </p:val>
                                        </p:tav>
                                      </p:tavLst>
                                    </p:anim>
                                    <p:anim calcmode="lin" valueType="num">
                                      <p:cBhvr additive="base">
                                        <p:cTn id="8" dur="500"/>
                                        <p:tgtEl>
                                          <p:spTgt spid="22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218"/>
                                        </p:tgtEl>
                                        <p:attrNameLst>
                                          <p:attrName>style.visibility</p:attrName>
                                        </p:attrNameLst>
                                      </p:cBhvr>
                                      <p:to>
                                        <p:strVal val="visible"/>
                                      </p:to>
                                    </p:set>
                                    <p:anim calcmode="lin" valueType="num">
                                      <p:cBhvr additive="base">
                                        <p:cTn id="11" dur="500"/>
                                        <p:tgtEl>
                                          <p:spTgt spid="218"/>
                                        </p:tgtEl>
                                        <p:attrNameLst>
                                          <p:attrName>ppt_w</p:attrName>
                                        </p:attrNameLst>
                                      </p:cBhvr>
                                      <p:tavLst>
                                        <p:tav tm="0">
                                          <p:val>
                                            <p:strVal val="0"/>
                                          </p:val>
                                        </p:tav>
                                        <p:tav tm="100000">
                                          <p:val>
                                            <p:strVal val="#ppt_w"/>
                                          </p:val>
                                        </p:tav>
                                      </p:tavLst>
                                    </p:anim>
                                    <p:anim calcmode="lin" valueType="num">
                                      <p:cBhvr additive="base">
                                        <p:cTn id="12" dur="500"/>
                                        <p:tgtEl>
                                          <p:spTgt spid="21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217"/>
                                        </p:tgtEl>
                                        <p:attrNameLst>
                                          <p:attrName>style.visibility</p:attrName>
                                        </p:attrNameLst>
                                      </p:cBhvr>
                                      <p:to>
                                        <p:strVal val="visible"/>
                                      </p:to>
                                    </p:set>
                                    <p:anim calcmode="lin" valueType="num">
                                      <p:cBhvr additive="base">
                                        <p:cTn id="15" dur="500"/>
                                        <p:tgtEl>
                                          <p:spTgt spid="217"/>
                                        </p:tgtEl>
                                        <p:attrNameLst>
                                          <p:attrName>ppt_w</p:attrName>
                                        </p:attrNameLst>
                                      </p:cBhvr>
                                      <p:tavLst>
                                        <p:tav tm="0">
                                          <p:val>
                                            <p:strVal val="0"/>
                                          </p:val>
                                        </p:tav>
                                        <p:tav tm="100000">
                                          <p:val>
                                            <p:strVal val="#ppt_w"/>
                                          </p:val>
                                        </p:tav>
                                      </p:tavLst>
                                    </p:anim>
                                    <p:anim calcmode="lin" valueType="num">
                                      <p:cBhvr additive="base">
                                        <p:cTn id="16" dur="500"/>
                                        <p:tgtEl>
                                          <p:spTgt spid="21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anim calcmode="lin" valueType="num">
                                      <p:cBhvr additive="base">
                                        <p:cTn id="19" dur="500"/>
                                        <p:tgtEl>
                                          <p:spTgt spid="219"/>
                                        </p:tgtEl>
                                        <p:attrNameLst>
                                          <p:attrName>ppt_w</p:attrName>
                                        </p:attrNameLst>
                                      </p:cBhvr>
                                      <p:tavLst>
                                        <p:tav tm="0">
                                          <p:val>
                                            <p:strVal val="0"/>
                                          </p:val>
                                        </p:tav>
                                        <p:tav tm="100000">
                                          <p:val>
                                            <p:strVal val="#ppt_w"/>
                                          </p:val>
                                        </p:tav>
                                      </p:tavLst>
                                    </p:anim>
                                    <p:anim calcmode="lin" valueType="num">
                                      <p:cBhvr additive="base">
                                        <p:cTn id="20" dur="500"/>
                                        <p:tgtEl>
                                          <p:spTgt spid="21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216"/>
                                        </p:tgtEl>
                                        <p:attrNameLst>
                                          <p:attrName>style.visibility</p:attrName>
                                        </p:attrNameLst>
                                      </p:cBhvr>
                                      <p:to>
                                        <p:strVal val="visible"/>
                                      </p:to>
                                    </p:set>
                                    <p:anim calcmode="lin" valueType="num">
                                      <p:cBhvr additive="base">
                                        <p:cTn id="23" dur="500"/>
                                        <p:tgtEl>
                                          <p:spTgt spid="216"/>
                                        </p:tgtEl>
                                        <p:attrNameLst>
                                          <p:attrName>ppt_w</p:attrName>
                                        </p:attrNameLst>
                                      </p:cBhvr>
                                      <p:tavLst>
                                        <p:tav tm="0">
                                          <p:val>
                                            <p:strVal val="0"/>
                                          </p:val>
                                        </p:tav>
                                        <p:tav tm="100000">
                                          <p:val>
                                            <p:strVal val="#ppt_w"/>
                                          </p:val>
                                        </p:tav>
                                      </p:tavLst>
                                    </p:anim>
                                    <p:anim calcmode="lin" valueType="num">
                                      <p:cBhvr additive="base">
                                        <p:cTn id="24" dur="500"/>
                                        <p:tgtEl>
                                          <p:spTgt spid="21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21"/>
                                        </p:tgtEl>
                                        <p:attrNameLst>
                                          <p:attrName>style.visibility</p:attrName>
                                        </p:attrNameLst>
                                      </p:cBhvr>
                                      <p:to>
                                        <p:strVal val="visible"/>
                                      </p:to>
                                    </p:set>
                                    <p:animEffect transition="in" filter="fade">
                                      <p:cBhvr>
                                        <p:cTn id="29" dur="500"/>
                                        <p:tgtEl>
                                          <p:spTgt spid="221"/>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xit" presetSubtype="32" fill="hold" nodeType="clickEffect">
                                  <p:stCondLst>
                                    <p:cond delay="0"/>
                                  </p:stCondLst>
                                  <p:childTnLst>
                                    <p:anim calcmode="lin" valueType="num">
                                      <p:cBhvr additive="base">
                                        <p:cTn id="33" dur="500"/>
                                        <p:tgtEl>
                                          <p:spTgt spid="8"/>
                                        </p:tgtEl>
                                        <p:attrNameLst>
                                          <p:attrName>ppt_w</p:attrName>
                                        </p:attrNameLst>
                                      </p:cBhvr>
                                      <p:tavLst>
                                        <p:tav tm="0">
                                          <p:val>
                                            <p:strVal val="#ppt_w"/>
                                          </p:val>
                                        </p:tav>
                                        <p:tav tm="100000">
                                          <p:val>
                                            <p:strVal val="0"/>
                                          </p:val>
                                        </p:tav>
                                      </p:tavLst>
                                    </p:anim>
                                    <p:anim calcmode="lin" valueType="num">
                                      <p:cBhvr additive="base">
                                        <p:cTn id="34" dur="500"/>
                                        <p:tgtEl>
                                          <p:spTgt spid="8"/>
                                        </p:tgtEl>
                                        <p:attrNameLst>
                                          <p:attrName>ppt_h</p:attrName>
                                        </p:attrNameLst>
                                      </p:cBhvr>
                                      <p:tavLst>
                                        <p:tav tm="0">
                                          <p:val>
                                            <p:strVal val="#ppt_h"/>
                                          </p:val>
                                        </p:tav>
                                        <p:tav tm="100000">
                                          <p:val>
                                            <p:strVal val="0"/>
                                          </p:val>
                                        </p:tav>
                                      </p:tavLst>
                                    </p:anim>
                                    <p:set>
                                      <p:cBhvr>
                                        <p:cTn id="35" dur="1" fill="hold">
                                          <p:stCondLst>
                                            <p:cond delay="50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7"/>
        <p:cNvGrpSpPr/>
        <p:nvPr/>
      </p:nvGrpSpPr>
      <p:grpSpPr>
        <a:xfrm>
          <a:off x="0" y="0"/>
          <a:ext cx="0" cy="0"/>
          <a:chOff x="0" y="0"/>
          <a:chExt cx="0" cy="0"/>
        </a:xfrm>
      </p:grpSpPr>
      <p:sp>
        <p:nvSpPr>
          <p:cNvPr id="168" name="Google Shape;168;p6"/>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69" name="Google Shape;169;p6"/>
          <p:cNvGrpSpPr/>
          <p:nvPr/>
        </p:nvGrpSpPr>
        <p:grpSpPr>
          <a:xfrm>
            <a:off x="-152401" y="307795"/>
            <a:ext cx="9296401" cy="4527910"/>
            <a:chOff x="-1379809" y="615590"/>
            <a:chExt cx="20743157" cy="9055819"/>
          </a:xfrm>
        </p:grpSpPr>
        <p:grpSp>
          <p:nvGrpSpPr>
            <p:cNvPr id="170" name="Google Shape;170;p6"/>
            <p:cNvGrpSpPr/>
            <p:nvPr/>
          </p:nvGrpSpPr>
          <p:grpSpPr>
            <a:xfrm>
              <a:off x="-1379809" y="615590"/>
              <a:ext cx="20743155" cy="9055819"/>
              <a:chOff x="0" y="0"/>
              <a:chExt cx="58391158" cy="25491771"/>
            </a:xfrm>
          </p:grpSpPr>
          <p:sp>
            <p:nvSpPr>
              <p:cNvPr id="171" name="Google Shape;171;p6"/>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72" name="Google Shape;172;p6"/>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73" name="Google Shape;173;p6"/>
            <p:cNvGrpSpPr/>
            <p:nvPr/>
          </p:nvGrpSpPr>
          <p:grpSpPr>
            <a:xfrm>
              <a:off x="-1102532" y="1028700"/>
              <a:ext cx="20465880" cy="8229600"/>
              <a:chOff x="0" y="0"/>
              <a:chExt cx="54314167" cy="21840442"/>
            </a:xfrm>
          </p:grpSpPr>
          <p:sp>
            <p:nvSpPr>
              <p:cNvPr id="174" name="Google Shape;174;p6"/>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75" name="Google Shape;175;p6"/>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76" name="Google Shape;176;p6"/>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4.</a:t>
            </a:r>
            <a:r>
              <a:rPr lang="vi-VN" sz="2000"/>
              <a:t> </a:t>
            </a:r>
            <a:r>
              <a:rPr lang="en-US" sz="2000"/>
              <a:t>Acetic acid </a:t>
            </a:r>
            <a:r>
              <a:rPr lang="en-US" sz="2000" b="1"/>
              <a:t>không</a:t>
            </a:r>
            <a:r>
              <a:rPr lang="en-US" sz="2000"/>
              <a:t> có ứng dụng</a:t>
            </a:r>
          </a:p>
        </p:txBody>
      </p:sp>
      <p:sp>
        <p:nvSpPr>
          <p:cNvPr id="177" name="Google Shape;177;p6"/>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a:t>
            </a:r>
            <a:r>
              <a:rPr lang="en-US" sz="2000"/>
              <a:t>sản xuất tơ</a:t>
            </a:r>
            <a:endParaRPr sz="2000"/>
          </a:p>
        </p:txBody>
      </p:sp>
      <p:sp>
        <p:nvSpPr>
          <p:cNvPr id="178" name="Google Shape;178;p6"/>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sản xuất muối ăn</a:t>
            </a:r>
            <a:endParaRPr sz="2000"/>
          </a:p>
        </p:txBody>
      </p:sp>
      <p:sp>
        <p:nvSpPr>
          <p:cNvPr id="179" name="Google Shape;179;p6"/>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sản xuất giấm ăn</a:t>
            </a:r>
            <a:endParaRPr sz="2000"/>
          </a:p>
        </p:txBody>
      </p:sp>
      <p:sp>
        <p:nvSpPr>
          <p:cNvPr id="180" name="Google Shape;180;p6"/>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sản xuất chất kết dính</a:t>
            </a:r>
            <a:endParaRPr sz="2000"/>
          </a:p>
        </p:txBody>
      </p:sp>
      <p:sp>
        <p:nvSpPr>
          <p:cNvPr id="181" name="Google Shape;181;p6"/>
          <p:cNvSpPr/>
          <p:nvPr/>
        </p:nvSpPr>
        <p:spPr>
          <a:xfrm>
            <a:off x="257123" y="2901681"/>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sản xuất muối ăn</a:t>
            </a:r>
            <a:endParaRPr sz="2000">
              <a:solidFill>
                <a:srgbClr val="FFFFFF"/>
              </a:solidFill>
            </a:endParaRPr>
          </a:p>
        </p:txBody>
      </p:sp>
      <p:sp>
        <p:nvSpPr>
          <p:cNvPr id="182" name="Google Shape;182;p6">
            <a:hlinkClick r:id="rId4" action="ppaction://hlinksldjump"/>
          </p:cNvPr>
          <p:cNvSpPr/>
          <p:nvPr/>
        </p:nvSpPr>
        <p:spPr>
          <a:xfrm>
            <a:off x="8192898" y="3600450"/>
            <a:ext cx="717940" cy="931625"/>
          </a:xfrm>
          <a:custGeom>
            <a:avLst/>
            <a:gdLst/>
            <a:ahLst/>
            <a:cxnLst/>
            <a:rect l="l" t="t" r="r" b="b"/>
            <a:pathLst>
              <a:path w="1619533" h="2101563" extrusionOk="0">
                <a:moveTo>
                  <a:pt x="0" y="0"/>
                </a:moveTo>
                <a:lnTo>
                  <a:pt x="1619534" y="0"/>
                </a:lnTo>
                <a:lnTo>
                  <a:pt x="1619534" y="2101563"/>
                </a:lnTo>
                <a:lnTo>
                  <a:pt x="0" y="2101563"/>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80"/>
                                        </p:tgtEl>
                                        <p:attrNameLst>
                                          <p:attrName>style.visibility</p:attrName>
                                        </p:attrNameLst>
                                      </p:cBhvr>
                                      <p:to>
                                        <p:strVal val="visible"/>
                                      </p:to>
                                    </p:set>
                                    <p:anim calcmode="lin" valueType="num">
                                      <p:cBhvr additive="base">
                                        <p:cTn id="7" dur="500"/>
                                        <p:tgtEl>
                                          <p:spTgt spid="180"/>
                                        </p:tgtEl>
                                        <p:attrNameLst>
                                          <p:attrName>ppt_w</p:attrName>
                                        </p:attrNameLst>
                                      </p:cBhvr>
                                      <p:tavLst>
                                        <p:tav tm="0">
                                          <p:val>
                                            <p:strVal val="0"/>
                                          </p:val>
                                        </p:tav>
                                        <p:tav tm="100000">
                                          <p:val>
                                            <p:strVal val="#ppt_w"/>
                                          </p:val>
                                        </p:tav>
                                      </p:tavLst>
                                    </p:anim>
                                    <p:anim calcmode="lin" valueType="num">
                                      <p:cBhvr additive="base">
                                        <p:cTn id="8" dur="500"/>
                                        <p:tgtEl>
                                          <p:spTgt spid="18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78"/>
                                        </p:tgtEl>
                                        <p:attrNameLst>
                                          <p:attrName>style.visibility</p:attrName>
                                        </p:attrNameLst>
                                      </p:cBhvr>
                                      <p:to>
                                        <p:strVal val="visible"/>
                                      </p:to>
                                    </p:set>
                                    <p:anim calcmode="lin" valueType="num">
                                      <p:cBhvr additive="base">
                                        <p:cTn id="11" dur="500"/>
                                        <p:tgtEl>
                                          <p:spTgt spid="178"/>
                                        </p:tgtEl>
                                        <p:attrNameLst>
                                          <p:attrName>ppt_w</p:attrName>
                                        </p:attrNameLst>
                                      </p:cBhvr>
                                      <p:tavLst>
                                        <p:tav tm="0">
                                          <p:val>
                                            <p:strVal val="0"/>
                                          </p:val>
                                        </p:tav>
                                        <p:tav tm="100000">
                                          <p:val>
                                            <p:strVal val="#ppt_w"/>
                                          </p:val>
                                        </p:tav>
                                      </p:tavLst>
                                    </p:anim>
                                    <p:anim calcmode="lin" valueType="num">
                                      <p:cBhvr additive="base">
                                        <p:cTn id="12" dur="500"/>
                                        <p:tgtEl>
                                          <p:spTgt spid="17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77"/>
                                        </p:tgtEl>
                                        <p:attrNameLst>
                                          <p:attrName>style.visibility</p:attrName>
                                        </p:attrNameLst>
                                      </p:cBhvr>
                                      <p:to>
                                        <p:strVal val="visible"/>
                                      </p:to>
                                    </p:set>
                                    <p:anim calcmode="lin" valueType="num">
                                      <p:cBhvr additive="base">
                                        <p:cTn id="15" dur="500"/>
                                        <p:tgtEl>
                                          <p:spTgt spid="177"/>
                                        </p:tgtEl>
                                        <p:attrNameLst>
                                          <p:attrName>ppt_w</p:attrName>
                                        </p:attrNameLst>
                                      </p:cBhvr>
                                      <p:tavLst>
                                        <p:tav tm="0">
                                          <p:val>
                                            <p:strVal val="0"/>
                                          </p:val>
                                        </p:tav>
                                        <p:tav tm="100000">
                                          <p:val>
                                            <p:strVal val="#ppt_w"/>
                                          </p:val>
                                        </p:tav>
                                      </p:tavLst>
                                    </p:anim>
                                    <p:anim calcmode="lin" valueType="num">
                                      <p:cBhvr additive="base">
                                        <p:cTn id="16" dur="500"/>
                                        <p:tgtEl>
                                          <p:spTgt spid="17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79"/>
                                        </p:tgtEl>
                                        <p:attrNameLst>
                                          <p:attrName>style.visibility</p:attrName>
                                        </p:attrNameLst>
                                      </p:cBhvr>
                                      <p:to>
                                        <p:strVal val="visible"/>
                                      </p:to>
                                    </p:set>
                                    <p:anim calcmode="lin" valueType="num">
                                      <p:cBhvr additive="base">
                                        <p:cTn id="19" dur="500"/>
                                        <p:tgtEl>
                                          <p:spTgt spid="179"/>
                                        </p:tgtEl>
                                        <p:attrNameLst>
                                          <p:attrName>ppt_w</p:attrName>
                                        </p:attrNameLst>
                                      </p:cBhvr>
                                      <p:tavLst>
                                        <p:tav tm="0">
                                          <p:val>
                                            <p:strVal val="0"/>
                                          </p:val>
                                        </p:tav>
                                        <p:tav tm="100000">
                                          <p:val>
                                            <p:strVal val="#ppt_w"/>
                                          </p:val>
                                        </p:tav>
                                      </p:tavLst>
                                    </p:anim>
                                    <p:anim calcmode="lin" valueType="num">
                                      <p:cBhvr additive="base">
                                        <p:cTn id="20" dur="500"/>
                                        <p:tgtEl>
                                          <p:spTgt spid="17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76"/>
                                        </p:tgtEl>
                                        <p:attrNameLst>
                                          <p:attrName>style.visibility</p:attrName>
                                        </p:attrNameLst>
                                      </p:cBhvr>
                                      <p:to>
                                        <p:strVal val="visible"/>
                                      </p:to>
                                    </p:set>
                                    <p:anim calcmode="lin" valueType="num">
                                      <p:cBhvr additive="base">
                                        <p:cTn id="23" dur="500"/>
                                        <p:tgtEl>
                                          <p:spTgt spid="176"/>
                                        </p:tgtEl>
                                        <p:attrNameLst>
                                          <p:attrName>ppt_w</p:attrName>
                                        </p:attrNameLst>
                                      </p:cBhvr>
                                      <p:tavLst>
                                        <p:tav tm="0">
                                          <p:val>
                                            <p:strVal val="0"/>
                                          </p:val>
                                        </p:tav>
                                        <p:tav tm="100000">
                                          <p:val>
                                            <p:strVal val="#ppt_w"/>
                                          </p:val>
                                        </p:tav>
                                      </p:tavLst>
                                    </p:anim>
                                    <p:anim calcmode="lin" valueType="num">
                                      <p:cBhvr additive="base">
                                        <p:cTn id="24" dur="500"/>
                                        <p:tgtEl>
                                          <p:spTgt spid="17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81"/>
                                        </p:tgtEl>
                                        <p:attrNameLst>
                                          <p:attrName>style.visibility</p:attrName>
                                        </p:attrNameLst>
                                      </p:cBhvr>
                                      <p:to>
                                        <p:strVal val="visible"/>
                                      </p:to>
                                    </p:set>
                                    <p:animEffect transition="in" filter="fade">
                                      <p:cBhvr>
                                        <p:cTn id="29"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4"/>
          <p:cNvSpPr/>
          <p:nvPr/>
        </p:nvSpPr>
        <p:spPr>
          <a:xfrm>
            <a:off x="0" y="0"/>
            <a:ext cx="9144000" cy="5143500"/>
          </a:xfrm>
          <a:custGeom>
            <a:avLst/>
            <a:gdLst/>
            <a:ahLst/>
            <a:cxnLst/>
            <a:rect l="l" t="t" r="r" b="b"/>
            <a:pathLst>
              <a:path w="18288000" h="10287000" extrusionOk="0">
                <a:moveTo>
                  <a:pt x="0" y="0"/>
                </a:moveTo>
                <a:lnTo>
                  <a:pt x="18288000" y="0"/>
                </a:lnTo>
                <a:lnTo>
                  <a:pt x="18288000" y="10287000"/>
                </a:lnTo>
                <a:lnTo>
                  <a:pt x="0" y="10287000"/>
                </a:lnTo>
                <a:lnTo>
                  <a:pt x="0" y="0"/>
                </a:lnTo>
                <a:close/>
              </a:path>
            </a:pathLst>
          </a:custGeom>
          <a:blipFill rotWithShape="1">
            <a:blip r:embed="rId3">
              <a:alphaModFix/>
            </a:blip>
            <a:stretch>
              <a:fillRect l="-635" r="-634"/>
            </a:stretch>
          </a:blipFill>
          <a:ln>
            <a:noFill/>
          </a:ln>
        </p:spPr>
      </p:sp>
      <p:grpSp>
        <p:nvGrpSpPr>
          <p:cNvPr id="129" name="Google Shape;129;p4"/>
          <p:cNvGrpSpPr/>
          <p:nvPr/>
        </p:nvGrpSpPr>
        <p:grpSpPr>
          <a:xfrm>
            <a:off x="-76201" y="153898"/>
            <a:ext cx="9296401" cy="4835705"/>
            <a:chOff x="-1379809" y="615590"/>
            <a:chExt cx="20743157" cy="9055819"/>
          </a:xfrm>
        </p:grpSpPr>
        <p:grpSp>
          <p:nvGrpSpPr>
            <p:cNvPr id="130" name="Google Shape;130;p4"/>
            <p:cNvGrpSpPr/>
            <p:nvPr/>
          </p:nvGrpSpPr>
          <p:grpSpPr>
            <a:xfrm>
              <a:off x="-1379809" y="615590"/>
              <a:ext cx="20743155" cy="9055819"/>
              <a:chOff x="0" y="0"/>
              <a:chExt cx="58391158" cy="25491771"/>
            </a:xfrm>
          </p:grpSpPr>
          <p:sp>
            <p:nvSpPr>
              <p:cNvPr id="131" name="Google Shape;131;p4"/>
              <p:cNvSpPr/>
              <p:nvPr/>
            </p:nvSpPr>
            <p:spPr>
              <a:xfrm>
                <a:off x="72390" y="72390"/>
                <a:ext cx="58246382" cy="25346992"/>
              </a:xfrm>
              <a:custGeom>
                <a:avLst/>
                <a:gdLst/>
                <a:ahLst/>
                <a:cxnLst/>
                <a:rect l="l" t="t" r="r" b="b"/>
                <a:pathLst>
                  <a:path w="58246382" h="25346992" extrusionOk="0">
                    <a:moveTo>
                      <a:pt x="0" y="0"/>
                    </a:moveTo>
                    <a:lnTo>
                      <a:pt x="58246382" y="0"/>
                    </a:lnTo>
                    <a:lnTo>
                      <a:pt x="58246382" y="25346992"/>
                    </a:lnTo>
                    <a:lnTo>
                      <a:pt x="0" y="25346992"/>
                    </a:lnTo>
                    <a:lnTo>
                      <a:pt x="0" y="0"/>
                    </a:lnTo>
                    <a:close/>
                  </a:path>
                </a:pathLst>
              </a:custGeom>
              <a:solidFill>
                <a:srgbClr val="7FA659"/>
              </a:solidFill>
              <a:ln>
                <a:noFill/>
              </a:ln>
            </p:spPr>
          </p:sp>
          <p:sp>
            <p:nvSpPr>
              <p:cNvPr id="132" name="Google Shape;132;p4"/>
              <p:cNvSpPr/>
              <p:nvPr/>
            </p:nvSpPr>
            <p:spPr>
              <a:xfrm>
                <a:off x="0" y="0"/>
                <a:ext cx="58391158" cy="25491771"/>
              </a:xfrm>
              <a:custGeom>
                <a:avLst/>
                <a:gdLst/>
                <a:ahLst/>
                <a:cxnLst/>
                <a:rect l="l" t="t" r="r" b="b"/>
                <a:pathLst>
                  <a:path w="58391158" h="25491771" extrusionOk="0">
                    <a:moveTo>
                      <a:pt x="58246380" y="25346991"/>
                    </a:moveTo>
                    <a:lnTo>
                      <a:pt x="58391158" y="25346991"/>
                    </a:lnTo>
                    <a:lnTo>
                      <a:pt x="58391158" y="25491771"/>
                    </a:lnTo>
                    <a:lnTo>
                      <a:pt x="58246380" y="25491771"/>
                    </a:lnTo>
                    <a:lnTo>
                      <a:pt x="58246380" y="25346991"/>
                    </a:lnTo>
                    <a:close/>
                    <a:moveTo>
                      <a:pt x="0" y="144780"/>
                    </a:moveTo>
                    <a:lnTo>
                      <a:pt x="144780" y="144780"/>
                    </a:lnTo>
                    <a:lnTo>
                      <a:pt x="144780" y="25346991"/>
                    </a:lnTo>
                    <a:lnTo>
                      <a:pt x="0" y="25346991"/>
                    </a:lnTo>
                    <a:lnTo>
                      <a:pt x="0" y="144780"/>
                    </a:lnTo>
                    <a:close/>
                    <a:moveTo>
                      <a:pt x="0" y="25346991"/>
                    </a:moveTo>
                    <a:lnTo>
                      <a:pt x="144780" y="25346991"/>
                    </a:lnTo>
                    <a:lnTo>
                      <a:pt x="144780" y="25491771"/>
                    </a:lnTo>
                    <a:lnTo>
                      <a:pt x="0" y="25491771"/>
                    </a:lnTo>
                    <a:lnTo>
                      <a:pt x="0" y="25346991"/>
                    </a:lnTo>
                    <a:close/>
                    <a:moveTo>
                      <a:pt x="58246380" y="144780"/>
                    </a:moveTo>
                    <a:lnTo>
                      <a:pt x="58391158" y="144780"/>
                    </a:lnTo>
                    <a:lnTo>
                      <a:pt x="58391158" y="25346991"/>
                    </a:lnTo>
                    <a:lnTo>
                      <a:pt x="58246380" y="25346991"/>
                    </a:lnTo>
                    <a:lnTo>
                      <a:pt x="58246380" y="144780"/>
                    </a:lnTo>
                    <a:close/>
                    <a:moveTo>
                      <a:pt x="144780" y="25346991"/>
                    </a:moveTo>
                    <a:lnTo>
                      <a:pt x="58246380" y="25346991"/>
                    </a:lnTo>
                    <a:lnTo>
                      <a:pt x="58246380" y="25491771"/>
                    </a:lnTo>
                    <a:lnTo>
                      <a:pt x="144780" y="25491771"/>
                    </a:lnTo>
                    <a:lnTo>
                      <a:pt x="144780" y="25346991"/>
                    </a:lnTo>
                    <a:close/>
                    <a:moveTo>
                      <a:pt x="58246380" y="0"/>
                    </a:moveTo>
                    <a:lnTo>
                      <a:pt x="58391158" y="0"/>
                    </a:lnTo>
                    <a:lnTo>
                      <a:pt x="58391158" y="144780"/>
                    </a:lnTo>
                    <a:lnTo>
                      <a:pt x="58246380" y="144780"/>
                    </a:lnTo>
                    <a:lnTo>
                      <a:pt x="58246380" y="0"/>
                    </a:lnTo>
                    <a:close/>
                    <a:moveTo>
                      <a:pt x="0" y="0"/>
                    </a:moveTo>
                    <a:lnTo>
                      <a:pt x="144780" y="0"/>
                    </a:lnTo>
                    <a:lnTo>
                      <a:pt x="144780" y="144780"/>
                    </a:lnTo>
                    <a:lnTo>
                      <a:pt x="0" y="144780"/>
                    </a:lnTo>
                    <a:lnTo>
                      <a:pt x="0" y="0"/>
                    </a:lnTo>
                    <a:close/>
                    <a:moveTo>
                      <a:pt x="144780" y="0"/>
                    </a:moveTo>
                    <a:lnTo>
                      <a:pt x="58246380" y="0"/>
                    </a:lnTo>
                    <a:lnTo>
                      <a:pt x="58246380" y="144780"/>
                    </a:lnTo>
                    <a:lnTo>
                      <a:pt x="144780" y="144780"/>
                    </a:lnTo>
                    <a:lnTo>
                      <a:pt x="144780" y="0"/>
                    </a:lnTo>
                    <a:close/>
                  </a:path>
                </a:pathLst>
              </a:custGeom>
              <a:solidFill>
                <a:srgbClr val="000000"/>
              </a:solidFill>
              <a:ln>
                <a:noFill/>
              </a:ln>
            </p:spPr>
          </p:sp>
        </p:grpSp>
        <p:grpSp>
          <p:nvGrpSpPr>
            <p:cNvPr id="133" name="Google Shape;133;p4"/>
            <p:cNvGrpSpPr/>
            <p:nvPr/>
          </p:nvGrpSpPr>
          <p:grpSpPr>
            <a:xfrm>
              <a:off x="-1102532" y="1028700"/>
              <a:ext cx="20465880" cy="8229600"/>
              <a:chOff x="0" y="0"/>
              <a:chExt cx="54314167" cy="21840442"/>
            </a:xfrm>
          </p:grpSpPr>
          <p:sp>
            <p:nvSpPr>
              <p:cNvPr id="134" name="Google Shape;134;p4"/>
              <p:cNvSpPr/>
              <p:nvPr/>
            </p:nvSpPr>
            <p:spPr>
              <a:xfrm>
                <a:off x="72390" y="72390"/>
                <a:ext cx="54169384" cy="21695663"/>
              </a:xfrm>
              <a:custGeom>
                <a:avLst/>
                <a:gdLst/>
                <a:ahLst/>
                <a:cxnLst/>
                <a:rect l="l" t="t" r="r" b="b"/>
                <a:pathLst>
                  <a:path w="54169384" h="21695663" extrusionOk="0">
                    <a:moveTo>
                      <a:pt x="0" y="0"/>
                    </a:moveTo>
                    <a:lnTo>
                      <a:pt x="54169384" y="0"/>
                    </a:lnTo>
                    <a:lnTo>
                      <a:pt x="54169384" y="21695663"/>
                    </a:lnTo>
                    <a:lnTo>
                      <a:pt x="0" y="21695663"/>
                    </a:lnTo>
                    <a:lnTo>
                      <a:pt x="0" y="0"/>
                    </a:lnTo>
                    <a:close/>
                  </a:path>
                </a:pathLst>
              </a:custGeom>
              <a:solidFill>
                <a:srgbClr val="FFFFFF"/>
              </a:solidFill>
              <a:ln>
                <a:noFill/>
              </a:ln>
            </p:spPr>
          </p:sp>
          <p:sp>
            <p:nvSpPr>
              <p:cNvPr id="135" name="Google Shape;135;p4"/>
              <p:cNvSpPr/>
              <p:nvPr/>
            </p:nvSpPr>
            <p:spPr>
              <a:xfrm>
                <a:off x="0" y="0"/>
                <a:ext cx="54314167" cy="21840442"/>
              </a:xfrm>
              <a:custGeom>
                <a:avLst/>
                <a:gdLst/>
                <a:ahLst/>
                <a:cxnLst/>
                <a:rect l="l" t="t" r="r" b="b"/>
                <a:pathLst>
                  <a:path w="54314167" h="21840442" extrusionOk="0">
                    <a:moveTo>
                      <a:pt x="54169388" y="21695662"/>
                    </a:moveTo>
                    <a:lnTo>
                      <a:pt x="54314167" y="21695662"/>
                    </a:lnTo>
                    <a:lnTo>
                      <a:pt x="54314167" y="21840442"/>
                    </a:lnTo>
                    <a:lnTo>
                      <a:pt x="54169388" y="21840442"/>
                    </a:lnTo>
                    <a:lnTo>
                      <a:pt x="54169388" y="21695662"/>
                    </a:lnTo>
                    <a:close/>
                    <a:moveTo>
                      <a:pt x="0" y="144780"/>
                    </a:moveTo>
                    <a:lnTo>
                      <a:pt x="144780" y="144780"/>
                    </a:lnTo>
                    <a:lnTo>
                      <a:pt x="144780" y="21695662"/>
                    </a:lnTo>
                    <a:lnTo>
                      <a:pt x="0" y="21695662"/>
                    </a:lnTo>
                    <a:lnTo>
                      <a:pt x="0" y="144780"/>
                    </a:lnTo>
                    <a:close/>
                    <a:moveTo>
                      <a:pt x="0" y="21695662"/>
                    </a:moveTo>
                    <a:lnTo>
                      <a:pt x="144780" y="21695662"/>
                    </a:lnTo>
                    <a:lnTo>
                      <a:pt x="144780" y="21840442"/>
                    </a:lnTo>
                    <a:lnTo>
                      <a:pt x="0" y="21840442"/>
                    </a:lnTo>
                    <a:lnTo>
                      <a:pt x="0" y="21695662"/>
                    </a:lnTo>
                    <a:close/>
                    <a:moveTo>
                      <a:pt x="54169388" y="144780"/>
                    </a:moveTo>
                    <a:lnTo>
                      <a:pt x="54314167" y="144780"/>
                    </a:lnTo>
                    <a:lnTo>
                      <a:pt x="54314167" y="21695662"/>
                    </a:lnTo>
                    <a:lnTo>
                      <a:pt x="54169388" y="21695662"/>
                    </a:lnTo>
                    <a:lnTo>
                      <a:pt x="54169388" y="144780"/>
                    </a:lnTo>
                    <a:close/>
                    <a:moveTo>
                      <a:pt x="144780" y="21695662"/>
                    </a:moveTo>
                    <a:lnTo>
                      <a:pt x="54169388" y="21695662"/>
                    </a:lnTo>
                    <a:lnTo>
                      <a:pt x="54169388" y="21840442"/>
                    </a:lnTo>
                    <a:lnTo>
                      <a:pt x="144780" y="21840442"/>
                    </a:lnTo>
                    <a:lnTo>
                      <a:pt x="144780" y="21695662"/>
                    </a:lnTo>
                    <a:close/>
                    <a:moveTo>
                      <a:pt x="54169388" y="0"/>
                    </a:moveTo>
                    <a:lnTo>
                      <a:pt x="54314167" y="0"/>
                    </a:lnTo>
                    <a:lnTo>
                      <a:pt x="54314167" y="144780"/>
                    </a:lnTo>
                    <a:lnTo>
                      <a:pt x="54169388" y="144780"/>
                    </a:lnTo>
                    <a:lnTo>
                      <a:pt x="54169388" y="0"/>
                    </a:lnTo>
                    <a:close/>
                    <a:moveTo>
                      <a:pt x="0" y="0"/>
                    </a:moveTo>
                    <a:lnTo>
                      <a:pt x="144780" y="0"/>
                    </a:lnTo>
                    <a:lnTo>
                      <a:pt x="144780" y="144780"/>
                    </a:lnTo>
                    <a:lnTo>
                      <a:pt x="0" y="144780"/>
                    </a:lnTo>
                    <a:lnTo>
                      <a:pt x="0" y="0"/>
                    </a:lnTo>
                    <a:close/>
                    <a:moveTo>
                      <a:pt x="144780" y="0"/>
                    </a:moveTo>
                    <a:lnTo>
                      <a:pt x="54169388" y="0"/>
                    </a:lnTo>
                    <a:lnTo>
                      <a:pt x="54169388" y="144780"/>
                    </a:lnTo>
                    <a:lnTo>
                      <a:pt x="144780" y="144780"/>
                    </a:lnTo>
                    <a:lnTo>
                      <a:pt x="144780" y="0"/>
                    </a:lnTo>
                    <a:close/>
                  </a:path>
                </a:pathLst>
              </a:custGeom>
              <a:solidFill>
                <a:srgbClr val="000000"/>
              </a:solidFill>
              <a:ln>
                <a:noFill/>
              </a:ln>
            </p:spPr>
          </p:sp>
        </p:grpSp>
      </p:grpSp>
      <p:sp>
        <p:nvSpPr>
          <p:cNvPr id="136" name="Google Shape;136;p4"/>
          <p:cNvSpPr/>
          <p:nvPr/>
        </p:nvSpPr>
        <p:spPr>
          <a:xfrm>
            <a:off x="257123" y="628651"/>
            <a:ext cx="8628026" cy="759301"/>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b="1"/>
              <a:t>Câu 5.</a:t>
            </a:r>
            <a:r>
              <a:rPr lang="vi-VN" sz="2000"/>
              <a:t> Nồng độ acetic acid trong giấm ăn thường là</a:t>
            </a:r>
            <a:endParaRPr lang="en-US" sz="2000"/>
          </a:p>
        </p:txBody>
      </p:sp>
      <p:sp>
        <p:nvSpPr>
          <p:cNvPr id="137" name="Google Shape;137;p4"/>
          <p:cNvSpPr/>
          <p:nvPr/>
        </p:nvSpPr>
        <p:spPr>
          <a:xfrm>
            <a:off x="257123"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A. 10-13%.</a:t>
            </a:r>
            <a:endParaRPr sz="2000"/>
          </a:p>
        </p:txBody>
      </p:sp>
      <p:sp>
        <p:nvSpPr>
          <p:cNvPr id="138" name="Google Shape;138;p4"/>
          <p:cNvSpPr/>
          <p:nvPr/>
        </p:nvSpPr>
        <p:spPr>
          <a:xfrm>
            <a:off x="257123"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C. 1-2%.</a:t>
            </a:r>
            <a:endParaRPr sz="2000"/>
          </a:p>
        </p:txBody>
      </p:sp>
      <p:sp>
        <p:nvSpPr>
          <p:cNvPr id="139" name="Google Shape;139;p4"/>
          <p:cNvSpPr/>
          <p:nvPr/>
        </p:nvSpPr>
        <p:spPr>
          <a:xfrm>
            <a:off x="4709165" y="1620178"/>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B. 6-7%.</a:t>
            </a:r>
            <a:endParaRPr sz="2000"/>
          </a:p>
        </p:txBody>
      </p:sp>
      <p:sp>
        <p:nvSpPr>
          <p:cNvPr id="140" name="Google Shape;140;p4"/>
          <p:cNvSpPr/>
          <p:nvPr/>
        </p:nvSpPr>
        <p:spPr>
          <a:xfrm>
            <a:off x="4709165" y="2911591"/>
            <a:ext cx="4173539" cy="993660"/>
          </a:xfrm>
          <a:prstGeom prst="roundRect">
            <a:avLst>
              <a:gd name="adj" fmla="val 16667"/>
            </a:avLst>
          </a:prstGeom>
          <a:solidFill>
            <a:srgbClr val="FFFFC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2-5%</a:t>
            </a:r>
            <a:endParaRPr sz="2000"/>
          </a:p>
        </p:txBody>
      </p:sp>
      <p:sp>
        <p:nvSpPr>
          <p:cNvPr id="141" name="Google Shape;141;p4"/>
          <p:cNvSpPr/>
          <p:nvPr/>
        </p:nvSpPr>
        <p:spPr>
          <a:xfrm>
            <a:off x="4717465" y="2901095"/>
            <a:ext cx="4176764" cy="1003570"/>
          </a:xfrm>
          <a:prstGeom prst="roundRect">
            <a:avLst>
              <a:gd name="adj" fmla="val 16667"/>
            </a:avLst>
          </a:prstGeom>
          <a:solidFill>
            <a:srgbClr val="76923C"/>
          </a:solidFill>
          <a:ln w="12700" cap="flat" cmpd="sng">
            <a:solidFill>
              <a:srgbClr val="000000"/>
            </a:solidFill>
            <a:prstDash val="solid"/>
            <a:round/>
            <a:headEnd type="none" w="sm" len="sm"/>
            <a:tailEnd type="none" w="sm" len="sm"/>
          </a:ln>
        </p:spPr>
        <p:txBody>
          <a:bodyPr spcFirstLastPara="1" wrap="square" lIns="45713" tIns="22850" rIns="45713" bIns="22850" anchor="ctr" anchorCtr="0">
            <a:noAutofit/>
          </a:bodyPr>
          <a:lstStyle/>
          <a:p>
            <a:pPr algn="ctr" defTabSz="457200">
              <a:lnSpc>
                <a:spcPct val="150000"/>
              </a:lnSpc>
            </a:pPr>
            <a:r>
              <a:rPr lang="vi-VN" sz="2000"/>
              <a:t>D. 2-5%</a:t>
            </a:r>
            <a:endParaRPr sz="2000">
              <a:solidFill>
                <a:srgbClr val="FFFFFF"/>
              </a:solidFill>
            </a:endParaRPr>
          </a:p>
        </p:txBody>
      </p:sp>
      <p:sp>
        <p:nvSpPr>
          <p:cNvPr id="142" name="Google Shape;142;p4">
            <a:hlinkClick r:id="rId4" action="ppaction://hlinksldjump"/>
          </p:cNvPr>
          <p:cNvSpPr/>
          <p:nvPr/>
        </p:nvSpPr>
        <p:spPr>
          <a:xfrm>
            <a:off x="244370" y="3674964"/>
            <a:ext cx="841028" cy="1002716"/>
          </a:xfrm>
          <a:custGeom>
            <a:avLst/>
            <a:gdLst/>
            <a:ahLst/>
            <a:cxnLst/>
            <a:rect l="l" t="t" r="r" b="b"/>
            <a:pathLst>
              <a:path w="2424061" h="2890087" extrusionOk="0">
                <a:moveTo>
                  <a:pt x="0" y="0"/>
                </a:moveTo>
                <a:lnTo>
                  <a:pt x="2424061" y="0"/>
                </a:lnTo>
                <a:lnTo>
                  <a:pt x="2424061" y="2890088"/>
                </a:lnTo>
                <a:lnTo>
                  <a:pt x="0" y="2890088"/>
                </a:lnTo>
                <a:lnTo>
                  <a:pt x="0" y="0"/>
                </a:lnTo>
                <a:close/>
              </a:path>
            </a:pathLst>
          </a:custGeom>
          <a:blipFill rotWithShape="1">
            <a:blip r:embed="rId5">
              <a:alphaModFix/>
            </a:blip>
            <a:stretch>
              <a:fillRect/>
            </a:stretch>
          </a:blipFill>
          <a:ln>
            <a:noFill/>
          </a:ln>
        </p:spPr>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p:tgtEl>
                                          <p:spTgt spid="140"/>
                                        </p:tgtEl>
                                        <p:attrNameLst>
                                          <p:attrName>ppt_w</p:attrName>
                                        </p:attrNameLst>
                                      </p:cBhvr>
                                      <p:tavLst>
                                        <p:tav tm="0">
                                          <p:val>
                                            <p:strVal val="0"/>
                                          </p:val>
                                        </p:tav>
                                        <p:tav tm="100000">
                                          <p:val>
                                            <p:strVal val="#ppt_w"/>
                                          </p:val>
                                        </p:tav>
                                      </p:tavLst>
                                    </p:anim>
                                    <p:anim calcmode="lin" valueType="num">
                                      <p:cBhvr additive="base">
                                        <p:cTn id="8" dur="500"/>
                                        <p:tgtEl>
                                          <p:spTgt spid="140"/>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500"/>
                                        <p:tgtEl>
                                          <p:spTgt spid="138"/>
                                        </p:tgtEl>
                                        <p:attrNameLst>
                                          <p:attrName>ppt_w</p:attrName>
                                        </p:attrNameLst>
                                      </p:cBhvr>
                                      <p:tavLst>
                                        <p:tav tm="0">
                                          <p:val>
                                            <p:strVal val="0"/>
                                          </p:val>
                                        </p:tav>
                                        <p:tav tm="100000">
                                          <p:val>
                                            <p:strVal val="#ppt_w"/>
                                          </p:val>
                                        </p:tav>
                                      </p:tavLst>
                                    </p:anim>
                                    <p:anim calcmode="lin" valueType="num">
                                      <p:cBhvr additive="base">
                                        <p:cTn id="12" dur="500"/>
                                        <p:tgtEl>
                                          <p:spTgt spid="13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137"/>
                                        </p:tgtEl>
                                        <p:attrNameLst>
                                          <p:attrName>style.visibility</p:attrName>
                                        </p:attrNameLst>
                                      </p:cBhvr>
                                      <p:to>
                                        <p:strVal val="visible"/>
                                      </p:to>
                                    </p:set>
                                    <p:anim calcmode="lin" valueType="num">
                                      <p:cBhvr additive="base">
                                        <p:cTn id="15" dur="500"/>
                                        <p:tgtEl>
                                          <p:spTgt spid="137"/>
                                        </p:tgtEl>
                                        <p:attrNameLst>
                                          <p:attrName>ppt_w</p:attrName>
                                        </p:attrNameLst>
                                      </p:cBhvr>
                                      <p:tavLst>
                                        <p:tav tm="0">
                                          <p:val>
                                            <p:strVal val="0"/>
                                          </p:val>
                                        </p:tav>
                                        <p:tav tm="100000">
                                          <p:val>
                                            <p:strVal val="#ppt_w"/>
                                          </p:val>
                                        </p:tav>
                                      </p:tavLst>
                                    </p:anim>
                                    <p:anim calcmode="lin" valueType="num">
                                      <p:cBhvr additive="base">
                                        <p:cTn id="16" dur="500"/>
                                        <p:tgtEl>
                                          <p:spTgt spid="13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additive="base">
                                        <p:cTn id="19" dur="500"/>
                                        <p:tgtEl>
                                          <p:spTgt spid="139"/>
                                        </p:tgtEl>
                                        <p:attrNameLst>
                                          <p:attrName>ppt_w</p:attrName>
                                        </p:attrNameLst>
                                      </p:cBhvr>
                                      <p:tavLst>
                                        <p:tav tm="0">
                                          <p:val>
                                            <p:strVal val="0"/>
                                          </p:val>
                                        </p:tav>
                                        <p:tav tm="100000">
                                          <p:val>
                                            <p:strVal val="#ppt_w"/>
                                          </p:val>
                                        </p:tav>
                                      </p:tavLst>
                                    </p:anim>
                                    <p:anim calcmode="lin" valueType="num">
                                      <p:cBhvr additive="base">
                                        <p:cTn id="20" dur="500"/>
                                        <p:tgtEl>
                                          <p:spTgt spid="139"/>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36"/>
                                        </p:tgtEl>
                                        <p:attrNameLst>
                                          <p:attrName>style.visibility</p:attrName>
                                        </p:attrNameLst>
                                      </p:cBhvr>
                                      <p:to>
                                        <p:strVal val="visible"/>
                                      </p:to>
                                    </p:set>
                                    <p:anim calcmode="lin" valueType="num">
                                      <p:cBhvr additive="base">
                                        <p:cTn id="23" dur="500"/>
                                        <p:tgtEl>
                                          <p:spTgt spid="136"/>
                                        </p:tgtEl>
                                        <p:attrNameLst>
                                          <p:attrName>ppt_w</p:attrName>
                                        </p:attrNameLst>
                                      </p:cBhvr>
                                      <p:tavLst>
                                        <p:tav tm="0">
                                          <p:val>
                                            <p:strVal val="0"/>
                                          </p:val>
                                        </p:tav>
                                        <p:tav tm="100000">
                                          <p:val>
                                            <p:strVal val="#ppt_w"/>
                                          </p:val>
                                        </p:tav>
                                      </p:tavLst>
                                    </p:anim>
                                    <p:anim calcmode="lin" valueType="num">
                                      <p:cBhvr additive="base">
                                        <p:cTn id="24" dur="500"/>
                                        <p:tgtEl>
                                          <p:spTgt spid="136"/>
                                        </p:tgtEl>
                                        <p:attrNameLst>
                                          <p:attrName>ppt_h</p:attrName>
                                        </p:attrNameLst>
                                      </p:cBhvr>
                                      <p:tavLst>
                                        <p:tav tm="0">
                                          <p:val>
                                            <p:str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41"/>
                                        </p:tgtEl>
                                        <p:attrNameLst>
                                          <p:attrName>style.visibility</p:attrName>
                                        </p:attrNameLst>
                                      </p:cBhvr>
                                      <p:to>
                                        <p:strVal val="visible"/>
                                      </p:to>
                                    </p:set>
                                    <p:animEffect transition="in" filter="fade">
                                      <p:cBhvr>
                                        <p:cTn id="29"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2" name="TextBox 1">
            <a:extLst>
              <a:ext uri="{FF2B5EF4-FFF2-40B4-BE49-F238E27FC236}">
                <a16:creationId xmlns:a16="http://schemas.microsoft.com/office/drawing/2014/main" id="{E934797F-79E2-75BC-BDD0-C41D633017B9}"/>
              </a:ext>
            </a:extLst>
          </p:cNvPr>
          <p:cNvSpPr txBox="1"/>
          <p:nvPr/>
        </p:nvSpPr>
        <p:spPr>
          <a:xfrm>
            <a:off x="3362632" y="117988"/>
            <a:ext cx="2418735" cy="553998"/>
          </a:xfrm>
          <a:prstGeom prst="rect">
            <a:avLst/>
          </a:prstGeom>
          <a:noFill/>
        </p:spPr>
        <p:txBody>
          <a:bodyPr wrap="square" rtlCol="0">
            <a:spAutoFit/>
          </a:bodyPr>
          <a:lstStyle/>
          <a:p>
            <a:pPr algn="ctr"/>
            <a:r>
              <a:rPr lang="en-US" sz="3000" b="1"/>
              <a:t>VẬN DỤNG</a:t>
            </a:r>
          </a:p>
        </p:txBody>
      </p:sp>
      <p:sp>
        <p:nvSpPr>
          <p:cNvPr id="6" name="TextBox 5">
            <a:extLst>
              <a:ext uri="{FF2B5EF4-FFF2-40B4-BE49-F238E27FC236}">
                <a16:creationId xmlns:a16="http://schemas.microsoft.com/office/drawing/2014/main" id="{734C55D1-AB25-4F34-23D2-6E276885ACE3}"/>
              </a:ext>
            </a:extLst>
          </p:cNvPr>
          <p:cNvSpPr txBox="1"/>
          <p:nvPr/>
        </p:nvSpPr>
        <p:spPr>
          <a:xfrm>
            <a:off x="398208" y="671986"/>
            <a:ext cx="8694172" cy="3780522"/>
          </a:xfrm>
          <a:prstGeom prst="rect">
            <a:avLst/>
          </a:prstGeom>
          <a:noFill/>
        </p:spPr>
        <p:txBody>
          <a:bodyPr wrap="square">
            <a:spAutoFit/>
          </a:bodyPr>
          <a:lstStyle/>
          <a:p>
            <a:pPr marL="0" marR="0" algn="just">
              <a:lnSpc>
                <a:spcPct val="150000"/>
              </a:lnSpc>
              <a:spcBef>
                <a:spcPts val="0"/>
              </a:spcBef>
              <a:spcAft>
                <a:spcPts val="0"/>
              </a:spcAft>
            </a:pPr>
            <a:r>
              <a:rPr lang="vi-VN" sz="1800" b="1">
                <a:solidFill>
                  <a:srgbClr val="000000"/>
                </a:solidFill>
                <a:effectLst/>
                <a:latin typeface="+mn-lt"/>
                <a:ea typeface="Calibri" panose="020F0502020204030204" pitchFamily="34" charset="0"/>
                <a:cs typeface="Times New Roman" panose="02020603050405020304" pitchFamily="18" charset="0"/>
              </a:rPr>
              <a:t>Câu 1.</a:t>
            </a:r>
            <a:r>
              <a:rPr lang="vi-VN" sz="1800">
                <a:solidFill>
                  <a:srgbClr val="000000"/>
                </a:solidFill>
                <a:effectLst/>
                <a:latin typeface="+mn-lt"/>
                <a:ea typeface="Calibri" panose="020F0502020204030204" pitchFamily="34" charset="0"/>
                <a:cs typeface="Times New Roman" panose="02020603050405020304" pitchFamily="18" charset="0"/>
              </a:rPr>
              <a:t> Chọn phát biểu sai trong các phát biểu sau</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A. Acetic acid là chất lỏng, không màu, vị chua, có mùi đặc trưng, tan vô hạn trong nước.</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B. Giấm ăn có chứa acetic acid với nồng độ thường từ 2 đến 5%.</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C. Acetic acid làm quỳ tím hóa xanh.</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a:solidFill>
                  <a:srgbClr val="000000"/>
                </a:solidFill>
                <a:effectLst/>
                <a:latin typeface="+mn-lt"/>
                <a:ea typeface="Calibri" panose="020F0502020204030204" pitchFamily="34" charset="0"/>
                <a:cs typeface="Times New Roman" panose="02020603050405020304" pitchFamily="18" charset="0"/>
              </a:rPr>
              <a:t>D. Phản ứng giữa acetic acid và ethylic alcohol thuộc loại phản ứng ester hóa.</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vi-VN" sz="1800" b="1">
                <a:solidFill>
                  <a:srgbClr val="000000"/>
                </a:solidFill>
                <a:effectLst/>
                <a:latin typeface="+mn-lt"/>
                <a:ea typeface="Calibri" panose="020F0502020204030204" pitchFamily="34" charset="0"/>
                <a:cs typeface="Times New Roman" panose="02020603050405020304" pitchFamily="18" charset="0"/>
              </a:rPr>
              <a:t>Câu 2.</a:t>
            </a:r>
            <a:r>
              <a:rPr lang="vi-VN" sz="1800">
                <a:solidFill>
                  <a:srgbClr val="000000"/>
                </a:solidFill>
                <a:effectLst/>
                <a:latin typeface="+mn-lt"/>
                <a:ea typeface="Calibri" panose="020F0502020204030204" pitchFamily="34" charset="0"/>
                <a:cs typeface="Times New Roman" panose="02020603050405020304" pitchFamily="18" charset="0"/>
              </a:rPr>
              <a:t> Trung hòa 200 mL dung dịch acetic acid 0,1 M bằng dung dịch NaOH 0,2 M. Thể tích dung dịch NaOH cần dùng là</a:t>
            </a:r>
            <a:endParaRPr lang="en-US" sz="180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en-US" sz="1800">
                <a:solidFill>
                  <a:srgbClr val="000000"/>
                </a:solidFill>
                <a:effectLst/>
                <a:latin typeface="+mn-lt"/>
                <a:ea typeface="Calibri" panose="020F0502020204030204" pitchFamily="34" charset="0"/>
                <a:cs typeface="Times New Roman" panose="02020603050405020304" pitchFamily="18" charset="0"/>
              </a:rPr>
              <a:t>A. 100 mL.	B. 200 mL.	C. 300 mL.	D. 400 mL.</a:t>
            </a:r>
            <a:endParaRPr lang="en-US" sz="1800">
              <a:effectLst/>
              <a:latin typeface="+mn-lt"/>
              <a:ea typeface="Calibri" panose="020F0502020204030204" pitchFamily="34" charset="0"/>
              <a:cs typeface="Times New Roman" panose="02020603050405020304" pitchFamily="18" charset="0"/>
            </a:endParaRPr>
          </a:p>
        </p:txBody>
      </p:sp>
      <p:sp>
        <p:nvSpPr>
          <p:cNvPr id="7" name="Oval 6">
            <a:extLst>
              <a:ext uri="{FF2B5EF4-FFF2-40B4-BE49-F238E27FC236}">
                <a16:creationId xmlns:a16="http://schemas.microsoft.com/office/drawing/2014/main" id="{A4E74D5E-21F7-8CE7-E6C8-DCAC86A24148}"/>
              </a:ext>
            </a:extLst>
          </p:cNvPr>
          <p:cNvSpPr/>
          <p:nvPr/>
        </p:nvSpPr>
        <p:spPr>
          <a:xfrm>
            <a:off x="398208" y="2398456"/>
            <a:ext cx="339211" cy="3465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8" name="Oval 7">
            <a:extLst>
              <a:ext uri="{FF2B5EF4-FFF2-40B4-BE49-F238E27FC236}">
                <a16:creationId xmlns:a16="http://schemas.microsoft.com/office/drawing/2014/main" id="{A2EBA80B-71F5-440B-992A-5825337816D9}"/>
              </a:ext>
            </a:extLst>
          </p:cNvPr>
          <p:cNvSpPr/>
          <p:nvPr/>
        </p:nvSpPr>
        <p:spPr>
          <a:xfrm>
            <a:off x="376085" y="4033069"/>
            <a:ext cx="339211" cy="3465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Tree>
    <p:extLst>
      <p:ext uri="{BB962C8B-B14F-4D97-AF65-F5344CB8AC3E}">
        <p14:creationId xmlns:p14="http://schemas.microsoft.com/office/powerpoint/2010/main" val="1202780489"/>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32"/>
        <p:cNvGrpSpPr/>
        <p:nvPr/>
      </p:nvGrpSpPr>
      <p:grpSpPr>
        <a:xfrm>
          <a:off x="0" y="0"/>
          <a:ext cx="0" cy="0"/>
          <a:chOff x="0" y="0"/>
          <a:chExt cx="0" cy="0"/>
        </a:xfrm>
      </p:grpSpPr>
      <p:sp>
        <p:nvSpPr>
          <p:cNvPr id="2" name="TextBox 1">
            <a:extLst>
              <a:ext uri="{FF2B5EF4-FFF2-40B4-BE49-F238E27FC236}">
                <a16:creationId xmlns:a16="http://schemas.microsoft.com/office/drawing/2014/main" id="{E934797F-79E2-75BC-BDD0-C41D633017B9}"/>
              </a:ext>
            </a:extLst>
          </p:cNvPr>
          <p:cNvSpPr txBox="1"/>
          <p:nvPr/>
        </p:nvSpPr>
        <p:spPr>
          <a:xfrm>
            <a:off x="3362632" y="30012"/>
            <a:ext cx="2418735" cy="553998"/>
          </a:xfrm>
          <a:prstGeom prst="rect">
            <a:avLst/>
          </a:prstGeom>
          <a:noFill/>
        </p:spPr>
        <p:txBody>
          <a:bodyPr wrap="square" rtlCol="0">
            <a:spAutoFit/>
          </a:bodyPr>
          <a:lstStyle/>
          <a:p>
            <a:pPr algn="ctr"/>
            <a:r>
              <a:rPr lang="en-US" sz="3000" b="1"/>
              <a:t>VẬN DỤNG</a:t>
            </a:r>
          </a:p>
        </p:txBody>
      </p:sp>
      <p:sp>
        <p:nvSpPr>
          <p:cNvPr id="5" name="TextBox 4">
            <a:extLst>
              <a:ext uri="{FF2B5EF4-FFF2-40B4-BE49-F238E27FC236}">
                <a16:creationId xmlns:a16="http://schemas.microsoft.com/office/drawing/2014/main" id="{87D1ADE9-6585-BDDA-566E-7505510CA0B5}"/>
              </a:ext>
            </a:extLst>
          </p:cNvPr>
          <p:cNvSpPr txBox="1"/>
          <p:nvPr/>
        </p:nvSpPr>
        <p:spPr>
          <a:xfrm>
            <a:off x="235051" y="426181"/>
            <a:ext cx="8673896" cy="1420325"/>
          </a:xfrm>
          <a:prstGeom prst="rect">
            <a:avLst/>
          </a:prstGeom>
          <a:noFill/>
        </p:spPr>
        <p:txBody>
          <a:bodyPr wrap="square">
            <a:spAutoFit/>
          </a:bodyPr>
          <a:lstStyle/>
          <a:p>
            <a:pPr marL="0" marR="0" algn="just">
              <a:lnSpc>
                <a:spcPct val="150000"/>
              </a:lnSpc>
              <a:spcBef>
                <a:spcPts val="0"/>
              </a:spcBef>
              <a:spcAft>
                <a:spcPts val="0"/>
              </a:spcAft>
            </a:pPr>
            <a:r>
              <a:rPr lang="vi-VN" sz="2000" b="1">
                <a:solidFill>
                  <a:srgbClr val="000000"/>
                </a:solidFill>
                <a:effectLst/>
                <a:latin typeface="+mn-lt"/>
                <a:ea typeface="Calibri" panose="020F0502020204030204" pitchFamily="34" charset="0"/>
                <a:cs typeface="Times New Roman" panose="02020603050405020304" pitchFamily="18" charset="0"/>
              </a:rPr>
              <a:t>Câu 3.</a:t>
            </a:r>
            <a:r>
              <a:rPr lang="vi-VN" sz="2000">
                <a:solidFill>
                  <a:srgbClr val="000000"/>
                </a:solidFill>
                <a:effectLst/>
                <a:latin typeface="+mn-lt"/>
                <a:ea typeface="Calibri" panose="020F0502020204030204" pitchFamily="34" charset="0"/>
                <a:cs typeface="Times New Roman" panose="02020603050405020304" pitchFamily="18" charset="0"/>
              </a:rPr>
              <a:t> Cho 8 gam acetic acid tác dụng với lượng dư ethylic alcohol và có mặt H2SO4 đặc làm xúc tác. Tính khối lượng ethyl acetate tạo thành, biết hiệu suất phản ứng là 60%.</a:t>
            </a:r>
            <a:endParaRPr lang="en-US" sz="2000">
              <a:effectLst/>
              <a:latin typeface="+mn-lt"/>
              <a:ea typeface="Calibri" panose="020F0502020204030204" pitchFamily="34" charset="0"/>
              <a:cs typeface="Times New Roman" panose="02020603050405020304" pitchFamily="18" charset="0"/>
            </a:endParaRPr>
          </a:p>
        </p:txBody>
      </p:sp>
      <p:sp>
        <p:nvSpPr>
          <p:cNvPr id="9" name="Freeform 6">
            <a:extLst>
              <a:ext uri="{FF2B5EF4-FFF2-40B4-BE49-F238E27FC236}">
                <a16:creationId xmlns:a16="http://schemas.microsoft.com/office/drawing/2014/main" id="{DE565FB3-6AB2-59F8-73C2-F37989FEA31E}"/>
              </a:ext>
            </a:extLst>
          </p:cNvPr>
          <p:cNvSpPr/>
          <p:nvPr/>
        </p:nvSpPr>
        <p:spPr>
          <a:xfrm>
            <a:off x="7910811" y="3594920"/>
            <a:ext cx="1163484" cy="1420326"/>
          </a:xfrm>
          <a:custGeom>
            <a:avLst/>
            <a:gdLst/>
            <a:ahLst/>
            <a:cxnLst/>
            <a:rect l="l" t="t" r="r" b="b"/>
            <a:pathLst>
              <a:path w="3370707" h="4114800">
                <a:moveTo>
                  <a:pt x="0" y="0"/>
                </a:moveTo>
                <a:lnTo>
                  <a:pt x="3370707" y="0"/>
                </a:lnTo>
                <a:lnTo>
                  <a:pt x="3370707" y="4114800"/>
                </a:lnTo>
                <a:lnTo>
                  <a:pt x="0" y="4114800"/>
                </a:lnTo>
                <a:lnTo>
                  <a:pt x="0" y="0"/>
                </a:lnTo>
                <a:close/>
              </a:path>
            </a:pathLst>
          </a:custGeom>
          <a:blipFill>
            <a:blip r:embed="rId3">
              <a:extLst>
                <a:ext uri="{96DAC541-7B7A-43D3-8B79-37D633B846F1}">
                  <asvg:svgBlip xmlns:asvg="http://schemas.microsoft.com/office/drawing/2016/SVG/main" xmlns="" r:embed="rId4"/>
                </a:ext>
              </a:extLst>
            </a:blip>
            <a:stretch>
              <a:fillRect/>
            </a:stretch>
          </a:blipFill>
        </p:spPr>
      </p:sp>
      <mc:AlternateContent xmlns:mc="http://schemas.openxmlformats.org/markup-compatibility/2006" xmlns:a14="http://schemas.microsoft.com/office/drawing/2010/main">
        <mc:Choice Requires="a14">
          <p:sp>
            <p:nvSpPr>
              <p:cNvPr id="10" name="Rectangle: Rounded Corners 9">
                <a:extLst>
                  <a:ext uri="{FF2B5EF4-FFF2-40B4-BE49-F238E27FC236}">
                    <a16:creationId xmlns:a16="http://schemas.microsoft.com/office/drawing/2014/main" id="{55800D49-AA5C-A14B-1DA3-12A53B9A250F}"/>
                  </a:ext>
                </a:extLst>
              </p:cNvPr>
              <p:cNvSpPr/>
              <p:nvPr/>
            </p:nvSpPr>
            <p:spPr>
              <a:xfrm>
                <a:off x="395748" y="2739160"/>
                <a:ext cx="7536426" cy="2286352"/>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fr-FR" sz="1800">
                    <a:solidFill>
                      <a:srgbClr val="000000"/>
                    </a:solidFill>
                    <a:effectLst/>
                    <a:latin typeface="+mj-lt"/>
                    <a:ea typeface="Calibri" panose="020F0502020204030204" pitchFamily="34" charset="0"/>
                    <a:cs typeface="Times New Roman" panose="02020603050405020304" pitchFamily="18" charset="0"/>
                  </a:rPr>
                  <a:t>Số mol CH3COOH: </a:t>
                </a:r>
                <a14:m>
                  <m:oMath xmlns:m="http://schemas.openxmlformats.org/officeDocument/2006/math">
                    <m:f>
                      <m:fPr>
                        <m:ctrlPr>
                          <a:rPr lang="en-US" sz="1800" i="1">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fr-FR" sz="1800" i="0">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8</m:t>
                        </m:r>
                      </m:num>
                      <m:den>
                        <m:r>
                          <a:rPr lang="fr-FR" sz="1800" i="0">
                            <a:solidFill>
                              <a:srgbClr val="000000"/>
                            </a:solidFill>
                            <a:effectLst/>
                            <a:latin typeface="Cambria Math" panose="02040503050406030204" pitchFamily="18" charset="0"/>
                            <a:ea typeface="Calibri" panose="020F0502020204030204" pitchFamily="34" charset="0"/>
                            <a:cs typeface="Times New Roman" panose="02020603050405020304" pitchFamily="18" charset="0"/>
                          </a:rPr>
                          <m:t>60</m:t>
                        </m:r>
                      </m:den>
                    </m:f>
                  </m:oMath>
                </a14:m>
                <a:r>
                  <a:rPr lang="fr-FR" sz="1800">
                    <a:solidFill>
                      <a:srgbClr val="000000"/>
                    </a:solidFill>
                    <a:effectLst/>
                    <a:latin typeface="+mj-lt"/>
                    <a:ea typeface="DengXian" panose="02010600030101010101" pitchFamily="2" charset="-122"/>
                    <a:cs typeface="Times New Roman" panose="02020603050405020304" pitchFamily="18" charset="0"/>
                  </a:rPr>
                  <a:t> = 1,5 (mol).</a:t>
                </a:r>
                <a:endParaRPr lang="en-US" sz="1800">
                  <a:effectLst/>
                  <a:latin typeface="+mj-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fr-FR" sz="1800">
                    <a:solidFill>
                      <a:srgbClr val="000000"/>
                    </a:solidFill>
                    <a:effectLst/>
                    <a:latin typeface="+mj-lt"/>
                    <a:ea typeface="DengXian" panose="02010600030101010101" pitchFamily="2" charset="-122"/>
                    <a:cs typeface="Times New Roman" panose="02020603050405020304" pitchFamily="18" charset="0"/>
                  </a:rPr>
                  <a:t>Số mol ester tạo thành theo lí thuyết: 1,5 (mol).</a:t>
                </a:r>
                <a:endParaRPr lang="en-US" sz="1800">
                  <a:effectLst/>
                  <a:latin typeface="+mj-lt"/>
                  <a:ea typeface="Calibri" panose="020F0502020204030204" pitchFamily="34" charset="0"/>
                  <a:cs typeface="Times New Roman" panose="02020603050405020304" pitchFamily="18" charset="0"/>
                </a:endParaRPr>
              </a:p>
              <a:p>
                <a:pPr marL="0" marR="0" algn="just">
                  <a:lnSpc>
                    <a:spcPct val="150000"/>
                  </a:lnSpc>
                  <a:spcBef>
                    <a:spcPts val="0"/>
                  </a:spcBef>
                  <a:spcAft>
                    <a:spcPts val="0"/>
                  </a:spcAft>
                </a:pPr>
                <a:r>
                  <a:rPr lang="fr-FR" sz="1800">
                    <a:solidFill>
                      <a:srgbClr val="000000"/>
                    </a:solidFill>
                    <a:effectLst/>
                    <a:latin typeface="+mj-lt"/>
                    <a:ea typeface="DengXian" panose="02010600030101010101" pitchFamily="2" charset="-122"/>
                    <a:cs typeface="Times New Roman" panose="02020603050405020304" pitchFamily="18" charset="0"/>
                  </a:rPr>
                  <a:t>Do hiệu suất phản ứng 60% nên lượng ester thu được thực tế là: 1,5.0,6 = 0,9 (mol).</a:t>
                </a:r>
                <a:endParaRPr lang="en-US" sz="1800">
                  <a:effectLst/>
                  <a:latin typeface="+mj-lt"/>
                  <a:ea typeface="Calibri" panose="020F0502020204030204" pitchFamily="34" charset="0"/>
                  <a:cs typeface="Times New Roman" panose="02020603050405020304" pitchFamily="18" charset="0"/>
                </a:endParaRPr>
              </a:p>
              <a:p>
                <a:pPr algn="just">
                  <a:lnSpc>
                    <a:spcPct val="150000"/>
                  </a:lnSpc>
                </a:pPr>
                <a:r>
                  <a:rPr lang="fr-FR" sz="1800" kern="0">
                    <a:solidFill>
                      <a:srgbClr val="000000"/>
                    </a:solidFill>
                    <a:effectLst/>
                    <a:latin typeface="+mj-lt"/>
                    <a:ea typeface="DengXian" panose="02010600030101010101" pitchFamily="2" charset="-122"/>
                  </a:rPr>
                  <a:t>Khối lượng ester tạo thành là: 0,9.88 = 79,2 (gam).</a:t>
                </a:r>
                <a:endParaRPr lang="en-US">
                  <a:latin typeface="+mj-lt"/>
                </a:endParaRPr>
              </a:p>
            </p:txBody>
          </p:sp>
        </mc:Choice>
        <mc:Fallback xmlns="">
          <p:sp>
            <p:nvSpPr>
              <p:cNvPr id="10" name="Rectangle: Rounded Corners 9">
                <a:extLst>
                  <a:ext uri="{FF2B5EF4-FFF2-40B4-BE49-F238E27FC236}">
                    <a16:creationId xmlns:a16="http://schemas.microsoft.com/office/drawing/2014/main" id="{55800D49-AA5C-A14B-1DA3-12A53B9A250F}"/>
                  </a:ext>
                </a:extLst>
              </p:cNvPr>
              <p:cNvSpPr>
                <a:spLocks noRot="1" noChangeAspect="1" noMove="1" noResize="1" noEditPoints="1" noAdjustHandles="1" noChangeArrowheads="1" noChangeShapeType="1" noTextEdit="1"/>
              </p:cNvSpPr>
              <p:nvPr/>
            </p:nvSpPr>
            <p:spPr>
              <a:xfrm>
                <a:off x="395748" y="2739160"/>
                <a:ext cx="7536426" cy="2286352"/>
              </a:xfrm>
              <a:prstGeom prst="roundRect">
                <a:avLst/>
              </a:prstGeom>
              <a:blipFill>
                <a:blip r:embed="rId5"/>
                <a:stretch>
                  <a:fillRect b="-3694"/>
                </a:stretch>
              </a:blipFill>
            </p:spPr>
            <p:txBody>
              <a:bodyPr/>
              <a:lstStyle/>
              <a:p>
                <a:r>
                  <a:rPr lang="en-US">
                    <a:noFill/>
                  </a:rPr>
                  <a:t> </a:t>
                </a:r>
              </a:p>
            </p:txBody>
          </p:sp>
        </mc:Fallback>
      </mc:AlternateContent>
      <p:sp>
        <p:nvSpPr>
          <p:cNvPr id="3" name="Rectangle: Rounded Corners 2">
            <a:extLst>
              <a:ext uri="{FF2B5EF4-FFF2-40B4-BE49-F238E27FC236}">
                <a16:creationId xmlns:a16="http://schemas.microsoft.com/office/drawing/2014/main" id="{0AC0E0F1-6804-CF20-AB64-2A5BA1FAB1B2}"/>
              </a:ext>
            </a:extLst>
          </p:cNvPr>
          <p:cNvSpPr/>
          <p:nvPr/>
        </p:nvSpPr>
        <p:spPr>
          <a:xfrm>
            <a:off x="395748" y="1995244"/>
            <a:ext cx="102019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OOH</a:t>
            </a:r>
          </a:p>
        </p:txBody>
      </p:sp>
      <p:sp>
        <p:nvSpPr>
          <p:cNvPr id="4" name="Rectangle: Rounded Corners 3">
            <a:extLst>
              <a:ext uri="{FF2B5EF4-FFF2-40B4-BE49-F238E27FC236}">
                <a16:creationId xmlns:a16="http://schemas.microsoft.com/office/drawing/2014/main" id="{C823C734-A0CE-588D-4F98-66520799AE88}"/>
              </a:ext>
            </a:extLst>
          </p:cNvPr>
          <p:cNvSpPr/>
          <p:nvPr/>
        </p:nvSpPr>
        <p:spPr>
          <a:xfrm>
            <a:off x="2067899" y="2003071"/>
            <a:ext cx="145487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CH</a:t>
            </a:r>
            <a:r>
              <a:rPr lang="en-US" b="1" baseline="-25000">
                <a:solidFill>
                  <a:schemeClr val="tx1"/>
                </a:solidFill>
              </a:rPr>
              <a:t>2</a:t>
            </a:r>
            <a:r>
              <a:rPr lang="en-US" b="1">
                <a:solidFill>
                  <a:schemeClr val="tx1"/>
                </a:solidFill>
              </a:rPr>
              <a:t>OH</a:t>
            </a:r>
          </a:p>
        </p:txBody>
      </p:sp>
      <p:sp>
        <p:nvSpPr>
          <p:cNvPr id="6" name="Rectangle: Rounded Corners 5">
            <a:extLst>
              <a:ext uri="{FF2B5EF4-FFF2-40B4-BE49-F238E27FC236}">
                <a16:creationId xmlns:a16="http://schemas.microsoft.com/office/drawing/2014/main" id="{21C97100-D37A-B349-D0A4-4B4DC1B41BD1}"/>
              </a:ext>
            </a:extLst>
          </p:cNvPr>
          <p:cNvSpPr/>
          <p:nvPr/>
        </p:nvSpPr>
        <p:spPr>
          <a:xfrm>
            <a:off x="5085502" y="1955636"/>
            <a:ext cx="1770451"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CH</a:t>
            </a:r>
            <a:r>
              <a:rPr lang="en-US" b="1" baseline="-25000">
                <a:solidFill>
                  <a:schemeClr val="tx1"/>
                </a:solidFill>
              </a:rPr>
              <a:t>3</a:t>
            </a:r>
            <a:r>
              <a:rPr lang="en-US" b="1">
                <a:solidFill>
                  <a:schemeClr val="tx1"/>
                </a:solidFill>
              </a:rPr>
              <a:t>COOCH</a:t>
            </a:r>
            <a:r>
              <a:rPr lang="en-US" b="1" baseline="-25000">
                <a:solidFill>
                  <a:schemeClr val="tx1"/>
                </a:solidFill>
              </a:rPr>
              <a:t>2</a:t>
            </a:r>
            <a:r>
              <a:rPr lang="en-US" b="1">
                <a:solidFill>
                  <a:schemeClr val="tx1"/>
                </a:solidFill>
              </a:rPr>
              <a:t>CH</a:t>
            </a:r>
            <a:r>
              <a:rPr lang="en-US" b="1" baseline="-25000">
                <a:solidFill>
                  <a:schemeClr val="tx1"/>
                </a:solidFill>
              </a:rPr>
              <a:t>3</a:t>
            </a:r>
            <a:endParaRPr lang="en-US" b="1">
              <a:solidFill>
                <a:schemeClr val="tx1"/>
              </a:solidFill>
            </a:endParaRPr>
          </a:p>
        </p:txBody>
      </p:sp>
      <p:sp>
        <p:nvSpPr>
          <p:cNvPr id="7" name="Rectangle: Rounded Corners 6">
            <a:extLst>
              <a:ext uri="{FF2B5EF4-FFF2-40B4-BE49-F238E27FC236}">
                <a16:creationId xmlns:a16="http://schemas.microsoft.com/office/drawing/2014/main" id="{2396EDB3-FC56-F526-CBFE-8B2346A8F0F3}"/>
              </a:ext>
            </a:extLst>
          </p:cNvPr>
          <p:cNvSpPr/>
          <p:nvPr/>
        </p:nvSpPr>
        <p:spPr>
          <a:xfrm>
            <a:off x="7724255" y="1966458"/>
            <a:ext cx="1020199" cy="523796"/>
          </a:xfrm>
          <a:prstGeom prst="roundRect">
            <a:avLst/>
          </a:prstGeom>
          <a:solidFill>
            <a:schemeClr val="tx2">
              <a:lumMod val="20000"/>
              <a:lumOff val="80000"/>
            </a:schemeClr>
          </a:solidFill>
          <a:ln>
            <a:solidFill>
              <a:schemeClr val="bg2">
                <a:lumMod val="20000"/>
                <a:lumOff val="80000"/>
              </a:schemeClr>
            </a:solid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a:solidFill>
                  <a:schemeClr val="tx1"/>
                </a:solidFill>
              </a:rPr>
              <a:t>H</a:t>
            </a:r>
            <a:r>
              <a:rPr lang="en-US" b="1" baseline="-25000">
                <a:solidFill>
                  <a:schemeClr val="tx1"/>
                </a:solidFill>
              </a:rPr>
              <a:t>2</a:t>
            </a:r>
            <a:r>
              <a:rPr lang="en-US" b="1">
                <a:solidFill>
                  <a:schemeClr val="tx1"/>
                </a:solidFill>
              </a:rPr>
              <a:t>O</a:t>
            </a:r>
          </a:p>
        </p:txBody>
      </p:sp>
      <p:sp>
        <p:nvSpPr>
          <p:cNvPr id="8" name="Arrow: Right 7">
            <a:extLst>
              <a:ext uri="{FF2B5EF4-FFF2-40B4-BE49-F238E27FC236}">
                <a16:creationId xmlns:a16="http://schemas.microsoft.com/office/drawing/2014/main" id="{87587386-B599-ED9A-5222-0B961B7AFD06}"/>
              </a:ext>
            </a:extLst>
          </p:cNvPr>
          <p:cNvSpPr/>
          <p:nvPr/>
        </p:nvSpPr>
        <p:spPr>
          <a:xfrm>
            <a:off x="4014623" y="2112291"/>
            <a:ext cx="679255" cy="170268"/>
          </a:xfrm>
          <a:prstGeom prst="rightArrow">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lus Sign 10">
            <a:extLst>
              <a:ext uri="{FF2B5EF4-FFF2-40B4-BE49-F238E27FC236}">
                <a16:creationId xmlns:a16="http://schemas.microsoft.com/office/drawing/2014/main" id="{E10CE289-E3FF-88B7-DED6-3C4EE0F73E6B}"/>
              </a:ext>
            </a:extLst>
          </p:cNvPr>
          <p:cNvSpPr/>
          <p:nvPr/>
        </p:nvSpPr>
        <p:spPr>
          <a:xfrm>
            <a:off x="1564333" y="2119460"/>
            <a:ext cx="355180" cy="322353"/>
          </a:xfrm>
          <a:prstGeom prst="mathPlus">
            <a:avLst/>
          </a:prstGeom>
        </p:spPr>
        <p:style>
          <a:lnRef idx="0">
            <a:schemeClr val="accent4"/>
          </a:lnRef>
          <a:fillRef idx="3">
            <a:schemeClr val="accent4"/>
          </a:fillRef>
          <a:effectRef idx="3">
            <a:schemeClr val="accent4"/>
          </a:effectRef>
          <a:fontRef idx="minor">
            <a:schemeClr val="lt1"/>
          </a:fontRef>
        </p:style>
        <p:txBody>
          <a:bodyPr rtlCol="0" anchor="ctr"/>
          <a:lstStyle/>
          <a:p>
            <a:pPr algn="ctr"/>
            <a:endParaRPr lang="en-US"/>
          </a:p>
        </p:txBody>
      </p:sp>
      <p:sp>
        <p:nvSpPr>
          <p:cNvPr id="13" name="Plus Sign 12">
            <a:extLst>
              <a:ext uri="{FF2B5EF4-FFF2-40B4-BE49-F238E27FC236}">
                <a16:creationId xmlns:a16="http://schemas.microsoft.com/office/drawing/2014/main" id="{7EF2D87C-F246-D6DB-F981-461C6FE37C55}"/>
              </a:ext>
            </a:extLst>
          </p:cNvPr>
          <p:cNvSpPr/>
          <p:nvPr/>
        </p:nvSpPr>
        <p:spPr>
          <a:xfrm>
            <a:off x="7121213" y="2095420"/>
            <a:ext cx="355180" cy="322353"/>
          </a:xfrm>
          <a:prstGeom prst="mathPlus">
            <a:avLst/>
          </a:prstGeom>
        </p:spPr>
        <p:style>
          <a:lnRef idx="0">
            <a:schemeClr val="accent4"/>
          </a:lnRef>
          <a:fillRef idx="3">
            <a:schemeClr val="accent4"/>
          </a:fillRef>
          <a:effectRef idx="3">
            <a:schemeClr val="accent4"/>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3338E592-372A-A047-ECF8-A300A2DF5F5B}"/>
              </a:ext>
            </a:extLst>
          </p:cNvPr>
          <p:cNvSpPr/>
          <p:nvPr/>
        </p:nvSpPr>
        <p:spPr>
          <a:xfrm rot="10800000">
            <a:off x="3988561" y="2332639"/>
            <a:ext cx="679255" cy="170268"/>
          </a:xfrm>
          <a:prstGeom prst="rightArrow">
            <a:avLst/>
          </a:prstGeom>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781AB74-6037-C9C0-1E48-742BC58EB848}"/>
              </a:ext>
            </a:extLst>
          </p:cNvPr>
          <p:cNvSpPr txBox="1"/>
          <p:nvPr/>
        </p:nvSpPr>
        <p:spPr>
          <a:xfrm>
            <a:off x="3704841" y="1812569"/>
            <a:ext cx="1372478" cy="307777"/>
          </a:xfrm>
          <a:prstGeom prst="rect">
            <a:avLst/>
          </a:prstGeom>
          <a:noFill/>
        </p:spPr>
        <p:txBody>
          <a:bodyPr wrap="square" rtlCol="0">
            <a:spAutoFit/>
          </a:bodyPr>
          <a:lstStyle/>
          <a:p>
            <a:pPr algn="ctr"/>
            <a:r>
              <a:rPr lang="en-US"/>
              <a:t>H</a:t>
            </a:r>
            <a:r>
              <a:rPr lang="en-US" baseline="-25000"/>
              <a:t>2</a:t>
            </a:r>
            <a:r>
              <a:rPr lang="en-US"/>
              <a:t>SO</a:t>
            </a:r>
            <a:r>
              <a:rPr lang="en-US" baseline="-25000"/>
              <a:t>4</a:t>
            </a:r>
            <a:r>
              <a:rPr lang="en-US"/>
              <a:t> đặc, t</a:t>
            </a:r>
            <a:r>
              <a:rPr lang="en-US" baseline="30000"/>
              <a:t>o</a:t>
            </a:r>
            <a:endParaRPr lang="en-US"/>
          </a:p>
        </p:txBody>
      </p:sp>
    </p:spTree>
    <p:extLst>
      <p:ext uri="{BB962C8B-B14F-4D97-AF65-F5344CB8AC3E}">
        <p14:creationId xmlns:p14="http://schemas.microsoft.com/office/powerpoint/2010/main" val="3650640838"/>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left)">
                                      <p:cBhvr>
                                        <p:cTn id="21" dur="500"/>
                                        <p:tgtEl>
                                          <p:spTgt spid="1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left)">
                                      <p:cBhvr>
                                        <p:cTn id="30" dur="500"/>
                                        <p:tgtEl>
                                          <p:spTgt spid="6"/>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left)">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randombar(horizont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3" grpId="0" animBg="1"/>
      <p:bldP spid="4" grpId="0" animBg="1"/>
      <p:bldP spid="6" grpId="0" animBg="1"/>
      <p:bldP spid="7" grpId="0" animBg="1"/>
      <p:bldP spid="8" grpId="0" animBg="1"/>
      <p:bldP spid="11" grpId="0" animBg="1"/>
      <p:bldP spid="13" grpId="0" animBg="1"/>
      <p:bldP spid="14" grpId="0" animBg="1"/>
      <p:bldP spid="15"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70"/>
        <p:cNvGrpSpPr/>
        <p:nvPr/>
      </p:nvGrpSpPr>
      <p:grpSpPr>
        <a:xfrm>
          <a:off x="0" y="0"/>
          <a:ext cx="0" cy="0"/>
          <a:chOff x="0" y="0"/>
          <a:chExt cx="0" cy="0"/>
        </a:xfrm>
      </p:grpSpPr>
      <p:sp>
        <p:nvSpPr>
          <p:cNvPr id="1971" name="Google Shape;1971;p35"/>
          <p:cNvSpPr txBox="1">
            <a:spLocks noGrp="1"/>
          </p:cNvSpPr>
          <p:nvPr>
            <p:ph type="title"/>
          </p:nvPr>
        </p:nvSpPr>
        <p:spPr>
          <a:xfrm>
            <a:off x="391994" y="183259"/>
            <a:ext cx="8238900" cy="5616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mj-lt"/>
              </a:rPr>
              <a:t>HƯỚNG DẪN VỀ NHÀ</a:t>
            </a:r>
            <a:endParaRPr sz="3000">
              <a:latin typeface="+mj-lt"/>
            </a:endParaRPr>
          </a:p>
        </p:txBody>
      </p:sp>
      <p:sp>
        <p:nvSpPr>
          <p:cNvPr id="1974" name="Google Shape;1974;p35"/>
          <p:cNvSpPr/>
          <p:nvPr/>
        </p:nvSpPr>
        <p:spPr>
          <a:xfrm>
            <a:off x="2872798" y="1966427"/>
            <a:ext cx="1410426" cy="713108"/>
          </a:xfrm>
          <a:custGeom>
            <a:avLst/>
            <a:gdLst/>
            <a:ahLst/>
            <a:cxnLst/>
            <a:rect l="l" t="t" r="r" b="b"/>
            <a:pathLst>
              <a:path w="1273522" h="643890" extrusionOk="0">
                <a:moveTo>
                  <a:pt x="1267793" y="497205"/>
                </a:moveTo>
                <a:lnTo>
                  <a:pt x="1126823" y="76200"/>
                </a:lnTo>
                <a:cubicBezTo>
                  <a:pt x="1111582" y="30480"/>
                  <a:pt x="1068720" y="0"/>
                  <a:pt x="1021095" y="0"/>
                </a:cubicBezTo>
                <a:lnTo>
                  <a:pt x="252427" y="0"/>
                </a:lnTo>
                <a:cubicBezTo>
                  <a:pt x="204802" y="0"/>
                  <a:pt x="161940" y="30480"/>
                  <a:pt x="146700" y="76200"/>
                </a:cubicBezTo>
                <a:lnTo>
                  <a:pt x="5730" y="497205"/>
                </a:lnTo>
                <a:cubicBezTo>
                  <a:pt x="-18083" y="569595"/>
                  <a:pt x="35257" y="643890"/>
                  <a:pt x="111457" y="643890"/>
                </a:cubicBezTo>
                <a:lnTo>
                  <a:pt x="1162065" y="643890"/>
                </a:lnTo>
                <a:cubicBezTo>
                  <a:pt x="1238265" y="643890"/>
                  <a:pt x="1291605" y="569595"/>
                  <a:pt x="1267793" y="497205"/>
                </a:cubicBezTo>
                <a:close/>
              </a:path>
            </a:pathLst>
          </a:custGeom>
          <a:solidFill>
            <a:srgbClr val="D86B86">
              <a:alpha val="5127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5" name="Google Shape;1975;p35"/>
          <p:cNvSpPr/>
          <p:nvPr/>
        </p:nvSpPr>
        <p:spPr>
          <a:xfrm>
            <a:off x="2584734" y="3459930"/>
            <a:ext cx="1986766" cy="713107"/>
          </a:xfrm>
          <a:custGeom>
            <a:avLst/>
            <a:gdLst/>
            <a:ahLst/>
            <a:cxnLst/>
            <a:rect l="l" t="t" r="r" b="b"/>
            <a:pathLst>
              <a:path w="1793920" h="643889" extrusionOk="0">
                <a:moveTo>
                  <a:pt x="1787858" y="497205"/>
                </a:moveTo>
                <a:lnTo>
                  <a:pt x="1646888" y="76200"/>
                </a:lnTo>
                <a:cubicBezTo>
                  <a:pt x="1631647" y="30480"/>
                  <a:pt x="1588785" y="0"/>
                  <a:pt x="1541160" y="0"/>
                </a:cubicBezTo>
                <a:lnTo>
                  <a:pt x="251475" y="0"/>
                </a:lnTo>
                <a:cubicBezTo>
                  <a:pt x="203850" y="0"/>
                  <a:pt x="160987" y="30480"/>
                  <a:pt x="145747" y="76200"/>
                </a:cubicBezTo>
                <a:lnTo>
                  <a:pt x="5730" y="497205"/>
                </a:lnTo>
                <a:cubicBezTo>
                  <a:pt x="-18083" y="569595"/>
                  <a:pt x="35257" y="643890"/>
                  <a:pt x="111457" y="643890"/>
                </a:cubicBezTo>
                <a:lnTo>
                  <a:pt x="1683083" y="643890"/>
                </a:lnTo>
                <a:cubicBezTo>
                  <a:pt x="1758330" y="643890"/>
                  <a:pt x="1812622" y="569595"/>
                  <a:pt x="1787858" y="497205"/>
                </a:cubicBezTo>
                <a:close/>
              </a:path>
            </a:pathLst>
          </a:custGeom>
          <a:solidFill>
            <a:srgbClr val="FF7385">
              <a:alpha val="5127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6" name="Google Shape;1976;p35"/>
          <p:cNvSpPr/>
          <p:nvPr/>
        </p:nvSpPr>
        <p:spPr>
          <a:xfrm>
            <a:off x="3144335" y="819903"/>
            <a:ext cx="867038" cy="712064"/>
          </a:xfrm>
          <a:custGeom>
            <a:avLst/>
            <a:gdLst/>
            <a:ahLst/>
            <a:cxnLst/>
            <a:rect l="l" t="t" r="r" b="b"/>
            <a:pathLst>
              <a:path w="782879" h="642947" extrusionOk="0">
                <a:moveTo>
                  <a:pt x="780552" y="509588"/>
                </a:moveTo>
                <a:lnTo>
                  <a:pt x="693875" y="88583"/>
                </a:lnTo>
                <a:cubicBezTo>
                  <a:pt x="683397" y="37148"/>
                  <a:pt x="637677" y="0"/>
                  <a:pt x="585290" y="0"/>
                </a:cubicBezTo>
                <a:lnTo>
                  <a:pt x="197622" y="0"/>
                </a:lnTo>
                <a:cubicBezTo>
                  <a:pt x="145235" y="0"/>
                  <a:pt x="99515" y="37148"/>
                  <a:pt x="89037" y="88583"/>
                </a:cubicBezTo>
                <a:lnTo>
                  <a:pt x="2360" y="509588"/>
                </a:lnTo>
                <a:cubicBezTo>
                  <a:pt x="-11928" y="578168"/>
                  <a:pt x="40460" y="642938"/>
                  <a:pt x="110945" y="642938"/>
                </a:cubicBezTo>
                <a:lnTo>
                  <a:pt x="671015" y="642938"/>
                </a:lnTo>
                <a:cubicBezTo>
                  <a:pt x="741500" y="643890"/>
                  <a:pt x="794840" y="579120"/>
                  <a:pt x="780552" y="509588"/>
                </a:cubicBezTo>
                <a:close/>
              </a:path>
            </a:pathLst>
          </a:custGeom>
          <a:solidFill>
            <a:srgbClr val="735B7D">
              <a:alpha val="50000"/>
            </a:srgbClr>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rgbClr val="000000"/>
              </a:solidFill>
              <a:latin typeface="Calibri"/>
              <a:ea typeface="Calibri"/>
              <a:cs typeface="Calibri"/>
              <a:sym typeface="Calibri"/>
            </a:endParaRPr>
          </a:p>
        </p:txBody>
      </p:sp>
      <p:sp>
        <p:nvSpPr>
          <p:cNvPr id="1977" name="Google Shape;1977;p35"/>
          <p:cNvSpPr/>
          <p:nvPr/>
        </p:nvSpPr>
        <p:spPr>
          <a:xfrm>
            <a:off x="691607" y="852985"/>
            <a:ext cx="867038" cy="645900"/>
          </a:xfrm>
          <a:prstGeom prst="ellipse">
            <a:avLst/>
          </a:prstGeom>
          <a:solidFill>
            <a:srgbClr val="735B7D">
              <a:alpha val="500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01 </a:t>
            </a:r>
            <a:endParaRPr sz="2000" b="1">
              <a:solidFill>
                <a:schemeClr val="dk1"/>
              </a:solidFill>
              <a:latin typeface="+mj-lt"/>
              <a:ea typeface="Montserrat SemiBold"/>
              <a:cs typeface="Montserrat SemiBold"/>
              <a:sym typeface="Montserrat SemiBold"/>
            </a:endParaRPr>
          </a:p>
        </p:txBody>
      </p:sp>
      <p:sp>
        <p:nvSpPr>
          <p:cNvPr id="1978" name="Google Shape;1978;p35"/>
          <p:cNvSpPr/>
          <p:nvPr/>
        </p:nvSpPr>
        <p:spPr>
          <a:xfrm>
            <a:off x="691607" y="2000031"/>
            <a:ext cx="867038" cy="645900"/>
          </a:xfrm>
          <a:prstGeom prst="ellipse">
            <a:avLst/>
          </a:prstGeom>
          <a:solidFill>
            <a:srgbClr val="D86B86">
              <a:alpha val="51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02 </a:t>
            </a:r>
            <a:endParaRPr sz="2000" b="1">
              <a:solidFill>
                <a:schemeClr val="dk1"/>
              </a:solidFill>
              <a:latin typeface="+mj-lt"/>
              <a:ea typeface="Montserrat SemiBold"/>
              <a:cs typeface="Montserrat SemiBold"/>
              <a:sym typeface="Montserrat SemiBold"/>
            </a:endParaRPr>
          </a:p>
        </p:txBody>
      </p:sp>
      <p:sp>
        <p:nvSpPr>
          <p:cNvPr id="1979" name="Google Shape;1979;p35"/>
          <p:cNvSpPr/>
          <p:nvPr/>
        </p:nvSpPr>
        <p:spPr>
          <a:xfrm>
            <a:off x="691382" y="3493534"/>
            <a:ext cx="867038" cy="645900"/>
          </a:xfrm>
          <a:prstGeom prst="ellipse">
            <a:avLst/>
          </a:prstGeom>
          <a:solidFill>
            <a:srgbClr val="FF7385">
              <a:alpha val="51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mj-lt"/>
                <a:ea typeface="Montserrat SemiBold"/>
                <a:cs typeface="Montserrat SemiBold"/>
                <a:sym typeface="Montserrat SemiBold"/>
              </a:rPr>
              <a:t>03 </a:t>
            </a:r>
            <a:endParaRPr sz="2000" b="1">
              <a:solidFill>
                <a:schemeClr val="dk1"/>
              </a:solidFill>
              <a:latin typeface="+mj-lt"/>
              <a:ea typeface="Montserrat SemiBold"/>
              <a:cs typeface="Montserrat SemiBold"/>
              <a:sym typeface="Montserrat SemiBold"/>
            </a:endParaRPr>
          </a:p>
        </p:txBody>
      </p:sp>
      <p:grpSp>
        <p:nvGrpSpPr>
          <p:cNvPr id="1981" name="Google Shape;1981;p35"/>
          <p:cNvGrpSpPr/>
          <p:nvPr/>
        </p:nvGrpSpPr>
        <p:grpSpPr>
          <a:xfrm>
            <a:off x="3354406" y="2098548"/>
            <a:ext cx="447211" cy="448865"/>
            <a:chOff x="4717296" y="3360422"/>
            <a:chExt cx="447211" cy="448865"/>
          </a:xfrm>
        </p:grpSpPr>
        <p:sp>
          <p:nvSpPr>
            <p:cNvPr id="1982" name="Google Shape;1982;p35"/>
            <p:cNvSpPr/>
            <p:nvPr/>
          </p:nvSpPr>
          <p:spPr>
            <a:xfrm>
              <a:off x="4832204" y="3465525"/>
              <a:ext cx="217395" cy="283489"/>
            </a:xfrm>
            <a:custGeom>
              <a:avLst/>
              <a:gdLst/>
              <a:ahLst/>
              <a:cxnLst/>
              <a:rect l="l" t="t" r="r" b="b"/>
              <a:pathLst>
                <a:path w="289860" h="377985" extrusionOk="0">
                  <a:moveTo>
                    <a:pt x="171050" y="9"/>
                  </a:moveTo>
                  <a:lnTo>
                    <a:pt x="289860" y="273294"/>
                  </a:lnTo>
                  <a:lnTo>
                    <a:pt x="206246" y="377986"/>
                  </a:lnTo>
                  <a:lnTo>
                    <a:pt x="83660" y="377958"/>
                  </a:lnTo>
                  <a:lnTo>
                    <a:pt x="0" y="273235"/>
                  </a:lnTo>
                  <a:lnTo>
                    <a:pt x="118696" y="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35"/>
            <p:cNvSpPr/>
            <p:nvPr/>
          </p:nvSpPr>
          <p:spPr>
            <a:xfrm>
              <a:off x="4874063" y="3749388"/>
              <a:ext cx="135040" cy="53321"/>
            </a:xfrm>
            <a:custGeom>
              <a:avLst/>
              <a:gdLst/>
              <a:ahLst/>
              <a:cxnLst/>
              <a:rect l="l" t="t" r="r" b="b"/>
              <a:pathLst>
                <a:path w="180054" h="71094" extrusionOk="0">
                  <a:moveTo>
                    <a:pt x="156138" y="71094"/>
                  </a:moveTo>
                  <a:lnTo>
                    <a:pt x="23913" y="71067"/>
                  </a:lnTo>
                  <a:cubicBezTo>
                    <a:pt x="10712" y="71062"/>
                    <a:pt x="14" y="60359"/>
                    <a:pt x="9" y="47159"/>
                  </a:cubicBezTo>
                  <a:lnTo>
                    <a:pt x="0" y="23917"/>
                  </a:lnTo>
                  <a:cubicBezTo>
                    <a:pt x="-5" y="10707"/>
                    <a:pt x="10703" y="-5"/>
                    <a:pt x="23913" y="0"/>
                  </a:cubicBezTo>
                  <a:lnTo>
                    <a:pt x="156138" y="27"/>
                  </a:lnTo>
                  <a:cubicBezTo>
                    <a:pt x="169338" y="32"/>
                    <a:pt x="180041" y="10730"/>
                    <a:pt x="180041" y="23931"/>
                  </a:cubicBezTo>
                  <a:lnTo>
                    <a:pt x="180055" y="47177"/>
                  </a:lnTo>
                  <a:cubicBezTo>
                    <a:pt x="180055" y="60387"/>
                    <a:pt x="169347" y="71094"/>
                    <a:pt x="156138" y="71094"/>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35"/>
            <p:cNvSpPr/>
            <p:nvPr/>
          </p:nvSpPr>
          <p:spPr>
            <a:xfrm>
              <a:off x="4920246" y="3620137"/>
              <a:ext cx="41310" cy="41310"/>
            </a:xfrm>
            <a:custGeom>
              <a:avLst/>
              <a:gdLst/>
              <a:ahLst/>
              <a:cxnLst/>
              <a:rect l="l" t="t" r="r" b="b"/>
              <a:pathLst>
                <a:path w="55080" h="55080" extrusionOk="0">
                  <a:moveTo>
                    <a:pt x="55081" y="27547"/>
                  </a:moveTo>
                  <a:cubicBezTo>
                    <a:pt x="55085" y="42757"/>
                    <a:pt x="42757" y="55085"/>
                    <a:pt x="27547" y="55081"/>
                  </a:cubicBezTo>
                  <a:cubicBezTo>
                    <a:pt x="12338" y="55081"/>
                    <a:pt x="5" y="42748"/>
                    <a:pt x="0" y="27538"/>
                  </a:cubicBezTo>
                  <a:cubicBezTo>
                    <a:pt x="-5" y="12324"/>
                    <a:pt x="12324" y="0"/>
                    <a:pt x="27534" y="0"/>
                  </a:cubicBezTo>
                  <a:cubicBezTo>
                    <a:pt x="42743" y="5"/>
                    <a:pt x="55076" y="12338"/>
                    <a:pt x="55081" y="27547"/>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35"/>
            <p:cNvSpPr/>
            <p:nvPr/>
          </p:nvSpPr>
          <p:spPr>
            <a:xfrm>
              <a:off x="4914887" y="3367000"/>
              <a:ext cx="49827" cy="49927"/>
            </a:xfrm>
            <a:custGeom>
              <a:avLst/>
              <a:gdLst/>
              <a:ahLst/>
              <a:cxnLst/>
              <a:rect l="l" t="t" r="r" b="b"/>
              <a:pathLst>
                <a:path w="66436" h="66569" extrusionOk="0">
                  <a:moveTo>
                    <a:pt x="33209" y="66569"/>
                  </a:moveTo>
                  <a:cubicBezTo>
                    <a:pt x="14867" y="66569"/>
                    <a:pt x="5" y="51702"/>
                    <a:pt x="0" y="33360"/>
                  </a:cubicBezTo>
                  <a:lnTo>
                    <a:pt x="0" y="33227"/>
                  </a:lnTo>
                  <a:cubicBezTo>
                    <a:pt x="-5" y="14876"/>
                    <a:pt x="14872" y="-5"/>
                    <a:pt x="33223" y="0"/>
                  </a:cubicBezTo>
                  <a:cubicBezTo>
                    <a:pt x="51565" y="5"/>
                    <a:pt x="66432" y="14872"/>
                    <a:pt x="66437" y="33214"/>
                  </a:cubicBezTo>
                  <a:lnTo>
                    <a:pt x="66437" y="33346"/>
                  </a:lnTo>
                  <a:cubicBezTo>
                    <a:pt x="66441" y="51697"/>
                    <a:pt x="51560" y="66574"/>
                    <a:pt x="33209" y="66569"/>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35"/>
            <p:cNvSpPr/>
            <p:nvPr/>
          </p:nvSpPr>
          <p:spPr>
            <a:xfrm>
              <a:off x="4723874" y="3377188"/>
              <a:ext cx="28985" cy="29044"/>
            </a:xfrm>
            <a:custGeom>
              <a:avLst/>
              <a:gdLst/>
              <a:ahLst/>
              <a:cxnLst/>
              <a:rect l="l" t="t" r="r" b="b"/>
              <a:pathLst>
                <a:path w="38647" h="38725" extrusionOk="0">
                  <a:moveTo>
                    <a:pt x="38647" y="38725"/>
                  </a:moveTo>
                  <a:lnTo>
                    <a:pt x="9" y="38716"/>
                  </a:lnTo>
                  <a:lnTo>
                    <a:pt x="0" y="0"/>
                  </a:lnTo>
                  <a:lnTo>
                    <a:pt x="38643" y="5"/>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35"/>
            <p:cNvSpPr/>
            <p:nvPr/>
          </p:nvSpPr>
          <p:spPr>
            <a:xfrm>
              <a:off x="5128943" y="3377698"/>
              <a:ext cx="28985" cy="29044"/>
            </a:xfrm>
            <a:custGeom>
              <a:avLst/>
              <a:gdLst/>
              <a:ahLst/>
              <a:cxnLst/>
              <a:rect l="l" t="t" r="r" b="b"/>
              <a:pathLst>
                <a:path w="38647" h="38725" extrusionOk="0">
                  <a:moveTo>
                    <a:pt x="38647" y="38725"/>
                  </a:moveTo>
                  <a:lnTo>
                    <a:pt x="9" y="38716"/>
                  </a:lnTo>
                  <a:lnTo>
                    <a:pt x="0" y="0"/>
                  </a:lnTo>
                  <a:lnTo>
                    <a:pt x="38638" y="9"/>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35"/>
            <p:cNvSpPr/>
            <p:nvPr/>
          </p:nvSpPr>
          <p:spPr>
            <a:xfrm>
              <a:off x="4717296" y="3360422"/>
              <a:ext cx="447211" cy="448865"/>
            </a:xfrm>
            <a:custGeom>
              <a:avLst/>
              <a:gdLst/>
              <a:ahLst/>
              <a:cxnLst/>
              <a:rect l="l" t="t" r="r" b="b"/>
              <a:pathLst>
                <a:path w="596281" h="598487" extrusionOk="0">
                  <a:moveTo>
                    <a:pt x="596272" y="23045"/>
                  </a:moveTo>
                  <a:cubicBezTo>
                    <a:pt x="596272" y="18200"/>
                    <a:pt x="592346" y="14274"/>
                    <a:pt x="587501" y="14274"/>
                  </a:cubicBezTo>
                  <a:lnTo>
                    <a:pt x="548863" y="14264"/>
                  </a:lnTo>
                  <a:cubicBezTo>
                    <a:pt x="544196" y="14264"/>
                    <a:pt x="540087" y="18369"/>
                    <a:pt x="540087" y="23036"/>
                  </a:cubicBezTo>
                  <a:lnTo>
                    <a:pt x="540091" y="33323"/>
                  </a:lnTo>
                  <a:lnTo>
                    <a:pt x="338060" y="33296"/>
                  </a:lnTo>
                  <a:cubicBezTo>
                    <a:pt x="337927" y="33186"/>
                    <a:pt x="337818" y="33100"/>
                    <a:pt x="337685" y="32990"/>
                  </a:cubicBezTo>
                  <a:cubicBezTo>
                    <a:pt x="333553" y="14155"/>
                    <a:pt x="316736" y="5"/>
                    <a:pt x="296682" y="0"/>
                  </a:cubicBezTo>
                  <a:lnTo>
                    <a:pt x="296673" y="0"/>
                  </a:lnTo>
                  <a:cubicBezTo>
                    <a:pt x="285454" y="0"/>
                    <a:pt x="274911" y="4365"/>
                    <a:pt x="266979" y="12301"/>
                  </a:cubicBezTo>
                  <a:cubicBezTo>
                    <a:pt x="261144" y="18132"/>
                    <a:pt x="257249" y="25387"/>
                    <a:pt x="255592" y="33278"/>
                  </a:cubicBezTo>
                  <a:lnTo>
                    <a:pt x="56186" y="33246"/>
                  </a:lnTo>
                  <a:lnTo>
                    <a:pt x="56186" y="22360"/>
                  </a:lnTo>
                  <a:cubicBezTo>
                    <a:pt x="56181" y="17516"/>
                    <a:pt x="52259" y="13593"/>
                    <a:pt x="47414" y="13589"/>
                  </a:cubicBezTo>
                  <a:lnTo>
                    <a:pt x="8776" y="13584"/>
                  </a:lnTo>
                  <a:cubicBezTo>
                    <a:pt x="4109" y="13584"/>
                    <a:pt x="0" y="17689"/>
                    <a:pt x="0" y="22356"/>
                  </a:cubicBezTo>
                  <a:lnTo>
                    <a:pt x="9" y="61072"/>
                  </a:lnTo>
                  <a:cubicBezTo>
                    <a:pt x="9" y="65916"/>
                    <a:pt x="3936" y="69843"/>
                    <a:pt x="8781" y="69843"/>
                  </a:cubicBezTo>
                  <a:lnTo>
                    <a:pt x="47419" y="69852"/>
                  </a:lnTo>
                  <a:cubicBezTo>
                    <a:pt x="52085" y="69852"/>
                    <a:pt x="56195" y="65747"/>
                    <a:pt x="56190" y="61081"/>
                  </a:cubicBezTo>
                  <a:lnTo>
                    <a:pt x="56190" y="50793"/>
                  </a:lnTo>
                  <a:lnTo>
                    <a:pt x="212164" y="50816"/>
                  </a:lnTo>
                  <a:cubicBezTo>
                    <a:pt x="196228" y="59327"/>
                    <a:pt x="181534" y="70185"/>
                    <a:pt x="168548" y="83171"/>
                  </a:cubicBezTo>
                  <a:cubicBezTo>
                    <a:pt x="96591" y="155128"/>
                    <a:pt x="96591" y="272217"/>
                    <a:pt x="168548" y="344174"/>
                  </a:cubicBezTo>
                  <a:cubicBezTo>
                    <a:pt x="169735" y="345361"/>
                    <a:pt x="170950" y="346539"/>
                    <a:pt x="172174" y="347703"/>
                  </a:cubicBezTo>
                  <a:lnTo>
                    <a:pt x="145165" y="409875"/>
                  </a:lnTo>
                  <a:cubicBezTo>
                    <a:pt x="143868" y="412857"/>
                    <a:pt x="144330" y="416309"/>
                    <a:pt x="146357" y="418848"/>
                  </a:cubicBezTo>
                  <a:lnTo>
                    <a:pt x="220885" y="512142"/>
                  </a:lnTo>
                  <a:cubicBezTo>
                    <a:pt x="216789" y="513763"/>
                    <a:pt x="213027" y="516215"/>
                    <a:pt x="209817" y="519421"/>
                  </a:cubicBezTo>
                  <a:cubicBezTo>
                    <a:pt x="203643" y="525598"/>
                    <a:pt x="200241" y="533808"/>
                    <a:pt x="200246" y="542543"/>
                  </a:cubicBezTo>
                  <a:lnTo>
                    <a:pt x="200255" y="565785"/>
                  </a:lnTo>
                  <a:cubicBezTo>
                    <a:pt x="200260" y="583798"/>
                    <a:pt x="214921" y="598455"/>
                    <a:pt x="232935" y="598460"/>
                  </a:cubicBezTo>
                  <a:cubicBezTo>
                    <a:pt x="244112" y="598460"/>
                    <a:pt x="244208" y="580917"/>
                    <a:pt x="232935" y="580917"/>
                  </a:cubicBezTo>
                  <a:cubicBezTo>
                    <a:pt x="224592" y="580912"/>
                    <a:pt x="217803" y="574122"/>
                    <a:pt x="217803" y="565780"/>
                  </a:cubicBezTo>
                  <a:lnTo>
                    <a:pt x="217789" y="542534"/>
                  </a:lnTo>
                  <a:cubicBezTo>
                    <a:pt x="217789" y="536982"/>
                    <a:pt x="220761" y="531881"/>
                    <a:pt x="225949" y="529055"/>
                  </a:cubicBezTo>
                  <a:cubicBezTo>
                    <a:pt x="228076" y="527895"/>
                    <a:pt x="230506" y="527393"/>
                    <a:pt x="232930" y="527393"/>
                  </a:cubicBezTo>
                  <a:lnTo>
                    <a:pt x="234295" y="527393"/>
                  </a:lnTo>
                  <a:cubicBezTo>
                    <a:pt x="237903" y="527398"/>
                    <a:pt x="240829" y="524475"/>
                    <a:pt x="240829" y="520868"/>
                  </a:cubicBezTo>
                  <a:cubicBezTo>
                    <a:pt x="240834" y="517969"/>
                    <a:pt x="240839" y="514681"/>
                    <a:pt x="240843" y="512307"/>
                  </a:cubicBezTo>
                  <a:cubicBezTo>
                    <a:pt x="240848" y="510179"/>
                    <a:pt x="240122" y="508115"/>
                    <a:pt x="238793" y="506448"/>
                  </a:cubicBezTo>
                  <a:lnTo>
                    <a:pt x="163361" y="412021"/>
                  </a:lnTo>
                  <a:lnTo>
                    <a:pt x="277655" y="148909"/>
                  </a:lnTo>
                  <a:lnTo>
                    <a:pt x="289344" y="148914"/>
                  </a:lnTo>
                  <a:cubicBezTo>
                    <a:pt x="289344" y="148914"/>
                    <a:pt x="289308" y="335087"/>
                    <a:pt x="289267" y="335096"/>
                  </a:cubicBezTo>
                  <a:cubicBezTo>
                    <a:pt x="289267" y="335096"/>
                    <a:pt x="288783" y="343503"/>
                    <a:pt x="298139" y="343503"/>
                  </a:cubicBezTo>
                  <a:cubicBezTo>
                    <a:pt x="307494" y="343503"/>
                    <a:pt x="306956" y="335101"/>
                    <a:pt x="306928" y="335092"/>
                  </a:cubicBezTo>
                  <a:lnTo>
                    <a:pt x="306892" y="148919"/>
                  </a:lnTo>
                  <a:lnTo>
                    <a:pt x="318503" y="148919"/>
                  </a:lnTo>
                  <a:lnTo>
                    <a:pt x="347160" y="214830"/>
                  </a:lnTo>
                  <a:cubicBezTo>
                    <a:pt x="351671" y="225209"/>
                    <a:pt x="367762" y="218214"/>
                    <a:pt x="363251" y="207839"/>
                  </a:cubicBezTo>
                  <a:lnTo>
                    <a:pt x="332302" y="136649"/>
                  </a:lnTo>
                  <a:cubicBezTo>
                    <a:pt x="330909" y="133449"/>
                    <a:pt x="327754" y="131376"/>
                    <a:pt x="324261" y="131376"/>
                  </a:cubicBezTo>
                  <a:lnTo>
                    <a:pt x="271906" y="131362"/>
                  </a:lnTo>
                  <a:cubicBezTo>
                    <a:pt x="268413" y="131362"/>
                    <a:pt x="265254" y="133435"/>
                    <a:pt x="263861" y="136640"/>
                  </a:cubicBezTo>
                  <a:lnTo>
                    <a:pt x="179671" y="330448"/>
                  </a:lnTo>
                  <a:cubicBezTo>
                    <a:pt x="115851" y="265226"/>
                    <a:pt x="116271" y="160261"/>
                    <a:pt x="180954" y="95577"/>
                  </a:cubicBezTo>
                  <a:cubicBezTo>
                    <a:pt x="201858" y="74674"/>
                    <a:pt x="227633" y="59852"/>
                    <a:pt x="255939" y="52318"/>
                  </a:cubicBezTo>
                  <a:cubicBezTo>
                    <a:pt x="260505" y="70560"/>
                    <a:pt x="277029" y="84112"/>
                    <a:pt x="296664" y="84117"/>
                  </a:cubicBezTo>
                  <a:lnTo>
                    <a:pt x="296673" y="84117"/>
                  </a:lnTo>
                  <a:cubicBezTo>
                    <a:pt x="307887" y="84117"/>
                    <a:pt x="318435" y="79747"/>
                    <a:pt x="326366" y="71816"/>
                  </a:cubicBezTo>
                  <a:cubicBezTo>
                    <a:pt x="332119" y="66062"/>
                    <a:pt x="335987" y="58930"/>
                    <a:pt x="337681" y="51163"/>
                  </a:cubicBezTo>
                  <a:cubicBezTo>
                    <a:pt x="369986" y="58807"/>
                    <a:pt x="399168" y="75861"/>
                    <a:pt x="421962" y="100591"/>
                  </a:cubicBezTo>
                  <a:cubicBezTo>
                    <a:pt x="450833" y="131914"/>
                    <a:pt x="466609" y="173333"/>
                    <a:pt x="466047" y="215926"/>
                  </a:cubicBezTo>
                  <a:cubicBezTo>
                    <a:pt x="465472" y="259751"/>
                    <a:pt x="448116" y="300864"/>
                    <a:pt x="417026" y="331891"/>
                  </a:cubicBezTo>
                  <a:cubicBezTo>
                    <a:pt x="417021" y="331891"/>
                    <a:pt x="417021" y="331891"/>
                    <a:pt x="417021" y="331891"/>
                  </a:cubicBezTo>
                  <a:lnTo>
                    <a:pt x="380451" y="248176"/>
                  </a:lnTo>
                  <a:cubicBezTo>
                    <a:pt x="375922" y="237807"/>
                    <a:pt x="359845" y="244829"/>
                    <a:pt x="364374" y="255199"/>
                  </a:cubicBezTo>
                  <a:lnTo>
                    <a:pt x="432916" y="412095"/>
                  </a:lnTo>
                  <a:lnTo>
                    <a:pt x="357324" y="506731"/>
                  </a:lnTo>
                  <a:cubicBezTo>
                    <a:pt x="355973" y="508425"/>
                    <a:pt x="355251" y="510530"/>
                    <a:pt x="355279" y="512699"/>
                  </a:cubicBezTo>
                  <a:lnTo>
                    <a:pt x="355375" y="520964"/>
                  </a:lnTo>
                  <a:cubicBezTo>
                    <a:pt x="355420" y="524544"/>
                    <a:pt x="358333" y="527420"/>
                    <a:pt x="361909" y="527420"/>
                  </a:cubicBezTo>
                  <a:lnTo>
                    <a:pt x="365160" y="527425"/>
                  </a:lnTo>
                  <a:cubicBezTo>
                    <a:pt x="373502" y="527425"/>
                    <a:pt x="380292" y="534215"/>
                    <a:pt x="380292" y="542562"/>
                  </a:cubicBezTo>
                  <a:lnTo>
                    <a:pt x="380301" y="565803"/>
                  </a:lnTo>
                  <a:cubicBezTo>
                    <a:pt x="380305" y="571355"/>
                    <a:pt x="377333" y="576456"/>
                    <a:pt x="372146" y="579282"/>
                  </a:cubicBezTo>
                  <a:cubicBezTo>
                    <a:pt x="370018" y="580442"/>
                    <a:pt x="367589" y="580944"/>
                    <a:pt x="365164" y="580944"/>
                  </a:cubicBezTo>
                  <a:lnTo>
                    <a:pt x="365160" y="580944"/>
                  </a:lnTo>
                  <a:lnTo>
                    <a:pt x="279427" y="580926"/>
                  </a:lnTo>
                  <a:cubicBezTo>
                    <a:pt x="268244" y="580926"/>
                    <a:pt x="268153" y="598469"/>
                    <a:pt x="279422" y="598469"/>
                  </a:cubicBezTo>
                  <a:lnTo>
                    <a:pt x="304974" y="598473"/>
                  </a:lnTo>
                  <a:cubicBezTo>
                    <a:pt x="305020" y="598478"/>
                    <a:pt x="305056" y="598487"/>
                    <a:pt x="305106" y="598487"/>
                  </a:cubicBezTo>
                  <a:cubicBezTo>
                    <a:pt x="305152" y="598487"/>
                    <a:pt x="305189" y="598478"/>
                    <a:pt x="305234" y="598473"/>
                  </a:cubicBezTo>
                  <a:lnTo>
                    <a:pt x="365160" y="598487"/>
                  </a:lnTo>
                  <a:lnTo>
                    <a:pt x="365164" y="598487"/>
                  </a:lnTo>
                  <a:cubicBezTo>
                    <a:pt x="371150" y="598487"/>
                    <a:pt x="377086" y="596953"/>
                    <a:pt x="382155" y="593775"/>
                  </a:cubicBezTo>
                  <a:cubicBezTo>
                    <a:pt x="392168" y="587501"/>
                    <a:pt x="397848" y="577086"/>
                    <a:pt x="397848" y="565794"/>
                  </a:cubicBezTo>
                  <a:lnTo>
                    <a:pt x="397835" y="542552"/>
                  </a:lnTo>
                  <a:cubicBezTo>
                    <a:pt x="397835" y="528274"/>
                    <a:pt x="388620" y="516115"/>
                    <a:pt x="375831" y="511676"/>
                  </a:cubicBezTo>
                  <a:lnTo>
                    <a:pt x="449925" y="418907"/>
                  </a:lnTo>
                  <a:cubicBezTo>
                    <a:pt x="451957" y="416364"/>
                    <a:pt x="452413" y="412907"/>
                    <a:pt x="451112" y="409921"/>
                  </a:cubicBezTo>
                  <a:lnTo>
                    <a:pt x="424505" y="349014"/>
                  </a:lnTo>
                  <a:cubicBezTo>
                    <a:pt x="426213" y="347429"/>
                    <a:pt x="427911" y="345818"/>
                    <a:pt x="429555" y="344174"/>
                  </a:cubicBezTo>
                  <a:cubicBezTo>
                    <a:pt x="464413" y="309316"/>
                    <a:pt x="483609" y="262970"/>
                    <a:pt x="483609" y="213670"/>
                  </a:cubicBezTo>
                  <a:cubicBezTo>
                    <a:pt x="483609" y="164375"/>
                    <a:pt x="464413" y="118029"/>
                    <a:pt x="429555" y="83171"/>
                  </a:cubicBezTo>
                  <a:cubicBezTo>
                    <a:pt x="416583" y="70195"/>
                    <a:pt x="401930" y="59346"/>
                    <a:pt x="386040" y="50848"/>
                  </a:cubicBezTo>
                  <a:lnTo>
                    <a:pt x="540096" y="50871"/>
                  </a:lnTo>
                  <a:lnTo>
                    <a:pt x="540100" y="61756"/>
                  </a:lnTo>
                  <a:cubicBezTo>
                    <a:pt x="540100" y="66601"/>
                    <a:pt x="544027" y="70528"/>
                    <a:pt x="548867" y="70528"/>
                  </a:cubicBezTo>
                  <a:lnTo>
                    <a:pt x="587510" y="70537"/>
                  </a:lnTo>
                  <a:cubicBezTo>
                    <a:pt x="592177" y="70537"/>
                    <a:pt x="596282" y="66428"/>
                    <a:pt x="596282" y="61761"/>
                  </a:cubicBezTo>
                  <a:close/>
                  <a:moveTo>
                    <a:pt x="17552" y="52300"/>
                  </a:moveTo>
                  <a:lnTo>
                    <a:pt x="17547" y="31127"/>
                  </a:lnTo>
                  <a:lnTo>
                    <a:pt x="38643" y="31132"/>
                  </a:lnTo>
                  <a:lnTo>
                    <a:pt x="38647" y="52305"/>
                  </a:lnTo>
                  <a:close/>
                  <a:moveTo>
                    <a:pt x="313955" y="59409"/>
                  </a:moveTo>
                  <a:cubicBezTo>
                    <a:pt x="309339" y="64030"/>
                    <a:pt x="303202" y="66574"/>
                    <a:pt x="296673" y="66574"/>
                  </a:cubicBezTo>
                  <a:lnTo>
                    <a:pt x="296668" y="66574"/>
                  </a:lnTo>
                  <a:cubicBezTo>
                    <a:pt x="283194" y="66569"/>
                    <a:pt x="272231" y="55606"/>
                    <a:pt x="272226" y="42131"/>
                  </a:cubicBezTo>
                  <a:lnTo>
                    <a:pt x="272226" y="41994"/>
                  </a:lnTo>
                  <a:cubicBezTo>
                    <a:pt x="272226" y="35465"/>
                    <a:pt x="274769" y="29323"/>
                    <a:pt x="279386" y="24703"/>
                  </a:cubicBezTo>
                  <a:cubicBezTo>
                    <a:pt x="284006" y="20086"/>
                    <a:pt x="290143" y="17543"/>
                    <a:pt x="296673" y="17543"/>
                  </a:cubicBezTo>
                  <a:lnTo>
                    <a:pt x="296677" y="17543"/>
                  </a:lnTo>
                  <a:cubicBezTo>
                    <a:pt x="309773" y="17547"/>
                    <a:pt x="320471" y="27913"/>
                    <a:pt x="321060" y="40862"/>
                  </a:cubicBezTo>
                  <a:cubicBezTo>
                    <a:pt x="321010" y="41255"/>
                    <a:pt x="320969" y="41656"/>
                    <a:pt x="320969" y="42063"/>
                  </a:cubicBezTo>
                  <a:cubicBezTo>
                    <a:pt x="320969" y="42474"/>
                    <a:pt x="321010" y="42876"/>
                    <a:pt x="321065" y="43268"/>
                  </a:cubicBezTo>
                  <a:cubicBezTo>
                    <a:pt x="320782" y="49369"/>
                    <a:pt x="318302" y="55067"/>
                    <a:pt x="313955" y="59409"/>
                  </a:cubicBezTo>
                  <a:close/>
                  <a:moveTo>
                    <a:pt x="557639" y="52980"/>
                  </a:moveTo>
                  <a:lnTo>
                    <a:pt x="557634" y="31812"/>
                  </a:lnTo>
                  <a:lnTo>
                    <a:pt x="578730" y="31817"/>
                  </a:lnTo>
                  <a:lnTo>
                    <a:pt x="578734" y="52990"/>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nvGrpSpPr>
          <p:cNvPr id="2001" name="Google Shape;2001;p35"/>
          <p:cNvGrpSpPr/>
          <p:nvPr/>
        </p:nvGrpSpPr>
        <p:grpSpPr>
          <a:xfrm>
            <a:off x="3353685" y="3595553"/>
            <a:ext cx="448865" cy="441861"/>
            <a:chOff x="5462938" y="4015538"/>
            <a:chExt cx="448865" cy="441861"/>
          </a:xfrm>
        </p:grpSpPr>
        <p:sp>
          <p:nvSpPr>
            <p:cNvPr id="2002" name="Google Shape;2002;p35"/>
            <p:cNvSpPr/>
            <p:nvPr/>
          </p:nvSpPr>
          <p:spPr>
            <a:xfrm>
              <a:off x="5469512" y="4056180"/>
              <a:ext cx="314992" cy="394644"/>
            </a:xfrm>
            <a:custGeom>
              <a:avLst/>
              <a:gdLst/>
              <a:ahLst/>
              <a:cxnLst/>
              <a:rect l="l" t="t" r="r" b="b"/>
              <a:pathLst>
                <a:path w="419989" h="526192" extrusionOk="0">
                  <a:moveTo>
                    <a:pt x="419989" y="28177"/>
                  </a:moveTo>
                  <a:cubicBezTo>
                    <a:pt x="419989" y="12616"/>
                    <a:pt x="407373" y="0"/>
                    <a:pt x="391812" y="0"/>
                  </a:cubicBezTo>
                  <a:lnTo>
                    <a:pt x="28177" y="0"/>
                  </a:lnTo>
                  <a:cubicBezTo>
                    <a:pt x="12616" y="0"/>
                    <a:pt x="0" y="12616"/>
                    <a:pt x="0" y="28177"/>
                  </a:cubicBezTo>
                  <a:lnTo>
                    <a:pt x="0" y="498015"/>
                  </a:lnTo>
                  <a:cubicBezTo>
                    <a:pt x="0" y="513576"/>
                    <a:pt x="12616" y="526192"/>
                    <a:pt x="28177" y="526192"/>
                  </a:cubicBezTo>
                  <a:lnTo>
                    <a:pt x="391812" y="526192"/>
                  </a:lnTo>
                  <a:cubicBezTo>
                    <a:pt x="407373" y="526192"/>
                    <a:pt x="419989" y="513576"/>
                    <a:pt x="419989" y="498015"/>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3" name="Google Shape;2003;p35"/>
            <p:cNvSpPr/>
            <p:nvPr/>
          </p:nvSpPr>
          <p:spPr>
            <a:xfrm>
              <a:off x="5514700" y="4015538"/>
              <a:ext cx="31054" cy="74046"/>
            </a:xfrm>
            <a:custGeom>
              <a:avLst/>
              <a:gdLst/>
              <a:ahLst/>
              <a:cxnLst/>
              <a:rect l="l" t="t" r="r" b="b"/>
              <a:pathLst>
                <a:path w="41405" h="98728" extrusionOk="0">
                  <a:moveTo>
                    <a:pt x="21351" y="98728"/>
                  </a:moveTo>
                  <a:lnTo>
                    <a:pt x="20050" y="98728"/>
                  </a:lnTo>
                  <a:cubicBezTo>
                    <a:pt x="8977" y="98728"/>
                    <a:pt x="0" y="89751"/>
                    <a:pt x="0" y="78678"/>
                  </a:cubicBezTo>
                  <a:lnTo>
                    <a:pt x="0" y="20050"/>
                  </a:lnTo>
                  <a:cubicBezTo>
                    <a:pt x="0" y="8977"/>
                    <a:pt x="8977" y="0"/>
                    <a:pt x="20050" y="0"/>
                  </a:cubicBezTo>
                  <a:lnTo>
                    <a:pt x="21351" y="0"/>
                  </a:lnTo>
                  <a:cubicBezTo>
                    <a:pt x="32424" y="0"/>
                    <a:pt x="41405" y="8977"/>
                    <a:pt x="41405" y="20050"/>
                  </a:cubicBezTo>
                  <a:lnTo>
                    <a:pt x="41405" y="78678"/>
                  </a:lnTo>
                  <a:cubicBezTo>
                    <a:pt x="41405" y="89751"/>
                    <a:pt x="32424" y="98728"/>
                    <a:pt x="21351"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4" name="Google Shape;2004;p35"/>
            <p:cNvSpPr/>
            <p:nvPr/>
          </p:nvSpPr>
          <p:spPr>
            <a:xfrm>
              <a:off x="5579222" y="4015538"/>
              <a:ext cx="31050" cy="74046"/>
            </a:xfrm>
            <a:custGeom>
              <a:avLst/>
              <a:gdLst/>
              <a:ahLst/>
              <a:cxnLst/>
              <a:rect l="l" t="t" r="r" b="b"/>
              <a:pathLst>
                <a:path w="41400" h="98728" extrusionOk="0">
                  <a:moveTo>
                    <a:pt x="21351" y="98728"/>
                  </a:moveTo>
                  <a:lnTo>
                    <a:pt x="20050" y="98728"/>
                  </a:lnTo>
                  <a:cubicBezTo>
                    <a:pt x="8977" y="98728"/>
                    <a:pt x="0" y="89751"/>
                    <a:pt x="0" y="78678"/>
                  </a:cubicBezTo>
                  <a:lnTo>
                    <a:pt x="0" y="20050"/>
                  </a:lnTo>
                  <a:cubicBezTo>
                    <a:pt x="0" y="8977"/>
                    <a:pt x="8977" y="0"/>
                    <a:pt x="20050" y="0"/>
                  </a:cubicBezTo>
                  <a:lnTo>
                    <a:pt x="21351" y="0"/>
                  </a:lnTo>
                  <a:cubicBezTo>
                    <a:pt x="32424" y="0"/>
                    <a:pt x="41401" y="8977"/>
                    <a:pt x="41401" y="20050"/>
                  </a:cubicBezTo>
                  <a:lnTo>
                    <a:pt x="41401" y="78678"/>
                  </a:lnTo>
                  <a:cubicBezTo>
                    <a:pt x="41401" y="89751"/>
                    <a:pt x="32424" y="98728"/>
                    <a:pt x="21351"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5" name="Google Shape;2005;p35"/>
            <p:cNvSpPr/>
            <p:nvPr/>
          </p:nvSpPr>
          <p:spPr>
            <a:xfrm>
              <a:off x="5643741" y="4015538"/>
              <a:ext cx="31054" cy="74046"/>
            </a:xfrm>
            <a:custGeom>
              <a:avLst/>
              <a:gdLst/>
              <a:ahLst/>
              <a:cxnLst/>
              <a:rect l="l" t="t" r="r" b="b"/>
              <a:pathLst>
                <a:path w="41405" h="98728" extrusionOk="0">
                  <a:moveTo>
                    <a:pt x="21356" y="98728"/>
                  </a:moveTo>
                  <a:lnTo>
                    <a:pt x="20054" y="98728"/>
                  </a:lnTo>
                  <a:cubicBezTo>
                    <a:pt x="8977" y="98728"/>
                    <a:pt x="0" y="89751"/>
                    <a:pt x="0" y="78678"/>
                  </a:cubicBezTo>
                  <a:lnTo>
                    <a:pt x="0" y="20050"/>
                  </a:lnTo>
                  <a:cubicBezTo>
                    <a:pt x="0" y="8977"/>
                    <a:pt x="8977" y="0"/>
                    <a:pt x="20054" y="0"/>
                  </a:cubicBezTo>
                  <a:lnTo>
                    <a:pt x="21356" y="0"/>
                  </a:lnTo>
                  <a:cubicBezTo>
                    <a:pt x="32428" y="0"/>
                    <a:pt x="41405" y="8977"/>
                    <a:pt x="41405" y="20050"/>
                  </a:cubicBezTo>
                  <a:lnTo>
                    <a:pt x="41405" y="78678"/>
                  </a:lnTo>
                  <a:cubicBezTo>
                    <a:pt x="41405" y="89751"/>
                    <a:pt x="32428" y="98728"/>
                    <a:pt x="21356"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6" name="Google Shape;2006;p35"/>
            <p:cNvSpPr/>
            <p:nvPr/>
          </p:nvSpPr>
          <p:spPr>
            <a:xfrm>
              <a:off x="5708264" y="4015538"/>
              <a:ext cx="31054" cy="74046"/>
            </a:xfrm>
            <a:custGeom>
              <a:avLst/>
              <a:gdLst/>
              <a:ahLst/>
              <a:cxnLst/>
              <a:rect l="l" t="t" r="r" b="b"/>
              <a:pathLst>
                <a:path w="41405" h="98728" extrusionOk="0">
                  <a:moveTo>
                    <a:pt x="21356" y="98728"/>
                  </a:moveTo>
                  <a:lnTo>
                    <a:pt x="20050" y="98728"/>
                  </a:lnTo>
                  <a:cubicBezTo>
                    <a:pt x="8977" y="98728"/>
                    <a:pt x="0" y="89751"/>
                    <a:pt x="0" y="78678"/>
                  </a:cubicBezTo>
                  <a:lnTo>
                    <a:pt x="0" y="20050"/>
                  </a:lnTo>
                  <a:cubicBezTo>
                    <a:pt x="0" y="8977"/>
                    <a:pt x="8977" y="0"/>
                    <a:pt x="20050" y="0"/>
                  </a:cubicBezTo>
                  <a:lnTo>
                    <a:pt x="21356" y="0"/>
                  </a:lnTo>
                  <a:cubicBezTo>
                    <a:pt x="32428" y="0"/>
                    <a:pt x="41405" y="8977"/>
                    <a:pt x="41405" y="20050"/>
                  </a:cubicBezTo>
                  <a:lnTo>
                    <a:pt x="41405" y="78678"/>
                  </a:lnTo>
                  <a:cubicBezTo>
                    <a:pt x="41405" y="89751"/>
                    <a:pt x="32428" y="98728"/>
                    <a:pt x="21356" y="98728"/>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7" name="Google Shape;2007;p35"/>
            <p:cNvSpPr/>
            <p:nvPr/>
          </p:nvSpPr>
          <p:spPr>
            <a:xfrm>
              <a:off x="5690449" y="4254333"/>
              <a:ext cx="106069" cy="105463"/>
            </a:xfrm>
            <a:custGeom>
              <a:avLst/>
              <a:gdLst/>
              <a:ahLst/>
              <a:cxnLst/>
              <a:rect l="l" t="t" r="r" b="b"/>
              <a:pathLst>
                <a:path w="141425" h="140617" extrusionOk="0">
                  <a:moveTo>
                    <a:pt x="83637" y="120490"/>
                  </a:moveTo>
                  <a:lnTo>
                    <a:pt x="0" y="140617"/>
                  </a:lnTo>
                  <a:lnTo>
                    <a:pt x="20132" y="57021"/>
                  </a:lnTo>
                  <a:lnTo>
                    <a:pt x="77185" y="0"/>
                  </a:lnTo>
                  <a:lnTo>
                    <a:pt x="141426" y="63560"/>
                  </a:ln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8" name="Google Shape;2008;p35"/>
            <p:cNvSpPr/>
            <p:nvPr/>
          </p:nvSpPr>
          <p:spPr>
            <a:xfrm>
              <a:off x="5705548" y="4179023"/>
              <a:ext cx="165488" cy="165677"/>
            </a:xfrm>
            <a:custGeom>
              <a:avLst/>
              <a:gdLst/>
              <a:ahLst/>
              <a:cxnLst/>
              <a:rect l="l" t="t" r="r" b="b"/>
              <a:pathLst>
                <a:path w="220651" h="220903" extrusionOk="0">
                  <a:moveTo>
                    <a:pt x="220652" y="63848"/>
                  </a:moveTo>
                  <a:lnTo>
                    <a:pt x="63505" y="220903"/>
                  </a:lnTo>
                  <a:lnTo>
                    <a:pt x="47524" y="173397"/>
                  </a:lnTo>
                  <a:lnTo>
                    <a:pt x="0" y="157434"/>
                  </a:lnTo>
                  <a:lnTo>
                    <a:pt x="157530" y="0"/>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9" name="Google Shape;2009;p35"/>
            <p:cNvSpPr/>
            <p:nvPr/>
          </p:nvSpPr>
          <p:spPr>
            <a:xfrm>
              <a:off x="5831469" y="4145142"/>
              <a:ext cx="73759" cy="73729"/>
            </a:xfrm>
            <a:custGeom>
              <a:avLst/>
              <a:gdLst/>
              <a:ahLst/>
              <a:cxnLst/>
              <a:rect l="l" t="t" r="r" b="b"/>
              <a:pathLst>
                <a:path w="98345" h="98305" extrusionOk="0">
                  <a:moveTo>
                    <a:pt x="0" y="34823"/>
                  </a:moveTo>
                  <a:lnTo>
                    <a:pt x="24680" y="10157"/>
                  </a:lnTo>
                  <a:cubicBezTo>
                    <a:pt x="38227" y="-3386"/>
                    <a:pt x="60195" y="-3386"/>
                    <a:pt x="73742" y="10157"/>
                  </a:cubicBezTo>
                  <a:lnTo>
                    <a:pt x="88185" y="24586"/>
                  </a:lnTo>
                  <a:cubicBezTo>
                    <a:pt x="101733" y="38129"/>
                    <a:pt x="101733" y="60078"/>
                    <a:pt x="88185" y="73621"/>
                  </a:cubicBezTo>
                  <a:lnTo>
                    <a:pt x="63487" y="98306"/>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35"/>
            <p:cNvSpPr/>
            <p:nvPr/>
          </p:nvSpPr>
          <p:spPr>
            <a:xfrm>
              <a:off x="5741200" y="4202954"/>
              <a:ext cx="129836" cy="141746"/>
            </a:xfrm>
            <a:custGeom>
              <a:avLst/>
              <a:gdLst/>
              <a:ahLst/>
              <a:cxnLst/>
              <a:rect l="l" t="t" r="r" b="b"/>
              <a:pathLst>
                <a:path w="173114" h="188995" extrusionOk="0">
                  <a:moveTo>
                    <a:pt x="173114" y="31940"/>
                  </a:moveTo>
                  <a:lnTo>
                    <a:pt x="141535" y="0"/>
                  </a:lnTo>
                  <a:lnTo>
                    <a:pt x="0" y="141535"/>
                  </a:lnTo>
                  <a:lnTo>
                    <a:pt x="15968" y="188995"/>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35"/>
            <p:cNvSpPr/>
            <p:nvPr/>
          </p:nvSpPr>
          <p:spPr>
            <a:xfrm>
              <a:off x="5813410" y="4162781"/>
              <a:ext cx="74138" cy="74092"/>
            </a:xfrm>
            <a:custGeom>
              <a:avLst/>
              <a:gdLst/>
              <a:ahLst/>
              <a:cxnLst/>
              <a:rect l="l" t="t" r="r" b="b"/>
              <a:pathLst>
                <a:path w="98851" h="98789" extrusionOk="0">
                  <a:moveTo>
                    <a:pt x="72147" y="94211"/>
                  </a:moveTo>
                  <a:lnTo>
                    <a:pt x="4582" y="26692"/>
                  </a:lnTo>
                  <a:cubicBezTo>
                    <a:pt x="-1527" y="20587"/>
                    <a:pt x="-1527" y="10688"/>
                    <a:pt x="4582" y="4579"/>
                  </a:cubicBezTo>
                  <a:cubicBezTo>
                    <a:pt x="10692" y="-1526"/>
                    <a:pt x="20600" y="-1526"/>
                    <a:pt x="26705" y="4579"/>
                  </a:cubicBezTo>
                  <a:lnTo>
                    <a:pt x="94269" y="72097"/>
                  </a:lnTo>
                  <a:cubicBezTo>
                    <a:pt x="100379" y="78202"/>
                    <a:pt x="100379" y="88102"/>
                    <a:pt x="94269" y="94211"/>
                  </a:cubicBezTo>
                  <a:cubicBezTo>
                    <a:pt x="88160" y="100316"/>
                    <a:pt x="78256" y="100316"/>
                    <a:pt x="72147" y="94211"/>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2" name="Google Shape;2012;p35"/>
            <p:cNvSpPr/>
            <p:nvPr/>
          </p:nvSpPr>
          <p:spPr>
            <a:xfrm>
              <a:off x="5690449" y="4334868"/>
              <a:ext cx="24931" cy="24927"/>
            </a:xfrm>
            <a:custGeom>
              <a:avLst/>
              <a:gdLst/>
              <a:ahLst/>
              <a:cxnLst/>
              <a:rect l="l" t="t" r="r" b="b"/>
              <a:pathLst>
                <a:path w="33241" h="33236" extrusionOk="0">
                  <a:moveTo>
                    <a:pt x="0" y="33237"/>
                  </a:moveTo>
                  <a:lnTo>
                    <a:pt x="33241" y="25237"/>
                  </a:lnTo>
                  <a:lnTo>
                    <a:pt x="8000" y="0"/>
                  </a:ln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3" name="Google Shape;2013;p35"/>
            <p:cNvSpPr/>
            <p:nvPr/>
          </p:nvSpPr>
          <p:spPr>
            <a:xfrm>
              <a:off x="5520285" y="4139694"/>
              <a:ext cx="154395" cy="262025"/>
            </a:xfrm>
            <a:custGeom>
              <a:avLst/>
              <a:gdLst/>
              <a:ahLst/>
              <a:cxnLst/>
              <a:rect l="l" t="t" r="r" b="b"/>
              <a:pathLst>
                <a:path w="205860" h="349367" extrusionOk="0">
                  <a:moveTo>
                    <a:pt x="184959" y="38563"/>
                  </a:moveTo>
                  <a:cubicBezTo>
                    <a:pt x="176329" y="22157"/>
                    <a:pt x="161781" y="10313"/>
                    <a:pt x="142891" y="4299"/>
                  </a:cubicBezTo>
                  <a:cubicBezTo>
                    <a:pt x="125951" y="-1098"/>
                    <a:pt x="105920" y="-1422"/>
                    <a:pt x="86505" y="3377"/>
                  </a:cubicBezTo>
                  <a:cubicBezTo>
                    <a:pt x="63236" y="9125"/>
                    <a:pt x="41994" y="21778"/>
                    <a:pt x="26703" y="39006"/>
                  </a:cubicBezTo>
                  <a:cubicBezTo>
                    <a:pt x="9233" y="58686"/>
                    <a:pt x="0" y="83553"/>
                    <a:pt x="0" y="110922"/>
                  </a:cubicBezTo>
                  <a:cubicBezTo>
                    <a:pt x="0" y="122232"/>
                    <a:pt x="17534" y="122232"/>
                    <a:pt x="17534" y="110922"/>
                  </a:cubicBezTo>
                  <a:cubicBezTo>
                    <a:pt x="17534" y="57448"/>
                    <a:pt x="56953" y="28737"/>
                    <a:pt x="90710" y="20399"/>
                  </a:cubicBezTo>
                  <a:cubicBezTo>
                    <a:pt x="130367" y="10600"/>
                    <a:pt x="158832" y="26563"/>
                    <a:pt x="169443" y="46727"/>
                  </a:cubicBezTo>
                  <a:cubicBezTo>
                    <a:pt x="190767" y="87242"/>
                    <a:pt x="157923" y="127771"/>
                    <a:pt x="123152" y="170683"/>
                  </a:cubicBezTo>
                  <a:cubicBezTo>
                    <a:pt x="91162" y="210152"/>
                    <a:pt x="58090" y="250969"/>
                    <a:pt x="66272" y="295392"/>
                  </a:cubicBezTo>
                  <a:cubicBezTo>
                    <a:pt x="70811" y="320026"/>
                    <a:pt x="86454" y="337765"/>
                    <a:pt x="110317" y="345341"/>
                  </a:cubicBezTo>
                  <a:cubicBezTo>
                    <a:pt x="118919" y="348071"/>
                    <a:pt x="128289" y="349368"/>
                    <a:pt x="137805" y="349368"/>
                  </a:cubicBezTo>
                  <a:cubicBezTo>
                    <a:pt x="162407" y="349368"/>
                    <a:pt x="187936" y="340688"/>
                    <a:pt x="203296" y="325679"/>
                  </a:cubicBezTo>
                  <a:cubicBezTo>
                    <a:pt x="211141" y="318012"/>
                    <a:pt x="199241" y="305118"/>
                    <a:pt x="191041" y="313140"/>
                  </a:cubicBezTo>
                  <a:cubicBezTo>
                    <a:pt x="176333" y="327510"/>
                    <a:pt x="142521" y="337167"/>
                    <a:pt x="115623" y="328629"/>
                  </a:cubicBezTo>
                  <a:cubicBezTo>
                    <a:pt x="97724" y="322948"/>
                    <a:pt x="86920" y="310693"/>
                    <a:pt x="83518" y="292219"/>
                  </a:cubicBezTo>
                  <a:cubicBezTo>
                    <a:pt x="76797" y="255731"/>
                    <a:pt x="107285" y="218106"/>
                    <a:pt x="136773" y="181719"/>
                  </a:cubicBezTo>
                  <a:cubicBezTo>
                    <a:pt x="173589" y="136286"/>
                    <a:pt x="211661" y="89301"/>
                    <a:pt x="184959" y="38563"/>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014" name="Google Shape;2014;p35"/>
            <p:cNvGrpSpPr/>
            <p:nvPr/>
          </p:nvGrpSpPr>
          <p:grpSpPr>
            <a:xfrm>
              <a:off x="5462938" y="4049605"/>
              <a:ext cx="448865" cy="407794"/>
              <a:chOff x="7240167" y="5238490"/>
              <a:chExt cx="598487" cy="543725"/>
            </a:xfrm>
          </p:grpSpPr>
          <p:sp>
            <p:nvSpPr>
              <p:cNvPr id="2015" name="Google Shape;2015;p35"/>
              <p:cNvSpPr/>
              <p:nvPr/>
            </p:nvSpPr>
            <p:spPr>
              <a:xfrm>
                <a:off x="7522570" y="5238490"/>
                <a:ext cx="44770" cy="17533"/>
              </a:xfrm>
              <a:custGeom>
                <a:avLst/>
                <a:gdLst/>
                <a:ahLst/>
                <a:cxnLst/>
                <a:rect l="l" t="t" r="r" b="b"/>
                <a:pathLst>
                  <a:path w="44770" h="17533" extrusionOk="0">
                    <a:moveTo>
                      <a:pt x="44629" y="17534"/>
                    </a:moveTo>
                    <a:lnTo>
                      <a:pt x="44771" y="0"/>
                    </a:lnTo>
                    <a:lnTo>
                      <a:pt x="146" y="0"/>
                    </a:lnTo>
                    <a:lnTo>
                      <a:pt x="0" y="17534"/>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6" name="Google Shape;2016;p35"/>
              <p:cNvSpPr/>
              <p:nvPr/>
            </p:nvSpPr>
            <p:spPr>
              <a:xfrm>
                <a:off x="7436540" y="5238490"/>
                <a:ext cx="44770" cy="17533"/>
              </a:xfrm>
              <a:custGeom>
                <a:avLst/>
                <a:gdLst/>
                <a:ahLst/>
                <a:cxnLst/>
                <a:rect l="l" t="t" r="r" b="b"/>
                <a:pathLst>
                  <a:path w="44770" h="17533" extrusionOk="0">
                    <a:moveTo>
                      <a:pt x="0" y="17534"/>
                    </a:moveTo>
                    <a:lnTo>
                      <a:pt x="44629" y="17534"/>
                    </a:lnTo>
                    <a:lnTo>
                      <a:pt x="44771" y="0"/>
                    </a:lnTo>
                    <a:lnTo>
                      <a:pt x="146" y="0"/>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7" name="Google Shape;2017;p35"/>
              <p:cNvSpPr/>
              <p:nvPr/>
            </p:nvSpPr>
            <p:spPr>
              <a:xfrm>
                <a:off x="7240167" y="5238490"/>
                <a:ext cx="598487" cy="543725"/>
              </a:xfrm>
              <a:custGeom>
                <a:avLst/>
                <a:gdLst/>
                <a:ahLst/>
                <a:cxnLst/>
                <a:rect l="l" t="t" r="r" b="b"/>
                <a:pathLst>
                  <a:path w="598487" h="543725" extrusionOk="0">
                    <a:moveTo>
                      <a:pt x="598487" y="176489"/>
                    </a:moveTo>
                    <a:cubicBezTo>
                      <a:pt x="598487" y="164882"/>
                      <a:pt x="593967" y="153973"/>
                      <a:pt x="585757" y="145773"/>
                    </a:cubicBezTo>
                    <a:lnTo>
                      <a:pt x="571314" y="131339"/>
                    </a:lnTo>
                    <a:cubicBezTo>
                      <a:pt x="554369" y="114403"/>
                      <a:pt x="526799" y="114403"/>
                      <a:pt x="509859" y="131339"/>
                    </a:cubicBezTo>
                    <a:lnTo>
                      <a:pt x="495526" y="145658"/>
                    </a:lnTo>
                    <a:cubicBezTo>
                      <a:pt x="486147" y="140010"/>
                      <a:pt x="473764" y="141197"/>
                      <a:pt x="465678" y="149279"/>
                    </a:cubicBezTo>
                    <a:cubicBezTo>
                      <a:pt x="461066" y="153891"/>
                      <a:pt x="458527" y="160019"/>
                      <a:pt x="458527" y="166535"/>
                    </a:cubicBezTo>
                    <a:cubicBezTo>
                      <a:pt x="458527" y="171046"/>
                      <a:pt x="459769" y="175356"/>
                      <a:pt x="462048" y="179119"/>
                    </a:cubicBezTo>
                    <a:lnTo>
                      <a:pt x="437523" y="203630"/>
                    </a:lnTo>
                    <a:lnTo>
                      <a:pt x="437523" y="36949"/>
                    </a:lnTo>
                    <a:cubicBezTo>
                      <a:pt x="437523" y="16543"/>
                      <a:pt x="420980" y="0"/>
                      <a:pt x="400579" y="0"/>
                    </a:cubicBezTo>
                    <a:lnTo>
                      <a:pt x="368575" y="0"/>
                    </a:lnTo>
                    <a:lnTo>
                      <a:pt x="368434" y="17534"/>
                    </a:lnTo>
                    <a:lnTo>
                      <a:pt x="400579" y="17534"/>
                    </a:lnTo>
                    <a:cubicBezTo>
                      <a:pt x="411300" y="17534"/>
                      <a:pt x="419989" y="26228"/>
                      <a:pt x="419989" y="36944"/>
                    </a:cubicBezTo>
                    <a:lnTo>
                      <a:pt x="419989" y="221150"/>
                    </a:lnTo>
                    <a:lnTo>
                      <a:pt x="317284" y="323791"/>
                    </a:lnTo>
                    <a:cubicBezTo>
                      <a:pt x="316161" y="324914"/>
                      <a:pt x="315330" y="326394"/>
                      <a:pt x="314960" y="327941"/>
                    </a:cubicBezTo>
                    <a:lnTo>
                      <a:pt x="294824" y="411533"/>
                    </a:lnTo>
                    <a:cubicBezTo>
                      <a:pt x="293326" y="417743"/>
                      <a:pt x="299312" y="423574"/>
                      <a:pt x="305399" y="422113"/>
                    </a:cubicBezTo>
                    <a:lnTo>
                      <a:pt x="389036" y="401981"/>
                    </a:lnTo>
                    <a:cubicBezTo>
                      <a:pt x="390584" y="401611"/>
                      <a:pt x="392054" y="400784"/>
                      <a:pt x="393182" y="399661"/>
                    </a:cubicBezTo>
                    <a:lnTo>
                      <a:pt x="419989" y="372872"/>
                    </a:lnTo>
                    <a:lnTo>
                      <a:pt x="419989" y="506782"/>
                    </a:lnTo>
                    <a:cubicBezTo>
                      <a:pt x="419989" y="517503"/>
                      <a:pt x="411300" y="526192"/>
                      <a:pt x="400579" y="526192"/>
                    </a:cubicBezTo>
                    <a:lnTo>
                      <a:pt x="36944" y="526192"/>
                    </a:lnTo>
                    <a:cubicBezTo>
                      <a:pt x="26223" y="526197"/>
                      <a:pt x="17534" y="517503"/>
                      <a:pt x="17534" y="506782"/>
                    </a:cubicBezTo>
                    <a:lnTo>
                      <a:pt x="17534" y="137229"/>
                    </a:lnTo>
                    <a:cubicBezTo>
                      <a:pt x="17534" y="125919"/>
                      <a:pt x="0" y="125919"/>
                      <a:pt x="0" y="137229"/>
                    </a:cubicBezTo>
                    <a:lnTo>
                      <a:pt x="0" y="506782"/>
                    </a:lnTo>
                    <a:cubicBezTo>
                      <a:pt x="0" y="527187"/>
                      <a:pt x="16543" y="543726"/>
                      <a:pt x="36944" y="543726"/>
                    </a:cubicBezTo>
                    <a:lnTo>
                      <a:pt x="400579" y="543726"/>
                    </a:lnTo>
                    <a:cubicBezTo>
                      <a:pt x="420980" y="543726"/>
                      <a:pt x="437523" y="527187"/>
                      <a:pt x="437523" y="506782"/>
                    </a:cubicBezTo>
                    <a:lnTo>
                      <a:pt x="437523" y="355347"/>
                    </a:lnTo>
                    <a:lnTo>
                      <a:pt x="480960" y="311937"/>
                    </a:lnTo>
                    <a:cubicBezTo>
                      <a:pt x="488723" y="304184"/>
                      <a:pt x="476682" y="291426"/>
                      <a:pt x="468563" y="299536"/>
                    </a:cubicBezTo>
                    <a:lnTo>
                      <a:pt x="386419" y="381730"/>
                    </a:lnTo>
                    <a:cubicBezTo>
                      <a:pt x="384826" y="383324"/>
                      <a:pt x="382840" y="384465"/>
                      <a:pt x="380662" y="385040"/>
                    </a:cubicBezTo>
                    <a:lnTo>
                      <a:pt x="339320" y="395912"/>
                    </a:lnTo>
                    <a:lnTo>
                      <a:pt x="321024" y="377630"/>
                    </a:lnTo>
                    <a:lnTo>
                      <a:pt x="330275" y="336380"/>
                    </a:lnTo>
                    <a:cubicBezTo>
                      <a:pt x="330809" y="333996"/>
                      <a:pt x="332019" y="331818"/>
                      <a:pt x="333759" y="330106"/>
                    </a:cubicBezTo>
                    <a:lnTo>
                      <a:pt x="473924" y="192032"/>
                    </a:lnTo>
                    <a:lnTo>
                      <a:pt x="525028" y="243103"/>
                    </a:lnTo>
                    <a:lnTo>
                      <a:pt x="505005" y="263112"/>
                    </a:lnTo>
                    <a:cubicBezTo>
                      <a:pt x="496901" y="271217"/>
                      <a:pt x="509471" y="283445"/>
                      <a:pt x="517402" y="275514"/>
                    </a:cubicBezTo>
                    <a:lnTo>
                      <a:pt x="537968" y="254962"/>
                    </a:lnTo>
                    <a:cubicBezTo>
                      <a:pt x="541817" y="257263"/>
                      <a:pt x="546155" y="258445"/>
                      <a:pt x="550502" y="258445"/>
                    </a:cubicBezTo>
                    <a:cubicBezTo>
                      <a:pt x="558333" y="258445"/>
                      <a:pt x="566159" y="254715"/>
                      <a:pt x="571054" y="247259"/>
                    </a:cubicBezTo>
                    <a:cubicBezTo>
                      <a:pt x="572520" y="245030"/>
                      <a:pt x="573588" y="242551"/>
                      <a:pt x="574209" y="239957"/>
                    </a:cubicBezTo>
                    <a:cubicBezTo>
                      <a:pt x="575789" y="233373"/>
                      <a:pt x="574661" y="226894"/>
                      <a:pt x="571428" y="221524"/>
                    </a:cubicBezTo>
                    <a:lnTo>
                      <a:pt x="585757" y="207205"/>
                    </a:lnTo>
                    <a:cubicBezTo>
                      <a:pt x="593967" y="198999"/>
                      <a:pt x="598487" y="188091"/>
                      <a:pt x="598487" y="176489"/>
                    </a:cubicBezTo>
                    <a:close/>
                    <a:moveTo>
                      <a:pt x="315225" y="401711"/>
                    </a:moveTo>
                    <a:lnTo>
                      <a:pt x="316211" y="397611"/>
                    </a:lnTo>
                    <a:lnTo>
                      <a:pt x="319330" y="400725"/>
                    </a:lnTo>
                    <a:close/>
                    <a:moveTo>
                      <a:pt x="555369" y="238912"/>
                    </a:moveTo>
                    <a:cubicBezTo>
                      <a:pt x="552685" y="241592"/>
                      <a:pt x="548319" y="241592"/>
                      <a:pt x="545639" y="238907"/>
                    </a:cubicBezTo>
                    <a:lnTo>
                      <a:pt x="545639" y="238912"/>
                    </a:lnTo>
                    <a:lnTo>
                      <a:pt x="478075" y="171393"/>
                    </a:lnTo>
                    <a:cubicBezTo>
                      <a:pt x="476778" y="170096"/>
                      <a:pt x="476061" y="168370"/>
                      <a:pt x="476061" y="166535"/>
                    </a:cubicBezTo>
                    <a:cubicBezTo>
                      <a:pt x="476061" y="164704"/>
                      <a:pt x="476778" y="162978"/>
                      <a:pt x="478075" y="161681"/>
                    </a:cubicBezTo>
                    <a:cubicBezTo>
                      <a:pt x="480755" y="159001"/>
                      <a:pt x="485120" y="159001"/>
                      <a:pt x="487805" y="161681"/>
                    </a:cubicBezTo>
                    <a:lnTo>
                      <a:pt x="555369" y="229200"/>
                    </a:lnTo>
                    <a:cubicBezTo>
                      <a:pt x="556666" y="230496"/>
                      <a:pt x="557383" y="232222"/>
                      <a:pt x="557383" y="234058"/>
                    </a:cubicBezTo>
                    <a:cubicBezTo>
                      <a:pt x="557383" y="235889"/>
                      <a:pt x="556666" y="237615"/>
                      <a:pt x="555369" y="238912"/>
                    </a:cubicBezTo>
                    <a:close/>
                    <a:moveTo>
                      <a:pt x="573360" y="194803"/>
                    </a:moveTo>
                    <a:lnTo>
                      <a:pt x="559557" y="208597"/>
                    </a:lnTo>
                    <a:lnTo>
                      <a:pt x="508457" y="157526"/>
                    </a:lnTo>
                    <a:lnTo>
                      <a:pt x="522252" y="143741"/>
                    </a:lnTo>
                    <a:cubicBezTo>
                      <a:pt x="532361" y="133636"/>
                      <a:pt x="548813" y="133636"/>
                      <a:pt x="558922" y="143741"/>
                    </a:cubicBezTo>
                    <a:lnTo>
                      <a:pt x="573364" y="158174"/>
                    </a:lnTo>
                    <a:cubicBezTo>
                      <a:pt x="578259" y="163064"/>
                      <a:pt x="580953" y="169571"/>
                      <a:pt x="580953" y="176489"/>
                    </a:cubicBezTo>
                    <a:cubicBezTo>
                      <a:pt x="580953" y="183406"/>
                      <a:pt x="578255" y="189908"/>
                      <a:pt x="573360" y="194803"/>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8" name="Google Shape;2018;p35"/>
              <p:cNvSpPr/>
              <p:nvPr/>
            </p:nvSpPr>
            <p:spPr>
              <a:xfrm>
                <a:off x="7240167" y="5238490"/>
                <a:ext cx="69089" cy="93107"/>
              </a:xfrm>
              <a:custGeom>
                <a:avLst/>
                <a:gdLst/>
                <a:ahLst/>
                <a:cxnLst/>
                <a:rect l="l" t="t" r="r" b="b"/>
                <a:pathLst>
                  <a:path w="69089" h="93107" extrusionOk="0">
                    <a:moveTo>
                      <a:pt x="17534" y="84628"/>
                    </a:moveTo>
                    <a:lnTo>
                      <a:pt x="17534" y="36949"/>
                    </a:lnTo>
                    <a:cubicBezTo>
                      <a:pt x="17534" y="26241"/>
                      <a:pt x="26241" y="17534"/>
                      <a:pt x="36944" y="17534"/>
                    </a:cubicBezTo>
                    <a:lnTo>
                      <a:pt x="68943" y="17534"/>
                    </a:lnTo>
                    <a:lnTo>
                      <a:pt x="69090" y="0"/>
                    </a:lnTo>
                    <a:lnTo>
                      <a:pt x="36944" y="0"/>
                    </a:lnTo>
                    <a:cubicBezTo>
                      <a:pt x="16575" y="0"/>
                      <a:pt x="0" y="16575"/>
                      <a:pt x="0" y="36949"/>
                    </a:cubicBezTo>
                    <a:lnTo>
                      <a:pt x="0" y="84628"/>
                    </a:lnTo>
                    <a:cubicBezTo>
                      <a:pt x="0" y="95934"/>
                      <a:pt x="17534" y="95934"/>
                      <a:pt x="17534" y="84628"/>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9" name="Google Shape;2019;p35"/>
              <p:cNvSpPr/>
              <p:nvPr/>
            </p:nvSpPr>
            <p:spPr>
              <a:xfrm>
                <a:off x="7350515" y="5238490"/>
                <a:ext cx="44765" cy="17533"/>
              </a:xfrm>
              <a:custGeom>
                <a:avLst/>
                <a:gdLst/>
                <a:ahLst/>
                <a:cxnLst/>
                <a:rect l="l" t="t" r="r" b="b"/>
                <a:pathLst>
                  <a:path w="44765" h="17533" extrusionOk="0">
                    <a:moveTo>
                      <a:pt x="44624" y="17534"/>
                    </a:moveTo>
                    <a:lnTo>
                      <a:pt x="44766" y="0"/>
                    </a:lnTo>
                    <a:lnTo>
                      <a:pt x="142" y="0"/>
                    </a:lnTo>
                    <a:lnTo>
                      <a:pt x="0" y="17534"/>
                    </a:ln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2020" name="Google Shape;2020;p35"/>
          <p:cNvGrpSpPr/>
          <p:nvPr/>
        </p:nvGrpSpPr>
        <p:grpSpPr>
          <a:xfrm>
            <a:off x="3354080" y="984127"/>
            <a:ext cx="447550" cy="383615"/>
            <a:chOff x="6192364" y="4038324"/>
            <a:chExt cx="447550" cy="383615"/>
          </a:xfrm>
        </p:grpSpPr>
        <p:sp>
          <p:nvSpPr>
            <p:cNvPr id="2021" name="Google Shape;2021;p35"/>
            <p:cNvSpPr/>
            <p:nvPr/>
          </p:nvSpPr>
          <p:spPr>
            <a:xfrm>
              <a:off x="6198920" y="4090464"/>
              <a:ext cx="434439" cy="279336"/>
            </a:xfrm>
            <a:custGeom>
              <a:avLst/>
              <a:gdLst/>
              <a:ahLst/>
              <a:cxnLst/>
              <a:rect l="l" t="t" r="r" b="b"/>
              <a:pathLst>
                <a:path w="579252" h="372448" extrusionOk="0">
                  <a:moveTo>
                    <a:pt x="579253" y="186224"/>
                  </a:moveTo>
                  <a:cubicBezTo>
                    <a:pt x="579253" y="186224"/>
                    <a:pt x="482949" y="372448"/>
                    <a:pt x="289626" y="372448"/>
                  </a:cubicBezTo>
                  <a:cubicBezTo>
                    <a:pt x="98853" y="372448"/>
                    <a:pt x="0" y="186224"/>
                    <a:pt x="0" y="186224"/>
                  </a:cubicBezTo>
                  <a:cubicBezTo>
                    <a:pt x="0" y="186224"/>
                    <a:pt x="96299" y="0"/>
                    <a:pt x="289626" y="0"/>
                  </a:cubicBezTo>
                  <a:cubicBezTo>
                    <a:pt x="471467" y="0"/>
                    <a:pt x="579253" y="186224"/>
                    <a:pt x="579253" y="186224"/>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2" name="Google Shape;2022;p35"/>
            <p:cNvSpPr/>
            <p:nvPr/>
          </p:nvSpPr>
          <p:spPr>
            <a:xfrm>
              <a:off x="6313792" y="4127125"/>
              <a:ext cx="204692" cy="206012"/>
            </a:xfrm>
            <a:custGeom>
              <a:avLst/>
              <a:gdLst/>
              <a:ahLst/>
              <a:cxnLst/>
              <a:rect l="l" t="t" r="r" b="b"/>
              <a:pathLst>
                <a:path w="272922" h="274683" extrusionOk="0">
                  <a:moveTo>
                    <a:pt x="136463" y="274684"/>
                  </a:moveTo>
                  <a:cubicBezTo>
                    <a:pt x="61216" y="274684"/>
                    <a:pt x="0" y="213069"/>
                    <a:pt x="0" y="137342"/>
                  </a:cubicBezTo>
                  <a:cubicBezTo>
                    <a:pt x="0" y="61614"/>
                    <a:pt x="61216" y="0"/>
                    <a:pt x="136463" y="0"/>
                  </a:cubicBezTo>
                  <a:cubicBezTo>
                    <a:pt x="211711" y="0"/>
                    <a:pt x="272922" y="61609"/>
                    <a:pt x="272922" y="137342"/>
                  </a:cubicBezTo>
                  <a:cubicBezTo>
                    <a:pt x="272922" y="213074"/>
                    <a:pt x="211706" y="274684"/>
                    <a:pt x="136463" y="274684"/>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3" name="Google Shape;2023;p35"/>
            <p:cNvSpPr/>
            <p:nvPr/>
          </p:nvSpPr>
          <p:spPr>
            <a:xfrm>
              <a:off x="6379088" y="4192844"/>
              <a:ext cx="74099" cy="74575"/>
            </a:xfrm>
            <a:custGeom>
              <a:avLst/>
              <a:gdLst/>
              <a:ahLst/>
              <a:cxnLst/>
              <a:rect l="l" t="t" r="r" b="b"/>
              <a:pathLst>
                <a:path w="98798" h="99434" extrusionOk="0">
                  <a:moveTo>
                    <a:pt x="93021" y="26362"/>
                  </a:moveTo>
                  <a:cubicBezTo>
                    <a:pt x="96709" y="33323"/>
                    <a:pt x="98799" y="41274"/>
                    <a:pt x="98799" y="49717"/>
                  </a:cubicBezTo>
                  <a:cubicBezTo>
                    <a:pt x="98799" y="77174"/>
                    <a:pt x="76682" y="99435"/>
                    <a:pt x="49402" y="99435"/>
                  </a:cubicBezTo>
                  <a:cubicBezTo>
                    <a:pt x="22117" y="99435"/>
                    <a:pt x="0" y="77174"/>
                    <a:pt x="0" y="49717"/>
                  </a:cubicBezTo>
                  <a:cubicBezTo>
                    <a:pt x="0" y="22261"/>
                    <a:pt x="22117" y="0"/>
                    <a:pt x="49402" y="0"/>
                  </a:cubicBezTo>
                  <a:cubicBezTo>
                    <a:pt x="53417" y="0"/>
                    <a:pt x="57319" y="479"/>
                    <a:pt x="61057" y="1391"/>
                  </a:cubicBezTo>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4" name="Google Shape;2024;p35"/>
            <p:cNvSpPr/>
            <p:nvPr/>
          </p:nvSpPr>
          <p:spPr>
            <a:xfrm>
              <a:off x="6425144" y="4179039"/>
              <a:ext cx="33981" cy="34199"/>
            </a:xfrm>
            <a:custGeom>
              <a:avLst/>
              <a:gdLst/>
              <a:ahLst/>
              <a:cxnLst/>
              <a:rect l="l" t="t" r="r" b="b"/>
              <a:pathLst>
                <a:path w="45308" h="45598" extrusionOk="0">
                  <a:moveTo>
                    <a:pt x="45309" y="22799"/>
                  </a:moveTo>
                  <a:cubicBezTo>
                    <a:pt x="45309" y="10209"/>
                    <a:pt x="35165" y="0"/>
                    <a:pt x="22654" y="0"/>
                  </a:cubicBezTo>
                  <a:cubicBezTo>
                    <a:pt x="10143" y="0"/>
                    <a:pt x="0" y="10209"/>
                    <a:pt x="0" y="22799"/>
                  </a:cubicBezTo>
                  <a:cubicBezTo>
                    <a:pt x="0" y="35394"/>
                    <a:pt x="10143" y="45598"/>
                    <a:pt x="22654" y="45598"/>
                  </a:cubicBezTo>
                  <a:cubicBezTo>
                    <a:pt x="35165" y="45598"/>
                    <a:pt x="45309" y="35394"/>
                    <a:pt x="45309" y="22799"/>
                  </a:cubicBezTo>
                  <a:close/>
                </a:path>
              </a:pathLst>
            </a:custGeom>
            <a:solidFill>
              <a:schemeClr val="l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025" name="Google Shape;2025;p35"/>
            <p:cNvGrpSpPr/>
            <p:nvPr/>
          </p:nvGrpSpPr>
          <p:grpSpPr>
            <a:xfrm>
              <a:off x="6192364" y="4038324"/>
              <a:ext cx="447550" cy="383615"/>
              <a:chOff x="8212735" y="5223448"/>
              <a:chExt cx="596733" cy="511487"/>
            </a:xfrm>
          </p:grpSpPr>
          <p:sp>
            <p:nvSpPr>
              <p:cNvPr id="2026" name="Google Shape;2026;p35"/>
              <p:cNvSpPr/>
              <p:nvPr/>
            </p:nvSpPr>
            <p:spPr>
              <a:xfrm>
                <a:off x="8212735" y="5284209"/>
                <a:ext cx="596733" cy="389965"/>
              </a:xfrm>
              <a:custGeom>
                <a:avLst/>
                <a:gdLst/>
                <a:ahLst/>
                <a:cxnLst/>
                <a:rect l="l" t="t" r="r" b="b"/>
                <a:pathLst>
                  <a:path w="596733" h="389965" extrusionOk="0">
                    <a:moveTo>
                      <a:pt x="595555" y="190590"/>
                    </a:moveTo>
                    <a:cubicBezTo>
                      <a:pt x="594426" y="188642"/>
                      <a:pt x="567383" y="142373"/>
                      <a:pt x="517339" y="95475"/>
                    </a:cubicBezTo>
                    <a:cubicBezTo>
                      <a:pt x="487860" y="67850"/>
                      <a:pt x="456515" y="45817"/>
                      <a:pt x="424172" y="29988"/>
                    </a:cubicBezTo>
                    <a:cubicBezTo>
                      <a:pt x="383512" y="10090"/>
                      <a:pt x="341185" y="0"/>
                      <a:pt x="298367" y="0"/>
                    </a:cubicBezTo>
                    <a:cubicBezTo>
                      <a:pt x="261171" y="0"/>
                      <a:pt x="224817" y="6788"/>
                      <a:pt x="190317" y="20167"/>
                    </a:cubicBezTo>
                    <a:cubicBezTo>
                      <a:pt x="179800" y="24245"/>
                      <a:pt x="186114" y="40585"/>
                      <a:pt x="196627" y="36502"/>
                    </a:cubicBezTo>
                    <a:cubicBezTo>
                      <a:pt x="229106" y="23903"/>
                      <a:pt x="263338" y="17517"/>
                      <a:pt x="298367" y="17517"/>
                    </a:cubicBezTo>
                    <a:cubicBezTo>
                      <a:pt x="338412" y="17517"/>
                      <a:pt x="378067" y="26964"/>
                      <a:pt x="416237" y="45598"/>
                    </a:cubicBezTo>
                    <a:cubicBezTo>
                      <a:pt x="446977" y="60606"/>
                      <a:pt x="476852" y="81576"/>
                      <a:pt x="505033" y="107924"/>
                    </a:cubicBezTo>
                    <a:cubicBezTo>
                      <a:pt x="544860" y="145165"/>
                      <a:pt x="570105" y="182881"/>
                      <a:pt x="577872" y="195206"/>
                    </a:cubicBezTo>
                    <a:cubicBezTo>
                      <a:pt x="570774" y="207600"/>
                      <a:pt x="547706" y="245129"/>
                      <a:pt x="509203" y="282178"/>
                    </a:cubicBezTo>
                    <a:cubicBezTo>
                      <a:pt x="481887" y="308462"/>
                      <a:pt x="452244" y="329387"/>
                      <a:pt x="421085" y="344362"/>
                    </a:cubicBezTo>
                    <a:cubicBezTo>
                      <a:pt x="382319" y="362997"/>
                      <a:pt x="341030" y="372448"/>
                      <a:pt x="298367" y="372448"/>
                    </a:cubicBezTo>
                    <a:cubicBezTo>
                      <a:pt x="256286" y="372448"/>
                      <a:pt x="215361" y="362997"/>
                      <a:pt x="176727" y="344362"/>
                    </a:cubicBezTo>
                    <a:cubicBezTo>
                      <a:pt x="145664" y="329378"/>
                      <a:pt x="115962" y="308444"/>
                      <a:pt x="88458" y="282146"/>
                    </a:cubicBezTo>
                    <a:cubicBezTo>
                      <a:pt x="49478" y="244878"/>
                      <a:pt x="25890" y="207130"/>
                      <a:pt x="18761" y="194932"/>
                    </a:cubicBezTo>
                    <a:cubicBezTo>
                      <a:pt x="28927" y="177151"/>
                      <a:pt x="73316" y="105324"/>
                      <a:pt x="151018" y="58868"/>
                    </a:cubicBezTo>
                    <a:cubicBezTo>
                      <a:pt x="160701" y="53079"/>
                      <a:pt x="151741" y="38035"/>
                      <a:pt x="142062" y="43824"/>
                    </a:cubicBezTo>
                    <a:cubicBezTo>
                      <a:pt x="49046" y="99435"/>
                      <a:pt x="2899" y="187241"/>
                      <a:pt x="978" y="190955"/>
                    </a:cubicBezTo>
                    <a:cubicBezTo>
                      <a:pt x="-342" y="193509"/>
                      <a:pt x="-324" y="196552"/>
                      <a:pt x="1023" y="199097"/>
                    </a:cubicBezTo>
                    <a:cubicBezTo>
                      <a:pt x="2061" y="201050"/>
                      <a:pt x="26960" y="247432"/>
                      <a:pt x="75970" y="294422"/>
                    </a:cubicBezTo>
                    <a:cubicBezTo>
                      <a:pt x="104830" y="322088"/>
                      <a:pt x="136071" y="344153"/>
                      <a:pt x="168832" y="359995"/>
                    </a:cubicBezTo>
                    <a:cubicBezTo>
                      <a:pt x="209943" y="379879"/>
                      <a:pt x="253527" y="389965"/>
                      <a:pt x="298367" y="389965"/>
                    </a:cubicBezTo>
                    <a:cubicBezTo>
                      <a:pt x="343789" y="389965"/>
                      <a:pt x="387727" y="379884"/>
                      <a:pt x="428971" y="360000"/>
                    </a:cubicBezTo>
                    <a:cubicBezTo>
                      <a:pt x="461850" y="344153"/>
                      <a:pt x="493059" y="322079"/>
                      <a:pt x="521742" y="294403"/>
                    </a:cubicBezTo>
                    <a:cubicBezTo>
                      <a:pt x="570460" y="247387"/>
                      <a:pt x="594744" y="200963"/>
                      <a:pt x="595755" y="199011"/>
                    </a:cubicBezTo>
                    <a:cubicBezTo>
                      <a:pt x="597126" y="196356"/>
                      <a:pt x="597053" y="193176"/>
                      <a:pt x="595555" y="19059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7" name="Google Shape;2027;p35"/>
              <p:cNvSpPr/>
              <p:nvPr/>
            </p:nvSpPr>
            <p:spPr>
              <a:xfrm>
                <a:off x="8452959" y="5402310"/>
                <a:ext cx="124198" cy="135357"/>
              </a:xfrm>
              <a:custGeom>
                <a:avLst/>
                <a:gdLst/>
                <a:ahLst/>
                <a:cxnLst/>
                <a:rect l="l" t="t" r="r" b="b"/>
                <a:pathLst>
                  <a:path w="124198" h="135357" extrusionOk="0">
                    <a:moveTo>
                      <a:pt x="124198" y="31557"/>
                    </a:moveTo>
                    <a:cubicBezTo>
                      <a:pt x="124198" y="14159"/>
                      <a:pt x="110112" y="0"/>
                      <a:pt x="92803" y="0"/>
                    </a:cubicBezTo>
                    <a:cubicBezTo>
                      <a:pt x="80032" y="0"/>
                      <a:pt x="69028" y="7709"/>
                      <a:pt x="64130" y="18735"/>
                    </a:cubicBezTo>
                    <a:cubicBezTo>
                      <a:pt x="62145" y="18529"/>
                      <a:pt x="60146" y="18406"/>
                      <a:pt x="58143" y="18406"/>
                    </a:cubicBezTo>
                    <a:cubicBezTo>
                      <a:pt x="26083" y="18406"/>
                      <a:pt x="0" y="44640"/>
                      <a:pt x="0" y="76882"/>
                    </a:cubicBezTo>
                    <a:cubicBezTo>
                      <a:pt x="0" y="109123"/>
                      <a:pt x="26083" y="135357"/>
                      <a:pt x="58143" y="135357"/>
                    </a:cubicBezTo>
                    <a:cubicBezTo>
                      <a:pt x="90199" y="135357"/>
                      <a:pt x="116281" y="109123"/>
                      <a:pt x="116281" y="76882"/>
                    </a:cubicBezTo>
                    <a:cubicBezTo>
                      <a:pt x="116281" y="69779"/>
                      <a:pt x="114979" y="62718"/>
                      <a:pt x="112493" y="56113"/>
                    </a:cubicBezTo>
                    <a:cubicBezTo>
                      <a:pt x="119623" y="50324"/>
                      <a:pt x="124198" y="41470"/>
                      <a:pt x="124198" y="31557"/>
                    </a:cubicBezTo>
                    <a:close/>
                    <a:moveTo>
                      <a:pt x="92803" y="17517"/>
                    </a:moveTo>
                    <a:cubicBezTo>
                      <a:pt x="100474" y="17517"/>
                      <a:pt x="106716" y="23816"/>
                      <a:pt x="106716" y="31557"/>
                    </a:cubicBezTo>
                    <a:cubicBezTo>
                      <a:pt x="106716" y="39298"/>
                      <a:pt x="100474" y="45598"/>
                      <a:pt x="92803" y="45598"/>
                    </a:cubicBezTo>
                    <a:cubicBezTo>
                      <a:pt x="85131" y="45598"/>
                      <a:pt x="78890" y="39298"/>
                      <a:pt x="78890" y="31557"/>
                    </a:cubicBezTo>
                    <a:cubicBezTo>
                      <a:pt x="78894" y="23816"/>
                      <a:pt x="85131" y="17517"/>
                      <a:pt x="92803" y="17517"/>
                    </a:cubicBezTo>
                    <a:close/>
                    <a:moveTo>
                      <a:pt x="98799" y="76882"/>
                    </a:moveTo>
                    <a:cubicBezTo>
                      <a:pt x="98799" y="99466"/>
                      <a:pt x="80561" y="117841"/>
                      <a:pt x="58143" y="117841"/>
                    </a:cubicBezTo>
                    <a:cubicBezTo>
                      <a:pt x="35725" y="117841"/>
                      <a:pt x="17482" y="99466"/>
                      <a:pt x="17482" y="76882"/>
                    </a:cubicBezTo>
                    <a:cubicBezTo>
                      <a:pt x="17482" y="54297"/>
                      <a:pt x="35725" y="35923"/>
                      <a:pt x="58143" y="35923"/>
                    </a:cubicBezTo>
                    <a:cubicBezTo>
                      <a:pt x="59345" y="35923"/>
                      <a:pt x="60547" y="35996"/>
                      <a:pt x="61740" y="36101"/>
                    </a:cubicBezTo>
                    <a:cubicBezTo>
                      <a:pt x="63938" y="51355"/>
                      <a:pt x="77028" y="63115"/>
                      <a:pt x="92803" y="63115"/>
                    </a:cubicBezTo>
                    <a:cubicBezTo>
                      <a:pt x="94005" y="63115"/>
                      <a:pt x="95188" y="63042"/>
                      <a:pt x="96354" y="62910"/>
                    </a:cubicBezTo>
                    <a:cubicBezTo>
                      <a:pt x="97952" y="67366"/>
                      <a:pt x="98799" y="72106"/>
                      <a:pt x="98799" y="76882"/>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8" name="Google Shape;2028;p35"/>
              <p:cNvSpPr/>
              <p:nvPr/>
            </p:nvSpPr>
            <p:spPr>
              <a:xfrm>
                <a:off x="8255858" y="5223448"/>
                <a:ext cx="75473" cy="75905"/>
              </a:xfrm>
              <a:custGeom>
                <a:avLst/>
                <a:gdLst/>
                <a:ahLst/>
                <a:cxnLst/>
                <a:rect l="l" t="t" r="r" b="b"/>
                <a:pathLst>
                  <a:path w="75473" h="75905" extrusionOk="0">
                    <a:moveTo>
                      <a:pt x="8741" y="75906"/>
                    </a:moveTo>
                    <a:cubicBezTo>
                      <a:pt x="13572" y="75906"/>
                      <a:pt x="17482" y="71987"/>
                      <a:pt x="17482" y="67147"/>
                    </a:cubicBezTo>
                    <a:lnTo>
                      <a:pt x="17482" y="40165"/>
                    </a:lnTo>
                    <a:cubicBezTo>
                      <a:pt x="17482" y="27675"/>
                      <a:pt x="27621" y="17517"/>
                      <a:pt x="40087" y="17517"/>
                    </a:cubicBezTo>
                    <a:lnTo>
                      <a:pt x="67016" y="17517"/>
                    </a:lnTo>
                    <a:cubicBezTo>
                      <a:pt x="78293" y="17517"/>
                      <a:pt x="78293" y="0"/>
                      <a:pt x="67016" y="0"/>
                    </a:cubicBezTo>
                    <a:lnTo>
                      <a:pt x="40087" y="0"/>
                    </a:lnTo>
                    <a:cubicBezTo>
                      <a:pt x="17983" y="0"/>
                      <a:pt x="0" y="18018"/>
                      <a:pt x="0" y="40165"/>
                    </a:cubicBezTo>
                    <a:lnTo>
                      <a:pt x="0" y="67147"/>
                    </a:lnTo>
                    <a:cubicBezTo>
                      <a:pt x="0" y="71983"/>
                      <a:pt x="3911" y="75906"/>
                      <a:pt x="8741" y="75906"/>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35"/>
              <p:cNvSpPr/>
              <p:nvPr/>
            </p:nvSpPr>
            <p:spPr>
              <a:xfrm>
                <a:off x="8690872" y="5223448"/>
                <a:ext cx="75473" cy="75621"/>
              </a:xfrm>
              <a:custGeom>
                <a:avLst/>
                <a:gdLst/>
                <a:ahLst/>
                <a:cxnLst/>
                <a:rect l="l" t="t" r="r" b="b"/>
                <a:pathLst>
                  <a:path w="75473" h="75621" extrusionOk="0">
                    <a:moveTo>
                      <a:pt x="8458" y="17517"/>
                    </a:moveTo>
                    <a:lnTo>
                      <a:pt x="35387" y="17517"/>
                    </a:lnTo>
                    <a:cubicBezTo>
                      <a:pt x="47848" y="17517"/>
                      <a:pt x="57991" y="27675"/>
                      <a:pt x="57991" y="40165"/>
                    </a:cubicBezTo>
                    <a:lnTo>
                      <a:pt x="57991" y="67147"/>
                    </a:lnTo>
                    <a:cubicBezTo>
                      <a:pt x="57991" y="78446"/>
                      <a:pt x="75474" y="78446"/>
                      <a:pt x="75474" y="67147"/>
                    </a:cubicBezTo>
                    <a:lnTo>
                      <a:pt x="75474" y="40165"/>
                    </a:lnTo>
                    <a:cubicBezTo>
                      <a:pt x="75474" y="18018"/>
                      <a:pt x="57491" y="0"/>
                      <a:pt x="35383" y="0"/>
                    </a:cubicBezTo>
                    <a:lnTo>
                      <a:pt x="8458" y="0"/>
                    </a:lnTo>
                    <a:cubicBezTo>
                      <a:pt x="-2819" y="0"/>
                      <a:pt x="-2819" y="17517"/>
                      <a:pt x="8458" y="17517"/>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35"/>
              <p:cNvSpPr/>
              <p:nvPr/>
            </p:nvSpPr>
            <p:spPr>
              <a:xfrm>
                <a:off x="8690872" y="5659030"/>
                <a:ext cx="75473" cy="75905"/>
              </a:xfrm>
              <a:custGeom>
                <a:avLst/>
                <a:gdLst/>
                <a:ahLst/>
                <a:cxnLst/>
                <a:rect l="l" t="t" r="r" b="b"/>
                <a:pathLst>
                  <a:path w="75473" h="75905" extrusionOk="0">
                    <a:moveTo>
                      <a:pt x="66733" y="0"/>
                    </a:moveTo>
                    <a:cubicBezTo>
                      <a:pt x="61902" y="0"/>
                      <a:pt x="57991" y="3918"/>
                      <a:pt x="57991" y="8758"/>
                    </a:cubicBezTo>
                    <a:lnTo>
                      <a:pt x="57991" y="35740"/>
                    </a:lnTo>
                    <a:cubicBezTo>
                      <a:pt x="57991" y="48226"/>
                      <a:pt x="47848" y="58389"/>
                      <a:pt x="35387" y="58389"/>
                    </a:cubicBezTo>
                    <a:lnTo>
                      <a:pt x="8458" y="58389"/>
                    </a:lnTo>
                    <a:cubicBezTo>
                      <a:pt x="-2819" y="58389"/>
                      <a:pt x="-2819" y="75906"/>
                      <a:pt x="8458" y="75906"/>
                    </a:cubicBezTo>
                    <a:lnTo>
                      <a:pt x="35387" y="75906"/>
                    </a:lnTo>
                    <a:cubicBezTo>
                      <a:pt x="57491" y="75906"/>
                      <a:pt x="75474" y="57887"/>
                      <a:pt x="75474" y="35736"/>
                    </a:cubicBezTo>
                    <a:lnTo>
                      <a:pt x="75474" y="8758"/>
                    </a:lnTo>
                    <a:cubicBezTo>
                      <a:pt x="75474" y="3918"/>
                      <a:pt x="71559" y="0"/>
                      <a:pt x="66733" y="0"/>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35"/>
              <p:cNvSpPr/>
              <p:nvPr/>
            </p:nvSpPr>
            <p:spPr>
              <a:xfrm>
                <a:off x="8255858" y="5659314"/>
                <a:ext cx="75470" cy="75621"/>
              </a:xfrm>
              <a:custGeom>
                <a:avLst/>
                <a:gdLst/>
                <a:ahLst/>
                <a:cxnLst/>
                <a:rect l="l" t="t" r="r" b="b"/>
                <a:pathLst>
                  <a:path w="75470" h="75621" extrusionOk="0">
                    <a:moveTo>
                      <a:pt x="67016" y="58105"/>
                    </a:moveTo>
                    <a:lnTo>
                      <a:pt x="40087" y="58105"/>
                    </a:lnTo>
                    <a:cubicBezTo>
                      <a:pt x="27621" y="58105"/>
                      <a:pt x="17482" y="47942"/>
                      <a:pt x="17482" y="35452"/>
                    </a:cubicBezTo>
                    <a:lnTo>
                      <a:pt x="17482" y="8474"/>
                    </a:lnTo>
                    <a:cubicBezTo>
                      <a:pt x="17482" y="-2825"/>
                      <a:pt x="0" y="-2825"/>
                      <a:pt x="0" y="8474"/>
                    </a:cubicBezTo>
                    <a:lnTo>
                      <a:pt x="0" y="35456"/>
                    </a:lnTo>
                    <a:cubicBezTo>
                      <a:pt x="0" y="57603"/>
                      <a:pt x="17983" y="75622"/>
                      <a:pt x="40087" y="75622"/>
                    </a:cubicBezTo>
                    <a:lnTo>
                      <a:pt x="67016" y="75622"/>
                    </a:lnTo>
                    <a:cubicBezTo>
                      <a:pt x="78289" y="75622"/>
                      <a:pt x="78289" y="58105"/>
                      <a:pt x="67016" y="58105"/>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2040" name="Google Shape;2040;p35"/>
          <p:cNvSpPr/>
          <p:nvPr/>
        </p:nvSpPr>
        <p:spPr>
          <a:xfrm>
            <a:off x="2077326" y="468751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2" name="Google Shape;2042;p35"/>
          <p:cNvSpPr/>
          <p:nvPr/>
        </p:nvSpPr>
        <p:spPr>
          <a:xfrm>
            <a:off x="2365726" y="370698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3" name="Google Shape;2043;p35"/>
          <p:cNvSpPr/>
          <p:nvPr/>
        </p:nvSpPr>
        <p:spPr>
          <a:xfrm>
            <a:off x="4571501" y="370698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4" name="Google Shape;2044;p35"/>
          <p:cNvSpPr/>
          <p:nvPr/>
        </p:nvSpPr>
        <p:spPr>
          <a:xfrm>
            <a:off x="2653801" y="2213481"/>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5" name="Google Shape;2045;p35"/>
          <p:cNvSpPr/>
          <p:nvPr/>
        </p:nvSpPr>
        <p:spPr>
          <a:xfrm>
            <a:off x="4283201" y="2213481"/>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6" name="Google Shape;2046;p35"/>
          <p:cNvSpPr/>
          <p:nvPr/>
        </p:nvSpPr>
        <p:spPr>
          <a:xfrm>
            <a:off x="292532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7" name="Google Shape;2047;p35"/>
          <p:cNvSpPr/>
          <p:nvPr/>
        </p:nvSpPr>
        <p:spPr>
          <a:xfrm>
            <a:off x="401137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8" name="Google Shape;2048;p35"/>
          <p:cNvSpPr/>
          <p:nvPr/>
        </p:nvSpPr>
        <p:spPr>
          <a:xfrm>
            <a:off x="5477301" y="468751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49" name="Google Shape;2049;p35"/>
          <p:cNvSpPr/>
          <p:nvPr/>
        </p:nvSpPr>
        <p:spPr>
          <a:xfrm>
            <a:off x="5491405" y="414276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50" name="Google Shape;2050;p35"/>
          <p:cNvSpPr/>
          <p:nvPr/>
        </p:nvSpPr>
        <p:spPr>
          <a:xfrm>
            <a:off x="5477026" y="2214179"/>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2051" name="Google Shape;2051;p35"/>
          <p:cNvSpPr/>
          <p:nvPr/>
        </p:nvSpPr>
        <p:spPr>
          <a:xfrm>
            <a:off x="5477026" y="1066440"/>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2053" name="Google Shape;2053;p35"/>
          <p:cNvCxnSpPr>
            <a:endCxn id="2042" idx="2"/>
          </p:cNvCxnSpPr>
          <p:nvPr/>
        </p:nvCxnSpPr>
        <p:spPr>
          <a:xfrm>
            <a:off x="1558426" y="3815889"/>
            <a:ext cx="807300" cy="600"/>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4" name="Google Shape;2054;p35"/>
          <p:cNvCxnSpPr>
            <a:cxnSpLocks/>
            <a:stCxn id="1978" idx="6"/>
            <a:endCxn id="2044" idx="2"/>
          </p:cNvCxnSpPr>
          <p:nvPr/>
        </p:nvCxnSpPr>
        <p:spPr>
          <a:xfrm>
            <a:off x="1558645" y="2322981"/>
            <a:ext cx="1095156" cy="12700"/>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5" name="Google Shape;2055;p35"/>
          <p:cNvCxnSpPr>
            <a:cxnSpLocks/>
            <a:stCxn id="1977" idx="6"/>
            <a:endCxn id="2046" idx="2"/>
          </p:cNvCxnSpPr>
          <p:nvPr/>
        </p:nvCxnSpPr>
        <p:spPr>
          <a:xfrm>
            <a:off x="1558645" y="1175935"/>
            <a:ext cx="1366681" cy="5"/>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2056" name="Google Shape;2056;p35"/>
          <p:cNvCxnSpPr>
            <a:stCxn id="2047" idx="6"/>
            <a:endCxn id="2051" idx="2"/>
          </p:cNvCxnSpPr>
          <p:nvPr/>
        </p:nvCxnSpPr>
        <p:spPr>
          <a:xfrm>
            <a:off x="4230376" y="1175940"/>
            <a:ext cx="1246800" cy="600"/>
          </a:xfrm>
          <a:prstGeom prst="bentConnector3">
            <a:avLst>
              <a:gd name="adj1" fmla="val 49994"/>
            </a:avLst>
          </a:prstGeom>
          <a:noFill/>
          <a:ln w="9525" cap="flat" cmpd="sng">
            <a:solidFill>
              <a:schemeClr val="dk1"/>
            </a:solidFill>
            <a:prstDash val="dash"/>
            <a:round/>
            <a:headEnd type="none" w="med" len="med"/>
            <a:tailEnd type="oval" w="med" len="med"/>
          </a:ln>
        </p:spPr>
      </p:cxnSp>
      <p:cxnSp>
        <p:nvCxnSpPr>
          <p:cNvPr id="2057" name="Google Shape;2057;p35"/>
          <p:cNvCxnSpPr>
            <a:stCxn id="2045" idx="6"/>
            <a:endCxn id="2050" idx="2"/>
          </p:cNvCxnSpPr>
          <p:nvPr/>
        </p:nvCxnSpPr>
        <p:spPr>
          <a:xfrm>
            <a:off x="4502201" y="2322981"/>
            <a:ext cx="974700" cy="600"/>
          </a:xfrm>
          <a:prstGeom prst="bentConnector3">
            <a:avLst>
              <a:gd name="adj1" fmla="val 50006"/>
            </a:avLst>
          </a:prstGeom>
          <a:noFill/>
          <a:ln w="9525" cap="flat" cmpd="sng">
            <a:solidFill>
              <a:schemeClr val="dk1"/>
            </a:solidFill>
            <a:prstDash val="dash"/>
            <a:round/>
            <a:headEnd type="none" w="med" len="med"/>
            <a:tailEnd type="oval" w="med" len="med"/>
          </a:ln>
        </p:spPr>
      </p:cxnSp>
      <p:cxnSp>
        <p:nvCxnSpPr>
          <p:cNvPr id="2058" name="Google Shape;2058;p35"/>
          <p:cNvCxnSpPr>
            <a:cxnSpLocks/>
            <a:stCxn id="2043" idx="6"/>
          </p:cNvCxnSpPr>
          <p:nvPr/>
        </p:nvCxnSpPr>
        <p:spPr>
          <a:xfrm>
            <a:off x="4790501" y="3816489"/>
            <a:ext cx="686400" cy="600"/>
          </a:xfrm>
          <a:prstGeom prst="bentConnector3">
            <a:avLst>
              <a:gd name="adj1" fmla="val 49993"/>
            </a:avLst>
          </a:prstGeom>
          <a:noFill/>
          <a:ln w="9525" cap="flat" cmpd="sng">
            <a:solidFill>
              <a:schemeClr val="dk1"/>
            </a:solidFill>
            <a:prstDash val="dash"/>
            <a:round/>
            <a:headEnd type="none" w="med" len="med"/>
            <a:tailEnd type="oval" w="med" len="med"/>
          </a:ln>
        </p:spPr>
      </p:cxnSp>
      <p:sp>
        <p:nvSpPr>
          <p:cNvPr id="4" name="TextBox 3">
            <a:extLst>
              <a:ext uri="{FF2B5EF4-FFF2-40B4-BE49-F238E27FC236}">
                <a16:creationId xmlns:a16="http://schemas.microsoft.com/office/drawing/2014/main" id="{9100FF53-7ECA-8F37-63F1-96F56C1A20BC}"/>
              </a:ext>
            </a:extLst>
          </p:cNvPr>
          <p:cNvSpPr txBox="1"/>
          <p:nvPr/>
        </p:nvSpPr>
        <p:spPr>
          <a:xfrm>
            <a:off x="5630621" y="903639"/>
            <a:ext cx="3381527" cy="496996"/>
          </a:xfrm>
          <a:prstGeom prst="rect">
            <a:avLst/>
          </a:prstGeom>
          <a:noFill/>
        </p:spPr>
        <p:txBody>
          <a:bodyPr wrap="square">
            <a:spAutoFit/>
          </a:bodyPr>
          <a:lstStyle/>
          <a:p>
            <a:pPr algn="just">
              <a:lnSpc>
                <a:spcPct val="150000"/>
              </a:lnSpc>
            </a:pPr>
            <a:r>
              <a:rPr lang="fr-FR" sz="2000" kern="0">
                <a:solidFill>
                  <a:srgbClr val="000000"/>
                </a:solidFill>
                <a:effectLst/>
                <a:latin typeface="+mj-lt"/>
                <a:ea typeface="Calibri" panose="020F0502020204030204" pitchFamily="34" charset="0"/>
              </a:rPr>
              <a:t>Ôn lại kiến thức đã học.</a:t>
            </a:r>
            <a:endParaRPr lang="en-US" sz="2000">
              <a:latin typeface="+mj-lt"/>
            </a:endParaRPr>
          </a:p>
        </p:txBody>
      </p:sp>
      <p:sp>
        <p:nvSpPr>
          <p:cNvPr id="9" name="TextBox 8">
            <a:extLst>
              <a:ext uri="{FF2B5EF4-FFF2-40B4-BE49-F238E27FC236}">
                <a16:creationId xmlns:a16="http://schemas.microsoft.com/office/drawing/2014/main" id="{1299AA72-7E03-91A2-66DE-2A157435D115}"/>
              </a:ext>
            </a:extLst>
          </p:cNvPr>
          <p:cNvSpPr txBox="1"/>
          <p:nvPr/>
        </p:nvSpPr>
        <p:spPr>
          <a:xfrm>
            <a:off x="5703434" y="2018534"/>
            <a:ext cx="3584830" cy="496996"/>
          </a:xfrm>
          <a:prstGeom prst="rect">
            <a:avLst/>
          </a:prstGeom>
          <a:noFill/>
        </p:spPr>
        <p:txBody>
          <a:bodyPr wrap="square">
            <a:spAutoFit/>
          </a:bodyPr>
          <a:lstStyle/>
          <a:p>
            <a:pPr>
              <a:lnSpc>
                <a:spcPct val="150000"/>
              </a:lnSpc>
            </a:pPr>
            <a:r>
              <a:rPr lang="en-US" sz="2000">
                <a:latin typeface="+mj-lt"/>
              </a:rPr>
              <a:t>Làm bài tập trong SBT</a:t>
            </a:r>
          </a:p>
        </p:txBody>
      </p:sp>
      <p:sp>
        <p:nvSpPr>
          <p:cNvPr id="12" name="TextBox 11">
            <a:extLst>
              <a:ext uri="{FF2B5EF4-FFF2-40B4-BE49-F238E27FC236}">
                <a16:creationId xmlns:a16="http://schemas.microsoft.com/office/drawing/2014/main" id="{6A3F4383-5AAB-84DF-B584-56304B685767}"/>
              </a:ext>
            </a:extLst>
          </p:cNvPr>
          <p:cNvSpPr txBox="1"/>
          <p:nvPr/>
        </p:nvSpPr>
        <p:spPr>
          <a:xfrm>
            <a:off x="5834023" y="3088723"/>
            <a:ext cx="2702545" cy="1420325"/>
          </a:xfrm>
          <a:prstGeom prst="rect">
            <a:avLst/>
          </a:prstGeom>
          <a:noFill/>
        </p:spPr>
        <p:txBody>
          <a:bodyPr wrap="square">
            <a:spAutoFit/>
          </a:bodyPr>
          <a:lstStyle/>
          <a:p>
            <a:pPr algn="just">
              <a:lnSpc>
                <a:spcPct val="150000"/>
              </a:lnSpc>
            </a:pPr>
            <a:r>
              <a:rPr lang="fr-FR" sz="2000" kern="0">
                <a:solidFill>
                  <a:srgbClr val="000000"/>
                </a:solidFill>
                <a:effectLst/>
                <a:latin typeface="+mj-lt"/>
                <a:ea typeface="Calibri" panose="020F0502020204030204" pitchFamily="34" charset="0"/>
              </a:rPr>
              <a:t>Đọc và tìm hiểu trước nội dung kiến thức </a:t>
            </a:r>
            <a:r>
              <a:rPr lang="fr-FR" sz="2000" b="1" i="1" kern="0">
                <a:solidFill>
                  <a:srgbClr val="000000"/>
                </a:solidFill>
                <a:effectLst/>
                <a:latin typeface="+mj-lt"/>
                <a:ea typeface="Calibri" panose="020F0502020204030204" pitchFamily="34" charset="0"/>
              </a:rPr>
              <a:t>Bài 28 - Lipid</a:t>
            </a:r>
            <a:endParaRPr lang="en-US" sz="2000" b="1" i="1">
              <a:latin typeface="+mj-lt"/>
            </a:endParaRPr>
          </a:p>
        </p:txBody>
      </p:sp>
    </p:spTree>
  </p:cSld>
  <p:clrMapOvr>
    <a:masterClrMapping/>
  </p:clrMapOvr>
  <mc:AlternateContent xmlns:mc="http://schemas.openxmlformats.org/markup-compatibility/2006" xmlns:p15="http://schemas.microsoft.com/office/powerpoint/2012/main">
    <mc:Choice Requires="p15">
      <p:transition spd="med">
        <p15:prstTrans prst="drap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976"/>
                                        </p:tgtEl>
                                        <p:attrNameLst>
                                          <p:attrName>style.visibility</p:attrName>
                                        </p:attrNameLst>
                                      </p:cBhvr>
                                      <p:to>
                                        <p:strVal val="visible"/>
                                      </p:to>
                                    </p:set>
                                    <p:animEffect transition="in" filter="randombar(horizontal)">
                                      <p:cBhvr>
                                        <p:cTn id="7" dur="500"/>
                                        <p:tgtEl>
                                          <p:spTgt spid="197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977"/>
                                        </p:tgtEl>
                                        <p:attrNameLst>
                                          <p:attrName>style.visibility</p:attrName>
                                        </p:attrNameLst>
                                      </p:cBhvr>
                                      <p:to>
                                        <p:strVal val="visible"/>
                                      </p:to>
                                    </p:set>
                                    <p:animEffect transition="in" filter="randombar(horizontal)">
                                      <p:cBhvr>
                                        <p:cTn id="10" dur="500"/>
                                        <p:tgtEl>
                                          <p:spTgt spid="1977"/>
                                        </p:tgtEl>
                                      </p:cBhvr>
                                    </p:animEffect>
                                  </p:childTnLst>
                                </p:cTn>
                              </p:par>
                              <p:par>
                                <p:cTn id="11" presetID="14" presetClass="entr" presetSubtype="10" fill="hold" nodeType="withEffect">
                                  <p:stCondLst>
                                    <p:cond delay="0"/>
                                  </p:stCondLst>
                                  <p:childTnLst>
                                    <p:set>
                                      <p:cBhvr>
                                        <p:cTn id="12" dur="1" fill="hold">
                                          <p:stCondLst>
                                            <p:cond delay="0"/>
                                          </p:stCondLst>
                                        </p:cTn>
                                        <p:tgtEl>
                                          <p:spTgt spid="2020"/>
                                        </p:tgtEl>
                                        <p:attrNameLst>
                                          <p:attrName>style.visibility</p:attrName>
                                        </p:attrNameLst>
                                      </p:cBhvr>
                                      <p:to>
                                        <p:strVal val="visible"/>
                                      </p:to>
                                    </p:set>
                                    <p:animEffect transition="in" filter="randombar(horizontal)">
                                      <p:cBhvr>
                                        <p:cTn id="13" dur="500"/>
                                        <p:tgtEl>
                                          <p:spTgt spid="2020"/>
                                        </p:tgtEl>
                                      </p:cBhvr>
                                    </p:animEffect>
                                  </p:childTnLst>
                                </p:cTn>
                              </p:par>
                              <p:par>
                                <p:cTn id="14" presetID="14" presetClass="entr" presetSubtype="10" fill="hold" grpId="0" nodeType="withEffect" nodePh="1">
                                  <p:stCondLst>
                                    <p:cond delay="0"/>
                                  </p:stCondLst>
                                  <p:endCondLst>
                                    <p:cond evt="begin" delay="0">
                                      <p:tn val="14"/>
                                    </p:cond>
                                  </p:endCondLst>
                                  <p:childTnLst>
                                    <p:set>
                                      <p:cBhvr>
                                        <p:cTn id="15" dur="1" fill="hold">
                                          <p:stCondLst>
                                            <p:cond delay="0"/>
                                          </p:stCondLst>
                                        </p:cTn>
                                        <p:tgtEl>
                                          <p:spTgt spid="2046"/>
                                        </p:tgtEl>
                                        <p:attrNameLst>
                                          <p:attrName>style.visibility</p:attrName>
                                        </p:attrNameLst>
                                      </p:cBhvr>
                                      <p:to>
                                        <p:strVal val="visible"/>
                                      </p:to>
                                    </p:set>
                                    <p:animEffect transition="in" filter="randombar(horizontal)">
                                      <p:cBhvr>
                                        <p:cTn id="16" dur="500"/>
                                        <p:tgtEl>
                                          <p:spTgt spid="2046"/>
                                        </p:tgtEl>
                                      </p:cBhvr>
                                    </p:animEffect>
                                  </p:childTnLst>
                                </p:cTn>
                              </p:par>
                              <p:par>
                                <p:cTn id="17" presetID="14" presetClass="entr" presetSubtype="10" fill="hold" grpId="0" nodeType="withEffect" nodePh="1">
                                  <p:stCondLst>
                                    <p:cond delay="0"/>
                                  </p:stCondLst>
                                  <p:endCondLst>
                                    <p:cond evt="begin" delay="0">
                                      <p:tn val="17"/>
                                    </p:cond>
                                  </p:endCondLst>
                                  <p:childTnLst>
                                    <p:set>
                                      <p:cBhvr>
                                        <p:cTn id="18" dur="1" fill="hold">
                                          <p:stCondLst>
                                            <p:cond delay="0"/>
                                          </p:stCondLst>
                                        </p:cTn>
                                        <p:tgtEl>
                                          <p:spTgt spid="2047"/>
                                        </p:tgtEl>
                                        <p:attrNameLst>
                                          <p:attrName>style.visibility</p:attrName>
                                        </p:attrNameLst>
                                      </p:cBhvr>
                                      <p:to>
                                        <p:strVal val="visible"/>
                                      </p:to>
                                    </p:set>
                                    <p:animEffect transition="in" filter="randombar(horizontal)">
                                      <p:cBhvr>
                                        <p:cTn id="19" dur="500"/>
                                        <p:tgtEl>
                                          <p:spTgt spid="2047"/>
                                        </p:tgtEl>
                                      </p:cBhvr>
                                    </p:animEffect>
                                  </p:childTnLst>
                                </p:cTn>
                              </p:par>
                              <p:par>
                                <p:cTn id="20" presetID="14" presetClass="entr" presetSubtype="10" fill="hold" grpId="0" nodeType="withEffect" nodePh="1">
                                  <p:stCondLst>
                                    <p:cond delay="0"/>
                                  </p:stCondLst>
                                  <p:endCondLst>
                                    <p:cond evt="begin" delay="0">
                                      <p:tn val="20"/>
                                    </p:cond>
                                  </p:endCondLst>
                                  <p:childTnLst>
                                    <p:set>
                                      <p:cBhvr>
                                        <p:cTn id="21" dur="1" fill="hold">
                                          <p:stCondLst>
                                            <p:cond delay="0"/>
                                          </p:stCondLst>
                                        </p:cTn>
                                        <p:tgtEl>
                                          <p:spTgt spid="2051"/>
                                        </p:tgtEl>
                                        <p:attrNameLst>
                                          <p:attrName>style.visibility</p:attrName>
                                        </p:attrNameLst>
                                      </p:cBhvr>
                                      <p:to>
                                        <p:strVal val="visible"/>
                                      </p:to>
                                    </p:set>
                                    <p:animEffect transition="in" filter="randombar(horizontal)">
                                      <p:cBhvr>
                                        <p:cTn id="22" dur="500"/>
                                        <p:tgtEl>
                                          <p:spTgt spid="2051"/>
                                        </p:tgtEl>
                                      </p:cBhvr>
                                    </p:animEffect>
                                  </p:childTnLst>
                                </p:cTn>
                              </p:par>
                              <p:par>
                                <p:cTn id="23" presetID="14" presetClass="entr" presetSubtype="10" fill="hold" nodeType="withEffect">
                                  <p:stCondLst>
                                    <p:cond delay="0"/>
                                  </p:stCondLst>
                                  <p:childTnLst>
                                    <p:set>
                                      <p:cBhvr>
                                        <p:cTn id="24" dur="1" fill="hold">
                                          <p:stCondLst>
                                            <p:cond delay="0"/>
                                          </p:stCondLst>
                                        </p:cTn>
                                        <p:tgtEl>
                                          <p:spTgt spid="2055"/>
                                        </p:tgtEl>
                                        <p:attrNameLst>
                                          <p:attrName>style.visibility</p:attrName>
                                        </p:attrNameLst>
                                      </p:cBhvr>
                                      <p:to>
                                        <p:strVal val="visible"/>
                                      </p:to>
                                    </p:set>
                                    <p:animEffect transition="in" filter="randombar(horizontal)">
                                      <p:cBhvr>
                                        <p:cTn id="25" dur="500"/>
                                        <p:tgtEl>
                                          <p:spTgt spid="2055"/>
                                        </p:tgtEl>
                                      </p:cBhvr>
                                    </p:animEffect>
                                  </p:childTnLst>
                                </p:cTn>
                              </p:par>
                              <p:par>
                                <p:cTn id="26" presetID="14" presetClass="entr" presetSubtype="10" fill="hold" nodeType="withEffect">
                                  <p:stCondLst>
                                    <p:cond delay="0"/>
                                  </p:stCondLst>
                                  <p:childTnLst>
                                    <p:set>
                                      <p:cBhvr>
                                        <p:cTn id="27" dur="1" fill="hold">
                                          <p:stCondLst>
                                            <p:cond delay="0"/>
                                          </p:stCondLst>
                                        </p:cTn>
                                        <p:tgtEl>
                                          <p:spTgt spid="2056"/>
                                        </p:tgtEl>
                                        <p:attrNameLst>
                                          <p:attrName>style.visibility</p:attrName>
                                        </p:attrNameLst>
                                      </p:cBhvr>
                                      <p:to>
                                        <p:strVal val="visible"/>
                                      </p:to>
                                    </p:set>
                                    <p:animEffect transition="in" filter="randombar(horizontal)">
                                      <p:cBhvr>
                                        <p:cTn id="28" dur="500"/>
                                        <p:tgtEl>
                                          <p:spTgt spid="2056"/>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1974"/>
                                        </p:tgtEl>
                                        <p:attrNameLst>
                                          <p:attrName>style.visibility</p:attrName>
                                        </p:attrNameLst>
                                      </p:cBhvr>
                                      <p:to>
                                        <p:strVal val="visible"/>
                                      </p:to>
                                    </p:set>
                                    <p:animEffect transition="in" filter="randombar(horizontal)">
                                      <p:cBhvr>
                                        <p:cTn id="36" dur="500"/>
                                        <p:tgtEl>
                                          <p:spTgt spid="1974"/>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978"/>
                                        </p:tgtEl>
                                        <p:attrNameLst>
                                          <p:attrName>style.visibility</p:attrName>
                                        </p:attrNameLst>
                                      </p:cBhvr>
                                      <p:to>
                                        <p:strVal val="visible"/>
                                      </p:to>
                                    </p:set>
                                    <p:animEffect transition="in" filter="randombar(horizontal)">
                                      <p:cBhvr>
                                        <p:cTn id="39" dur="500"/>
                                        <p:tgtEl>
                                          <p:spTgt spid="1978"/>
                                        </p:tgtEl>
                                      </p:cBhvr>
                                    </p:animEffect>
                                  </p:childTnLst>
                                </p:cTn>
                              </p:par>
                              <p:par>
                                <p:cTn id="40" presetID="14" presetClass="entr" presetSubtype="10" fill="hold" nodeType="withEffect">
                                  <p:stCondLst>
                                    <p:cond delay="0"/>
                                  </p:stCondLst>
                                  <p:childTnLst>
                                    <p:set>
                                      <p:cBhvr>
                                        <p:cTn id="41" dur="1" fill="hold">
                                          <p:stCondLst>
                                            <p:cond delay="0"/>
                                          </p:stCondLst>
                                        </p:cTn>
                                        <p:tgtEl>
                                          <p:spTgt spid="1981"/>
                                        </p:tgtEl>
                                        <p:attrNameLst>
                                          <p:attrName>style.visibility</p:attrName>
                                        </p:attrNameLst>
                                      </p:cBhvr>
                                      <p:to>
                                        <p:strVal val="visible"/>
                                      </p:to>
                                    </p:set>
                                    <p:animEffect transition="in" filter="randombar(horizontal)">
                                      <p:cBhvr>
                                        <p:cTn id="42" dur="500"/>
                                        <p:tgtEl>
                                          <p:spTgt spid="1981"/>
                                        </p:tgtEl>
                                      </p:cBhvr>
                                    </p:animEffect>
                                  </p:childTnLst>
                                </p:cTn>
                              </p:par>
                              <p:par>
                                <p:cTn id="43" presetID="14" presetClass="entr" presetSubtype="10" fill="hold" grpId="0" nodeType="withEffect" nodePh="1">
                                  <p:stCondLst>
                                    <p:cond delay="0"/>
                                  </p:stCondLst>
                                  <p:endCondLst>
                                    <p:cond evt="begin" delay="0">
                                      <p:tn val="43"/>
                                    </p:cond>
                                  </p:endCondLst>
                                  <p:childTnLst>
                                    <p:set>
                                      <p:cBhvr>
                                        <p:cTn id="44" dur="1" fill="hold">
                                          <p:stCondLst>
                                            <p:cond delay="0"/>
                                          </p:stCondLst>
                                        </p:cTn>
                                        <p:tgtEl>
                                          <p:spTgt spid="2044"/>
                                        </p:tgtEl>
                                        <p:attrNameLst>
                                          <p:attrName>style.visibility</p:attrName>
                                        </p:attrNameLst>
                                      </p:cBhvr>
                                      <p:to>
                                        <p:strVal val="visible"/>
                                      </p:to>
                                    </p:set>
                                    <p:animEffect transition="in" filter="randombar(horizontal)">
                                      <p:cBhvr>
                                        <p:cTn id="45" dur="500"/>
                                        <p:tgtEl>
                                          <p:spTgt spid="2044"/>
                                        </p:tgtEl>
                                      </p:cBhvr>
                                    </p:animEffect>
                                  </p:childTnLst>
                                </p:cTn>
                              </p:par>
                              <p:par>
                                <p:cTn id="46" presetID="14" presetClass="entr" presetSubtype="10" fill="hold" grpId="0" nodeType="withEffect" nodePh="1">
                                  <p:stCondLst>
                                    <p:cond delay="0"/>
                                  </p:stCondLst>
                                  <p:endCondLst>
                                    <p:cond evt="begin" delay="0">
                                      <p:tn val="46"/>
                                    </p:cond>
                                  </p:endCondLst>
                                  <p:childTnLst>
                                    <p:set>
                                      <p:cBhvr>
                                        <p:cTn id="47" dur="1" fill="hold">
                                          <p:stCondLst>
                                            <p:cond delay="0"/>
                                          </p:stCondLst>
                                        </p:cTn>
                                        <p:tgtEl>
                                          <p:spTgt spid="2045"/>
                                        </p:tgtEl>
                                        <p:attrNameLst>
                                          <p:attrName>style.visibility</p:attrName>
                                        </p:attrNameLst>
                                      </p:cBhvr>
                                      <p:to>
                                        <p:strVal val="visible"/>
                                      </p:to>
                                    </p:set>
                                    <p:animEffect transition="in" filter="randombar(horizontal)">
                                      <p:cBhvr>
                                        <p:cTn id="48" dur="500"/>
                                        <p:tgtEl>
                                          <p:spTgt spid="2045"/>
                                        </p:tgtEl>
                                      </p:cBhvr>
                                    </p:animEffect>
                                  </p:childTnLst>
                                </p:cTn>
                              </p:par>
                              <p:par>
                                <p:cTn id="49" presetID="14" presetClass="entr" presetSubtype="10" fill="hold" grpId="0" nodeType="withEffect" nodePh="1">
                                  <p:stCondLst>
                                    <p:cond delay="0"/>
                                  </p:stCondLst>
                                  <p:endCondLst>
                                    <p:cond evt="begin" delay="0">
                                      <p:tn val="49"/>
                                    </p:cond>
                                  </p:endCondLst>
                                  <p:childTnLst>
                                    <p:set>
                                      <p:cBhvr>
                                        <p:cTn id="50" dur="1" fill="hold">
                                          <p:stCondLst>
                                            <p:cond delay="0"/>
                                          </p:stCondLst>
                                        </p:cTn>
                                        <p:tgtEl>
                                          <p:spTgt spid="2050"/>
                                        </p:tgtEl>
                                        <p:attrNameLst>
                                          <p:attrName>style.visibility</p:attrName>
                                        </p:attrNameLst>
                                      </p:cBhvr>
                                      <p:to>
                                        <p:strVal val="visible"/>
                                      </p:to>
                                    </p:set>
                                    <p:animEffect transition="in" filter="randombar(horizontal)">
                                      <p:cBhvr>
                                        <p:cTn id="51" dur="500"/>
                                        <p:tgtEl>
                                          <p:spTgt spid="2050"/>
                                        </p:tgtEl>
                                      </p:cBhvr>
                                    </p:animEffect>
                                  </p:childTnLst>
                                </p:cTn>
                              </p:par>
                              <p:par>
                                <p:cTn id="52" presetID="14" presetClass="entr" presetSubtype="10" fill="hold" nodeType="withEffect">
                                  <p:stCondLst>
                                    <p:cond delay="0"/>
                                  </p:stCondLst>
                                  <p:childTnLst>
                                    <p:set>
                                      <p:cBhvr>
                                        <p:cTn id="53" dur="1" fill="hold">
                                          <p:stCondLst>
                                            <p:cond delay="0"/>
                                          </p:stCondLst>
                                        </p:cTn>
                                        <p:tgtEl>
                                          <p:spTgt spid="2054"/>
                                        </p:tgtEl>
                                        <p:attrNameLst>
                                          <p:attrName>style.visibility</p:attrName>
                                        </p:attrNameLst>
                                      </p:cBhvr>
                                      <p:to>
                                        <p:strVal val="visible"/>
                                      </p:to>
                                    </p:set>
                                    <p:animEffect transition="in" filter="randombar(horizontal)">
                                      <p:cBhvr>
                                        <p:cTn id="54" dur="500"/>
                                        <p:tgtEl>
                                          <p:spTgt spid="2054"/>
                                        </p:tgtEl>
                                      </p:cBhvr>
                                    </p:animEffect>
                                  </p:childTnLst>
                                </p:cTn>
                              </p:par>
                              <p:par>
                                <p:cTn id="55" presetID="14" presetClass="entr" presetSubtype="10" fill="hold" nodeType="withEffect">
                                  <p:stCondLst>
                                    <p:cond delay="0"/>
                                  </p:stCondLst>
                                  <p:childTnLst>
                                    <p:set>
                                      <p:cBhvr>
                                        <p:cTn id="56" dur="1" fill="hold">
                                          <p:stCondLst>
                                            <p:cond delay="0"/>
                                          </p:stCondLst>
                                        </p:cTn>
                                        <p:tgtEl>
                                          <p:spTgt spid="2057"/>
                                        </p:tgtEl>
                                        <p:attrNameLst>
                                          <p:attrName>style.visibility</p:attrName>
                                        </p:attrNameLst>
                                      </p:cBhvr>
                                      <p:to>
                                        <p:strVal val="visible"/>
                                      </p:to>
                                    </p:set>
                                    <p:animEffect transition="in" filter="randombar(horizontal)">
                                      <p:cBhvr>
                                        <p:cTn id="57" dur="500"/>
                                        <p:tgtEl>
                                          <p:spTgt spid="2057"/>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randombar(horizontal)">
                                      <p:cBhvr>
                                        <p:cTn id="60" dur="500"/>
                                        <p:tgtEl>
                                          <p:spTgt spid="9"/>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grpId="0" nodeType="clickEffect">
                                  <p:stCondLst>
                                    <p:cond delay="0"/>
                                  </p:stCondLst>
                                  <p:childTnLst>
                                    <p:set>
                                      <p:cBhvr>
                                        <p:cTn id="64" dur="1" fill="hold">
                                          <p:stCondLst>
                                            <p:cond delay="0"/>
                                          </p:stCondLst>
                                        </p:cTn>
                                        <p:tgtEl>
                                          <p:spTgt spid="1975"/>
                                        </p:tgtEl>
                                        <p:attrNameLst>
                                          <p:attrName>style.visibility</p:attrName>
                                        </p:attrNameLst>
                                      </p:cBhvr>
                                      <p:to>
                                        <p:strVal val="visible"/>
                                      </p:to>
                                    </p:set>
                                    <p:animEffect transition="in" filter="randombar(horizontal)">
                                      <p:cBhvr>
                                        <p:cTn id="65" dur="500"/>
                                        <p:tgtEl>
                                          <p:spTgt spid="1975"/>
                                        </p:tgtEl>
                                      </p:cBhvr>
                                    </p:animEffect>
                                  </p:childTnLst>
                                </p:cTn>
                              </p:par>
                              <p:par>
                                <p:cTn id="66" presetID="14" presetClass="entr" presetSubtype="10" fill="hold" grpId="0" nodeType="withEffect">
                                  <p:stCondLst>
                                    <p:cond delay="0"/>
                                  </p:stCondLst>
                                  <p:childTnLst>
                                    <p:set>
                                      <p:cBhvr>
                                        <p:cTn id="67" dur="1" fill="hold">
                                          <p:stCondLst>
                                            <p:cond delay="0"/>
                                          </p:stCondLst>
                                        </p:cTn>
                                        <p:tgtEl>
                                          <p:spTgt spid="1979"/>
                                        </p:tgtEl>
                                        <p:attrNameLst>
                                          <p:attrName>style.visibility</p:attrName>
                                        </p:attrNameLst>
                                      </p:cBhvr>
                                      <p:to>
                                        <p:strVal val="visible"/>
                                      </p:to>
                                    </p:set>
                                    <p:animEffect transition="in" filter="randombar(horizontal)">
                                      <p:cBhvr>
                                        <p:cTn id="68" dur="500"/>
                                        <p:tgtEl>
                                          <p:spTgt spid="1979"/>
                                        </p:tgtEl>
                                      </p:cBhvr>
                                    </p:animEffect>
                                  </p:childTnLst>
                                </p:cTn>
                              </p:par>
                              <p:par>
                                <p:cTn id="69" presetID="14" presetClass="entr" presetSubtype="10" fill="hold" nodeType="withEffect">
                                  <p:stCondLst>
                                    <p:cond delay="0"/>
                                  </p:stCondLst>
                                  <p:childTnLst>
                                    <p:set>
                                      <p:cBhvr>
                                        <p:cTn id="70" dur="1" fill="hold">
                                          <p:stCondLst>
                                            <p:cond delay="0"/>
                                          </p:stCondLst>
                                        </p:cTn>
                                        <p:tgtEl>
                                          <p:spTgt spid="2001"/>
                                        </p:tgtEl>
                                        <p:attrNameLst>
                                          <p:attrName>style.visibility</p:attrName>
                                        </p:attrNameLst>
                                      </p:cBhvr>
                                      <p:to>
                                        <p:strVal val="visible"/>
                                      </p:to>
                                    </p:set>
                                    <p:animEffect transition="in" filter="randombar(horizontal)">
                                      <p:cBhvr>
                                        <p:cTn id="71" dur="500"/>
                                        <p:tgtEl>
                                          <p:spTgt spid="2001"/>
                                        </p:tgtEl>
                                      </p:cBhvr>
                                    </p:animEffect>
                                  </p:childTnLst>
                                </p:cTn>
                              </p:par>
                              <p:par>
                                <p:cTn id="72" presetID="14" presetClass="entr" presetSubtype="10" fill="hold" grpId="0" nodeType="withEffect" nodePh="1">
                                  <p:stCondLst>
                                    <p:cond delay="0"/>
                                  </p:stCondLst>
                                  <p:endCondLst>
                                    <p:cond evt="begin" delay="0">
                                      <p:tn val="72"/>
                                    </p:cond>
                                  </p:endCondLst>
                                  <p:childTnLst>
                                    <p:set>
                                      <p:cBhvr>
                                        <p:cTn id="73" dur="1" fill="hold">
                                          <p:stCondLst>
                                            <p:cond delay="0"/>
                                          </p:stCondLst>
                                        </p:cTn>
                                        <p:tgtEl>
                                          <p:spTgt spid="2040"/>
                                        </p:tgtEl>
                                        <p:attrNameLst>
                                          <p:attrName>style.visibility</p:attrName>
                                        </p:attrNameLst>
                                      </p:cBhvr>
                                      <p:to>
                                        <p:strVal val="visible"/>
                                      </p:to>
                                    </p:set>
                                    <p:animEffect transition="in" filter="randombar(horizontal)">
                                      <p:cBhvr>
                                        <p:cTn id="74" dur="500"/>
                                        <p:tgtEl>
                                          <p:spTgt spid="2040"/>
                                        </p:tgtEl>
                                      </p:cBhvr>
                                    </p:animEffect>
                                  </p:childTnLst>
                                </p:cTn>
                              </p:par>
                              <p:par>
                                <p:cTn id="75" presetID="14" presetClass="entr" presetSubtype="10" fill="hold" grpId="0" nodeType="withEffect" nodePh="1">
                                  <p:stCondLst>
                                    <p:cond delay="0"/>
                                  </p:stCondLst>
                                  <p:endCondLst>
                                    <p:cond evt="begin" delay="0">
                                      <p:tn val="75"/>
                                    </p:cond>
                                  </p:endCondLst>
                                  <p:childTnLst>
                                    <p:set>
                                      <p:cBhvr>
                                        <p:cTn id="76" dur="1" fill="hold">
                                          <p:stCondLst>
                                            <p:cond delay="0"/>
                                          </p:stCondLst>
                                        </p:cTn>
                                        <p:tgtEl>
                                          <p:spTgt spid="2042"/>
                                        </p:tgtEl>
                                        <p:attrNameLst>
                                          <p:attrName>style.visibility</p:attrName>
                                        </p:attrNameLst>
                                      </p:cBhvr>
                                      <p:to>
                                        <p:strVal val="visible"/>
                                      </p:to>
                                    </p:set>
                                    <p:animEffect transition="in" filter="randombar(horizontal)">
                                      <p:cBhvr>
                                        <p:cTn id="77" dur="500"/>
                                        <p:tgtEl>
                                          <p:spTgt spid="2042"/>
                                        </p:tgtEl>
                                      </p:cBhvr>
                                    </p:animEffect>
                                  </p:childTnLst>
                                </p:cTn>
                              </p:par>
                              <p:par>
                                <p:cTn id="78" presetID="14" presetClass="entr" presetSubtype="10" fill="hold" grpId="0" nodeType="withEffect" nodePh="1">
                                  <p:stCondLst>
                                    <p:cond delay="0"/>
                                  </p:stCondLst>
                                  <p:endCondLst>
                                    <p:cond evt="begin" delay="0">
                                      <p:tn val="78"/>
                                    </p:cond>
                                  </p:endCondLst>
                                  <p:childTnLst>
                                    <p:set>
                                      <p:cBhvr>
                                        <p:cTn id="79" dur="1" fill="hold">
                                          <p:stCondLst>
                                            <p:cond delay="0"/>
                                          </p:stCondLst>
                                        </p:cTn>
                                        <p:tgtEl>
                                          <p:spTgt spid="2043"/>
                                        </p:tgtEl>
                                        <p:attrNameLst>
                                          <p:attrName>style.visibility</p:attrName>
                                        </p:attrNameLst>
                                      </p:cBhvr>
                                      <p:to>
                                        <p:strVal val="visible"/>
                                      </p:to>
                                    </p:set>
                                    <p:animEffect transition="in" filter="randombar(horizontal)">
                                      <p:cBhvr>
                                        <p:cTn id="80" dur="500"/>
                                        <p:tgtEl>
                                          <p:spTgt spid="2043"/>
                                        </p:tgtEl>
                                      </p:cBhvr>
                                    </p:animEffect>
                                  </p:childTnLst>
                                </p:cTn>
                              </p:par>
                              <p:par>
                                <p:cTn id="81" presetID="14" presetClass="entr" presetSubtype="10" fill="hold" grpId="0" nodeType="withEffect" nodePh="1">
                                  <p:stCondLst>
                                    <p:cond delay="0"/>
                                  </p:stCondLst>
                                  <p:endCondLst>
                                    <p:cond evt="begin" delay="0">
                                      <p:tn val="81"/>
                                    </p:cond>
                                  </p:endCondLst>
                                  <p:childTnLst>
                                    <p:set>
                                      <p:cBhvr>
                                        <p:cTn id="82" dur="1" fill="hold">
                                          <p:stCondLst>
                                            <p:cond delay="0"/>
                                          </p:stCondLst>
                                        </p:cTn>
                                        <p:tgtEl>
                                          <p:spTgt spid="2048"/>
                                        </p:tgtEl>
                                        <p:attrNameLst>
                                          <p:attrName>style.visibility</p:attrName>
                                        </p:attrNameLst>
                                      </p:cBhvr>
                                      <p:to>
                                        <p:strVal val="visible"/>
                                      </p:to>
                                    </p:set>
                                    <p:animEffect transition="in" filter="randombar(horizontal)">
                                      <p:cBhvr>
                                        <p:cTn id="83" dur="500"/>
                                        <p:tgtEl>
                                          <p:spTgt spid="2048"/>
                                        </p:tgtEl>
                                      </p:cBhvr>
                                    </p:animEffect>
                                  </p:childTnLst>
                                </p:cTn>
                              </p:par>
                              <p:par>
                                <p:cTn id="84" presetID="14" presetClass="entr" presetSubtype="10" fill="hold" grpId="0" nodeType="withEffect" nodePh="1">
                                  <p:stCondLst>
                                    <p:cond delay="0"/>
                                  </p:stCondLst>
                                  <p:endCondLst>
                                    <p:cond evt="begin" delay="0">
                                      <p:tn val="84"/>
                                    </p:cond>
                                  </p:endCondLst>
                                  <p:childTnLst>
                                    <p:set>
                                      <p:cBhvr>
                                        <p:cTn id="85" dur="1" fill="hold">
                                          <p:stCondLst>
                                            <p:cond delay="0"/>
                                          </p:stCondLst>
                                        </p:cTn>
                                        <p:tgtEl>
                                          <p:spTgt spid="2049"/>
                                        </p:tgtEl>
                                        <p:attrNameLst>
                                          <p:attrName>style.visibility</p:attrName>
                                        </p:attrNameLst>
                                      </p:cBhvr>
                                      <p:to>
                                        <p:strVal val="visible"/>
                                      </p:to>
                                    </p:set>
                                    <p:animEffect transition="in" filter="randombar(horizontal)">
                                      <p:cBhvr>
                                        <p:cTn id="86" dur="500"/>
                                        <p:tgtEl>
                                          <p:spTgt spid="2049"/>
                                        </p:tgtEl>
                                      </p:cBhvr>
                                    </p:animEffect>
                                  </p:childTnLst>
                                </p:cTn>
                              </p:par>
                              <p:par>
                                <p:cTn id="87" presetID="14" presetClass="entr" presetSubtype="10" fill="hold" nodeType="withEffect">
                                  <p:stCondLst>
                                    <p:cond delay="0"/>
                                  </p:stCondLst>
                                  <p:childTnLst>
                                    <p:set>
                                      <p:cBhvr>
                                        <p:cTn id="88" dur="1" fill="hold">
                                          <p:stCondLst>
                                            <p:cond delay="0"/>
                                          </p:stCondLst>
                                        </p:cTn>
                                        <p:tgtEl>
                                          <p:spTgt spid="2053"/>
                                        </p:tgtEl>
                                        <p:attrNameLst>
                                          <p:attrName>style.visibility</p:attrName>
                                        </p:attrNameLst>
                                      </p:cBhvr>
                                      <p:to>
                                        <p:strVal val="visible"/>
                                      </p:to>
                                    </p:set>
                                    <p:animEffect transition="in" filter="randombar(horizontal)">
                                      <p:cBhvr>
                                        <p:cTn id="89" dur="500"/>
                                        <p:tgtEl>
                                          <p:spTgt spid="2053"/>
                                        </p:tgtEl>
                                      </p:cBhvr>
                                    </p:animEffect>
                                  </p:childTnLst>
                                </p:cTn>
                              </p:par>
                              <p:par>
                                <p:cTn id="90" presetID="14" presetClass="entr" presetSubtype="10" fill="hold" nodeType="withEffect">
                                  <p:stCondLst>
                                    <p:cond delay="0"/>
                                  </p:stCondLst>
                                  <p:childTnLst>
                                    <p:set>
                                      <p:cBhvr>
                                        <p:cTn id="91" dur="1" fill="hold">
                                          <p:stCondLst>
                                            <p:cond delay="0"/>
                                          </p:stCondLst>
                                        </p:cTn>
                                        <p:tgtEl>
                                          <p:spTgt spid="2058"/>
                                        </p:tgtEl>
                                        <p:attrNameLst>
                                          <p:attrName>style.visibility</p:attrName>
                                        </p:attrNameLst>
                                      </p:cBhvr>
                                      <p:to>
                                        <p:strVal val="visible"/>
                                      </p:to>
                                    </p:set>
                                    <p:animEffect transition="in" filter="randombar(horizontal)">
                                      <p:cBhvr>
                                        <p:cTn id="92" dur="500"/>
                                        <p:tgtEl>
                                          <p:spTgt spid="2058"/>
                                        </p:tgtEl>
                                      </p:cBhvr>
                                    </p:animEffect>
                                  </p:childTnLst>
                                </p:cTn>
                              </p:par>
                              <p:par>
                                <p:cTn id="93" presetID="14" presetClass="entr" presetSubtype="10"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Effect transition="in" filter="randombar(horizontal)">
                                      <p:cBhvr>
                                        <p:cTn id="9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 grpId="0" animBg="1"/>
      <p:bldP spid="1975" grpId="0" animBg="1"/>
      <p:bldP spid="1976" grpId="0" animBg="1"/>
      <p:bldP spid="1977" grpId="0" animBg="1"/>
      <p:bldP spid="1978" grpId="0" animBg="1"/>
      <p:bldP spid="1979" grpId="0" animBg="1"/>
      <p:bldP spid="2040" grpId="0"/>
      <p:bldP spid="2042" grpId="0"/>
      <p:bldP spid="2043" grpId="0"/>
      <p:bldP spid="2044" grpId="0"/>
      <p:bldP spid="2045" grpId="0"/>
      <p:bldP spid="2046" grpId="0"/>
      <p:bldP spid="2047" grpId="0"/>
      <p:bldP spid="2048" grpId="0"/>
      <p:bldP spid="2049" grpId="0"/>
      <p:bldP spid="2050" grpId="0"/>
      <p:bldP spid="2051" grpId="0"/>
      <p:bldP spid="4" grpId="0"/>
      <p:bldP spid="9"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  CÔNG THỨC VÀ ĐẶC ĐIỂM CẤU TẠO</a:t>
            </a:r>
          </a:p>
        </p:txBody>
      </p:sp>
    </p:spTree>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0" name="Rectangle 9">
            <a:extLst>
              <a:ext uri="{FF2B5EF4-FFF2-40B4-BE49-F238E27FC236}">
                <a16:creationId xmlns:a16="http://schemas.microsoft.com/office/drawing/2014/main" id="{08B70B6F-0793-ACF5-E7A5-E96FC9EFB769}"/>
              </a:ext>
            </a:extLst>
          </p:cNvPr>
          <p:cNvSpPr/>
          <p:nvPr/>
        </p:nvSpPr>
        <p:spPr>
          <a:xfrm>
            <a:off x="0" y="0"/>
            <a:ext cx="9144000" cy="740588"/>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08D9FD50-B904-AEA4-E666-913F5CD52E8F}"/>
              </a:ext>
            </a:extLst>
          </p:cNvPr>
          <p:cNvGrpSpPr/>
          <p:nvPr/>
        </p:nvGrpSpPr>
        <p:grpSpPr>
          <a:xfrm>
            <a:off x="613379" y="65242"/>
            <a:ext cx="14628511" cy="610104"/>
            <a:chOff x="1760786" y="2371695"/>
            <a:chExt cx="14628511" cy="610104"/>
          </a:xfrm>
        </p:grpSpPr>
        <p:pic>
          <p:nvPicPr>
            <p:cNvPr id="12" name="Picture 11">
              <a:extLst>
                <a:ext uri="{FF2B5EF4-FFF2-40B4-BE49-F238E27FC236}">
                  <a16:creationId xmlns:a16="http://schemas.microsoft.com/office/drawing/2014/main" id="{654A3D91-1495-36B9-5BB4-87198E2123B5}"/>
                </a:ext>
              </a:extLst>
            </p:cNvPr>
            <p:cNvPicPr>
              <a:picLocks noChangeAspect="1"/>
            </p:cNvPicPr>
            <p:nvPr/>
          </p:nvPicPr>
          <p:blipFill>
            <a:blip r:embed="rId3"/>
            <a:stretch>
              <a:fillRect/>
            </a:stretch>
          </p:blipFill>
          <p:spPr>
            <a:xfrm>
              <a:off x="1760786" y="2371695"/>
              <a:ext cx="629989" cy="610104"/>
            </a:xfrm>
            <a:prstGeom prst="rect">
              <a:avLst/>
            </a:prstGeom>
          </p:spPr>
        </p:pic>
        <p:sp>
          <p:nvSpPr>
            <p:cNvPr id="13" name="TextBox 12">
              <a:extLst>
                <a:ext uri="{FF2B5EF4-FFF2-40B4-BE49-F238E27FC236}">
                  <a16:creationId xmlns:a16="http://schemas.microsoft.com/office/drawing/2014/main" id="{A3F307E5-76C6-CC10-1C88-3F07170A0009}"/>
                </a:ext>
              </a:extLst>
            </p:cNvPr>
            <p:cNvSpPr txBox="1"/>
            <p:nvPr/>
          </p:nvSpPr>
          <p:spPr>
            <a:xfrm>
              <a:off x="2978097" y="2429397"/>
              <a:ext cx="13411200" cy="400110"/>
            </a:xfrm>
            <a:prstGeom prst="rect">
              <a:avLst/>
            </a:prstGeom>
            <a:noFill/>
          </p:spPr>
          <p:txBody>
            <a:bodyPr wrap="square" rtlCol="0">
              <a:spAutoFit/>
            </a:bodyPr>
            <a:lstStyle/>
            <a:p>
              <a:r>
                <a:rPr lang="vi-VN" sz="2000" i="1">
                  <a:solidFill>
                    <a:schemeClr val="bg1"/>
                  </a:solidFill>
                  <a:latin typeface="Arial" panose="020B0604020202020204" pitchFamily="34" charset="0"/>
                  <a:cs typeface="Arial" panose="020B0604020202020204" pitchFamily="34" charset="0"/>
                </a:rPr>
                <a:t>Thảo luận nhóm, lần lượt trả lời các câu hỏi </a:t>
              </a:r>
              <a:r>
                <a:rPr lang="en-US" sz="2000" i="1">
                  <a:solidFill>
                    <a:schemeClr val="bg1"/>
                  </a:solidFill>
                  <a:latin typeface="Arial" panose="020B0604020202020204" pitchFamily="34" charset="0"/>
                  <a:cs typeface="Arial" panose="020B0604020202020204" pitchFamily="34" charset="0"/>
                </a:rPr>
                <a:t>sau:</a:t>
              </a:r>
              <a:endParaRPr lang="en-US" sz="2000" b="1" i="1">
                <a:solidFill>
                  <a:schemeClr val="bg1"/>
                </a:solidFill>
                <a:latin typeface="Arial" panose="020B0604020202020204" pitchFamily="34" charset="0"/>
                <a:cs typeface="Arial" panose="020B0604020202020204" pitchFamily="34" charset="0"/>
              </a:endParaRPr>
            </a:p>
          </p:txBody>
        </p:sp>
      </p:grpSp>
      <p:sp>
        <p:nvSpPr>
          <p:cNvPr id="3" name="Arrow: Pentagon 2">
            <a:extLst>
              <a:ext uri="{FF2B5EF4-FFF2-40B4-BE49-F238E27FC236}">
                <a16:creationId xmlns:a16="http://schemas.microsoft.com/office/drawing/2014/main" id="{D6F54AB9-10FC-A55A-212C-1AD4E09C2A95}"/>
              </a:ext>
            </a:extLst>
          </p:cNvPr>
          <p:cNvSpPr/>
          <p:nvPr/>
        </p:nvSpPr>
        <p:spPr>
          <a:xfrm>
            <a:off x="0" y="1145699"/>
            <a:ext cx="2682744" cy="604562"/>
          </a:xfrm>
          <a:prstGeom prst="homePlate">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Quan sát mô hình</a:t>
            </a:r>
          </a:p>
        </p:txBody>
      </p:sp>
      <p:sp>
        <p:nvSpPr>
          <p:cNvPr id="7" name="TextBox 6">
            <a:extLst>
              <a:ext uri="{FF2B5EF4-FFF2-40B4-BE49-F238E27FC236}">
                <a16:creationId xmlns:a16="http://schemas.microsoft.com/office/drawing/2014/main" id="{6218C1E9-01AB-0EE9-83C2-9D03C81BA8F0}"/>
              </a:ext>
            </a:extLst>
          </p:cNvPr>
          <p:cNvSpPr txBox="1"/>
          <p:nvPr/>
        </p:nvSpPr>
        <p:spPr>
          <a:xfrm>
            <a:off x="3788274" y="1876515"/>
            <a:ext cx="4947646" cy="3266985"/>
          </a:xfrm>
          <a:prstGeom prst="rect">
            <a:avLst/>
          </a:prstGeom>
          <a:noFill/>
        </p:spPr>
        <p:txBody>
          <a:bodyPr wrap="square">
            <a:spAutoFit/>
          </a:bodyPr>
          <a:lstStyle/>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Arial" panose="020B0604020202020204" pitchFamily="34" charset="0"/>
                <a:ea typeface="Calibri" panose="020F0502020204030204" pitchFamily="34" charset="0"/>
                <a:cs typeface="Arial" panose="020B0604020202020204" pitchFamily="34" charset="0"/>
              </a:rPr>
              <a:t>Nêu thành phần và số lượng các nguyên tố trong phân tử acetic acid. Cho biết nhóm nguyên tử liên kết với nguyên tử carbon còn lại.</a:t>
            </a:r>
            <a:endParaRPr lang="fr-FR" sz="2000">
              <a:latin typeface="Arial" panose="020B0604020202020204" pitchFamily="34" charset="0"/>
              <a:ea typeface="Calibri" panose="020F0502020204030204" pitchFamily="34" charset="0"/>
              <a:cs typeface="Arial" panose="020B0604020202020204" pitchFamily="34" charset="0"/>
            </a:endParaRPr>
          </a:p>
          <a:p>
            <a:pPr marL="342900" marR="0" indent="-342900" algn="just">
              <a:lnSpc>
                <a:spcPct val="150000"/>
              </a:lnSpc>
              <a:spcBef>
                <a:spcPts val="0"/>
              </a:spcBef>
              <a:spcAft>
                <a:spcPts val="0"/>
              </a:spcAft>
              <a:buFont typeface="Arial" panose="020B0604020202020204" pitchFamily="34" charset="0"/>
              <a:buChar char="•"/>
            </a:pPr>
            <a:r>
              <a:rPr lang="fr-FR" sz="2000">
                <a:solidFill>
                  <a:srgbClr val="000000"/>
                </a:solidFill>
                <a:effectLst/>
                <a:latin typeface="Arial" panose="020B0604020202020204" pitchFamily="34" charset="0"/>
                <a:ea typeface="Calibri" panose="020F0502020204030204" pitchFamily="34" charset="0"/>
                <a:cs typeface="Arial" panose="020B0604020202020204" pitchFamily="34" charset="0"/>
              </a:rPr>
              <a:t>Em hãy viết công thức cấu tạo đầy đủ và công thức cấu tạo thu gọn của acetic acid. </a:t>
            </a:r>
            <a:endParaRPr lang="en-US" sz="2000">
              <a:effectLst/>
              <a:latin typeface="Arial" panose="020B0604020202020204" pitchFamily="34" charset="0"/>
              <a:ea typeface="Calibri" panose="020F0502020204030204" pitchFamily="34" charset="0"/>
              <a:cs typeface="Arial" panose="020B0604020202020204" pitchFamily="34" charset="0"/>
            </a:endParaRPr>
          </a:p>
        </p:txBody>
      </p:sp>
      <p:pic>
        <p:nvPicPr>
          <p:cNvPr id="9" name="Picture 35">
            <a:extLst>
              <a:ext uri="{FF2B5EF4-FFF2-40B4-BE49-F238E27FC236}">
                <a16:creationId xmlns:a16="http://schemas.microsoft.com/office/drawing/2014/main" id="{8312A762-FAD1-8ED8-3018-32B0FB7AB0A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5482038" y="843883"/>
            <a:ext cx="1958440" cy="1032632"/>
          </a:xfrm>
          <a:prstGeom prst="rect">
            <a:avLst/>
          </a:prstGeom>
        </p:spPr>
      </p:pic>
      <p:pic>
        <p:nvPicPr>
          <p:cNvPr id="5" name="Picture 4">
            <a:extLst>
              <a:ext uri="{FF2B5EF4-FFF2-40B4-BE49-F238E27FC236}">
                <a16:creationId xmlns:a16="http://schemas.microsoft.com/office/drawing/2014/main" id="{56E00806-185A-46E4-0A1D-F3199B33BAEE}"/>
              </a:ext>
            </a:extLst>
          </p:cNvPr>
          <p:cNvPicPr>
            <a:picLocks noChangeAspect="1"/>
          </p:cNvPicPr>
          <p:nvPr/>
        </p:nvPicPr>
        <p:blipFill>
          <a:blip r:embed="rId6"/>
          <a:stretch>
            <a:fillRect/>
          </a:stretch>
        </p:blipFill>
        <p:spPr>
          <a:xfrm>
            <a:off x="91055" y="2540000"/>
            <a:ext cx="3719343" cy="1706480"/>
          </a:xfrm>
          <a:prstGeom prst="rect">
            <a:avLst/>
          </a:prstGeom>
        </p:spPr>
      </p:pic>
    </p:spTree>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randombar(horizontal)">
                                      <p:cBhvr>
                                        <p:cTn id="20" dur="500"/>
                                        <p:tgtEl>
                                          <p:spTgt spid="5"/>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Vertical)">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animBg="1"/>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0" name="Rectangle 9">
            <a:extLst>
              <a:ext uri="{FF2B5EF4-FFF2-40B4-BE49-F238E27FC236}">
                <a16:creationId xmlns:a16="http://schemas.microsoft.com/office/drawing/2014/main" id="{08B70B6F-0793-ACF5-E7A5-E96FC9EFB769}"/>
              </a:ext>
            </a:extLst>
          </p:cNvPr>
          <p:cNvSpPr/>
          <p:nvPr/>
        </p:nvSpPr>
        <p:spPr>
          <a:xfrm>
            <a:off x="0" y="184294"/>
            <a:ext cx="9144000" cy="740588"/>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500" b="1"/>
              <a:t>TRẢ LỜI</a:t>
            </a:r>
          </a:p>
        </p:txBody>
      </p:sp>
      <p:sp>
        <p:nvSpPr>
          <p:cNvPr id="2" name="Rectangle: Rounded Corners 1">
            <a:extLst>
              <a:ext uri="{FF2B5EF4-FFF2-40B4-BE49-F238E27FC236}">
                <a16:creationId xmlns:a16="http://schemas.microsoft.com/office/drawing/2014/main" id="{5A148DDD-6610-3E1D-BA9B-679A6EDB8C5B}"/>
              </a:ext>
            </a:extLst>
          </p:cNvPr>
          <p:cNvSpPr/>
          <p:nvPr/>
        </p:nvSpPr>
        <p:spPr>
          <a:xfrm>
            <a:off x="494070" y="1305231"/>
            <a:ext cx="3082414"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Thành phần, số lượng </a:t>
            </a:r>
          </a:p>
        </p:txBody>
      </p:sp>
      <p:sp>
        <p:nvSpPr>
          <p:cNvPr id="8" name="TextBox 7">
            <a:extLst>
              <a:ext uri="{FF2B5EF4-FFF2-40B4-BE49-F238E27FC236}">
                <a16:creationId xmlns:a16="http://schemas.microsoft.com/office/drawing/2014/main" id="{B21634FA-2179-4375-C2D7-A412C134288A}"/>
              </a:ext>
            </a:extLst>
          </p:cNvPr>
          <p:cNvSpPr txBox="1"/>
          <p:nvPr/>
        </p:nvSpPr>
        <p:spPr>
          <a:xfrm>
            <a:off x="0" y="3196715"/>
            <a:ext cx="1552267" cy="400110"/>
          </a:xfrm>
          <a:prstGeom prst="rect">
            <a:avLst/>
          </a:prstGeom>
          <a:noFill/>
        </p:spPr>
        <p:txBody>
          <a:bodyPr wrap="square">
            <a:spAutoFit/>
          </a:bodyPr>
          <a:lstStyle/>
          <a:p>
            <a:pPr algn="ctr"/>
            <a:r>
              <a:rPr lang="fr-FR" sz="2000" kern="0">
                <a:solidFill>
                  <a:srgbClr val="000000"/>
                </a:solidFill>
                <a:effectLst/>
                <a:latin typeface="+mj-lt"/>
                <a:ea typeface="Calibri" panose="020F0502020204030204" pitchFamily="34" charset="0"/>
                <a:cs typeface="Times New Roman" panose="02020603050405020304" pitchFamily="18" charset="0"/>
              </a:rPr>
              <a:t>2C, 4H, 2O </a:t>
            </a:r>
            <a:endParaRPr lang="en-US" sz="2000">
              <a:latin typeface="+mj-lt"/>
            </a:endParaRPr>
          </a:p>
        </p:txBody>
      </p:sp>
      <p:sp>
        <p:nvSpPr>
          <p:cNvPr id="17" name="TextBox 16">
            <a:extLst>
              <a:ext uri="{FF2B5EF4-FFF2-40B4-BE49-F238E27FC236}">
                <a16:creationId xmlns:a16="http://schemas.microsoft.com/office/drawing/2014/main" id="{F757A54B-CEF2-E2CB-8BBF-831355A47166}"/>
              </a:ext>
            </a:extLst>
          </p:cNvPr>
          <p:cNvSpPr txBox="1"/>
          <p:nvPr/>
        </p:nvSpPr>
        <p:spPr>
          <a:xfrm>
            <a:off x="1743996" y="2686607"/>
            <a:ext cx="2274939" cy="1420325"/>
          </a:xfrm>
          <a:prstGeom prst="rect">
            <a:avLst/>
          </a:prstGeom>
          <a:noFill/>
        </p:spPr>
        <p:txBody>
          <a:bodyPr wrap="square">
            <a:spAutoFit/>
          </a:bodyPr>
          <a:lstStyle/>
          <a:p>
            <a:pPr algn="ctr">
              <a:lnSpc>
                <a:spcPct val="150000"/>
              </a:lnSpc>
            </a:pPr>
            <a:r>
              <a:rPr lang="fr-FR" sz="2000" kern="0">
                <a:solidFill>
                  <a:srgbClr val="000000"/>
                </a:solidFill>
                <a:effectLst/>
                <a:latin typeface="+mj-lt"/>
                <a:ea typeface="Calibri" panose="020F0502020204030204" pitchFamily="34" charset="0"/>
                <a:cs typeface="Times New Roman" panose="02020603050405020304" pitchFamily="18" charset="0"/>
              </a:rPr>
              <a:t>Nhóm nguyên tử liên kết với carbon còn lại là -COOH.</a:t>
            </a:r>
            <a:endParaRPr lang="en-US" sz="2000">
              <a:latin typeface="+mj-lt"/>
            </a:endParaRPr>
          </a:p>
        </p:txBody>
      </p:sp>
      <p:sp>
        <p:nvSpPr>
          <p:cNvPr id="19" name="Rectangle: Rounded Corners 18">
            <a:extLst>
              <a:ext uri="{FF2B5EF4-FFF2-40B4-BE49-F238E27FC236}">
                <a16:creationId xmlns:a16="http://schemas.microsoft.com/office/drawing/2014/main" id="{D6F13BB5-2C54-8002-AB00-E2E7000E3FCD}"/>
              </a:ext>
            </a:extLst>
          </p:cNvPr>
          <p:cNvSpPr/>
          <p:nvPr/>
        </p:nvSpPr>
        <p:spPr>
          <a:xfrm>
            <a:off x="4429431" y="1305230"/>
            <a:ext cx="1897627"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CTCT đầy đủ</a:t>
            </a:r>
          </a:p>
        </p:txBody>
      </p:sp>
      <p:sp>
        <p:nvSpPr>
          <p:cNvPr id="20" name="Rectangle: Rounded Corners 19">
            <a:extLst>
              <a:ext uri="{FF2B5EF4-FFF2-40B4-BE49-F238E27FC236}">
                <a16:creationId xmlns:a16="http://schemas.microsoft.com/office/drawing/2014/main" id="{87632565-11D4-4DA9-FACC-718288D78D72}"/>
              </a:ext>
            </a:extLst>
          </p:cNvPr>
          <p:cNvSpPr/>
          <p:nvPr/>
        </p:nvSpPr>
        <p:spPr>
          <a:xfrm>
            <a:off x="6769511" y="1305230"/>
            <a:ext cx="2150806" cy="641555"/>
          </a:xfrm>
          <a:prstGeom prst="roundRect">
            <a:avLst/>
          </a:prstGeom>
          <a:solidFill>
            <a:schemeClr val="accent1">
              <a:lumMod val="20000"/>
              <a:lumOff val="80000"/>
            </a:schemeClr>
          </a:solidFill>
          <a:ln>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CTCT thu gọn</a:t>
            </a:r>
          </a:p>
        </p:txBody>
      </p:sp>
      <p:pic>
        <p:nvPicPr>
          <p:cNvPr id="22" name="Picture 21">
            <a:extLst>
              <a:ext uri="{FF2B5EF4-FFF2-40B4-BE49-F238E27FC236}">
                <a16:creationId xmlns:a16="http://schemas.microsoft.com/office/drawing/2014/main" id="{DB6C375B-AFE1-0643-47E4-35B4B9DB3C91}"/>
              </a:ext>
            </a:extLst>
          </p:cNvPr>
          <p:cNvPicPr>
            <a:picLocks noChangeAspect="1"/>
          </p:cNvPicPr>
          <p:nvPr/>
        </p:nvPicPr>
        <p:blipFill>
          <a:blip r:embed="rId3"/>
          <a:stretch>
            <a:fillRect/>
          </a:stretch>
        </p:blipFill>
        <p:spPr>
          <a:xfrm>
            <a:off x="4429431" y="2802007"/>
            <a:ext cx="2133600" cy="130492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7" name="TextBox 26">
            <a:extLst>
              <a:ext uri="{FF2B5EF4-FFF2-40B4-BE49-F238E27FC236}">
                <a16:creationId xmlns:a16="http://schemas.microsoft.com/office/drawing/2014/main" id="{1A049858-F900-6E1A-9CD0-98FB58AD2916}"/>
              </a:ext>
            </a:extLst>
          </p:cNvPr>
          <p:cNvSpPr txBox="1"/>
          <p:nvPr/>
        </p:nvSpPr>
        <p:spPr>
          <a:xfrm>
            <a:off x="7223023" y="3196715"/>
            <a:ext cx="1626009" cy="400110"/>
          </a:xfrm>
          <a:prstGeom prst="rect">
            <a:avLst/>
          </a:prstGeom>
          <a:noFill/>
        </p:spPr>
        <p:txBody>
          <a:bodyPr wrap="square">
            <a:spAutoFit/>
          </a:bodyPr>
          <a:lstStyle/>
          <a:p>
            <a:pPr algn="ctr"/>
            <a:r>
              <a:rPr lang="en-US" sz="2000" kern="0">
                <a:solidFill>
                  <a:srgbClr val="000000"/>
                </a:solidFill>
                <a:effectLst/>
                <a:latin typeface="+mj-lt"/>
                <a:ea typeface="Calibri" panose="020F0502020204030204" pitchFamily="34" charset="0"/>
                <a:cs typeface="Times New Roman" panose="02020603050405020304" pitchFamily="18" charset="0"/>
              </a:rPr>
              <a:t>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-COOH</a:t>
            </a:r>
            <a:endParaRPr lang="en-US" sz="2000">
              <a:latin typeface="+mj-lt"/>
            </a:endParaRPr>
          </a:p>
        </p:txBody>
      </p:sp>
      <p:cxnSp>
        <p:nvCxnSpPr>
          <p:cNvPr id="29" name="Straight Arrow Connector 28">
            <a:extLst>
              <a:ext uri="{FF2B5EF4-FFF2-40B4-BE49-F238E27FC236}">
                <a16:creationId xmlns:a16="http://schemas.microsoft.com/office/drawing/2014/main" id="{979D819A-F79C-5508-945F-B08C301180D6}"/>
              </a:ext>
            </a:extLst>
          </p:cNvPr>
          <p:cNvCxnSpPr>
            <a:stCxn id="2" idx="2"/>
          </p:cNvCxnSpPr>
          <p:nvPr/>
        </p:nvCxnSpPr>
        <p:spPr>
          <a:xfrm flipH="1">
            <a:off x="776133" y="1946786"/>
            <a:ext cx="1259144" cy="73982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1" name="Straight Arrow Connector 30">
            <a:extLst>
              <a:ext uri="{FF2B5EF4-FFF2-40B4-BE49-F238E27FC236}">
                <a16:creationId xmlns:a16="http://schemas.microsoft.com/office/drawing/2014/main" id="{284F967D-77E7-C9C5-FD32-EAB02CB976D8}"/>
              </a:ext>
            </a:extLst>
          </p:cNvPr>
          <p:cNvCxnSpPr>
            <a:cxnSpLocks/>
            <a:stCxn id="2" idx="2"/>
            <a:endCxn id="17" idx="0"/>
          </p:cNvCxnSpPr>
          <p:nvPr/>
        </p:nvCxnSpPr>
        <p:spPr>
          <a:xfrm>
            <a:off x="2035277" y="1946786"/>
            <a:ext cx="846189" cy="739821"/>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4" name="Straight Arrow Connector 33">
            <a:extLst>
              <a:ext uri="{FF2B5EF4-FFF2-40B4-BE49-F238E27FC236}">
                <a16:creationId xmlns:a16="http://schemas.microsoft.com/office/drawing/2014/main" id="{76FC95D8-7F5D-5C9D-7DEE-50318F89F09C}"/>
              </a:ext>
            </a:extLst>
          </p:cNvPr>
          <p:cNvCxnSpPr>
            <a:cxnSpLocks/>
            <a:endCxn id="22" idx="0"/>
          </p:cNvCxnSpPr>
          <p:nvPr/>
        </p:nvCxnSpPr>
        <p:spPr>
          <a:xfrm>
            <a:off x="5144423" y="1946785"/>
            <a:ext cx="351808" cy="855222"/>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6" name="Straight Arrow Connector 35">
            <a:extLst>
              <a:ext uri="{FF2B5EF4-FFF2-40B4-BE49-F238E27FC236}">
                <a16:creationId xmlns:a16="http://schemas.microsoft.com/office/drawing/2014/main" id="{52E889A1-CDA6-6EE4-AA34-7B86E857AA82}"/>
              </a:ext>
            </a:extLst>
          </p:cNvPr>
          <p:cNvCxnSpPr>
            <a:cxnSpLocks/>
          </p:cNvCxnSpPr>
          <p:nvPr/>
        </p:nvCxnSpPr>
        <p:spPr>
          <a:xfrm>
            <a:off x="7759188" y="1946785"/>
            <a:ext cx="371782" cy="1069260"/>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38625012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500"/>
                                        <p:tgtEl>
                                          <p:spTgt spid="19"/>
                                        </p:tgtEl>
                                      </p:cBhvr>
                                    </p:animEffect>
                                  </p:childTnLst>
                                </p:cTn>
                              </p:par>
                              <p:par>
                                <p:cTn id="25" presetID="10" presetClass="entr" presetSubtype="0"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par>
                                <p:cTn id="28" presetID="10" presetClass="entr" presetSubtype="0" fill="hold"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par>
                                <p:cTn id="36" presetID="10" presetClass="entr" presetSubtype="0" fill="hold" nodeType="with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7" grpId="0"/>
      <p:bldP spid="19" grpId="0" animBg="1"/>
      <p:bldP spid="20" grpId="0" animBg="1"/>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4"/>
        <p:cNvGrpSpPr/>
        <p:nvPr/>
      </p:nvGrpSpPr>
      <p:grpSpPr>
        <a:xfrm>
          <a:off x="0" y="0"/>
          <a:ext cx="0" cy="0"/>
          <a:chOff x="0" y="0"/>
          <a:chExt cx="0" cy="0"/>
        </a:xfrm>
      </p:grpSpPr>
      <p:sp>
        <p:nvSpPr>
          <p:cNvPr id="14" name="Arrow: Pentagon 13">
            <a:extLst>
              <a:ext uri="{FF2B5EF4-FFF2-40B4-BE49-F238E27FC236}">
                <a16:creationId xmlns:a16="http://schemas.microsoft.com/office/drawing/2014/main" id="{F3653B0E-022F-BC8B-44C0-8DE438D79122}"/>
              </a:ext>
            </a:extLst>
          </p:cNvPr>
          <p:cNvSpPr/>
          <p:nvPr/>
        </p:nvSpPr>
        <p:spPr>
          <a:xfrm>
            <a:off x="1" y="565546"/>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Công thức cấu tạo</a:t>
            </a:r>
          </a:p>
        </p:txBody>
      </p:sp>
      <p:graphicFrame>
        <p:nvGraphicFramePr>
          <p:cNvPr id="16" name="Table 15">
            <a:extLst>
              <a:ext uri="{FF2B5EF4-FFF2-40B4-BE49-F238E27FC236}">
                <a16:creationId xmlns:a16="http://schemas.microsoft.com/office/drawing/2014/main" id="{169BDA30-AB20-692C-6329-1CF7229EFE57}"/>
              </a:ext>
            </a:extLst>
          </p:cNvPr>
          <p:cNvGraphicFramePr>
            <a:graphicFrameLocks noGrp="1"/>
          </p:cNvGraphicFramePr>
          <p:nvPr>
            <p:extLst>
              <p:ext uri="{D42A27DB-BD31-4B8C-83A1-F6EECF244321}">
                <p14:modId xmlns:p14="http://schemas.microsoft.com/office/powerpoint/2010/main" val="1162357909"/>
              </p:ext>
            </p:extLst>
          </p:nvPr>
        </p:nvGraphicFramePr>
        <p:xfrm>
          <a:off x="230412" y="1206901"/>
          <a:ext cx="4688175" cy="2013079"/>
        </p:xfrm>
        <a:graphic>
          <a:graphicData uri="http://schemas.openxmlformats.org/drawingml/2006/table">
            <a:tbl>
              <a:tblPr firstRow="1" firstCol="1" bandRow="1">
                <a:tableStyleId>{5A111915-BE36-4E01-A7E5-04B1672EAD32}</a:tableStyleId>
              </a:tblPr>
              <a:tblGrid>
                <a:gridCol w="2343577">
                  <a:extLst>
                    <a:ext uri="{9D8B030D-6E8A-4147-A177-3AD203B41FA5}">
                      <a16:colId xmlns:a16="http://schemas.microsoft.com/office/drawing/2014/main" val="93544897"/>
                    </a:ext>
                  </a:extLst>
                </a:gridCol>
                <a:gridCol w="2344598">
                  <a:extLst>
                    <a:ext uri="{9D8B030D-6E8A-4147-A177-3AD203B41FA5}">
                      <a16:colId xmlns:a16="http://schemas.microsoft.com/office/drawing/2014/main" val="108412065"/>
                    </a:ext>
                  </a:extLst>
                </a:gridCol>
              </a:tblGrid>
              <a:tr h="762050">
                <a:tc>
                  <a:txBody>
                    <a:bodyPr/>
                    <a:lstStyle/>
                    <a:p>
                      <a:pPr marL="0" marR="0" algn="ctr">
                        <a:lnSpc>
                          <a:spcPct val="150000"/>
                        </a:lnSpc>
                        <a:spcBef>
                          <a:spcPts val="0"/>
                        </a:spcBef>
                        <a:spcAft>
                          <a:spcPts val="0"/>
                        </a:spcAft>
                      </a:pPr>
                      <a:r>
                        <a:rPr lang="fr-FR" sz="2000">
                          <a:effectLst/>
                        </a:rPr>
                        <a:t>Công thức cấu tạo đầy đủ</a:t>
                      </a:r>
                      <a:endParaRPr lang="en-US" sz="200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marL="0" marR="0" algn="ctr">
                        <a:lnSpc>
                          <a:spcPct val="150000"/>
                        </a:lnSpc>
                        <a:spcBef>
                          <a:spcPts val="0"/>
                        </a:spcBef>
                        <a:spcAft>
                          <a:spcPts val="0"/>
                        </a:spcAft>
                      </a:pPr>
                      <a:r>
                        <a:rPr lang="fr-FR" sz="2000">
                          <a:effectLst/>
                        </a:rPr>
                        <a:t>Công thức cấu tạo thu gọn</a:t>
                      </a:r>
                      <a:endParaRPr lang="en-US" sz="200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588030113"/>
                  </a:ext>
                </a:extLst>
              </a:tr>
              <a:tr h="1098679">
                <a:tc>
                  <a:txBody>
                    <a:bodyPr/>
                    <a:lstStyle/>
                    <a:p>
                      <a:pPr marL="0" marR="0" algn="just">
                        <a:lnSpc>
                          <a:spcPct val="150000"/>
                        </a:lnSpc>
                        <a:spcBef>
                          <a:spcPts val="0"/>
                        </a:spcBef>
                        <a:spcAft>
                          <a:spcPts val="0"/>
                        </a:spcAft>
                      </a:pPr>
                      <a:endParaRPr lang="fr-FR" sz="2000">
                        <a:solidFill>
                          <a:srgbClr val="000000"/>
                        </a:solidFill>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marL="0" marR="0" algn="just">
                        <a:lnSpc>
                          <a:spcPct val="150000"/>
                        </a:lnSpc>
                        <a:spcBef>
                          <a:spcPts val="0"/>
                        </a:spcBef>
                        <a:spcAft>
                          <a:spcPts val="0"/>
                        </a:spcAft>
                      </a:pPr>
                      <a:r>
                        <a:rPr lang="fr-FR" sz="2000">
                          <a:effectLst/>
                        </a:rPr>
                        <a:t>CH</a:t>
                      </a:r>
                      <a:r>
                        <a:rPr lang="fr-FR" sz="2000" baseline="-25000">
                          <a:effectLst/>
                        </a:rPr>
                        <a:t>3</a:t>
                      </a:r>
                      <a:r>
                        <a:rPr lang="fr-FR" sz="2000">
                          <a:effectLst/>
                        </a:rPr>
                        <a:t>-COOH</a:t>
                      </a:r>
                      <a:endParaRPr lang="en-US" sz="200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600518288"/>
                  </a:ext>
                </a:extLst>
              </a:tr>
            </a:tbl>
          </a:graphicData>
        </a:graphic>
      </p:graphicFrame>
      <p:graphicFrame>
        <p:nvGraphicFramePr>
          <p:cNvPr id="18" name="Object 17">
            <a:extLst>
              <a:ext uri="{FF2B5EF4-FFF2-40B4-BE49-F238E27FC236}">
                <a16:creationId xmlns:a16="http://schemas.microsoft.com/office/drawing/2014/main" id="{B70D5364-87DE-E02D-8176-37971F29EE63}"/>
              </a:ext>
            </a:extLst>
          </p:cNvPr>
          <p:cNvGraphicFramePr>
            <a:graphicFrameLocks noChangeAspect="1"/>
          </p:cNvGraphicFramePr>
          <p:nvPr>
            <p:extLst>
              <p:ext uri="{D42A27DB-BD31-4B8C-83A1-F6EECF244321}">
                <p14:modId xmlns:p14="http://schemas.microsoft.com/office/powerpoint/2010/main" val="1960987621"/>
              </p:ext>
            </p:extLst>
          </p:nvPr>
        </p:nvGraphicFramePr>
        <p:xfrm>
          <a:off x="501118" y="2068129"/>
          <a:ext cx="1652147" cy="1007241"/>
        </p:xfrm>
        <a:graphic>
          <a:graphicData uri="http://schemas.openxmlformats.org/presentationml/2006/ole">
            <mc:AlternateContent xmlns:mc="http://schemas.openxmlformats.org/markup-compatibility/2006">
              <mc:Choice xmlns:v="urn:schemas-microsoft-com:vml" Requires="v">
                <p:oleObj spid="_x0000_s1031" r:id="rId4" imgW="1152470" imgH="704748" progId="ACD.ChemSketch.20">
                  <p:embed/>
                </p:oleObj>
              </mc:Choice>
              <mc:Fallback>
                <p:oleObj r:id="rId4" imgW="1152470" imgH="704748" progId="ACD.ChemSketch.20">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1118" y="2068129"/>
                        <a:ext cx="1652147" cy="1007241"/>
                      </a:xfrm>
                      <a:prstGeom prst="rect">
                        <a:avLst/>
                      </a:prstGeom>
                      <a:noFill/>
                    </p:spPr>
                  </p:pic>
                </p:oleObj>
              </mc:Fallback>
            </mc:AlternateContent>
          </a:graphicData>
        </a:graphic>
      </p:graphicFrame>
      <p:sp>
        <p:nvSpPr>
          <p:cNvPr id="20" name="Arrow: Pentagon 19">
            <a:extLst>
              <a:ext uri="{FF2B5EF4-FFF2-40B4-BE49-F238E27FC236}">
                <a16:creationId xmlns:a16="http://schemas.microsoft.com/office/drawing/2014/main" id="{772E3AE5-002F-859B-DA56-4507425B0A4F}"/>
              </a:ext>
            </a:extLst>
          </p:cNvPr>
          <p:cNvSpPr/>
          <p:nvPr/>
        </p:nvSpPr>
        <p:spPr>
          <a:xfrm>
            <a:off x="6334432" y="565546"/>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Công thức phân tử</a:t>
            </a:r>
          </a:p>
        </p:txBody>
      </p:sp>
      <p:grpSp>
        <p:nvGrpSpPr>
          <p:cNvPr id="26" name="Group 25">
            <a:extLst>
              <a:ext uri="{FF2B5EF4-FFF2-40B4-BE49-F238E27FC236}">
                <a16:creationId xmlns:a16="http://schemas.microsoft.com/office/drawing/2014/main" id="{88794410-8246-792E-8852-D22C743924C6}"/>
              </a:ext>
            </a:extLst>
          </p:cNvPr>
          <p:cNvGrpSpPr/>
          <p:nvPr/>
        </p:nvGrpSpPr>
        <p:grpSpPr>
          <a:xfrm>
            <a:off x="6275439" y="1378974"/>
            <a:ext cx="2728451" cy="1570703"/>
            <a:chOff x="6275439" y="1378974"/>
            <a:chExt cx="2728451" cy="1570703"/>
          </a:xfrm>
        </p:grpSpPr>
        <p:sp>
          <p:nvSpPr>
            <p:cNvPr id="24" name="Cloud 23">
              <a:extLst>
                <a:ext uri="{FF2B5EF4-FFF2-40B4-BE49-F238E27FC236}">
                  <a16:creationId xmlns:a16="http://schemas.microsoft.com/office/drawing/2014/main" id="{CF2E4A25-A8A7-C08C-E5CD-9C14641D09DE}"/>
                </a:ext>
              </a:extLst>
            </p:cNvPr>
            <p:cNvSpPr/>
            <p:nvPr/>
          </p:nvSpPr>
          <p:spPr>
            <a:xfrm>
              <a:off x="6275439" y="1378974"/>
              <a:ext cx="2728451" cy="1570703"/>
            </a:xfrm>
            <a:prstGeom prst="cloud">
              <a:avLst/>
            </a:prstGeom>
            <a:solidFill>
              <a:schemeClr val="accent3">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F34106E-9771-9F8F-E969-B8A392A2C232}"/>
                </a:ext>
              </a:extLst>
            </p:cNvPr>
            <p:cNvSpPr txBox="1"/>
            <p:nvPr/>
          </p:nvSpPr>
          <p:spPr>
            <a:xfrm>
              <a:off x="7139735" y="1964270"/>
              <a:ext cx="1198962" cy="400110"/>
            </a:xfrm>
            <a:prstGeom prst="rect">
              <a:avLst/>
            </a:prstGeom>
            <a:noFill/>
          </p:spPr>
          <p:txBody>
            <a:bodyPr wrap="square">
              <a:spAutoFit/>
            </a:bodyPr>
            <a:lstStyle/>
            <a:p>
              <a:r>
                <a:rPr lang="fr-FR" sz="2000" kern="0">
                  <a:solidFill>
                    <a:srgbClr val="000000"/>
                  </a:solidFill>
                  <a:effectLst/>
                  <a:latin typeface="+mj-lt"/>
                  <a:ea typeface="Calibri" panose="020F0502020204030204" pitchFamily="34" charset="0"/>
                  <a:cs typeface="Times New Roman" panose="02020603050405020304" pitchFamily="18" charset="0"/>
                </a:rPr>
                <a:t>C</a:t>
              </a:r>
              <a:r>
                <a:rPr lang="fr-FR" sz="2000" kern="0" baseline="-25000">
                  <a:solidFill>
                    <a:srgbClr val="000000"/>
                  </a:solidFill>
                  <a:effectLst/>
                  <a:latin typeface="+mj-lt"/>
                  <a:ea typeface="Calibri" panose="020F0502020204030204" pitchFamily="34" charset="0"/>
                  <a:cs typeface="Times New Roman" panose="02020603050405020304" pitchFamily="18" charset="0"/>
                </a:rPr>
                <a:t>2</a:t>
              </a:r>
              <a:r>
                <a:rPr lang="fr-FR" sz="2000" kern="0">
                  <a:solidFill>
                    <a:srgbClr val="000000"/>
                  </a:solidFill>
                  <a:effectLst/>
                  <a:latin typeface="+mj-lt"/>
                  <a:ea typeface="Calibri" panose="020F0502020204030204" pitchFamily="34" charset="0"/>
                  <a:cs typeface="Times New Roman" panose="02020603050405020304" pitchFamily="18" charset="0"/>
                </a:rPr>
                <a:t>H</a:t>
              </a:r>
              <a:r>
                <a:rPr lang="fr-FR" sz="2000" kern="0" baseline="-25000">
                  <a:solidFill>
                    <a:srgbClr val="000000"/>
                  </a:solidFill>
                  <a:effectLst/>
                  <a:latin typeface="+mj-lt"/>
                  <a:ea typeface="Calibri" panose="020F0502020204030204" pitchFamily="34" charset="0"/>
                  <a:cs typeface="Times New Roman" panose="02020603050405020304" pitchFamily="18" charset="0"/>
                </a:rPr>
                <a:t>4</a:t>
              </a:r>
              <a:r>
                <a:rPr lang="fr-FR" sz="2000" kern="0">
                  <a:solidFill>
                    <a:srgbClr val="000000"/>
                  </a:solidFill>
                  <a:effectLst/>
                  <a:latin typeface="+mj-lt"/>
                  <a:ea typeface="Calibri" panose="020F0502020204030204" pitchFamily="34" charset="0"/>
                  <a:cs typeface="Times New Roman" panose="02020603050405020304" pitchFamily="18" charset="0"/>
                </a:rPr>
                <a:t>O</a:t>
              </a:r>
              <a:r>
                <a:rPr lang="fr-FR" sz="2000" kern="0" baseline="-25000">
                  <a:solidFill>
                    <a:srgbClr val="000000"/>
                  </a:solidFill>
                  <a:effectLst/>
                  <a:latin typeface="+mj-lt"/>
                  <a:ea typeface="Calibri" panose="020F0502020204030204" pitchFamily="34" charset="0"/>
                  <a:cs typeface="Times New Roman" panose="02020603050405020304" pitchFamily="18" charset="0"/>
                </a:rPr>
                <a:t>2</a:t>
              </a:r>
              <a:endParaRPr lang="en-US" sz="2000">
                <a:latin typeface="+mj-lt"/>
              </a:endParaRPr>
            </a:p>
          </p:txBody>
        </p:sp>
      </p:grpSp>
      <p:sp>
        <p:nvSpPr>
          <p:cNvPr id="27" name="Arrow: Pentagon 26">
            <a:extLst>
              <a:ext uri="{FF2B5EF4-FFF2-40B4-BE49-F238E27FC236}">
                <a16:creationId xmlns:a16="http://schemas.microsoft.com/office/drawing/2014/main" id="{AEACEF26-34B8-8271-7500-9F4C0F149321}"/>
              </a:ext>
            </a:extLst>
          </p:cNvPr>
          <p:cNvSpPr/>
          <p:nvPr/>
        </p:nvSpPr>
        <p:spPr>
          <a:xfrm>
            <a:off x="1" y="3354860"/>
            <a:ext cx="2809568" cy="477054"/>
          </a:xfrm>
          <a:prstGeom prst="homePlate">
            <a:avLst/>
          </a:prstGeom>
          <a:solidFill>
            <a:schemeClr val="accent5">
              <a:lumMod val="20000"/>
              <a:lumOff val="80000"/>
            </a:schemeClr>
          </a:solidFill>
          <a:ln>
            <a:solidFill>
              <a:schemeClr val="accent6">
                <a:lumMod val="50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rPr>
              <a:t>Đặc điểm</a:t>
            </a:r>
          </a:p>
        </p:txBody>
      </p:sp>
      <p:sp>
        <p:nvSpPr>
          <p:cNvPr id="31" name="TextBox 30">
            <a:extLst>
              <a:ext uri="{FF2B5EF4-FFF2-40B4-BE49-F238E27FC236}">
                <a16:creationId xmlns:a16="http://schemas.microsoft.com/office/drawing/2014/main" id="{62DA474B-EB20-B444-D2F5-540D2B913FAD}"/>
              </a:ext>
            </a:extLst>
          </p:cNvPr>
          <p:cNvSpPr txBox="1"/>
          <p:nvPr/>
        </p:nvSpPr>
        <p:spPr>
          <a:xfrm>
            <a:off x="501117" y="3936200"/>
            <a:ext cx="7837579" cy="958660"/>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Trong phân tử có nhóm -COOH (nhóm gây nên tính chất đặc trưng của acetic acid).</a:t>
            </a:r>
            <a:endParaRPr lang="en-US" sz="2000">
              <a:effectLst/>
              <a:latin typeface="+mj-lt"/>
              <a:ea typeface="Calibri" panose="020F0502020204030204" pitchFamily="34" charset="0"/>
              <a:cs typeface="Times New Roman" panose="02020603050405020304" pitchFamily="18" charset="0"/>
            </a:endParaRPr>
          </a:p>
        </p:txBody>
      </p:sp>
      <p:grpSp>
        <p:nvGrpSpPr>
          <p:cNvPr id="32" name="Group 31">
            <a:extLst>
              <a:ext uri="{FF2B5EF4-FFF2-40B4-BE49-F238E27FC236}">
                <a16:creationId xmlns:a16="http://schemas.microsoft.com/office/drawing/2014/main" id="{9C331CE1-F84A-407A-37B9-C0ED908733A4}"/>
              </a:ext>
            </a:extLst>
          </p:cNvPr>
          <p:cNvGrpSpPr/>
          <p:nvPr/>
        </p:nvGrpSpPr>
        <p:grpSpPr>
          <a:xfrm>
            <a:off x="3117686" y="0"/>
            <a:ext cx="2908628" cy="640080"/>
            <a:chOff x="6553200" y="-173302"/>
            <a:chExt cx="4953000" cy="1496299"/>
          </a:xfrm>
        </p:grpSpPr>
        <p:sp>
          <p:nvSpPr>
            <p:cNvPr id="33" name="Round Same Side Corner Rectangle 53">
              <a:extLst>
                <a:ext uri="{FF2B5EF4-FFF2-40B4-BE49-F238E27FC236}">
                  <a16:creationId xmlns:a16="http://schemas.microsoft.com/office/drawing/2014/main" id="{3CD3438E-987D-5B4D-BBD1-63B345345456}"/>
                </a:ext>
              </a:extLst>
            </p:cNvPr>
            <p:cNvSpPr/>
            <p:nvPr/>
          </p:nvSpPr>
          <p:spPr>
            <a:xfrm flipV="1">
              <a:off x="6553200" y="-173302"/>
              <a:ext cx="4953000" cy="1496299"/>
            </a:xfrm>
            <a:prstGeom prst="round2SameRect">
              <a:avLst>
                <a:gd name="adj1" fmla="val 42754"/>
                <a:gd name="adj2" fmla="val 0"/>
              </a:avLst>
            </a:prstGeom>
            <a:solidFill>
              <a:srgbClr val="674EA7">
                <a:lumMod val="75000"/>
              </a:srgbClr>
            </a:solidFill>
            <a:ln w="25400" cap="flat" cmpd="sng" algn="ctr">
              <a:solidFill>
                <a:srgbClr val="674EA7">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ndParaRPr>
            </a:p>
          </p:txBody>
        </p:sp>
        <p:sp>
          <p:nvSpPr>
            <p:cNvPr id="34" name="TextBox 33">
              <a:extLst>
                <a:ext uri="{FF2B5EF4-FFF2-40B4-BE49-F238E27FC236}">
                  <a16:creationId xmlns:a16="http://schemas.microsoft.com/office/drawing/2014/main" id="{025F07E3-5E31-95A0-B7F9-D94CD0F6FAA9}"/>
                </a:ext>
              </a:extLst>
            </p:cNvPr>
            <p:cNvSpPr txBox="1"/>
            <p:nvPr/>
          </p:nvSpPr>
          <p:spPr>
            <a:xfrm>
              <a:off x="7141625" y="171168"/>
              <a:ext cx="3776150" cy="80735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3000" b="1" i="0" u="none" strike="noStrike" kern="0" cap="none" spc="0" normalizeH="0" baseline="0" noProof="0">
                  <a:ln>
                    <a:noFill/>
                  </a:ln>
                  <a:solidFill>
                    <a:srgbClr val="FFFFFF"/>
                  </a:solidFill>
                  <a:effectLst/>
                  <a:uLnTx/>
                  <a:uFillTx/>
                  <a:cs typeface="Arial" panose="020B0604020202020204" pitchFamily="34" charset="0"/>
                </a:rPr>
                <a:t>GHI NHỚ</a:t>
              </a:r>
              <a:endParaRPr kumimoji="0" lang="en-US" sz="30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3261740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par>
                                <p:cTn id="13" presetID="22" presetClass="entr" presetSubtype="4"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par>
                                <p:cTn id="21" presetID="22" presetClass="entr" presetSubtype="8"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left)">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0" grpId="0" animBg="1"/>
      <p:bldP spid="27" grpId="0" animBg="1"/>
      <p:bldP spid="31"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6"/>
        <p:cNvGrpSpPr/>
        <p:nvPr/>
      </p:nvGrpSpPr>
      <p:grpSpPr>
        <a:xfrm>
          <a:off x="0" y="0"/>
          <a:ext cx="0" cy="0"/>
          <a:chOff x="0" y="0"/>
          <a:chExt cx="0" cy="0"/>
        </a:xfrm>
      </p:grpSpPr>
      <p:sp>
        <p:nvSpPr>
          <p:cNvPr id="7" name="TextBox 6">
            <a:extLst>
              <a:ext uri="{FF2B5EF4-FFF2-40B4-BE49-F238E27FC236}">
                <a16:creationId xmlns:a16="http://schemas.microsoft.com/office/drawing/2014/main" id="{DEC1A74C-3002-846E-4F4D-2E2382C91687}"/>
              </a:ext>
            </a:extLst>
          </p:cNvPr>
          <p:cNvSpPr txBox="1"/>
          <p:nvPr/>
        </p:nvSpPr>
        <p:spPr>
          <a:xfrm>
            <a:off x="1487125" y="-68072"/>
            <a:ext cx="6631861" cy="1420325"/>
          </a:xfrm>
          <a:prstGeom prst="rect">
            <a:avLst/>
          </a:prstGeom>
          <a:noFill/>
        </p:spPr>
        <p:txBody>
          <a:bodyPr wrap="square">
            <a:spAutoFit/>
          </a:bodyPr>
          <a:lstStyle/>
          <a:p>
            <a:pPr marL="0" marR="0" algn="just">
              <a:lnSpc>
                <a:spcPct val="150000"/>
              </a:lnSpc>
              <a:spcBef>
                <a:spcPts val="0"/>
              </a:spcBef>
              <a:spcAft>
                <a:spcPts val="0"/>
              </a:spcAft>
            </a:pPr>
            <a:r>
              <a:rPr lang="fr-FR" sz="2000">
                <a:solidFill>
                  <a:srgbClr val="000000"/>
                </a:solidFill>
                <a:effectLst/>
                <a:latin typeface="+mj-lt"/>
                <a:ea typeface="Calibri" panose="020F0502020204030204" pitchFamily="34" charset="0"/>
                <a:cs typeface="Times New Roman" panose="02020603050405020304" pitchFamily="18" charset="0"/>
              </a:rPr>
              <a:t>So sánh acetic acid với alkane cùng số nguyên tử carbon về thành phần nguyên tố, nhóm nguyên tử liên kết trực tiếp với nguyên tử carbon.</a:t>
            </a:r>
            <a:endParaRPr lang="en-US" sz="2000">
              <a:effectLst/>
              <a:latin typeface="+mj-lt"/>
              <a:ea typeface="Calibri" panose="020F0502020204030204" pitchFamily="34" charset="0"/>
              <a:cs typeface="Times New Roman" panose="02020603050405020304" pitchFamily="18" charset="0"/>
            </a:endParaRPr>
          </a:p>
        </p:txBody>
      </p:sp>
      <p:sp>
        <p:nvSpPr>
          <p:cNvPr id="2" name="Rectangle 1">
            <a:extLst>
              <a:ext uri="{FF2B5EF4-FFF2-40B4-BE49-F238E27FC236}">
                <a16:creationId xmlns:a16="http://schemas.microsoft.com/office/drawing/2014/main" id="{52E45F9D-6815-036F-FFBF-B6C9A93C6EAC}"/>
              </a:ext>
            </a:extLst>
          </p:cNvPr>
          <p:cNvSpPr/>
          <p:nvPr/>
        </p:nvSpPr>
        <p:spPr>
          <a:xfrm>
            <a:off x="1978744" y="1493273"/>
            <a:ext cx="2470355" cy="508820"/>
          </a:xfrm>
          <a:prstGeom prst="rect">
            <a:avLst/>
          </a:prstGeom>
          <a:solidFill>
            <a:schemeClr val="bg2">
              <a:lumMod val="20000"/>
              <a:lumOff val="80000"/>
            </a:schemeClr>
          </a:solidFill>
          <a:ln>
            <a:solidFill>
              <a:schemeClr val="bg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2000" b="1" kern="0">
                <a:solidFill>
                  <a:srgbClr val="FF0000"/>
                </a:solidFill>
                <a:effectLst/>
                <a:latin typeface="+mj-lt"/>
                <a:ea typeface="Calibri" panose="020F0502020204030204" pitchFamily="34" charset="0"/>
                <a:cs typeface="Times New Roman" panose="02020603050405020304" pitchFamily="18" charset="0"/>
              </a:rPr>
              <a:t>Acetic acid </a:t>
            </a:r>
            <a:endParaRPr lang="en-US" sz="2000" b="1">
              <a:solidFill>
                <a:srgbClr val="FF0000"/>
              </a:solidFill>
              <a:latin typeface="+mj-lt"/>
            </a:endParaRPr>
          </a:p>
        </p:txBody>
      </p:sp>
      <p:sp>
        <p:nvSpPr>
          <p:cNvPr id="3" name="Rectangle 2">
            <a:extLst>
              <a:ext uri="{FF2B5EF4-FFF2-40B4-BE49-F238E27FC236}">
                <a16:creationId xmlns:a16="http://schemas.microsoft.com/office/drawing/2014/main" id="{D6D5EC6E-4306-C84D-4064-C73375FEDFAE}"/>
              </a:ext>
            </a:extLst>
          </p:cNvPr>
          <p:cNvSpPr/>
          <p:nvPr/>
        </p:nvSpPr>
        <p:spPr>
          <a:xfrm>
            <a:off x="6037008" y="1509784"/>
            <a:ext cx="2470355" cy="508820"/>
          </a:xfrm>
          <a:prstGeom prst="rect">
            <a:avLst/>
          </a:prstGeom>
          <a:solidFill>
            <a:schemeClr val="bg2">
              <a:lumMod val="20000"/>
              <a:lumOff val="80000"/>
            </a:schemeClr>
          </a:solidFill>
          <a:ln>
            <a:solidFill>
              <a:schemeClr val="bg2">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kern="0">
                <a:solidFill>
                  <a:srgbClr val="FF0000"/>
                </a:solidFill>
                <a:effectLst/>
                <a:latin typeface="+mj-lt"/>
                <a:ea typeface="Calibri" panose="020F0502020204030204" pitchFamily="34" charset="0"/>
                <a:cs typeface="Times New Roman" panose="02020603050405020304" pitchFamily="18" charset="0"/>
              </a:rPr>
              <a:t>Alkane</a:t>
            </a:r>
            <a:endParaRPr lang="en-US" sz="2000" b="1">
              <a:solidFill>
                <a:srgbClr val="FF0000"/>
              </a:solidFill>
              <a:latin typeface="+mj-lt"/>
            </a:endParaRPr>
          </a:p>
        </p:txBody>
      </p:sp>
      <p:cxnSp>
        <p:nvCxnSpPr>
          <p:cNvPr id="8" name="Straight Connector 7">
            <a:extLst>
              <a:ext uri="{FF2B5EF4-FFF2-40B4-BE49-F238E27FC236}">
                <a16:creationId xmlns:a16="http://schemas.microsoft.com/office/drawing/2014/main" id="{F34A1DED-1D70-D7A8-B2E6-A89171E5320B}"/>
              </a:ext>
            </a:extLst>
          </p:cNvPr>
          <p:cNvCxnSpPr>
            <a:cxnSpLocks/>
          </p:cNvCxnSpPr>
          <p:nvPr/>
        </p:nvCxnSpPr>
        <p:spPr>
          <a:xfrm>
            <a:off x="5073447" y="1352253"/>
            <a:ext cx="0" cy="2492478"/>
          </a:xfrm>
          <a:prstGeom prst="line">
            <a:avLst/>
          </a:prstGeom>
        </p:spPr>
        <p:style>
          <a:lnRef idx="2">
            <a:schemeClr val="dk1"/>
          </a:lnRef>
          <a:fillRef idx="0">
            <a:schemeClr val="dk1"/>
          </a:fillRef>
          <a:effectRef idx="1">
            <a:schemeClr val="dk1"/>
          </a:effectRef>
          <a:fontRef idx="minor">
            <a:schemeClr val="tx1"/>
          </a:fontRef>
        </p:style>
      </p:cxnSp>
      <p:cxnSp>
        <p:nvCxnSpPr>
          <p:cNvPr id="12" name="Straight Connector 11">
            <a:extLst>
              <a:ext uri="{FF2B5EF4-FFF2-40B4-BE49-F238E27FC236}">
                <a16:creationId xmlns:a16="http://schemas.microsoft.com/office/drawing/2014/main" id="{4CBED98A-7AA7-BBF1-C706-473E84F680FC}"/>
              </a:ext>
            </a:extLst>
          </p:cNvPr>
          <p:cNvCxnSpPr>
            <a:cxnSpLocks/>
          </p:cNvCxnSpPr>
          <p:nvPr/>
        </p:nvCxnSpPr>
        <p:spPr>
          <a:xfrm>
            <a:off x="1487130" y="1430593"/>
            <a:ext cx="0" cy="2440859"/>
          </a:xfrm>
          <a:prstGeom prst="line">
            <a:avLst/>
          </a:prstGeom>
        </p:spPr>
        <p:style>
          <a:lnRef idx="2">
            <a:schemeClr val="dk1"/>
          </a:lnRef>
          <a:fillRef idx="0">
            <a:schemeClr val="dk1"/>
          </a:fillRef>
          <a:effectRef idx="1">
            <a:schemeClr val="dk1"/>
          </a:effectRef>
          <a:fontRef idx="minor">
            <a:schemeClr val="tx1"/>
          </a:fontRef>
        </p:style>
      </p:cxnSp>
      <p:sp>
        <p:nvSpPr>
          <p:cNvPr id="13" name="Arrow: Pentagon 12">
            <a:extLst>
              <a:ext uri="{FF2B5EF4-FFF2-40B4-BE49-F238E27FC236}">
                <a16:creationId xmlns:a16="http://schemas.microsoft.com/office/drawing/2014/main" id="{E56B3CAB-4B72-07C7-7F2A-855187985FC0}"/>
              </a:ext>
            </a:extLst>
          </p:cNvPr>
          <p:cNvSpPr/>
          <p:nvPr/>
        </p:nvSpPr>
        <p:spPr>
          <a:xfrm>
            <a:off x="0" y="2143114"/>
            <a:ext cx="1487126" cy="506976"/>
          </a:xfrm>
          <a:prstGeom prst="homePlate">
            <a:avLst/>
          </a:prstGeom>
          <a:solidFill>
            <a:schemeClr val="accent6">
              <a:lumMod val="20000"/>
              <a:lumOff val="80000"/>
            </a:schemeClr>
          </a:solidFill>
          <a:ln>
            <a:solidFill>
              <a:schemeClr val="accent6">
                <a:lumMod val="50000"/>
              </a:schemeClr>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solidFill>
              </a:rPr>
              <a:t>CTCT</a:t>
            </a:r>
          </a:p>
        </p:txBody>
      </p:sp>
      <p:sp>
        <p:nvSpPr>
          <p:cNvPr id="16" name="TextBox 15">
            <a:extLst>
              <a:ext uri="{FF2B5EF4-FFF2-40B4-BE49-F238E27FC236}">
                <a16:creationId xmlns:a16="http://schemas.microsoft.com/office/drawing/2014/main" id="{D85BA6E7-8A4C-24F0-90D1-17EFFF80BA87}"/>
              </a:ext>
            </a:extLst>
          </p:cNvPr>
          <p:cNvSpPr txBox="1"/>
          <p:nvPr/>
        </p:nvSpPr>
        <p:spPr>
          <a:xfrm>
            <a:off x="1549813" y="2018604"/>
            <a:ext cx="3377379" cy="1420325"/>
          </a:xfrm>
          <a:prstGeom prst="rect">
            <a:avLst/>
          </a:prstGeom>
          <a:noFill/>
        </p:spPr>
        <p:txBody>
          <a:bodyPr wrap="square">
            <a:spAutoFit/>
          </a:bodyP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công thức phân tử C</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H</a:t>
            </a:r>
            <a:r>
              <a:rPr lang="en-US" sz="2000" kern="0" baseline="-25000">
                <a:solidFill>
                  <a:srgbClr val="000000"/>
                </a:solidFill>
                <a:effectLst/>
                <a:latin typeface="+mj-lt"/>
                <a:ea typeface="Calibri" panose="020F0502020204030204" pitchFamily="34" charset="0"/>
                <a:cs typeface="Times New Roman" panose="02020603050405020304" pitchFamily="18" charset="0"/>
              </a:rPr>
              <a:t>4</a:t>
            </a:r>
            <a:r>
              <a:rPr lang="en-US" sz="2000" kern="0">
                <a:solidFill>
                  <a:srgbClr val="000000"/>
                </a:solidFill>
                <a:effectLst/>
                <a:latin typeface="+mj-lt"/>
                <a:ea typeface="Calibri" panose="020F0502020204030204" pitchFamily="34" charset="0"/>
                <a:cs typeface="Times New Roman" panose="02020603050405020304" pitchFamily="18" charset="0"/>
              </a:rPr>
              <a:t>O</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 công thức cấu tạo thu gọn là 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-COOH</a:t>
            </a:r>
            <a:endParaRPr lang="en-US" sz="2000">
              <a:latin typeface="+mj-lt"/>
            </a:endParaRPr>
          </a:p>
        </p:txBody>
      </p:sp>
      <p:sp>
        <p:nvSpPr>
          <p:cNvPr id="19" name="TextBox 18">
            <a:extLst>
              <a:ext uri="{FF2B5EF4-FFF2-40B4-BE49-F238E27FC236}">
                <a16:creationId xmlns:a16="http://schemas.microsoft.com/office/drawing/2014/main" id="{7A4A3A8E-A1EB-D509-5A54-A754174E379A}"/>
              </a:ext>
            </a:extLst>
          </p:cNvPr>
          <p:cNvSpPr txBox="1"/>
          <p:nvPr/>
        </p:nvSpPr>
        <p:spPr>
          <a:xfrm>
            <a:off x="5133511" y="2018604"/>
            <a:ext cx="3767141" cy="1420325"/>
          </a:xfrm>
          <a:prstGeom prst="rect">
            <a:avLst/>
          </a:prstGeom>
          <a:noFill/>
        </p:spPr>
        <p:txBody>
          <a:bodyPr wrap="square">
            <a:spAutoFit/>
          </a:bodyP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C</a:t>
            </a:r>
            <a:r>
              <a:rPr lang="en-US" sz="2000" kern="0" baseline="-25000">
                <a:solidFill>
                  <a:srgbClr val="000000"/>
                </a:solidFill>
                <a:effectLst/>
                <a:latin typeface="+mj-lt"/>
                <a:ea typeface="Calibri" panose="020F0502020204030204" pitchFamily="34" charset="0"/>
                <a:cs typeface="Times New Roman" panose="02020603050405020304" pitchFamily="18" charset="0"/>
              </a:rPr>
              <a:t>2</a:t>
            </a:r>
            <a:r>
              <a:rPr lang="en-US" sz="2000" kern="0">
                <a:solidFill>
                  <a:srgbClr val="000000"/>
                </a:solidFill>
                <a:effectLst/>
                <a:latin typeface="+mj-lt"/>
                <a:ea typeface="Calibri" panose="020F0502020204030204" pitchFamily="34" charset="0"/>
                <a:cs typeface="Times New Roman" panose="02020603050405020304" pitchFamily="18" charset="0"/>
              </a:rPr>
              <a:t>H</a:t>
            </a:r>
            <a:r>
              <a:rPr lang="en-US" sz="2000" kern="0" baseline="-25000">
                <a:solidFill>
                  <a:srgbClr val="000000"/>
                </a:solidFill>
                <a:effectLst/>
                <a:latin typeface="+mj-lt"/>
                <a:ea typeface="Calibri" panose="020F0502020204030204" pitchFamily="34" charset="0"/>
                <a:cs typeface="Times New Roman" panose="02020603050405020304" pitchFamily="18" charset="0"/>
              </a:rPr>
              <a:t>6</a:t>
            </a:r>
            <a:r>
              <a:rPr lang="en-US" sz="2000" kern="0">
                <a:solidFill>
                  <a:srgbClr val="000000"/>
                </a:solidFill>
                <a:effectLst/>
                <a:latin typeface="+mj-lt"/>
                <a:ea typeface="Calibri" panose="020F0502020204030204" pitchFamily="34" charset="0"/>
                <a:cs typeface="Times New Roman" panose="02020603050405020304" pitchFamily="18" charset="0"/>
              </a:rPr>
              <a:t> thì ít hơn 2 nguyên tử hydrogen và thêm 2 nguyên tử oxygen</a:t>
            </a:r>
            <a:endParaRPr lang="en-US" sz="2000">
              <a:latin typeface="+mj-lt"/>
            </a:endParaRPr>
          </a:p>
        </p:txBody>
      </p:sp>
      <p:sp>
        <p:nvSpPr>
          <p:cNvPr id="26" name="Rectangle: Rounded Corners 25">
            <a:extLst>
              <a:ext uri="{FF2B5EF4-FFF2-40B4-BE49-F238E27FC236}">
                <a16:creationId xmlns:a16="http://schemas.microsoft.com/office/drawing/2014/main" id="{CAFCCED8-CAB8-A946-DB13-99EB4E89AD2A}"/>
              </a:ext>
            </a:extLst>
          </p:cNvPr>
          <p:cNvSpPr/>
          <p:nvPr/>
        </p:nvSpPr>
        <p:spPr>
          <a:xfrm>
            <a:off x="1165125" y="3964539"/>
            <a:ext cx="7647035" cy="1027789"/>
          </a:xfrm>
          <a:prstGeom prst="roundRect">
            <a:avLst/>
          </a:prstGeom>
          <a:solidFill>
            <a:schemeClr val="accent1">
              <a:lumMod val="20000"/>
              <a:lumOff val="80000"/>
            </a:schemeClr>
          </a:solidFill>
          <a:ln>
            <a:prstDash val="lgDashDot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kern="0">
                <a:solidFill>
                  <a:srgbClr val="000000"/>
                </a:solidFill>
                <a:effectLst/>
                <a:latin typeface="+mj-lt"/>
                <a:ea typeface="Calibri" panose="020F0502020204030204" pitchFamily="34" charset="0"/>
                <a:cs typeface="Times New Roman" panose="02020603050405020304" pitchFamily="18" charset="0"/>
              </a:rPr>
              <a:t>Về cấu tạo, 3 nguyên tử hydrogen trong -CH</a:t>
            </a:r>
            <a:r>
              <a:rPr lang="en-US" sz="2000" kern="0" baseline="-25000">
                <a:solidFill>
                  <a:srgbClr val="000000"/>
                </a:solidFill>
                <a:effectLst/>
                <a:latin typeface="+mj-lt"/>
                <a:ea typeface="Calibri" panose="020F0502020204030204" pitchFamily="34" charset="0"/>
                <a:cs typeface="Times New Roman" panose="02020603050405020304" pitchFamily="18" charset="0"/>
              </a:rPr>
              <a:t>3</a:t>
            </a:r>
            <a:r>
              <a:rPr lang="en-US" sz="2000" kern="0">
                <a:solidFill>
                  <a:srgbClr val="000000"/>
                </a:solidFill>
                <a:effectLst/>
                <a:latin typeface="+mj-lt"/>
                <a:ea typeface="Calibri" panose="020F0502020204030204" pitchFamily="34" charset="0"/>
                <a:cs typeface="Times New Roman" panose="02020603050405020304" pitchFamily="18" charset="0"/>
              </a:rPr>
              <a:t> được thay thế bởi một nguyên tử oxygen và một nhóm -OH.</a:t>
            </a:r>
            <a:endParaRPr lang="en-US" sz="2000">
              <a:latin typeface="+mj-lt"/>
            </a:endParaRPr>
          </a:p>
        </p:txBody>
      </p:sp>
      <p:sp>
        <p:nvSpPr>
          <p:cNvPr id="28" name="Arrow: Curved Right 27">
            <a:extLst>
              <a:ext uri="{FF2B5EF4-FFF2-40B4-BE49-F238E27FC236}">
                <a16:creationId xmlns:a16="http://schemas.microsoft.com/office/drawing/2014/main" id="{BAEFD9F8-A25B-17E2-6BEB-F36EE2F8C1BF}"/>
              </a:ext>
            </a:extLst>
          </p:cNvPr>
          <p:cNvSpPr/>
          <p:nvPr/>
        </p:nvSpPr>
        <p:spPr>
          <a:xfrm>
            <a:off x="258098" y="3502742"/>
            <a:ext cx="855405" cy="848032"/>
          </a:xfrm>
          <a:prstGeom prst="curvedRightArrow">
            <a:avLst/>
          </a:prstGeom>
          <a:solidFill>
            <a:srgbClr val="FF0000"/>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9" name="Picture 21">
            <a:extLst>
              <a:ext uri="{FF2B5EF4-FFF2-40B4-BE49-F238E27FC236}">
                <a16:creationId xmlns:a16="http://schemas.microsoft.com/office/drawing/2014/main" id="{1B181DCB-D7C2-E1DC-C6DE-2BC187BA8B9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228602" y="51954"/>
            <a:ext cx="1156175" cy="1180272"/>
          </a:xfrm>
          <a:prstGeom prst="rect">
            <a:avLst/>
          </a:prstGeom>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randombar(horizontal)">
                                      <p:cBhvr>
                                        <p:cTn id="7" dur="500"/>
                                        <p:tgtEl>
                                          <p:spTgt spid="2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500" fill="hold"/>
                                        <p:tgtEl>
                                          <p:spTgt spid="12"/>
                                        </p:tgtEl>
                                        <p:attrNameLst>
                                          <p:attrName>ppt_x</p:attrName>
                                        </p:attrNameLst>
                                      </p:cBhvr>
                                      <p:tavLst>
                                        <p:tav tm="0">
                                          <p:val>
                                            <p:strVal val="#ppt_x"/>
                                          </p:val>
                                        </p:tav>
                                        <p:tav tm="100000">
                                          <p:val>
                                            <p:strVal val="#ppt_x"/>
                                          </p:val>
                                        </p:tav>
                                      </p:tavLst>
                                    </p:anim>
                                    <p:anim calcmode="lin" valueType="num">
                                      <p:cBhvr additive="base">
                                        <p:cTn id="21" dur="500" fill="hold"/>
                                        <p:tgtEl>
                                          <p:spTgt spid="12"/>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500" fill="hold"/>
                                        <p:tgtEl>
                                          <p:spTgt spid="8"/>
                                        </p:tgtEl>
                                        <p:attrNameLst>
                                          <p:attrName>ppt_x</p:attrName>
                                        </p:attrNameLst>
                                      </p:cBhvr>
                                      <p:tavLst>
                                        <p:tav tm="0">
                                          <p:val>
                                            <p:strVal val="#ppt_x"/>
                                          </p:val>
                                        </p:tav>
                                        <p:tav tm="100000">
                                          <p:val>
                                            <p:strVal val="#ppt_x"/>
                                          </p:val>
                                        </p:tav>
                                      </p:tavLst>
                                    </p:anim>
                                    <p:anim calcmode="lin" valueType="num">
                                      <p:cBhvr additive="base">
                                        <p:cTn id="25"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inVertical)">
                                      <p:cBhvr>
                                        <p:cTn id="30" dur="500"/>
                                        <p:tgtEl>
                                          <p:spTgt spid="16"/>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barn(inVertical)">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barn(inVertical)">
                                      <p:cBhvr>
                                        <p:cTn id="38" dur="500"/>
                                        <p:tgtEl>
                                          <p:spTgt spid="3"/>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arn(inVertical)">
                                      <p:cBhvr>
                                        <p:cTn id="41" dur="500"/>
                                        <p:tgtEl>
                                          <p:spTgt spid="19"/>
                                        </p:tgtEl>
                                      </p:cBhvr>
                                    </p:animEffect>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grpId="0"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down)">
                                      <p:cBhvr>
                                        <p:cTn id="46" dur="145">
                                          <p:stCondLst>
                                            <p:cond delay="0"/>
                                          </p:stCondLst>
                                        </p:cTn>
                                        <p:tgtEl>
                                          <p:spTgt spid="28"/>
                                        </p:tgtEl>
                                      </p:cBhvr>
                                    </p:animEffect>
                                    <p:anim calcmode="lin" valueType="num">
                                      <p:cBhvr>
                                        <p:cTn id="47" dur="456"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48" dur="166"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49" dur="166" tmFilter="0, 0; 0.125,0.2665; 0.25,0.4; 0.375,0.465; 0.5,0.5;  0.625,0.535; 0.75,0.6; 0.875,0.7335; 1,1">
                                          <p:stCondLst>
                                            <p:cond delay="166"/>
                                          </p:stCondLst>
                                        </p:cTn>
                                        <p:tgtEl>
                                          <p:spTgt spid="28"/>
                                        </p:tgtEl>
                                        <p:attrNameLst>
                                          <p:attrName>ppt_y</p:attrName>
                                        </p:attrNameLst>
                                      </p:cBhvr>
                                      <p:tavLst>
                                        <p:tav tm="0" fmla="#ppt_y-sin(pi*$)/9">
                                          <p:val>
                                            <p:fltVal val="0"/>
                                          </p:val>
                                        </p:tav>
                                        <p:tav tm="100000">
                                          <p:val>
                                            <p:fltVal val="1"/>
                                          </p:val>
                                        </p:tav>
                                      </p:tavLst>
                                    </p:anim>
                                    <p:anim calcmode="lin" valueType="num">
                                      <p:cBhvr>
                                        <p:cTn id="50" dur="83" tmFilter="0, 0; 0.125,0.2665; 0.25,0.4; 0.375,0.465; 0.5,0.5;  0.625,0.535; 0.75,0.6; 0.875,0.7335; 1,1">
                                          <p:stCondLst>
                                            <p:cond delay="331"/>
                                          </p:stCondLst>
                                        </p:cTn>
                                        <p:tgtEl>
                                          <p:spTgt spid="28"/>
                                        </p:tgtEl>
                                        <p:attrNameLst>
                                          <p:attrName>ppt_y</p:attrName>
                                        </p:attrNameLst>
                                      </p:cBhvr>
                                      <p:tavLst>
                                        <p:tav tm="0" fmla="#ppt_y-sin(pi*$)/27">
                                          <p:val>
                                            <p:fltVal val="0"/>
                                          </p:val>
                                        </p:tav>
                                        <p:tav tm="100000">
                                          <p:val>
                                            <p:fltVal val="1"/>
                                          </p:val>
                                        </p:tav>
                                      </p:tavLst>
                                    </p:anim>
                                    <p:anim calcmode="lin" valueType="num">
                                      <p:cBhvr>
                                        <p:cTn id="51" dur="41" tmFilter="0, 0; 0.125,0.2665; 0.25,0.4; 0.375,0.465; 0.5,0.5;  0.625,0.535; 0.75,0.6; 0.875,0.7335; 1,1">
                                          <p:stCondLst>
                                            <p:cond delay="414"/>
                                          </p:stCondLst>
                                        </p:cTn>
                                        <p:tgtEl>
                                          <p:spTgt spid="28"/>
                                        </p:tgtEl>
                                        <p:attrNameLst>
                                          <p:attrName>ppt_y</p:attrName>
                                        </p:attrNameLst>
                                      </p:cBhvr>
                                      <p:tavLst>
                                        <p:tav tm="0" fmla="#ppt_y-sin(pi*$)/81">
                                          <p:val>
                                            <p:fltVal val="0"/>
                                          </p:val>
                                        </p:tav>
                                        <p:tav tm="100000">
                                          <p:val>
                                            <p:fltVal val="1"/>
                                          </p:val>
                                        </p:tav>
                                      </p:tavLst>
                                    </p:anim>
                                    <p:animScale>
                                      <p:cBhvr>
                                        <p:cTn id="52" dur="7">
                                          <p:stCondLst>
                                            <p:cond delay="162"/>
                                          </p:stCondLst>
                                        </p:cTn>
                                        <p:tgtEl>
                                          <p:spTgt spid="28"/>
                                        </p:tgtEl>
                                      </p:cBhvr>
                                      <p:to x="100000" y="60000"/>
                                    </p:animScale>
                                    <p:animScale>
                                      <p:cBhvr>
                                        <p:cTn id="53" dur="41" decel="50000">
                                          <p:stCondLst>
                                            <p:cond delay="169"/>
                                          </p:stCondLst>
                                        </p:cTn>
                                        <p:tgtEl>
                                          <p:spTgt spid="28"/>
                                        </p:tgtEl>
                                      </p:cBhvr>
                                      <p:to x="100000" y="100000"/>
                                    </p:animScale>
                                    <p:animScale>
                                      <p:cBhvr>
                                        <p:cTn id="54" dur="7">
                                          <p:stCondLst>
                                            <p:cond delay="328"/>
                                          </p:stCondLst>
                                        </p:cTn>
                                        <p:tgtEl>
                                          <p:spTgt spid="28"/>
                                        </p:tgtEl>
                                      </p:cBhvr>
                                      <p:to x="100000" y="80000"/>
                                    </p:animScale>
                                    <p:animScale>
                                      <p:cBhvr>
                                        <p:cTn id="55" dur="41" decel="50000">
                                          <p:stCondLst>
                                            <p:cond delay="335"/>
                                          </p:stCondLst>
                                        </p:cTn>
                                        <p:tgtEl>
                                          <p:spTgt spid="28"/>
                                        </p:tgtEl>
                                      </p:cBhvr>
                                      <p:to x="100000" y="100000"/>
                                    </p:animScale>
                                    <p:animScale>
                                      <p:cBhvr>
                                        <p:cTn id="56" dur="7">
                                          <p:stCondLst>
                                            <p:cond delay="410"/>
                                          </p:stCondLst>
                                        </p:cTn>
                                        <p:tgtEl>
                                          <p:spTgt spid="28"/>
                                        </p:tgtEl>
                                      </p:cBhvr>
                                      <p:to x="100000" y="90000"/>
                                    </p:animScale>
                                    <p:animScale>
                                      <p:cBhvr>
                                        <p:cTn id="57" dur="41" decel="50000">
                                          <p:stCondLst>
                                            <p:cond delay="417"/>
                                          </p:stCondLst>
                                        </p:cTn>
                                        <p:tgtEl>
                                          <p:spTgt spid="28"/>
                                        </p:tgtEl>
                                      </p:cBhvr>
                                      <p:to x="100000" y="100000"/>
                                    </p:animScale>
                                    <p:animScale>
                                      <p:cBhvr>
                                        <p:cTn id="58" dur="7">
                                          <p:stCondLst>
                                            <p:cond delay="452"/>
                                          </p:stCondLst>
                                        </p:cTn>
                                        <p:tgtEl>
                                          <p:spTgt spid="28"/>
                                        </p:tgtEl>
                                      </p:cBhvr>
                                      <p:to x="100000" y="95000"/>
                                    </p:animScale>
                                    <p:animScale>
                                      <p:cBhvr>
                                        <p:cTn id="59" dur="41" decel="50000">
                                          <p:stCondLst>
                                            <p:cond delay="459"/>
                                          </p:stCondLst>
                                        </p:cTn>
                                        <p:tgtEl>
                                          <p:spTgt spid="28"/>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145">
                                          <p:stCondLst>
                                            <p:cond delay="0"/>
                                          </p:stCondLst>
                                        </p:cTn>
                                        <p:tgtEl>
                                          <p:spTgt spid="26"/>
                                        </p:tgtEl>
                                      </p:cBhvr>
                                    </p:animEffect>
                                    <p:anim calcmode="lin" valueType="num">
                                      <p:cBhvr>
                                        <p:cTn id="63" dur="456"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64" dur="166"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65" dur="166" tmFilter="0, 0; 0.125,0.2665; 0.25,0.4; 0.375,0.465; 0.5,0.5;  0.625,0.535; 0.75,0.6; 0.875,0.7335; 1,1">
                                          <p:stCondLst>
                                            <p:cond delay="166"/>
                                          </p:stCondLst>
                                        </p:cTn>
                                        <p:tgtEl>
                                          <p:spTgt spid="26"/>
                                        </p:tgtEl>
                                        <p:attrNameLst>
                                          <p:attrName>ppt_y</p:attrName>
                                        </p:attrNameLst>
                                      </p:cBhvr>
                                      <p:tavLst>
                                        <p:tav tm="0" fmla="#ppt_y-sin(pi*$)/9">
                                          <p:val>
                                            <p:fltVal val="0"/>
                                          </p:val>
                                        </p:tav>
                                        <p:tav tm="100000">
                                          <p:val>
                                            <p:fltVal val="1"/>
                                          </p:val>
                                        </p:tav>
                                      </p:tavLst>
                                    </p:anim>
                                    <p:anim calcmode="lin" valueType="num">
                                      <p:cBhvr>
                                        <p:cTn id="66" dur="83" tmFilter="0, 0; 0.125,0.2665; 0.25,0.4; 0.375,0.465; 0.5,0.5;  0.625,0.535; 0.75,0.6; 0.875,0.7335; 1,1">
                                          <p:stCondLst>
                                            <p:cond delay="331"/>
                                          </p:stCondLst>
                                        </p:cTn>
                                        <p:tgtEl>
                                          <p:spTgt spid="26"/>
                                        </p:tgtEl>
                                        <p:attrNameLst>
                                          <p:attrName>ppt_y</p:attrName>
                                        </p:attrNameLst>
                                      </p:cBhvr>
                                      <p:tavLst>
                                        <p:tav tm="0" fmla="#ppt_y-sin(pi*$)/27">
                                          <p:val>
                                            <p:fltVal val="0"/>
                                          </p:val>
                                        </p:tav>
                                        <p:tav tm="100000">
                                          <p:val>
                                            <p:fltVal val="1"/>
                                          </p:val>
                                        </p:tav>
                                      </p:tavLst>
                                    </p:anim>
                                    <p:anim calcmode="lin" valueType="num">
                                      <p:cBhvr>
                                        <p:cTn id="67" dur="41" tmFilter="0, 0; 0.125,0.2665; 0.25,0.4; 0.375,0.465; 0.5,0.5;  0.625,0.535; 0.75,0.6; 0.875,0.7335; 1,1">
                                          <p:stCondLst>
                                            <p:cond delay="414"/>
                                          </p:stCondLst>
                                        </p:cTn>
                                        <p:tgtEl>
                                          <p:spTgt spid="26"/>
                                        </p:tgtEl>
                                        <p:attrNameLst>
                                          <p:attrName>ppt_y</p:attrName>
                                        </p:attrNameLst>
                                      </p:cBhvr>
                                      <p:tavLst>
                                        <p:tav tm="0" fmla="#ppt_y-sin(pi*$)/81">
                                          <p:val>
                                            <p:fltVal val="0"/>
                                          </p:val>
                                        </p:tav>
                                        <p:tav tm="100000">
                                          <p:val>
                                            <p:fltVal val="1"/>
                                          </p:val>
                                        </p:tav>
                                      </p:tavLst>
                                    </p:anim>
                                    <p:animScale>
                                      <p:cBhvr>
                                        <p:cTn id="68" dur="7">
                                          <p:stCondLst>
                                            <p:cond delay="162"/>
                                          </p:stCondLst>
                                        </p:cTn>
                                        <p:tgtEl>
                                          <p:spTgt spid="26"/>
                                        </p:tgtEl>
                                      </p:cBhvr>
                                      <p:to x="100000" y="60000"/>
                                    </p:animScale>
                                    <p:animScale>
                                      <p:cBhvr>
                                        <p:cTn id="69" dur="41" decel="50000">
                                          <p:stCondLst>
                                            <p:cond delay="169"/>
                                          </p:stCondLst>
                                        </p:cTn>
                                        <p:tgtEl>
                                          <p:spTgt spid="26"/>
                                        </p:tgtEl>
                                      </p:cBhvr>
                                      <p:to x="100000" y="100000"/>
                                    </p:animScale>
                                    <p:animScale>
                                      <p:cBhvr>
                                        <p:cTn id="70" dur="7">
                                          <p:stCondLst>
                                            <p:cond delay="328"/>
                                          </p:stCondLst>
                                        </p:cTn>
                                        <p:tgtEl>
                                          <p:spTgt spid="26"/>
                                        </p:tgtEl>
                                      </p:cBhvr>
                                      <p:to x="100000" y="80000"/>
                                    </p:animScale>
                                    <p:animScale>
                                      <p:cBhvr>
                                        <p:cTn id="71" dur="41" decel="50000">
                                          <p:stCondLst>
                                            <p:cond delay="335"/>
                                          </p:stCondLst>
                                        </p:cTn>
                                        <p:tgtEl>
                                          <p:spTgt spid="26"/>
                                        </p:tgtEl>
                                      </p:cBhvr>
                                      <p:to x="100000" y="100000"/>
                                    </p:animScale>
                                    <p:animScale>
                                      <p:cBhvr>
                                        <p:cTn id="72" dur="7">
                                          <p:stCondLst>
                                            <p:cond delay="410"/>
                                          </p:stCondLst>
                                        </p:cTn>
                                        <p:tgtEl>
                                          <p:spTgt spid="26"/>
                                        </p:tgtEl>
                                      </p:cBhvr>
                                      <p:to x="100000" y="90000"/>
                                    </p:animScale>
                                    <p:animScale>
                                      <p:cBhvr>
                                        <p:cTn id="73" dur="41" decel="50000">
                                          <p:stCondLst>
                                            <p:cond delay="417"/>
                                          </p:stCondLst>
                                        </p:cTn>
                                        <p:tgtEl>
                                          <p:spTgt spid="26"/>
                                        </p:tgtEl>
                                      </p:cBhvr>
                                      <p:to x="100000" y="100000"/>
                                    </p:animScale>
                                    <p:animScale>
                                      <p:cBhvr>
                                        <p:cTn id="74" dur="7">
                                          <p:stCondLst>
                                            <p:cond delay="452"/>
                                          </p:stCondLst>
                                        </p:cTn>
                                        <p:tgtEl>
                                          <p:spTgt spid="26"/>
                                        </p:tgtEl>
                                      </p:cBhvr>
                                      <p:to x="100000" y="95000"/>
                                    </p:animScale>
                                    <p:animScale>
                                      <p:cBhvr>
                                        <p:cTn id="75" dur="41" decel="50000">
                                          <p:stCondLst>
                                            <p:cond delay="459"/>
                                          </p:stCondLst>
                                        </p:cTn>
                                        <p:tgtEl>
                                          <p:spTgt spid="2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13" grpId="0" animBg="1"/>
      <p:bldP spid="16" grpId="0"/>
      <p:bldP spid="19" grpId="0"/>
      <p:bldP spid="26" grpId="0" animBg="1"/>
      <p:bldP spid="2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1"/>
        <p:cNvGrpSpPr/>
        <p:nvPr/>
      </p:nvGrpSpPr>
      <p:grpSpPr>
        <a:xfrm>
          <a:off x="0" y="0"/>
          <a:ext cx="0" cy="0"/>
          <a:chOff x="0" y="0"/>
          <a:chExt cx="0" cy="0"/>
        </a:xfrm>
      </p:grpSpPr>
      <p:grpSp>
        <p:nvGrpSpPr>
          <p:cNvPr id="852" name="Google Shape;852;p27"/>
          <p:cNvGrpSpPr/>
          <p:nvPr/>
        </p:nvGrpSpPr>
        <p:grpSpPr>
          <a:xfrm>
            <a:off x="5377846" y="1395439"/>
            <a:ext cx="3128141" cy="1731612"/>
            <a:chOff x="-4550319" y="2571755"/>
            <a:chExt cx="4058304" cy="2246513"/>
          </a:xfrm>
        </p:grpSpPr>
        <p:sp>
          <p:nvSpPr>
            <p:cNvPr id="853" name="Google Shape;853;p27"/>
            <p:cNvSpPr/>
            <p:nvPr/>
          </p:nvSpPr>
          <p:spPr>
            <a:xfrm>
              <a:off x="-2330445" y="2714010"/>
              <a:ext cx="1612685" cy="823829"/>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54" name="Google Shape;854;p27"/>
            <p:cNvSpPr/>
            <p:nvPr/>
          </p:nvSpPr>
          <p:spPr>
            <a:xfrm>
              <a:off x="-2343417" y="3049193"/>
              <a:ext cx="1310747" cy="412947"/>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855" name="Google Shape;855;p27"/>
            <p:cNvSpPr/>
            <p:nvPr/>
          </p:nvSpPr>
          <p:spPr>
            <a:xfrm>
              <a:off x="-1814350" y="2661928"/>
              <a:ext cx="49263" cy="59736"/>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7"/>
            <p:cNvSpPr/>
            <p:nvPr/>
          </p:nvSpPr>
          <p:spPr>
            <a:xfrm>
              <a:off x="-1920354" y="2614077"/>
              <a:ext cx="99374" cy="8429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7"/>
            <p:cNvSpPr/>
            <p:nvPr/>
          </p:nvSpPr>
          <p:spPr>
            <a:xfrm>
              <a:off x="-2138552" y="2811858"/>
              <a:ext cx="110905" cy="19951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7"/>
            <p:cNvSpPr/>
            <p:nvPr/>
          </p:nvSpPr>
          <p:spPr>
            <a:xfrm>
              <a:off x="-1039528" y="3221834"/>
              <a:ext cx="79851" cy="169025"/>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27"/>
            <p:cNvGrpSpPr/>
            <p:nvPr/>
          </p:nvGrpSpPr>
          <p:grpSpPr>
            <a:xfrm>
              <a:off x="-2094652" y="3514549"/>
              <a:ext cx="71584" cy="64857"/>
              <a:chOff x="4293400" y="2574725"/>
              <a:chExt cx="84425" cy="80100"/>
            </a:xfrm>
          </p:grpSpPr>
          <p:sp>
            <p:nvSpPr>
              <p:cNvPr id="860" name="Google Shape;860;p2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861" name="Google Shape;861;p2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27"/>
            <p:cNvSpPr/>
            <p:nvPr/>
          </p:nvSpPr>
          <p:spPr>
            <a:xfrm>
              <a:off x="-2192562" y="3399979"/>
              <a:ext cx="51086" cy="52772"/>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863" name="Google Shape;863;p27"/>
            <p:cNvGrpSpPr/>
            <p:nvPr/>
          </p:nvGrpSpPr>
          <p:grpSpPr>
            <a:xfrm>
              <a:off x="-2376812" y="3525156"/>
              <a:ext cx="79745" cy="84310"/>
              <a:chOff x="3960625" y="2587825"/>
              <a:chExt cx="94050" cy="104125"/>
            </a:xfrm>
          </p:grpSpPr>
          <p:sp>
            <p:nvSpPr>
              <p:cNvPr id="864" name="Google Shape;864;p2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865" name="Google Shape;865;p2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7"/>
            <p:cNvGrpSpPr/>
            <p:nvPr/>
          </p:nvGrpSpPr>
          <p:grpSpPr>
            <a:xfrm>
              <a:off x="-2542386" y="3454773"/>
              <a:ext cx="147195" cy="152163"/>
              <a:chOff x="3765350" y="2500900"/>
              <a:chExt cx="173600" cy="187925"/>
            </a:xfrm>
          </p:grpSpPr>
          <p:sp>
            <p:nvSpPr>
              <p:cNvPr id="867" name="Google Shape;867;p2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868" name="Google Shape;868;p2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7"/>
            <p:cNvGrpSpPr/>
            <p:nvPr/>
          </p:nvGrpSpPr>
          <p:grpSpPr>
            <a:xfrm>
              <a:off x="-2554998" y="3439348"/>
              <a:ext cx="72177" cy="41942"/>
              <a:chOff x="3750475" y="2481850"/>
              <a:chExt cx="85125" cy="51800"/>
            </a:xfrm>
          </p:grpSpPr>
          <p:sp>
            <p:nvSpPr>
              <p:cNvPr id="874" name="Google Shape;874;p2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876" name="Google Shape;876;p27"/>
            <p:cNvGrpSpPr/>
            <p:nvPr/>
          </p:nvGrpSpPr>
          <p:grpSpPr>
            <a:xfrm>
              <a:off x="-2659544" y="3399349"/>
              <a:ext cx="145924" cy="136900"/>
              <a:chOff x="3627175" y="2432450"/>
              <a:chExt cx="172100" cy="169075"/>
            </a:xfrm>
          </p:grpSpPr>
          <p:sp>
            <p:nvSpPr>
              <p:cNvPr id="877" name="Google Shape;877;p2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879" name="Google Shape;879;p2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880" name="Google Shape;880;p27"/>
            <p:cNvGrpSpPr/>
            <p:nvPr/>
          </p:nvGrpSpPr>
          <p:grpSpPr>
            <a:xfrm>
              <a:off x="-2715199" y="3523233"/>
              <a:ext cx="52179" cy="80196"/>
              <a:chOff x="3561536" y="2585450"/>
              <a:chExt cx="61539" cy="99045"/>
            </a:xfrm>
          </p:grpSpPr>
          <p:sp>
            <p:nvSpPr>
              <p:cNvPr id="881" name="Google Shape;881;p2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883" name="Google Shape;883;p27"/>
            <p:cNvGrpSpPr/>
            <p:nvPr/>
          </p:nvGrpSpPr>
          <p:grpSpPr>
            <a:xfrm>
              <a:off x="-2422853" y="3036644"/>
              <a:ext cx="132336" cy="212809"/>
              <a:chOff x="3906325" y="1984500"/>
              <a:chExt cx="156075" cy="262825"/>
            </a:xfrm>
          </p:grpSpPr>
          <p:sp>
            <p:nvSpPr>
              <p:cNvPr id="884" name="Google Shape;884;p2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885" name="Google Shape;885;p2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7"/>
            <p:cNvGrpSpPr/>
            <p:nvPr/>
          </p:nvGrpSpPr>
          <p:grpSpPr>
            <a:xfrm>
              <a:off x="-4550319" y="2755577"/>
              <a:ext cx="1188395" cy="994514"/>
              <a:chOff x="1397225" y="1637375"/>
              <a:chExt cx="1401575" cy="1228250"/>
            </a:xfrm>
          </p:grpSpPr>
          <p:sp>
            <p:nvSpPr>
              <p:cNvPr id="887" name="Google Shape;887;p2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888" name="Google Shape;888;p27"/>
              <p:cNvGrpSpPr/>
              <p:nvPr/>
            </p:nvGrpSpPr>
            <p:grpSpPr>
              <a:xfrm>
                <a:off x="1397225" y="1637375"/>
                <a:ext cx="1398775" cy="1228250"/>
                <a:chOff x="1397225" y="1637375"/>
                <a:chExt cx="1398775" cy="1228250"/>
              </a:xfrm>
            </p:grpSpPr>
            <p:sp>
              <p:nvSpPr>
                <p:cNvPr id="889" name="Google Shape;889;p2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 name="Google Shape;891;p27"/>
            <p:cNvGrpSpPr/>
            <p:nvPr/>
          </p:nvGrpSpPr>
          <p:grpSpPr>
            <a:xfrm>
              <a:off x="-3525653" y="3982657"/>
              <a:ext cx="503759" cy="498978"/>
              <a:chOff x="2605700" y="3152850"/>
              <a:chExt cx="594125" cy="616250"/>
            </a:xfrm>
          </p:grpSpPr>
          <p:sp>
            <p:nvSpPr>
              <p:cNvPr id="892" name="Google Shape;892;p2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893" name="Google Shape;893;p2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94" name="Google Shape;894;p27"/>
            <p:cNvGrpSpPr/>
            <p:nvPr/>
          </p:nvGrpSpPr>
          <p:grpSpPr>
            <a:xfrm>
              <a:off x="-3462336" y="4202045"/>
              <a:ext cx="155145" cy="616222"/>
              <a:chOff x="2680375" y="3423800"/>
              <a:chExt cx="182975" cy="761050"/>
            </a:xfrm>
          </p:grpSpPr>
          <p:sp>
            <p:nvSpPr>
              <p:cNvPr id="895" name="Google Shape;895;p2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896" name="Google Shape;896;p2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27"/>
            <p:cNvGrpSpPr/>
            <p:nvPr/>
          </p:nvGrpSpPr>
          <p:grpSpPr>
            <a:xfrm>
              <a:off x="-2412954" y="4313865"/>
              <a:ext cx="200295" cy="167689"/>
              <a:chOff x="3918000" y="3561900"/>
              <a:chExt cx="236225" cy="207100"/>
            </a:xfrm>
          </p:grpSpPr>
          <p:sp>
            <p:nvSpPr>
              <p:cNvPr id="898" name="Google Shape;898;p2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899" name="Google Shape;899;p2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 name="Google Shape;900;p27"/>
            <p:cNvSpPr/>
            <p:nvPr/>
          </p:nvSpPr>
          <p:spPr>
            <a:xfrm>
              <a:off x="-3414943" y="3834289"/>
              <a:ext cx="33280" cy="975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7"/>
            <p:cNvSpPr/>
            <p:nvPr/>
          </p:nvSpPr>
          <p:spPr>
            <a:xfrm>
              <a:off x="-3472599" y="3816922"/>
              <a:ext cx="47037" cy="2965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7"/>
            <p:cNvSpPr/>
            <p:nvPr/>
          </p:nvSpPr>
          <p:spPr>
            <a:xfrm>
              <a:off x="-3208274" y="2605181"/>
              <a:ext cx="515841" cy="630696"/>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903" name="Google Shape;903;p27"/>
            <p:cNvGrpSpPr/>
            <p:nvPr/>
          </p:nvGrpSpPr>
          <p:grpSpPr>
            <a:xfrm>
              <a:off x="-4104557" y="2571755"/>
              <a:ext cx="1062270" cy="941580"/>
              <a:chOff x="1922950" y="1410350"/>
              <a:chExt cx="1252825" cy="1162875"/>
            </a:xfrm>
          </p:grpSpPr>
          <p:sp>
            <p:nvSpPr>
              <p:cNvPr id="904" name="Google Shape;904;p2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920" name="Google Shape;920;p27"/>
            <p:cNvSpPr/>
            <p:nvPr/>
          </p:nvSpPr>
          <p:spPr>
            <a:xfrm>
              <a:off x="-3549777" y="3834714"/>
              <a:ext cx="27514" cy="10607"/>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7"/>
            <p:cNvSpPr/>
            <p:nvPr/>
          </p:nvSpPr>
          <p:spPr>
            <a:xfrm>
              <a:off x="-3503207" y="3816497"/>
              <a:ext cx="35061" cy="23744"/>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7"/>
            <p:cNvSpPr/>
            <p:nvPr/>
          </p:nvSpPr>
          <p:spPr>
            <a:xfrm>
              <a:off x="-3627400" y="3774555"/>
              <a:ext cx="130428" cy="4449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7"/>
            <p:cNvSpPr/>
            <p:nvPr/>
          </p:nvSpPr>
          <p:spPr>
            <a:xfrm>
              <a:off x="-3275235" y="4735985"/>
              <a:ext cx="33280" cy="18238"/>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7"/>
            <p:cNvSpPr/>
            <p:nvPr/>
          </p:nvSpPr>
          <p:spPr>
            <a:xfrm>
              <a:off x="-3609658" y="3941855"/>
              <a:ext cx="67896" cy="29676"/>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7"/>
            <p:cNvSpPr/>
            <p:nvPr/>
          </p:nvSpPr>
          <p:spPr>
            <a:xfrm>
              <a:off x="-3645565" y="3923657"/>
              <a:ext cx="41250" cy="36862"/>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7"/>
            <p:cNvSpPr/>
            <p:nvPr/>
          </p:nvSpPr>
          <p:spPr>
            <a:xfrm>
              <a:off x="-3667313" y="3875360"/>
              <a:ext cx="57233" cy="54230"/>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7"/>
            <p:cNvSpPr/>
            <p:nvPr/>
          </p:nvSpPr>
          <p:spPr>
            <a:xfrm>
              <a:off x="-3685945" y="3864349"/>
              <a:ext cx="77646" cy="37287"/>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7"/>
            <p:cNvSpPr/>
            <p:nvPr/>
          </p:nvSpPr>
          <p:spPr>
            <a:xfrm>
              <a:off x="-3696586" y="3884692"/>
              <a:ext cx="30630" cy="16943"/>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7"/>
            <p:cNvSpPr/>
            <p:nvPr/>
          </p:nvSpPr>
          <p:spPr>
            <a:xfrm>
              <a:off x="-3682830" y="3836820"/>
              <a:ext cx="14202" cy="29676"/>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7"/>
            <p:cNvSpPr/>
            <p:nvPr/>
          </p:nvSpPr>
          <p:spPr>
            <a:xfrm>
              <a:off x="-3721408" y="3843601"/>
              <a:ext cx="50577" cy="5084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7"/>
            <p:cNvSpPr/>
            <p:nvPr/>
          </p:nvSpPr>
          <p:spPr>
            <a:xfrm>
              <a:off x="-3996840" y="3636485"/>
              <a:ext cx="349526" cy="247384"/>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7"/>
            <p:cNvSpPr/>
            <p:nvPr/>
          </p:nvSpPr>
          <p:spPr>
            <a:xfrm>
              <a:off x="-3261944" y="3989727"/>
              <a:ext cx="34616" cy="47448"/>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7"/>
            <p:cNvSpPr/>
            <p:nvPr/>
          </p:nvSpPr>
          <p:spPr>
            <a:xfrm>
              <a:off x="-3304953" y="3985051"/>
              <a:ext cx="49242" cy="51274"/>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7"/>
            <p:cNvSpPr/>
            <p:nvPr/>
          </p:nvSpPr>
          <p:spPr>
            <a:xfrm>
              <a:off x="-3346647" y="3955842"/>
              <a:ext cx="61664" cy="8854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7"/>
            <p:cNvSpPr/>
            <p:nvPr/>
          </p:nvSpPr>
          <p:spPr>
            <a:xfrm>
              <a:off x="-3490786" y="3910945"/>
              <a:ext cx="162797" cy="139795"/>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7"/>
            <p:cNvSpPr/>
            <p:nvPr/>
          </p:nvSpPr>
          <p:spPr>
            <a:xfrm>
              <a:off x="-3563088" y="3907970"/>
              <a:ext cx="147280" cy="20036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7"/>
            <p:cNvSpPr/>
            <p:nvPr/>
          </p:nvSpPr>
          <p:spPr>
            <a:xfrm>
              <a:off x="-3588355" y="4040959"/>
              <a:ext cx="72750" cy="7627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7"/>
            <p:cNvSpPr/>
            <p:nvPr/>
          </p:nvSpPr>
          <p:spPr>
            <a:xfrm>
              <a:off x="-3592361" y="4058327"/>
              <a:ext cx="157921" cy="222384"/>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7"/>
            <p:cNvSpPr/>
            <p:nvPr/>
          </p:nvSpPr>
          <p:spPr>
            <a:xfrm>
              <a:off x="-3445552" y="4173948"/>
              <a:ext cx="152601" cy="16266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940" name="Google Shape;940;p27"/>
            <p:cNvSpPr/>
            <p:nvPr/>
          </p:nvSpPr>
          <p:spPr>
            <a:xfrm>
              <a:off x="-3353303" y="4289165"/>
              <a:ext cx="104694" cy="1054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41" name="Google Shape;941;p27"/>
            <p:cNvSpPr/>
            <p:nvPr/>
          </p:nvSpPr>
          <p:spPr>
            <a:xfrm>
              <a:off x="-3289437" y="4425960"/>
              <a:ext cx="62109" cy="67367"/>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 name="Google Shape;942;p27"/>
            <p:cNvGrpSpPr/>
            <p:nvPr/>
          </p:nvGrpSpPr>
          <p:grpSpPr>
            <a:xfrm>
              <a:off x="-3435733" y="4322286"/>
              <a:ext cx="195632" cy="484545"/>
              <a:chOff x="2711750" y="3572300"/>
              <a:chExt cx="230725" cy="598425"/>
            </a:xfrm>
          </p:grpSpPr>
          <p:sp>
            <p:nvSpPr>
              <p:cNvPr id="943" name="Google Shape;943;p2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27"/>
            <p:cNvSpPr/>
            <p:nvPr/>
          </p:nvSpPr>
          <p:spPr>
            <a:xfrm>
              <a:off x="-1153025" y="3735165"/>
              <a:ext cx="22194" cy="49594"/>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27"/>
            <p:cNvGrpSpPr/>
            <p:nvPr/>
          </p:nvGrpSpPr>
          <p:grpSpPr>
            <a:xfrm>
              <a:off x="-2528713" y="2745415"/>
              <a:ext cx="129983" cy="134714"/>
              <a:chOff x="3781475" y="1624825"/>
              <a:chExt cx="153300" cy="166375"/>
            </a:xfrm>
          </p:grpSpPr>
          <p:sp>
            <p:nvSpPr>
              <p:cNvPr id="947" name="Google Shape;947;p2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27"/>
            <p:cNvSpPr/>
            <p:nvPr/>
          </p:nvSpPr>
          <p:spPr>
            <a:xfrm>
              <a:off x="-1062091" y="3402691"/>
              <a:ext cx="148594" cy="248659"/>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7"/>
            <p:cNvSpPr/>
            <p:nvPr/>
          </p:nvSpPr>
          <p:spPr>
            <a:xfrm>
              <a:off x="-1122417" y="3532725"/>
              <a:ext cx="51022" cy="67792"/>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7"/>
            <p:cNvSpPr/>
            <p:nvPr/>
          </p:nvSpPr>
          <p:spPr>
            <a:xfrm>
              <a:off x="-1147260" y="3454794"/>
              <a:ext cx="58124" cy="9532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7"/>
            <p:cNvSpPr/>
            <p:nvPr/>
          </p:nvSpPr>
          <p:spPr>
            <a:xfrm>
              <a:off x="-1618275" y="3331116"/>
              <a:ext cx="377019" cy="169875"/>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7"/>
            <p:cNvSpPr/>
            <p:nvPr/>
          </p:nvSpPr>
          <p:spPr>
            <a:xfrm>
              <a:off x="-876703" y="4091787"/>
              <a:ext cx="119766" cy="9787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7"/>
            <p:cNvSpPr/>
            <p:nvPr/>
          </p:nvSpPr>
          <p:spPr>
            <a:xfrm>
              <a:off x="-1145034" y="3827508"/>
              <a:ext cx="97593" cy="16266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7"/>
            <p:cNvSpPr/>
            <p:nvPr/>
          </p:nvSpPr>
          <p:spPr>
            <a:xfrm>
              <a:off x="-1094925" y="4162937"/>
              <a:ext cx="47482" cy="23744"/>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27"/>
            <p:cNvGrpSpPr/>
            <p:nvPr/>
          </p:nvGrpSpPr>
          <p:grpSpPr>
            <a:xfrm>
              <a:off x="-1437635" y="3989803"/>
              <a:ext cx="563748" cy="180442"/>
              <a:chOff x="5068275" y="3161675"/>
              <a:chExt cx="664875" cy="222850"/>
            </a:xfrm>
          </p:grpSpPr>
          <p:sp>
            <p:nvSpPr>
              <p:cNvPr id="959" name="Google Shape;959;p2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27"/>
            <p:cNvSpPr/>
            <p:nvPr/>
          </p:nvSpPr>
          <p:spPr>
            <a:xfrm>
              <a:off x="-1377437" y="3977015"/>
              <a:ext cx="53248" cy="66517"/>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7"/>
            <p:cNvSpPr/>
            <p:nvPr/>
          </p:nvSpPr>
          <p:spPr>
            <a:xfrm>
              <a:off x="-1259031" y="3974464"/>
              <a:ext cx="116226" cy="74998"/>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7"/>
            <p:cNvSpPr/>
            <p:nvPr/>
          </p:nvSpPr>
          <p:spPr>
            <a:xfrm>
              <a:off x="-1367686" y="3767795"/>
              <a:ext cx="101154" cy="186798"/>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7"/>
            <p:cNvSpPr/>
            <p:nvPr/>
          </p:nvSpPr>
          <p:spPr>
            <a:xfrm>
              <a:off x="-1354374" y="3879186"/>
              <a:ext cx="64334" cy="52954"/>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7"/>
            <p:cNvSpPr/>
            <p:nvPr/>
          </p:nvSpPr>
          <p:spPr>
            <a:xfrm>
              <a:off x="-1390748" y="3780486"/>
              <a:ext cx="99374" cy="10973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7"/>
            <p:cNvSpPr/>
            <p:nvPr/>
          </p:nvSpPr>
          <p:spPr>
            <a:xfrm>
              <a:off x="-1420021" y="3805910"/>
              <a:ext cx="103359" cy="18384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7"/>
            <p:cNvSpPr/>
            <p:nvPr/>
          </p:nvSpPr>
          <p:spPr>
            <a:xfrm>
              <a:off x="-1487427" y="3705531"/>
              <a:ext cx="108680" cy="23339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7"/>
            <p:cNvSpPr/>
            <p:nvPr/>
          </p:nvSpPr>
          <p:spPr>
            <a:xfrm>
              <a:off x="-1545083" y="3726704"/>
              <a:ext cx="62999" cy="7752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7"/>
            <p:cNvSpPr/>
            <p:nvPr/>
          </p:nvSpPr>
          <p:spPr>
            <a:xfrm>
              <a:off x="-2523933" y="3287070"/>
              <a:ext cx="47037" cy="55080"/>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7"/>
            <p:cNvSpPr/>
            <p:nvPr/>
          </p:nvSpPr>
          <p:spPr>
            <a:xfrm>
              <a:off x="-2561176" y="3015160"/>
              <a:ext cx="246167" cy="273213"/>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7"/>
            <p:cNvSpPr/>
            <p:nvPr/>
          </p:nvSpPr>
          <p:spPr>
            <a:xfrm>
              <a:off x="-2493325" y="3066838"/>
              <a:ext cx="121992" cy="263051"/>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7"/>
            <p:cNvSpPr/>
            <p:nvPr/>
          </p:nvSpPr>
          <p:spPr>
            <a:xfrm>
              <a:off x="-2363812" y="3252355"/>
              <a:ext cx="48797" cy="42368"/>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7"/>
            <p:cNvSpPr/>
            <p:nvPr/>
          </p:nvSpPr>
          <p:spPr>
            <a:xfrm>
              <a:off x="-2386429" y="3282839"/>
              <a:ext cx="77625" cy="40262"/>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7"/>
            <p:cNvSpPr/>
            <p:nvPr/>
          </p:nvSpPr>
          <p:spPr>
            <a:xfrm>
              <a:off x="-2383779" y="3310368"/>
              <a:ext cx="60349" cy="42368"/>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7"/>
            <p:cNvSpPr/>
            <p:nvPr/>
          </p:nvSpPr>
          <p:spPr>
            <a:xfrm>
              <a:off x="-2354952" y="3313344"/>
              <a:ext cx="102490" cy="75828"/>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7"/>
            <p:cNvSpPr/>
            <p:nvPr/>
          </p:nvSpPr>
          <p:spPr>
            <a:xfrm>
              <a:off x="-2425474" y="3436576"/>
              <a:ext cx="70545" cy="43643"/>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7"/>
            <p:cNvSpPr/>
            <p:nvPr/>
          </p:nvSpPr>
          <p:spPr>
            <a:xfrm>
              <a:off x="-2419708" y="3423885"/>
              <a:ext cx="60794" cy="2542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7"/>
            <p:cNvSpPr/>
            <p:nvPr/>
          </p:nvSpPr>
          <p:spPr>
            <a:xfrm>
              <a:off x="-2387764" y="3523414"/>
              <a:ext cx="23084" cy="42368"/>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7"/>
            <p:cNvSpPr/>
            <p:nvPr/>
          </p:nvSpPr>
          <p:spPr>
            <a:xfrm>
              <a:off x="-2398850" y="3507747"/>
              <a:ext cx="22194" cy="267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7"/>
            <p:cNvSpPr/>
            <p:nvPr/>
          </p:nvSpPr>
          <p:spPr>
            <a:xfrm>
              <a:off x="-2432108" y="3485299"/>
              <a:ext cx="46147" cy="3856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7"/>
            <p:cNvSpPr/>
            <p:nvPr/>
          </p:nvSpPr>
          <p:spPr>
            <a:xfrm>
              <a:off x="-2457396" y="3462850"/>
              <a:ext cx="35951" cy="21619"/>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7"/>
            <p:cNvSpPr/>
            <p:nvPr/>
          </p:nvSpPr>
          <p:spPr>
            <a:xfrm>
              <a:off x="-2503520" y="3430220"/>
              <a:ext cx="84726" cy="38987"/>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7"/>
            <p:cNvSpPr/>
            <p:nvPr/>
          </p:nvSpPr>
          <p:spPr>
            <a:xfrm>
              <a:off x="-2455615" y="3337047"/>
              <a:ext cx="112220" cy="90241"/>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7"/>
            <p:cNvSpPr/>
            <p:nvPr/>
          </p:nvSpPr>
          <p:spPr>
            <a:xfrm>
              <a:off x="-2477809" y="3399311"/>
              <a:ext cx="89623" cy="37287"/>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7"/>
            <p:cNvSpPr/>
            <p:nvPr/>
          </p:nvSpPr>
          <p:spPr>
            <a:xfrm>
              <a:off x="-2547440" y="3337472"/>
              <a:ext cx="102045" cy="116496"/>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7"/>
            <p:cNvSpPr/>
            <p:nvPr/>
          </p:nvSpPr>
          <p:spPr>
            <a:xfrm>
              <a:off x="-2574488" y="3362896"/>
              <a:ext cx="43921" cy="38137"/>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7"/>
            <p:cNvSpPr/>
            <p:nvPr/>
          </p:nvSpPr>
          <p:spPr>
            <a:xfrm>
              <a:off x="-2578473" y="3394230"/>
              <a:ext cx="34616" cy="2840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7"/>
            <p:cNvSpPr/>
            <p:nvPr/>
          </p:nvSpPr>
          <p:spPr>
            <a:xfrm>
              <a:off x="-2548309" y="3413298"/>
              <a:ext cx="8437" cy="11437"/>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7"/>
            <p:cNvSpPr/>
            <p:nvPr/>
          </p:nvSpPr>
          <p:spPr>
            <a:xfrm>
              <a:off x="-2723056" y="3329861"/>
              <a:ext cx="49242" cy="62266"/>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27"/>
            <p:cNvGrpSpPr/>
            <p:nvPr/>
          </p:nvGrpSpPr>
          <p:grpSpPr>
            <a:xfrm>
              <a:off x="-2694138" y="3276963"/>
              <a:ext cx="106009" cy="141920"/>
              <a:chOff x="3586375" y="2281300"/>
              <a:chExt cx="125025" cy="175275"/>
            </a:xfrm>
          </p:grpSpPr>
          <p:sp>
            <p:nvSpPr>
              <p:cNvPr id="993" name="Google Shape;993;p2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 name="Google Shape;995;p27"/>
            <p:cNvSpPr/>
            <p:nvPr/>
          </p:nvSpPr>
          <p:spPr>
            <a:xfrm>
              <a:off x="-2088401" y="4198097"/>
              <a:ext cx="93163" cy="16647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996;p27"/>
            <p:cNvGrpSpPr/>
            <p:nvPr/>
          </p:nvGrpSpPr>
          <p:grpSpPr>
            <a:xfrm>
              <a:off x="-1242025" y="4192673"/>
              <a:ext cx="488772" cy="498957"/>
              <a:chOff x="5298975" y="3412225"/>
              <a:chExt cx="576450" cy="616225"/>
            </a:xfrm>
          </p:grpSpPr>
          <p:sp>
            <p:nvSpPr>
              <p:cNvPr id="997" name="Google Shape;997;p2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998" name="Google Shape;998;p2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27"/>
            <p:cNvGrpSpPr/>
            <p:nvPr/>
          </p:nvGrpSpPr>
          <p:grpSpPr>
            <a:xfrm>
              <a:off x="-688071" y="4548880"/>
              <a:ext cx="196056" cy="232546"/>
              <a:chOff x="5952300" y="3852150"/>
              <a:chExt cx="231225" cy="287200"/>
            </a:xfrm>
          </p:grpSpPr>
          <p:sp>
            <p:nvSpPr>
              <p:cNvPr id="1000" name="Google Shape;1000;p2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27"/>
            <p:cNvSpPr/>
            <p:nvPr/>
          </p:nvSpPr>
          <p:spPr>
            <a:xfrm>
              <a:off x="-2852569" y="3121046"/>
              <a:ext cx="107789" cy="62711"/>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7"/>
            <p:cNvSpPr/>
            <p:nvPr/>
          </p:nvSpPr>
          <p:spPr>
            <a:xfrm>
              <a:off x="-1820515" y="3271828"/>
              <a:ext cx="750921" cy="53539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7"/>
            <p:cNvSpPr/>
            <p:nvPr/>
          </p:nvSpPr>
          <p:spPr>
            <a:xfrm>
              <a:off x="-1367686" y="3780486"/>
              <a:ext cx="1357" cy="1721"/>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7"/>
            <p:cNvSpPr/>
            <p:nvPr/>
          </p:nvSpPr>
          <p:spPr>
            <a:xfrm>
              <a:off x="-1381867" y="3792773"/>
              <a:ext cx="2226" cy="2146"/>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7"/>
            <p:cNvSpPr/>
            <p:nvPr/>
          </p:nvSpPr>
          <p:spPr>
            <a:xfrm>
              <a:off x="-1827616" y="3583978"/>
              <a:ext cx="4473" cy="1296"/>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7"/>
            <p:cNvSpPr/>
            <p:nvPr/>
          </p:nvSpPr>
          <p:spPr>
            <a:xfrm>
              <a:off x="-2087065" y="3300207"/>
              <a:ext cx="464395" cy="232971"/>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7"/>
            <p:cNvSpPr/>
            <p:nvPr/>
          </p:nvSpPr>
          <p:spPr>
            <a:xfrm>
              <a:off x="-1967748" y="3470886"/>
              <a:ext cx="196501" cy="116921"/>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7"/>
            <p:cNvSpPr/>
            <p:nvPr/>
          </p:nvSpPr>
          <p:spPr>
            <a:xfrm>
              <a:off x="-2002787" y="3511552"/>
              <a:ext cx="175642" cy="105484"/>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 name="Google Shape;1010;p27"/>
            <p:cNvGrpSpPr/>
            <p:nvPr/>
          </p:nvGrpSpPr>
          <p:grpSpPr>
            <a:xfrm>
              <a:off x="-1629240" y="3939824"/>
              <a:ext cx="26645" cy="48299"/>
              <a:chOff x="4842300" y="3099950"/>
              <a:chExt cx="31425" cy="59650"/>
            </a:xfrm>
          </p:grpSpPr>
          <p:sp>
            <p:nvSpPr>
              <p:cNvPr id="1011" name="Google Shape;1011;p2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27"/>
            <p:cNvSpPr/>
            <p:nvPr/>
          </p:nvSpPr>
          <p:spPr>
            <a:xfrm>
              <a:off x="-1781046" y="3641141"/>
              <a:ext cx="343760" cy="320661"/>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7"/>
            <p:cNvSpPr/>
            <p:nvPr/>
          </p:nvSpPr>
          <p:spPr>
            <a:xfrm>
              <a:off x="-1646213" y="3679277"/>
              <a:ext cx="101154" cy="51679"/>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7"/>
            <p:cNvSpPr/>
            <p:nvPr/>
          </p:nvSpPr>
          <p:spPr>
            <a:xfrm>
              <a:off x="-1879061" y="3592439"/>
              <a:ext cx="169898" cy="178762"/>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7"/>
            <p:cNvSpPr/>
            <p:nvPr/>
          </p:nvSpPr>
          <p:spPr>
            <a:xfrm>
              <a:off x="-1891482" y="3567886"/>
              <a:ext cx="162352" cy="12918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7"/>
            <p:cNvSpPr/>
            <p:nvPr/>
          </p:nvSpPr>
          <p:spPr>
            <a:xfrm>
              <a:off x="-2362053" y="3373907"/>
              <a:ext cx="201397" cy="119876"/>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7"/>
            <p:cNvSpPr/>
            <p:nvPr/>
          </p:nvSpPr>
          <p:spPr>
            <a:xfrm>
              <a:off x="-2312367" y="3433196"/>
              <a:ext cx="42162" cy="44918"/>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7"/>
            <p:cNvSpPr/>
            <p:nvPr/>
          </p:nvSpPr>
          <p:spPr>
            <a:xfrm>
              <a:off x="-2379773" y="3440827"/>
              <a:ext cx="108234" cy="6609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7"/>
            <p:cNvSpPr/>
            <p:nvPr/>
          </p:nvSpPr>
          <p:spPr>
            <a:xfrm>
              <a:off x="-2352726" y="3498841"/>
              <a:ext cx="70990" cy="42793"/>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 name="Google Shape;1023;p27"/>
            <p:cNvGrpSpPr/>
            <p:nvPr/>
          </p:nvGrpSpPr>
          <p:grpSpPr>
            <a:xfrm>
              <a:off x="-2456409" y="3470522"/>
              <a:ext cx="66539" cy="49149"/>
              <a:chOff x="3866750" y="2520350"/>
              <a:chExt cx="78475" cy="60700"/>
            </a:xfrm>
          </p:grpSpPr>
          <p:sp>
            <p:nvSpPr>
              <p:cNvPr id="1024" name="Google Shape;1024;p2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 name="Google Shape;1028;p27"/>
            <p:cNvSpPr/>
            <p:nvPr/>
          </p:nvSpPr>
          <p:spPr>
            <a:xfrm>
              <a:off x="-2513292" y="3517058"/>
              <a:ext cx="12443" cy="23744"/>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7"/>
            <p:cNvSpPr/>
            <p:nvPr/>
          </p:nvSpPr>
          <p:spPr>
            <a:xfrm>
              <a:off x="-2710211" y="3506472"/>
              <a:ext cx="136194" cy="108864"/>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7"/>
            <p:cNvSpPr/>
            <p:nvPr/>
          </p:nvSpPr>
          <p:spPr>
            <a:xfrm>
              <a:off x="-2090605" y="3558129"/>
              <a:ext cx="21303" cy="16133"/>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7"/>
            <p:cNvSpPr/>
            <p:nvPr/>
          </p:nvSpPr>
          <p:spPr>
            <a:xfrm>
              <a:off x="-2095926" y="3560254"/>
              <a:ext cx="250173" cy="192304"/>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7"/>
            <p:cNvSpPr/>
            <p:nvPr/>
          </p:nvSpPr>
          <p:spPr>
            <a:xfrm>
              <a:off x="-2108347" y="3536956"/>
              <a:ext cx="43921" cy="3560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7"/>
            <p:cNvSpPr/>
            <p:nvPr/>
          </p:nvSpPr>
          <p:spPr>
            <a:xfrm>
              <a:off x="-2305711" y="3528495"/>
              <a:ext cx="220899" cy="86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7"/>
            <p:cNvSpPr/>
            <p:nvPr/>
          </p:nvSpPr>
          <p:spPr>
            <a:xfrm>
              <a:off x="-2308382" y="3528920"/>
              <a:ext cx="33725" cy="2840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7"/>
            <p:cNvSpPr/>
            <p:nvPr/>
          </p:nvSpPr>
          <p:spPr>
            <a:xfrm>
              <a:off x="-2147392" y="3594564"/>
              <a:ext cx="118452" cy="108864"/>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7"/>
            <p:cNvSpPr/>
            <p:nvPr/>
          </p:nvSpPr>
          <p:spPr>
            <a:xfrm>
              <a:off x="-2050692" y="3689863"/>
              <a:ext cx="21303" cy="20769"/>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7"/>
            <p:cNvSpPr/>
            <p:nvPr/>
          </p:nvSpPr>
          <p:spPr>
            <a:xfrm>
              <a:off x="-2228109" y="3619543"/>
              <a:ext cx="27536" cy="14858"/>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7"/>
            <p:cNvSpPr/>
            <p:nvPr/>
          </p:nvSpPr>
          <p:spPr>
            <a:xfrm>
              <a:off x="-2187305" y="3597520"/>
              <a:ext cx="76311" cy="64837"/>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7"/>
            <p:cNvSpPr/>
            <p:nvPr/>
          </p:nvSpPr>
          <p:spPr>
            <a:xfrm>
              <a:off x="-2202822" y="3649622"/>
              <a:ext cx="18654" cy="51699"/>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7"/>
            <p:cNvSpPr/>
            <p:nvPr/>
          </p:nvSpPr>
          <p:spPr>
            <a:xfrm>
              <a:off x="-2186415" y="3649622"/>
              <a:ext cx="4897" cy="10607"/>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7"/>
            <p:cNvSpPr/>
            <p:nvPr/>
          </p:nvSpPr>
          <p:spPr>
            <a:xfrm>
              <a:off x="-2191736" y="3661059"/>
              <a:ext cx="6677" cy="14838"/>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7"/>
            <p:cNvSpPr/>
            <p:nvPr/>
          </p:nvSpPr>
          <p:spPr>
            <a:xfrm>
              <a:off x="-2191736" y="3633530"/>
              <a:ext cx="15983" cy="19068"/>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7"/>
            <p:cNvSpPr/>
            <p:nvPr/>
          </p:nvSpPr>
          <p:spPr>
            <a:xfrm>
              <a:off x="-2190845" y="3648347"/>
              <a:ext cx="49242" cy="58055"/>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7"/>
            <p:cNvSpPr/>
            <p:nvPr/>
          </p:nvSpPr>
          <p:spPr>
            <a:xfrm>
              <a:off x="-2191736" y="3663589"/>
              <a:ext cx="253713" cy="204186"/>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45" name="Google Shape;1045;p27"/>
            <p:cNvSpPr/>
            <p:nvPr/>
          </p:nvSpPr>
          <p:spPr>
            <a:xfrm>
              <a:off x="-1996152" y="3739416"/>
              <a:ext cx="9348" cy="19494"/>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7"/>
            <p:cNvSpPr/>
            <p:nvPr/>
          </p:nvSpPr>
          <p:spPr>
            <a:xfrm>
              <a:off x="-1986380" y="3740691"/>
              <a:ext cx="58569" cy="4406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7"/>
            <p:cNvSpPr/>
            <p:nvPr/>
          </p:nvSpPr>
          <p:spPr>
            <a:xfrm>
              <a:off x="-1975294" y="3750427"/>
              <a:ext cx="91828" cy="10801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7"/>
            <p:cNvSpPr/>
            <p:nvPr/>
          </p:nvSpPr>
          <p:spPr>
            <a:xfrm>
              <a:off x="-1933600" y="3735165"/>
              <a:ext cx="4897" cy="10627"/>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7"/>
            <p:cNvSpPr/>
            <p:nvPr/>
          </p:nvSpPr>
          <p:spPr>
            <a:xfrm>
              <a:off x="-2088846" y="3826233"/>
              <a:ext cx="130428" cy="80909"/>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7"/>
            <p:cNvSpPr/>
            <p:nvPr/>
          </p:nvSpPr>
          <p:spPr>
            <a:xfrm>
              <a:off x="-2313257" y="3672071"/>
              <a:ext cx="153046" cy="12285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7"/>
            <p:cNvSpPr/>
            <p:nvPr/>
          </p:nvSpPr>
          <p:spPr>
            <a:xfrm>
              <a:off x="-2340305" y="3793623"/>
              <a:ext cx="202267" cy="221534"/>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7"/>
            <p:cNvSpPr/>
            <p:nvPr/>
          </p:nvSpPr>
          <p:spPr>
            <a:xfrm>
              <a:off x="-2202376" y="3879591"/>
              <a:ext cx="186305" cy="135139"/>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7"/>
            <p:cNvSpPr/>
            <p:nvPr/>
          </p:nvSpPr>
          <p:spPr>
            <a:xfrm>
              <a:off x="-2162463" y="3841900"/>
              <a:ext cx="82077" cy="69493"/>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7"/>
            <p:cNvSpPr/>
            <p:nvPr/>
          </p:nvSpPr>
          <p:spPr>
            <a:xfrm>
              <a:off x="-2095926" y="3906715"/>
              <a:ext cx="18633" cy="21194"/>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7"/>
            <p:cNvSpPr/>
            <p:nvPr/>
          </p:nvSpPr>
          <p:spPr>
            <a:xfrm>
              <a:off x="-2103917" y="3915176"/>
              <a:ext cx="125532" cy="158843"/>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7"/>
            <p:cNvSpPr/>
            <p:nvPr/>
          </p:nvSpPr>
          <p:spPr>
            <a:xfrm>
              <a:off x="-2194830" y="3991407"/>
              <a:ext cx="102914" cy="119046"/>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57" name="Google Shape;1057;p27"/>
            <p:cNvSpPr/>
            <p:nvPr/>
          </p:nvSpPr>
          <p:spPr>
            <a:xfrm>
              <a:off x="-2220563" y="4068488"/>
              <a:ext cx="9327" cy="20"/>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7"/>
            <p:cNvSpPr/>
            <p:nvPr/>
          </p:nvSpPr>
          <p:spPr>
            <a:xfrm>
              <a:off x="-2245851" y="4006244"/>
              <a:ext cx="70990" cy="66942"/>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7"/>
            <p:cNvSpPr/>
            <p:nvPr/>
          </p:nvSpPr>
          <p:spPr>
            <a:xfrm>
              <a:off x="-2429904" y="3924912"/>
              <a:ext cx="159702" cy="10295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7"/>
            <p:cNvSpPr/>
            <p:nvPr/>
          </p:nvSpPr>
          <p:spPr>
            <a:xfrm>
              <a:off x="-2495105" y="3654703"/>
              <a:ext cx="189421" cy="168175"/>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7"/>
            <p:cNvSpPr/>
            <p:nvPr/>
          </p:nvSpPr>
          <p:spPr>
            <a:xfrm>
              <a:off x="-2519058" y="3599645"/>
              <a:ext cx="48373" cy="90241"/>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7"/>
            <p:cNvSpPr/>
            <p:nvPr/>
          </p:nvSpPr>
          <p:spPr>
            <a:xfrm>
              <a:off x="-2709321" y="3602601"/>
              <a:ext cx="245743" cy="22704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7"/>
            <p:cNvSpPr/>
            <p:nvPr/>
          </p:nvSpPr>
          <p:spPr>
            <a:xfrm>
              <a:off x="-2758095" y="3617863"/>
              <a:ext cx="141938" cy="107164"/>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7"/>
            <p:cNvSpPr/>
            <p:nvPr/>
          </p:nvSpPr>
          <p:spPr>
            <a:xfrm>
              <a:off x="-2809116" y="3724578"/>
              <a:ext cx="100709" cy="77104"/>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7"/>
            <p:cNvSpPr/>
            <p:nvPr/>
          </p:nvSpPr>
          <p:spPr>
            <a:xfrm>
              <a:off x="-2809540" y="3727979"/>
              <a:ext cx="144609" cy="152062"/>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7"/>
            <p:cNvSpPr/>
            <p:nvPr/>
          </p:nvSpPr>
          <p:spPr>
            <a:xfrm>
              <a:off x="-2751884" y="3756783"/>
              <a:ext cx="199596" cy="1766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7"/>
            <p:cNvSpPr/>
            <p:nvPr/>
          </p:nvSpPr>
          <p:spPr>
            <a:xfrm>
              <a:off x="-2667627" y="3875785"/>
              <a:ext cx="92273" cy="6398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7"/>
            <p:cNvSpPr/>
            <p:nvPr/>
          </p:nvSpPr>
          <p:spPr>
            <a:xfrm>
              <a:off x="-2816195" y="3857142"/>
              <a:ext cx="78961" cy="5510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7"/>
            <p:cNvSpPr/>
            <p:nvPr/>
          </p:nvSpPr>
          <p:spPr>
            <a:xfrm>
              <a:off x="-2807335" y="3904589"/>
              <a:ext cx="37732" cy="21619"/>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27"/>
            <p:cNvGrpSpPr/>
            <p:nvPr/>
          </p:nvGrpSpPr>
          <p:grpSpPr>
            <a:xfrm>
              <a:off x="-2809453" y="3889845"/>
              <a:ext cx="112665" cy="80484"/>
              <a:chOff x="3450375" y="3038225"/>
              <a:chExt cx="132875" cy="99400"/>
            </a:xfrm>
          </p:grpSpPr>
          <p:sp>
            <p:nvSpPr>
              <p:cNvPr id="1071" name="Google Shape;1071;p2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 name="Google Shape;1073;p27"/>
            <p:cNvSpPr/>
            <p:nvPr/>
          </p:nvSpPr>
          <p:spPr>
            <a:xfrm>
              <a:off x="-2764751" y="3936349"/>
              <a:ext cx="34170" cy="38987"/>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7"/>
            <p:cNvSpPr/>
            <p:nvPr/>
          </p:nvSpPr>
          <p:spPr>
            <a:xfrm>
              <a:off x="-2742579" y="3954142"/>
              <a:ext cx="49687" cy="5084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7"/>
            <p:cNvSpPr/>
            <p:nvPr/>
          </p:nvSpPr>
          <p:spPr>
            <a:xfrm>
              <a:off x="-2707985" y="3929163"/>
              <a:ext cx="75866" cy="76253"/>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7"/>
            <p:cNvSpPr/>
            <p:nvPr/>
          </p:nvSpPr>
          <p:spPr>
            <a:xfrm>
              <a:off x="-2642784" y="3922807"/>
              <a:ext cx="51913" cy="7752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7"/>
            <p:cNvSpPr/>
            <p:nvPr/>
          </p:nvSpPr>
          <p:spPr>
            <a:xfrm>
              <a:off x="-2606410" y="3922807"/>
              <a:ext cx="24843" cy="63116"/>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7"/>
            <p:cNvSpPr/>
            <p:nvPr/>
          </p:nvSpPr>
          <p:spPr>
            <a:xfrm>
              <a:off x="-2593120" y="3906715"/>
              <a:ext cx="38177" cy="76253"/>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7"/>
            <p:cNvSpPr/>
            <p:nvPr/>
          </p:nvSpPr>
          <p:spPr>
            <a:xfrm>
              <a:off x="-2443639" y="3775406"/>
              <a:ext cx="127736" cy="19400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7"/>
            <p:cNvSpPr/>
            <p:nvPr/>
          </p:nvSpPr>
          <p:spPr>
            <a:xfrm>
              <a:off x="-2459177" y="3900784"/>
              <a:ext cx="4006" cy="21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7"/>
            <p:cNvSpPr/>
            <p:nvPr/>
          </p:nvSpPr>
          <p:spPr>
            <a:xfrm>
              <a:off x="-2601535" y="3777956"/>
              <a:ext cx="186750" cy="138519"/>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82" name="Google Shape;1082;p27"/>
            <p:cNvSpPr/>
            <p:nvPr/>
          </p:nvSpPr>
          <p:spPr>
            <a:xfrm>
              <a:off x="-2570057" y="3892303"/>
              <a:ext cx="140179" cy="11479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7"/>
            <p:cNvSpPr/>
            <p:nvPr/>
          </p:nvSpPr>
          <p:spPr>
            <a:xfrm>
              <a:off x="-2501740" y="3902464"/>
              <a:ext cx="93142" cy="13343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7"/>
            <p:cNvSpPr/>
            <p:nvPr/>
          </p:nvSpPr>
          <p:spPr>
            <a:xfrm>
              <a:off x="-2501316" y="4030373"/>
              <a:ext cx="70100" cy="72448"/>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7"/>
            <p:cNvSpPr/>
            <p:nvPr/>
          </p:nvSpPr>
          <p:spPr>
            <a:xfrm>
              <a:off x="-2494660" y="4031648"/>
              <a:ext cx="24865" cy="15263"/>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7"/>
            <p:cNvSpPr/>
            <p:nvPr/>
          </p:nvSpPr>
          <p:spPr>
            <a:xfrm>
              <a:off x="-2472043" y="4011750"/>
              <a:ext cx="94053" cy="105059"/>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7"/>
            <p:cNvSpPr/>
            <p:nvPr/>
          </p:nvSpPr>
          <p:spPr>
            <a:xfrm>
              <a:off x="-2461826" y="4108304"/>
              <a:ext cx="13312" cy="17388"/>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7"/>
            <p:cNvSpPr/>
            <p:nvPr/>
          </p:nvSpPr>
          <p:spPr>
            <a:xfrm>
              <a:off x="-2248946" y="4067658"/>
              <a:ext cx="137063" cy="133418"/>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7"/>
            <p:cNvSpPr/>
            <p:nvPr/>
          </p:nvSpPr>
          <p:spPr>
            <a:xfrm>
              <a:off x="-2252931" y="4070188"/>
              <a:ext cx="24843" cy="1951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7"/>
            <p:cNvSpPr/>
            <p:nvPr/>
          </p:nvSpPr>
          <p:spPr>
            <a:xfrm>
              <a:off x="-2252931" y="4081625"/>
              <a:ext cx="24398" cy="2840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7"/>
            <p:cNvSpPr/>
            <p:nvPr/>
          </p:nvSpPr>
          <p:spPr>
            <a:xfrm>
              <a:off x="-2460067" y="3993957"/>
              <a:ext cx="233766" cy="221109"/>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92" name="Google Shape;1092;p27"/>
            <p:cNvSpPr/>
            <p:nvPr/>
          </p:nvSpPr>
          <p:spPr>
            <a:xfrm>
              <a:off x="-2208587" y="4167188"/>
              <a:ext cx="39046" cy="9404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7"/>
            <p:cNvSpPr/>
            <p:nvPr/>
          </p:nvSpPr>
          <p:spPr>
            <a:xfrm>
              <a:off x="-2342530" y="4153200"/>
              <a:ext cx="144609" cy="117771"/>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7"/>
            <p:cNvSpPr/>
            <p:nvPr/>
          </p:nvSpPr>
          <p:spPr>
            <a:xfrm>
              <a:off x="-2468482" y="4126097"/>
              <a:ext cx="153470" cy="144876"/>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7"/>
            <p:cNvSpPr/>
            <p:nvPr/>
          </p:nvSpPr>
          <p:spPr>
            <a:xfrm>
              <a:off x="-2303952" y="4241293"/>
              <a:ext cx="95834" cy="83460"/>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7"/>
            <p:cNvSpPr/>
            <p:nvPr/>
          </p:nvSpPr>
          <p:spPr>
            <a:xfrm>
              <a:off x="-2370023" y="4267142"/>
              <a:ext cx="114890" cy="109714"/>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7"/>
            <p:cNvSpPr/>
            <p:nvPr/>
          </p:nvSpPr>
          <p:spPr>
            <a:xfrm>
              <a:off x="-2468037" y="4256960"/>
              <a:ext cx="164111" cy="1474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098" name="Google Shape;1098;p27"/>
            <p:cNvSpPr/>
            <p:nvPr/>
          </p:nvSpPr>
          <p:spPr>
            <a:xfrm>
              <a:off x="-2239195" y="4180729"/>
              <a:ext cx="127757" cy="196555"/>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7"/>
            <p:cNvSpPr/>
            <p:nvPr/>
          </p:nvSpPr>
          <p:spPr>
            <a:xfrm>
              <a:off x="-2241400" y="4362846"/>
              <a:ext cx="17764" cy="19089"/>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7"/>
            <p:cNvSpPr/>
            <p:nvPr/>
          </p:nvSpPr>
          <p:spPr>
            <a:xfrm>
              <a:off x="-2288860" y="4400536"/>
              <a:ext cx="28405" cy="2544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7"/>
            <p:cNvSpPr/>
            <p:nvPr/>
          </p:nvSpPr>
          <p:spPr>
            <a:xfrm>
              <a:off x="-1752219" y="3583553"/>
              <a:ext cx="89178" cy="70322"/>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7"/>
            <p:cNvSpPr/>
            <p:nvPr/>
          </p:nvSpPr>
          <p:spPr>
            <a:xfrm>
              <a:off x="-2129205" y="3524264"/>
              <a:ext cx="59904" cy="1611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a:off x="-2090160" y="3537381"/>
              <a:ext cx="2226" cy="2146"/>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538872" y="3705956"/>
              <a:ext cx="37710" cy="21194"/>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7"/>
            <p:cNvSpPr/>
            <p:nvPr/>
          </p:nvSpPr>
          <p:spPr>
            <a:xfrm>
              <a:off x="-2371358" y="3526795"/>
              <a:ext cx="29740" cy="2417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7"/>
            <p:cNvSpPr/>
            <p:nvPr/>
          </p:nvSpPr>
          <p:spPr>
            <a:xfrm>
              <a:off x="-2395756" y="3472587"/>
              <a:ext cx="49708" cy="6228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27"/>
          <p:cNvGrpSpPr/>
          <p:nvPr/>
        </p:nvGrpSpPr>
        <p:grpSpPr>
          <a:xfrm>
            <a:off x="7841924" y="3970416"/>
            <a:ext cx="335443" cy="448865"/>
            <a:chOff x="6935221" y="3360422"/>
            <a:chExt cx="335443" cy="448865"/>
          </a:xfrm>
        </p:grpSpPr>
        <p:sp>
          <p:nvSpPr>
            <p:cNvPr id="1112" name="Google Shape;1112;p27"/>
            <p:cNvSpPr/>
            <p:nvPr/>
          </p:nvSpPr>
          <p:spPr>
            <a:xfrm>
              <a:off x="6941795" y="3366996"/>
              <a:ext cx="322293" cy="435715"/>
            </a:xfrm>
            <a:custGeom>
              <a:avLst/>
              <a:gdLst/>
              <a:ahLst/>
              <a:cxnLst/>
              <a:rect l="l" t="t" r="r" b="b"/>
              <a:pathLst>
                <a:path w="429724" h="580953" extrusionOk="0">
                  <a:moveTo>
                    <a:pt x="385926" y="580953"/>
                  </a:moveTo>
                  <a:lnTo>
                    <a:pt x="43798" y="580953"/>
                  </a:lnTo>
                  <a:cubicBezTo>
                    <a:pt x="19607" y="580953"/>
                    <a:pt x="0" y="561346"/>
                    <a:pt x="0" y="537155"/>
                  </a:cubicBezTo>
                  <a:lnTo>
                    <a:pt x="0" y="43798"/>
                  </a:lnTo>
                  <a:cubicBezTo>
                    <a:pt x="0" y="19611"/>
                    <a:pt x="19611" y="0"/>
                    <a:pt x="43798" y="0"/>
                  </a:cubicBezTo>
                  <a:lnTo>
                    <a:pt x="236295" y="0"/>
                  </a:lnTo>
                  <a:lnTo>
                    <a:pt x="429724" y="193753"/>
                  </a:lnTo>
                  <a:lnTo>
                    <a:pt x="429724" y="537155"/>
                  </a:lnTo>
                  <a:cubicBezTo>
                    <a:pt x="429724" y="561346"/>
                    <a:pt x="410113" y="580953"/>
                    <a:pt x="385926" y="580953"/>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27"/>
            <p:cNvSpPr/>
            <p:nvPr/>
          </p:nvSpPr>
          <p:spPr>
            <a:xfrm>
              <a:off x="7118829" y="3366996"/>
              <a:ext cx="145260" cy="145315"/>
            </a:xfrm>
            <a:custGeom>
              <a:avLst/>
              <a:gdLst/>
              <a:ahLst/>
              <a:cxnLst/>
              <a:rect l="l" t="t" r="r" b="b"/>
              <a:pathLst>
                <a:path w="193680" h="193753" extrusionOk="0">
                  <a:moveTo>
                    <a:pt x="193680" y="193753"/>
                  </a:moveTo>
                  <a:lnTo>
                    <a:pt x="43798" y="193753"/>
                  </a:lnTo>
                  <a:cubicBezTo>
                    <a:pt x="19579" y="193753"/>
                    <a:pt x="-41" y="174096"/>
                    <a:pt x="0" y="149877"/>
                  </a:cubicBezTo>
                  <a:lnTo>
                    <a:pt x="251" y="0"/>
                  </a:lnTo>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27"/>
            <p:cNvSpPr/>
            <p:nvPr/>
          </p:nvSpPr>
          <p:spPr>
            <a:xfrm>
              <a:off x="6935221" y="3360422"/>
              <a:ext cx="335443" cy="448865"/>
            </a:xfrm>
            <a:custGeom>
              <a:avLst/>
              <a:gdLst/>
              <a:ahLst/>
              <a:cxnLst/>
              <a:rect l="l" t="t" r="r" b="b"/>
              <a:pathLst>
                <a:path w="447257" h="598487" extrusionOk="0">
                  <a:moveTo>
                    <a:pt x="444696" y="196324"/>
                  </a:moveTo>
                  <a:lnTo>
                    <a:pt x="251263" y="2571"/>
                  </a:lnTo>
                  <a:cubicBezTo>
                    <a:pt x="249619" y="927"/>
                    <a:pt x="247391" y="0"/>
                    <a:pt x="245062" y="0"/>
                  </a:cubicBezTo>
                  <a:lnTo>
                    <a:pt x="52565" y="0"/>
                  </a:lnTo>
                  <a:cubicBezTo>
                    <a:pt x="23534" y="0"/>
                    <a:pt x="0" y="23534"/>
                    <a:pt x="0" y="52565"/>
                  </a:cubicBezTo>
                  <a:lnTo>
                    <a:pt x="0" y="452372"/>
                  </a:lnTo>
                  <a:cubicBezTo>
                    <a:pt x="0" y="463682"/>
                    <a:pt x="17534" y="463682"/>
                    <a:pt x="17534" y="452372"/>
                  </a:cubicBezTo>
                  <a:lnTo>
                    <a:pt x="17534" y="52565"/>
                  </a:lnTo>
                  <a:cubicBezTo>
                    <a:pt x="17534" y="33218"/>
                    <a:pt x="33218" y="17534"/>
                    <a:pt x="52565" y="17534"/>
                  </a:cubicBezTo>
                  <a:lnTo>
                    <a:pt x="236542" y="17534"/>
                  </a:lnTo>
                  <a:cubicBezTo>
                    <a:pt x="239875" y="17534"/>
                    <a:pt x="243071" y="18863"/>
                    <a:pt x="245423" y="21219"/>
                  </a:cubicBezTo>
                  <a:lnTo>
                    <a:pt x="426455" y="199374"/>
                  </a:lnTo>
                  <a:cubicBezTo>
                    <a:pt x="428564" y="201447"/>
                    <a:pt x="429747" y="204278"/>
                    <a:pt x="429747" y="207232"/>
                  </a:cubicBezTo>
                  <a:lnTo>
                    <a:pt x="429724" y="545922"/>
                  </a:lnTo>
                  <a:cubicBezTo>
                    <a:pt x="429724" y="565269"/>
                    <a:pt x="414040" y="580953"/>
                    <a:pt x="394693" y="580953"/>
                  </a:cubicBezTo>
                  <a:lnTo>
                    <a:pt x="52565" y="580953"/>
                  </a:lnTo>
                  <a:cubicBezTo>
                    <a:pt x="33218" y="580953"/>
                    <a:pt x="17534" y="565269"/>
                    <a:pt x="17534" y="545922"/>
                  </a:cubicBezTo>
                  <a:lnTo>
                    <a:pt x="17534" y="504973"/>
                  </a:lnTo>
                  <a:cubicBezTo>
                    <a:pt x="17534" y="493663"/>
                    <a:pt x="0" y="493663"/>
                    <a:pt x="0" y="504973"/>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15" name="Google Shape;1115;p27"/>
            <p:cNvGrpSpPr/>
            <p:nvPr/>
          </p:nvGrpSpPr>
          <p:grpSpPr>
            <a:xfrm>
              <a:off x="6972315" y="3411482"/>
              <a:ext cx="212381" cy="317148"/>
              <a:chOff x="9252670" y="4387660"/>
              <a:chExt cx="283175" cy="422864"/>
            </a:xfrm>
          </p:grpSpPr>
          <p:sp>
            <p:nvSpPr>
              <p:cNvPr id="1116" name="Google Shape;1116;p27"/>
              <p:cNvSpPr/>
              <p:nvPr/>
            </p:nvSpPr>
            <p:spPr>
              <a:xfrm>
                <a:off x="9317830" y="4645707"/>
                <a:ext cx="67225" cy="164817"/>
              </a:xfrm>
              <a:custGeom>
                <a:avLst/>
                <a:gdLst/>
                <a:ahLst/>
                <a:cxnLst/>
                <a:rect l="l" t="t" r="r" b="b"/>
                <a:pathLst>
                  <a:path w="67225" h="164817" extrusionOk="0">
                    <a:moveTo>
                      <a:pt x="8483" y="147284"/>
                    </a:moveTo>
                    <a:cubicBezTo>
                      <a:pt x="-2828" y="147284"/>
                      <a:pt x="-2828" y="164818"/>
                      <a:pt x="8483" y="164818"/>
                    </a:cubicBezTo>
                    <a:lnTo>
                      <a:pt x="58746" y="164818"/>
                    </a:lnTo>
                    <a:cubicBezTo>
                      <a:pt x="70052" y="164818"/>
                      <a:pt x="70052" y="147284"/>
                      <a:pt x="58746" y="147284"/>
                    </a:cubicBezTo>
                    <a:lnTo>
                      <a:pt x="42381" y="147284"/>
                    </a:lnTo>
                    <a:lnTo>
                      <a:pt x="42381" y="17534"/>
                    </a:lnTo>
                    <a:lnTo>
                      <a:pt x="58746" y="17534"/>
                    </a:lnTo>
                    <a:cubicBezTo>
                      <a:pt x="70052" y="17534"/>
                      <a:pt x="70052" y="0"/>
                      <a:pt x="58746" y="0"/>
                    </a:cubicBezTo>
                    <a:lnTo>
                      <a:pt x="8483" y="0"/>
                    </a:lnTo>
                    <a:cubicBezTo>
                      <a:pt x="-2828" y="0"/>
                      <a:pt x="-2828" y="17534"/>
                      <a:pt x="8483" y="17534"/>
                    </a:cubicBezTo>
                    <a:lnTo>
                      <a:pt x="24848" y="17534"/>
                    </a:lnTo>
                    <a:lnTo>
                      <a:pt x="24848" y="147284"/>
                    </a:ln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27"/>
              <p:cNvSpPr/>
              <p:nvPr/>
            </p:nvSpPr>
            <p:spPr>
              <a:xfrm>
                <a:off x="9406968" y="4645707"/>
                <a:ext cx="128877" cy="164817"/>
              </a:xfrm>
              <a:custGeom>
                <a:avLst/>
                <a:gdLst/>
                <a:ahLst/>
                <a:cxnLst/>
                <a:rect l="l" t="t" r="r" b="b"/>
                <a:pathLst>
                  <a:path w="128877" h="164817" extrusionOk="0">
                    <a:moveTo>
                      <a:pt x="51432" y="51432"/>
                    </a:moveTo>
                    <a:cubicBezTo>
                      <a:pt x="23072" y="51432"/>
                      <a:pt x="0" y="76866"/>
                      <a:pt x="0" y="108125"/>
                    </a:cubicBezTo>
                    <a:cubicBezTo>
                      <a:pt x="0" y="139385"/>
                      <a:pt x="23072" y="164818"/>
                      <a:pt x="51432" y="164818"/>
                    </a:cubicBezTo>
                    <a:cubicBezTo>
                      <a:pt x="64688" y="164818"/>
                      <a:pt x="76788" y="159261"/>
                      <a:pt x="85916" y="150151"/>
                    </a:cubicBezTo>
                    <a:lnTo>
                      <a:pt x="85916" y="156051"/>
                    </a:lnTo>
                    <a:cubicBezTo>
                      <a:pt x="85916" y="160895"/>
                      <a:pt x="89842" y="164818"/>
                      <a:pt x="94683" y="164818"/>
                    </a:cubicBezTo>
                    <a:lnTo>
                      <a:pt x="120399" y="164818"/>
                    </a:lnTo>
                    <a:cubicBezTo>
                      <a:pt x="131704" y="164818"/>
                      <a:pt x="131704" y="147284"/>
                      <a:pt x="120399" y="147284"/>
                    </a:cubicBezTo>
                    <a:lnTo>
                      <a:pt x="103449" y="147284"/>
                    </a:lnTo>
                    <a:lnTo>
                      <a:pt x="103449" y="8767"/>
                    </a:lnTo>
                    <a:cubicBezTo>
                      <a:pt x="103449" y="3922"/>
                      <a:pt x="99523" y="0"/>
                      <a:pt x="94683" y="0"/>
                    </a:cubicBezTo>
                    <a:lnTo>
                      <a:pt x="66628" y="0"/>
                    </a:lnTo>
                    <a:cubicBezTo>
                      <a:pt x="55318" y="0"/>
                      <a:pt x="55318" y="17534"/>
                      <a:pt x="66628" y="17534"/>
                    </a:cubicBezTo>
                    <a:lnTo>
                      <a:pt x="85916" y="17534"/>
                    </a:lnTo>
                    <a:lnTo>
                      <a:pt x="85916" y="66099"/>
                    </a:lnTo>
                    <a:cubicBezTo>
                      <a:pt x="76788" y="56989"/>
                      <a:pt x="64688" y="51432"/>
                      <a:pt x="51432" y="51432"/>
                    </a:cubicBezTo>
                    <a:close/>
                    <a:moveTo>
                      <a:pt x="51432" y="147284"/>
                    </a:moveTo>
                    <a:cubicBezTo>
                      <a:pt x="32739" y="147284"/>
                      <a:pt x="17534" y="129718"/>
                      <a:pt x="17534" y="108125"/>
                    </a:cubicBezTo>
                    <a:cubicBezTo>
                      <a:pt x="17534" y="86532"/>
                      <a:pt x="32739" y="68966"/>
                      <a:pt x="51432" y="68966"/>
                    </a:cubicBezTo>
                    <a:cubicBezTo>
                      <a:pt x="70126" y="68966"/>
                      <a:pt x="85331" y="86532"/>
                      <a:pt x="85331" y="108125"/>
                    </a:cubicBezTo>
                    <a:cubicBezTo>
                      <a:pt x="85331" y="129718"/>
                      <a:pt x="70126" y="147284"/>
                      <a:pt x="51432" y="147284"/>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8" name="Google Shape;1118;p27"/>
              <p:cNvSpPr/>
              <p:nvPr/>
            </p:nvSpPr>
            <p:spPr>
              <a:xfrm>
                <a:off x="9252670" y="4387660"/>
                <a:ext cx="17533" cy="79202"/>
              </a:xfrm>
              <a:custGeom>
                <a:avLst/>
                <a:gdLst/>
                <a:ahLst/>
                <a:cxnLst/>
                <a:rect l="l" t="t" r="r" b="b"/>
                <a:pathLst>
                  <a:path w="17533" h="79202" extrusionOk="0">
                    <a:moveTo>
                      <a:pt x="8767" y="79202"/>
                    </a:moveTo>
                    <a:cubicBezTo>
                      <a:pt x="13607" y="79202"/>
                      <a:pt x="17534" y="75280"/>
                      <a:pt x="17534" y="70435"/>
                    </a:cubicBezTo>
                    <a:lnTo>
                      <a:pt x="17534" y="8483"/>
                    </a:lnTo>
                    <a:cubicBezTo>
                      <a:pt x="17534" y="-2828"/>
                      <a:pt x="0" y="-2828"/>
                      <a:pt x="0" y="8483"/>
                    </a:cubicBezTo>
                    <a:lnTo>
                      <a:pt x="0" y="70435"/>
                    </a:lnTo>
                    <a:cubicBezTo>
                      <a:pt x="0" y="75280"/>
                      <a:pt x="3927" y="79202"/>
                      <a:pt x="8767" y="79202"/>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9" name="Google Shape;1119;p27"/>
              <p:cNvSpPr/>
              <p:nvPr/>
            </p:nvSpPr>
            <p:spPr>
              <a:xfrm>
                <a:off x="9252670" y="4488187"/>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20" name="Google Shape;1120;p27"/>
          <p:cNvGrpSpPr/>
          <p:nvPr/>
        </p:nvGrpSpPr>
        <p:grpSpPr>
          <a:xfrm>
            <a:off x="7008617" y="3970416"/>
            <a:ext cx="335443" cy="448865"/>
            <a:chOff x="2498349" y="2685510"/>
            <a:chExt cx="335443" cy="448865"/>
          </a:xfrm>
        </p:grpSpPr>
        <p:sp>
          <p:nvSpPr>
            <p:cNvPr id="1121" name="Google Shape;1121;p27"/>
            <p:cNvSpPr/>
            <p:nvPr/>
          </p:nvSpPr>
          <p:spPr>
            <a:xfrm>
              <a:off x="2504924" y="2692084"/>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2" name="Google Shape;1122;p27"/>
            <p:cNvSpPr/>
            <p:nvPr/>
          </p:nvSpPr>
          <p:spPr>
            <a:xfrm>
              <a:off x="2675714" y="2690769"/>
              <a:ext cx="154297" cy="153420"/>
            </a:xfrm>
            <a:custGeom>
              <a:avLst/>
              <a:gdLst/>
              <a:ahLst/>
              <a:cxnLst/>
              <a:rect l="l" t="t" r="r" b="b"/>
              <a:pathLst>
                <a:path w="205729" h="204560" extrusionOk="0">
                  <a:moveTo>
                    <a:pt x="205730" y="204561"/>
                  </a:moveTo>
                  <a:lnTo>
                    <a:pt x="55852" y="204561"/>
                  </a:lnTo>
                  <a:cubicBezTo>
                    <a:pt x="31634" y="204561"/>
                    <a:pt x="-41" y="174096"/>
                    <a:pt x="0" y="149877"/>
                  </a:cubicBezTo>
                  <a:lnTo>
                    <a:pt x="251" y="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3" name="Google Shape;1123;p27"/>
            <p:cNvSpPr/>
            <p:nvPr/>
          </p:nvSpPr>
          <p:spPr>
            <a:xfrm>
              <a:off x="2498349" y="2685510"/>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74582"/>
                  </a:lnTo>
                  <a:cubicBezTo>
                    <a:pt x="0" y="485892"/>
                    <a:pt x="17534" y="485892"/>
                    <a:pt x="17534" y="474582"/>
                  </a:cubicBezTo>
                  <a:lnTo>
                    <a:pt x="17534" y="52565"/>
                  </a:lnTo>
                  <a:cubicBezTo>
                    <a:pt x="17534" y="33218"/>
                    <a:pt x="33218" y="17534"/>
                    <a:pt x="52569" y="17534"/>
                  </a:cubicBezTo>
                  <a:lnTo>
                    <a:pt x="222771" y="17534"/>
                  </a:lnTo>
                  <a:cubicBezTo>
                    <a:pt x="231423" y="17534"/>
                    <a:pt x="239724" y="20977"/>
                    <a:pt x="245838" y="27100"/>
                  </a:cubicBezTo>
                  <a:lnTo>
                    <a:pt x="420199" y="201744"/>
                  </a:lnTo>
                  <a:cubicBezTo>
                    <a:pt x="426300" y="207853"/>
                    <a:pt x="429724" y="216136"/>
                    <a:pt x="429724" y="224771"/>
                  </a:cubicBezTo>
                  <a:lnTo>
                    <a:pt x="429724" y="545922"/>
                  </a:lnTo>
                  <a:cubicBezTo>
                    <a:pt x="429724" y="565269"/>
                    <a:pt x="414044" y="580953"/>
                    <a:pt x="394693" y="580953"/>
                  </a:cubicBezTo>
                  <a:lnTo>
                    <a:pt x="52565" y="580953"/>
                  </a:lnTo>
                  <a:cubicBezTo>
                    <a:pt x="33218" y="580953"/>
                    <a:pt x="17534" y="565273"/>
                    <a:pt x="17534" y="545922"/>
                  </a:cubicBezTo>
                  <a:lnTo>
                    <a:pt x="17534" y="528352"/>
                  </a:lnTo>
                  <a:cubicBezTo>
                    <a:pt x="17534" y="517042"/>
                    <a:pt x="0" y="517042"/>
                    <a:pt x="0" y="528352"/>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24" name="Google Shape;1124;p27"/>
            <p:cNvGrpSpPr/>
            <p:nvPr/>
          </p:nvGrpSpPr>
          <p:grpSpPr>
            <a:xfrm>
              <a:off x="2535443" y="2736570"/>
              <a:ext cx="225535" cy="314114"/>
              <a:chOff x="3336841" y="3487777"/>
              <a:chExt cx="300713" cy="418819"/>
            </a:xfrm>
          </p:grpSpPr>
          <p:sp>
            <p:nvSpPr>
              <p:cNvPr id="1125" name="Google Shape;1125;p27"/>
              <p:cNvSpPr/>
              <p:nvPr/>
            </p:nvSpPr>
            <p:spPr>
              <a:xfrm>
                <a:off x="3384470" y="3731258"/>
                <a:ext cx="173597" cy="175337"/>
              </a:xfrm>
              <a:custGeom>
                <a:avLst/>
                <a:gdLst/>
                <a:ahLst/>
                <a:cxnLst/>
                <a:rect l="l" t="t" r="r" b="b"/>
                <a:pathLst>
                  <a:path w="173597" h="175337" extrusionOk="0">
                    <a:moveTo>
                      <a:pt x="114851" y="157804"/>
                    </a:moveTo>
                    <a:cubicBezTo>
                      <a:pt x="103545" y="157804"/>
                      <a:pt x="103545" y="175338"/>
                      <a:pt x="114851" y="175338"/>
                    </a:cubicBezTo>
                    <a:lnTo>
                      <a:pt x="165115" y="175338"/>
                    </a:lnTo>
                    <a:cubicBezTo>
                      <a:pt x="176425" y="175338"/>
                      <a:pt x="176425" y="157804"/>
                      <a:pt x="165115" y="157804"/>
                    </a:cubicBezTo>
                    <a:lnTo>
                      <a:pt x="147969" y="157804"/>
                    </a:lnTo>
                    <a:lnTo>
                      <a:pt x="95075" y="5881"/>
                    </a:lnTo>
                    <a:cubicBezTo>
                      <a:pt x="93851" y="2365"/>
                      <a:pt x="90537" y="5"/>
                      <a:pt x="86806" y="0"/>
                    </a:cubicBezTo>
                    <a:cubicBezTo>
                      <a:pt x="86806" y="0"/>
                      <a:pt x="86801" y="0"/>
                      <a:pt x="86797" y="0"/>
                    </a:cubicBezTo>
                    <a:cubicBezTo>
                      <a:pt x="83076" y="0"/>
                      <a:pt x="79756" y="2352"/>
                      <a:pt x="78523" y="5863"/>
                    </a:cubicBezTo>
                    <a:lnTo>
                      <a:pt x="25232" y="157804"/>
                    </a:lnTo>
                    <a:lnTo>
                      <a:pt x="8479" y="157804"/>
                    </a:lnTo>
                    <a:cubicBezTo>
                      <a:pt x="-2826" y="157804"/>
                      <a:pt x="-2826" y="175338"/>
                      <a:pt x="8479" y="175338"/>
                    </a:cubicBezTo>
                    <a:lnTo>
                      <a:pt x="58743" y="175338"/>
                    </a:lnTo>
                    <a:cubicBezTo>
                      <a:pt x="70053" y="175338"/>
                      <a:pt x="70053" y="157804"/>
                      <a:pt x="58743" y="157804"/>
                    </a:cubicBezTo>
                    <a:lnTo>
                      <a:pt x="43812" y="157804"/>
                    </a:lnTo>
                    <a:lnTo>
                      <a:pt x="57140" y="119814"/>
                    </a:lnTo>
                    <a:lnTo>
                      <a:pt x="116175" y="119814"/>
                    </a:lnTo>
                    <a:lnTo>
                      <a:pt x="129403" y="157804"/>
                    </a:lnTo>
                    <a:close/>
                    <a:moveTo>
                      <a:pt x="63286" y="102280"/>
                    </a:moveTo>
                    <a:lnTo>
                      <a:pt x="86765" y="35342"/>
                    </a:lnTo>
                    <a:lnTo>
                      <a:pt x="110070"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6" name="Google Shape;1126;p27"/>
              <p:cNvSpPr/>
              <p:nvPr/>
            </p:nvSpPr>
            <p:spPr>
              <a:xfrm>
                <a:off x="3570329" y="3786782"/>
                <a:ext cx="67225" cy="119814"/>
              </a:xfrm>
              <a:custGeom>
                <a:avLst/>
                <a:gdLst/>
                <a:ahLst/>
                <a:cxnLst/>
                <a:rect l="l" t="t" r="r" b="b"/>
                <a:pathLst>
                  <a:path w="67225" h="119814" extrusionOk="0">
                    <a:moveTo>
                      <a:pt x="8479" y="102280"/>
                    </a:moveTo>
                    <a:cubicBezTo>
                      <a:pt x="-2826" y="102280"/>
                      <a:pt x="-2826" y="119814"/>
                      <a:pt x="8479" y="119814"/>
                    </a:cubicBezTo>
                    <a:lnTo>
                      <a:pt x="58743" y="119814"/>
                    </a:lnTo>
                    <a:cubicBezTo>
                      <a:pt x="70053" y="119814"/>
                      <a:pt x="70053" y="102280"/>
                      <a:pt x="58743" y="102280"/>
                    </a:cubicBezTo>
                    <a:lnTo>
                      <a:pt x="42378" y="102280"/>
                    </a:lnTo>
                    <a:lnTo>
                      <a:pt x="42378" y="8767"/>
                    </a:lnTo>
                    <a:cubicBezTo>
                      <a:pt x="42378" y="3922"/>
                      <a:pt x="38451" y="0"/>
                      <a:pt x="33611" y="0"/>
                    </a:cubicBezTo>
                    <a:lnTo>
                      <a:pt x="8479" y="0"/>
                    </a:lnTo>
                    <a:cubicBezTo>
                      <a:pt x="-2826" y="0"/>
                      <a:pt x="-2826" y="17534"/>
                      <a:pt x="8479" y="17534"/>
                    </a:cubicBezTo>
                    <a:lnTo>
                      <a:pt x="24844" y="17534"/>
                    </a:lnTo>
                    <a:lnTo>
                      <a:pt x="24844" y="102280"/>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27"/>
              <p:cNvSpPr/>
              <p:nvPr/>
            </p:nvSpPr>
            <p:spPr>
              <a:xfrm>
                <a:off x="3595767" y="3746829"/>
                <a:ext cx="16937" cy="17533"/>
              </a:xfrm>
              <a:custGeom>
                <a:avLst/>
                <a:gdLst/>
                <a:ahLst/>
                <a:cxnLst/>
                <a:rect l="l" t="t" r="r" b="b"/>
                <a:pathLst>
                  <a:path w="16937" h="17533" extrusionOk="0">
                    <a:moveTo>
                      <a:pt x="8469" y="0"/>
                    </a:moveTo>
                    <a:cubicBezTo>
                      <a:pt x="-2814" y="0"/>
                      <a:pt x="-2832" y="17534"/>
                      <a:pt x="8469" y="17534"/>
                    </a:cubicBezTo>
                    <a:cubicBezTo>
                      <a:pt x="19752" y="17534"/>
                      <a:pt x="19770" y="0"/>
                      <a:pt x="8469" y="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27"/>
              <p:cNvSpPr/>
              <p:nvPr/>
            </p:nvSpPr>
            <p:spPr>
              <a:xfrm>
                <a:off x="3336841" y="3487777"/>
                <a:ext cx="17533" cy="79202"/>
              </a:xfrm>
              <a:custGeom>
                <a:avLst/>
                <a:gdLst/>
                <a:ahLst/>
                <a:cxnLst/>
                <a:rect l="l" t="t" r="r" b="b"/>
                <a:pathLst>
                  <a:path w="17533" h="79202" extrusionOk="0">
                    <a:moveTo>
                      <a:pt x="8767" y="79202"/>
                    </a:moveTo>
                    <a:cubicBezTo>
                      <a:pt x="13607" y="79202"/>
                      <a:pt x="17534" y="75275"/>
                      <a:pt x="17534" y="70435"/>
                    </a:cubicBezTo>
                    <a:lnTo>
                      <a:pt x="17534" y="8483"/>
                    </a:lnTo>
                    <a:cubicBezTo>
                      <a:pt x="17534" y="-2828"/>
                      <a:pt x="0" y="-2828"/>
                      <a:pt x="0" y="8483"/>
                    </a:cubicBezTo>
                    <a:lnTo>
                      <a:pt x="0" y="70435"/>
                    </a:lnTo>
                    <a:cubicBezTo>
                      <a:pt x="0" y="75275"/>
                      <a:pt x="3927" y="79202"/>
                      <a:pt x="8767" y="79202"/>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9" name="Google Shape;1129;p27"/>
              <p:cNvSpPr/>
              <p:nvPr/>
            </p:nvSpPr>
            <p:spPr>
              <a:xfrm>
                <a:off x="3336841" y="3588304"/>
                <a:ext cx="17533" cy="45019"/>
              </a:xfrm>
              <a:custGeom>
                <a:avLst/>
                <a:gdLst/>
                <a:ahLst/>
                <a:cxnLst/>
                <a:rect l="l" t="t" r="r" b="b"/>
                <a:pathLst>
                  <a:path w="17533" h="45019" extrusionOk="0">
                    <a:moveTo>
                      <a:pt x="0" y="36537"/>
                    </a:moveTo>
                    <a:cubicBezTo>
                      <a:pt x="0" y="47847"/>
                      <a:pt x="17534" y="47847"/>
                      <a:pt x="17534" y="36537"/>
                    </a:cubicBezTo>
                    <a:lnTo>
                      <a:pt x="17534" y="8483"/>
                    </a:lnTo>
                    <a:cubicBezTo>
                      <a:pt x="17534" y="-2828"/>
                      <a:pt x="0" y="-2828"/>
                      <a:pt x="0" y="848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grpSp>
        <p:nvGrpSpPr>
          <p:cNvPr id="1130" name="Google Shape;1130;p27"/>
          <p:cNvGrpSpPr/>
          <p:nvPr/>
        </p:nvGrpSpPr>
        <p:grpSpPr>
          <a:xfrm>
            <a:off x="6175309" y="3970416"/>
            <a:ext cx="335443" cy="448865"/>
            <a:chOff x="1761770" y="1335684"/>
            <a:chExt cx="335443" cy="448865"/>
          </a:xfrm>
        </p:grpSpPr>
        <p:sp>
          <p:nvSpPr>
            <p:cNvPr id="1131" name="Google Shape;1131;p27"/>
            <p:cNvSpPr/>
            <p:nvPr/>
          </p:nvSpPr>
          <p:spPr>
            <a:xfrm>
              <a:off x="1768345" y="1342259"/>
              <a:ext cx="322293" cy="435715"/>
            </a:xfrm>
            <a:custGeom>
              <a:avLst/>
              <a:gdLst/>
              <a:ahLst/>
              <a:cxnLst/>
              <a:rect l="l" t="t" r="r" b="b"/>
              <a:pathLst>
                <a:path w="429724" h="580953" extrusionOk="0">
                  <a:moveTo>
                    <a:pt x="385926" y="580953"/>
                  </a:moveTo>
                  <a:lnTo>
                    <a:pt x="43798" y="580953"/>
                  </a:lnTo>
                  <a:cubicBezTo>
                    <a:pt x="19611" y="580953"/>
                    <a:pt x="0" y="561346"/>
                    <a:pt x="0" y="537155"/>
                  </a:cubicBezTo>
                  <a:lnTo>
                    <a:pt x="0" y="43798"/>
                  </a:lnTo>
                  <a:cubicBezTo>
                    <a:pt x="0" y="19611"/>
                    <a:pt x="19611" y="0"/>
                    <a:pt x="43803" y="0"/>
                  </a:cubicBezTo>
                  <a:lnTo>
                    <a:pt x="236295" y="0"/>
                  </a:lnTo>
                  <a:lnTo>
                    <a:pt x="429724" y="193753"/>
                  </a:lnTo>
                  <a:lnTo>
                    <a:pt x="429724" y="537155"/>
                  </a:lnTo>
                  <a:cubicBezTo>
                    <a:pt x="429724" y="561346"/>
                    <a:pt x="410117" y="580953"/>
                    <a:pt x="385926" y="580953"/>
                  </a:cubicBezTo>
                  <a:close/>
                </a:path>
              </a:pathLst>
            </a:custGeom>
            <a:solidFill>
              <a:schemeClr val="dk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2" name="Google Shape;1132;p27"/>
            <p:cNvSpPr/>
            <p:nvPr/>
          </p:nvSpPr>
          <p:spPr>
            <a:xfrm>
              <a:off x="1945379" y="1342259"/>
              <a:ext cx="145260" cy="145315"/>
            </a:xfrm>
            <a:custGeom>
              <a:avLst/>
              <a:gdLst/>
              <a:ahLst/>
              <a:cxnLst/>
              <a:rect l="l" t="t" r="r" b="b"/>
              <a:pathLst>
                <a:path w="193680" h="193753" extrusionOk="0">
                  <a:moveTo>
                    <a:pt x="193680" y="193753"/>
                  </a:moveTo>
                  <a:lnTo>
                    <a:pt x="43803" y="193753"/>
                  </a:lnTo>
                  <a:cubicBezTo>
                    <a:pt x="19584" y="193753"/>
                    <a:pt x="-41" y="174096"/>
                    <a:pt x="0" y="149877"/>
                  </a:cubicBezTo>
                  <a:lnTo>
                    <a:pt x="251" y="0"/>
                  </a:lnTo>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3" name="Google Shape;1133;p27"/>
            <p:cNvSpPr/>
            <p:nvPr/>
          </p:nvSpPr>
          <p:spPr>
            <a:xfrm>
              <a:off x="1761770" y="1335684"/>
              <a:ext cx="335443" cy="448865"/>
            </a:xfrm>
            <a:custGeom>
              <a:avLst/>
              <a:gdLst/>
              <a:ahLst/>
              <a:cxnLst/>
              <a:rect l="l" t="t" r="r" b="b"/>
              <a:pathLst>
                <a:path w="447257" h="598487" extrusionOk="0">
                  <a:moveTo>
                    <a:pt x="444696" y="196324"/>
                  </a:moveTo>
                  <a:lnTo>
                    <a:pt x="251268" y="2571"/>
                  </a:lnTo>
                  <a:cubicBezTo>
                    <a:pt x="249624" y="927"/>
                    <a:pt x="247391" y="0"/>
                    <a:pt x="245062" y="0"/>
                  </a:cubicBezTo>
                  <a:lnTo>
                    <a:pt x="52569" y="0"/>
                  </a:lnTo>
                  <a:cubicBezTo>
                    <a:pt x="23538" y="0"/>
                    <a:pt x="0" y="23534"/>
                    <a:pt x="0" y="52565"/>
                  </a:cubicBezTo>
                  <a:lnTo>
                    <a:pt x="0" y="457048"/>
                  </a:lnTo>
                  <a:cubicBezTo>
                    <a:pt x="0" y="468358"/>
                    <a:pt x="17534" y="468358"/>
                    <a:pt x="17534" y="457048"/>
                  </a:cubicBezTo>
                  <a:lnTo>
                    <a:pt x="17534" y="52565"/>
                  </a:lnTo>
                  <a:cubicBezTo>
                    <a:pt x="17534" y="33218"/>
                    <a:pt x="33218" y="17534"/>
                    <a:pt x="52569" y="17534"/>
                  </a:cubicBezTo>
                  <a:lnTo>
                    <a:pt x="229935" y="17534"/>
                  </a:lnTo>
                  <a:cubicBezTo>
                    <a:pt x="237126" y="17534"/>
                    <a:pt x="244017" y="20383"/>
                    <a:pt x="249103" y="25465"/>
                  </a:cubicBezTo>
                  <a:cubicBezTo>
                    <a:pt x="279810" y="56158"/>
                    <a:pt x="390634" y="166946"/>
                    <a:pt x="421555" y="198315"/>
                  </a:cubicBezTo>
                  <a:cubicBezTo>
                    <a:pt x="426551" y="203383"/>
                    <a:pt x="429350" y="210205"/>
                    <a:pt x="429359" y="217319"/>
                  </a:cubicBezTo>
                  <a:lnTo>
                    <a:pt x="429724" y="545922"/>
                  </a:lnTo>
                  <a:cubicBezTo>
                    <a:pt x="429724" y="565237"/>
                    <a:pt x="414012" y="580953"/>
                    <a:pt x="394693" y="580953"/>
                  </a:cubicBezTo>
                  <a:lnTo>
                    <a:pt x="52565" y="580953"/>
                  </a:lnTo>
                  <a:cubicBezTo>
                    <a:pt x="33218" y="580953"/>
                    <a:pt x="17534" y="565273"/>
                    <a:pt x="17534" y="545922"/>
                  </a:cubicBezTo>
                  <a:lnTo>
                    <a:pt x="17534" y="513156"/>
                  </a:lnTo>
                  <a:cubicBezTo>
                    <a:pt x="17534" y="501846"/>
                    <a:pt x="0" y="501846"/>
                    <a:pt x="0" y="513156"/>
                  </a:cubicBezTo>
                  <a:lnTo>
                    <a:pt x="0" y="545922"/>
                  </a:lnTo>
                  <a:cubicBezTo>
                    <a:pt x="0" y="574953"/>
                    <a:pt x="23534" y="598487"/>
                    <a:pt x="52565" y="598487"/>
                  </a:cubicBezTo>
                  <a:lnTo>
                    <a:pt x="394693" y="598487"/>
                  </a:lnTo>
                  <a:cubicBezTo>
                    <a:pt x="423724" y="598487"/>
                    <a:pt x="447258" y="574953"/>
                    <a:pt x="447258" y="545922"/>
                  </a:cubicBezTo>
                  <a:lnTo>
                    <a:pt x="447258" y="202520"/>
                  </a:lnTo>
                  <a:cubicBezTo>
                    <a:pt x="447258" y="200196"/>
                    <a:pt x="446336" y="197968"/>
                    <a:pt x="444696" y="196324"/>
                  </a:cubicBezTo>
                  <a:close/>
                </a:path>
              </a:pathLst>
            </a:custGeom>
            <a:solidFill>
              <a:schemeClr val="dk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4" name="Google Shape;1134;p27"/>
            <p:cNvGrpSpPr/>
            <p:nvPr/>
          </p:nvGrpSpPr>
          <p:grpSpPr>
            <a:xfrm>
              <a:off x="1798865" y="1386532"/>
              <a:ext cx="222679" cy="312978"/>
              <a:chOff x="2354736" y="1687726"/>
              <a:chExt cx="296906" cy="417304"/>
            </a:xfrm>
          </p:grpSpPr>
          <p:sp>
            <p:nvSpPr>
              <p:cNvPr id="1135" name="Google Shape;1135;p27"/>
              <p:cNvSpPr/>
              <p:nvPr/>
            </p:nvSpPr>
            <p:spPr>
              <a:xfrm>
                <a:off x="2354736" y="1687726"/>
                <a:ext cx="17533" cy="79486"/>
              </a:xfrm>
              <a:custGeom>
                <a:avLst/>
                <a:gdLst/>
                <a:ahLst/>
                <a:cxnLst/>
                <a:rect l="l" t="t" r="r" b="b"/>
                <a:pathLst>
                  <a:path w="17533" h="79486" extrusionOk="0">
                    <a:moveTo>
                      <a:pt x="8767" y="79487"/>
                    </a:moveTo>
                    <a:cubicBezTo>
                      <a:pt x="13607" y="79487"/>
                      <a:pt x="17534" y="75564"/>
                      <a:pt x="17534" y="70720"/>
                    </a:cubicBezTo>
                    <a:lnTo>
                      <a:pt x="17534" y="8767"/>
                    </a:lnTo>
                    <a:cubicBezTo>
                      <a:pt x="17534" y="3922"/>
                      <a:pt x="13607" y="0"/>
                      <a:pt x="8767" y="0"/>
                    </a:cubicBezTo>
                    <a:cubicBezTo>
                      <a:pt x="3927" y="0"/>
                      <a:pt x="0" y="3922"/>
                      <a:pt x="0" y="8767"/>
                    </a:cubicBezTo>
                    <a:lnTo>
                      <a:pt x="0" y="70720"/>
                    </a:lnTo>
                    <a:cubicBezTo>
                      <a:pt x="0" y="75564"/>
                      <a:pt x="3927" y="79487"/>
                      <a:pt x="8767" y="7948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6" name="Google Shape;1136;p27"/>
              <p:cNvSpPr/>
              <p:nvPr/>
            </p:nvSpPr>
            <p:spPr>
              <a:xfrm>
                <a:off x="2406457" y="1939044"/>
                <a:ext cx="133288" cy="163648"/>
              </a:xfrm>
              <a:custGeom>
                <a:avLst/>
                <a:gdLst/>
                <a:ahLst/>
                <a:cxnLst/>
                <a:rect l="l" t="t" r="r" b="b"/>
                <a:pathLst>
                  <a:path w="133288" h="163648" extrusionOk="0">
                    <a:moveTo>
                      <a:pt x="8479" y="146115"/>
                    </a:moveTo>
                    <a:cubicBezTo>
                      <a:pt x="-2826" y="146115"/>
                      <a:pt x="-2826" y="163649"/>
                      <a:pt x="8479" y="163649"/>
                    </a:cubicBezTo>
                    <a:lnTo>
                      <a:pt x="58743" y="163649"/>
                    </a:lnTo>
                    <a:cubicBezTo>
                      <a:pt x="70053" y="163649"/>
                      <a:pt x="70053" y="146115"/>
                      <a:pt x="58743" y="146115"/>
                    </a:cubicBezTo>
                    <a:lnTo>
                      <a:pt x="42378" y="146115"/>
                    </a:lnTo>
                    <a:lnTo>
                      <a:pt x="42378" y="101792"/>
                    </a:lnTo>
                    <a:lnTo>
                      <a:pt x="82391" y="101792"/>
                    </a:lnTo>
                    <a:cubicBezTo>
                      <a:pt x="110454" y="101792"/>
                      <a:pt x="133289" y="78961"/>
                      <a:pt x="133289" y="50898"/>
                    </a:cubicBezTo>
                    <a:cubicBezTo>
                      <a:pt x="133289" y="24684"/>
                      <a:pt x="113362" y="3041"/>
                      <a:pt x="87865" y="301"/>
                    </a:cubicBezTo>
                    <a:cubicBezTo>
                      <a:pt x="87148" y="110"/>
                      <a:pt x="8479" y="0"/>
                      <a:pt x="8479" y="0"/>
                    </a:cubicBezTo>
                    <a:cubicBezTo>
                      <a:pt x="-2826" y="0"/>
                      <a:pt x="-2826" y="17534"/>
                      <a:pt x="8479" y="17534"/>
                    </a:cubicBezTo>
                    <a:lnTo>
                      <a:pt x="24844" y="17534"/>
                    </a:lnTo>
                    <a:lnTo>
                      <a:pt x="24844" y="146115"/>
                    </a:lnTo>
                    <a:close/>
                    <a:moveTo>
                      <a:pt x="82391" y="17534"/>
                    </a:moveTo>
                    <a:cubicBezTo>
                      <a:pt x="100787" y="17534"/>
                      <a:pt x="115755" y="32501"/>
                      <a:pt x="115755" y="50898"/>
                    </a:cubicBezTo>
                    <a:cubicBezTo>
                      <a:pt x="115755" y="69290"/>
                      <a:pt x="100787" y="84258"/>
                      <a:pt x="82391" y="84258"/>
                    </a:cubicBezTo>
                    <a:lnTo>
                      <a:pt x="42378" y="84258"/>
                    </a:lnTo>
                    <a:lnTo>
                      <a:pt x="42378" y="17534"/>
                    </a:ln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7" name="Google Shape;1137;p27"/>
              <p:cNvSpPr/>
              <p:nvPr/>
            </p:nvSpPr>
            <p:spPr>
              <a:xfrm>
                <a:off x="2556960" y="1981125"/>
                <a:ext cx="94682" cy="123905"/>
              </a:xfrm>
              <a:custGeom>
                <a:avLst/>
                <a:gdLst/>
                <a:ahLst/>
                <a:cxnLst/>
                <a:rect l="l" t="t" r="r" b="b"/>
                <a:pathLst>
                  <a:path w="94682" h="123905" extrusionOk="0">
                    <a:moveTo>
                      <a:pt x="8767" y="71304"/>
                    </a:moveTo>
                    <a:cubicBezTo>
                      <a:pt x="3927" y="71304"/>
                      <a:pt x="0" y="75226"/>
                      <a:pt x="0" y="80071"/>
                    </a:cubicBezTo>
                    <a:lnTo>
                      <a:pt x="0" y="97605"/>
                    </a:lnTo>
                    <a:cubicBezTo>
                      <a:pt x="0" y="98719"/>
                      <a:pt x="215" y="99824"/>
                      <a:pt x="630" y="100860"/>
                    </a:cubicBezTo>
                    <a:cubicBezTo>
                      <a:pt x="7393" y="117769"/>
                      <a:pt x="32269" y="123906"/>
                      <a:pt x="47341" y="123906"/>
                    </a:cubicBezTo>
                    <a:cubicBezTo>
                      <a:pt x="70866" y="123906"/>
                      <a:pt x="94683" y="112463"/>
                      <a:pt x="94683" y="90591"/>
                    </a:cubicBezTo>
                    <a:cubicBezTo>
                      <a:pt x="94683" y="67957"/>
                      <a:pt x="73290" y="60405"/>
                      <a:pt x="52597" y="53104"/>
                    </a:cubicBezTo>
                    <a:cubicBezTo>
                      <a:pt x="32935" y="46163"/>
                      <a:pt x="23378" y="39688"/>
                      <a:pt x="23378" y="33314"/>
                    </a:cubicBezTo>
                    <a:cubicBezTo>
                      <a:pt x="23378" y="25461"/>
                      <a:pt x="31150" y="17534"/>
                      <a:pt x="48510" y="17534"/>
                    </a:cubicBezTo>
                    <a:cubicBezTo>
                      <a:pt x="59396" y="17534"/>
                      <a:pt x="66884" y="20173"/>
                      <a:pt x="71304" y="25579"/>
                    </a:cubicBezTo>
                    <a:lnTo>
                      <a:pt x="71304" y="39159"/>
                    </a:lnTo>
                    <a:cubicBezTo>
                      <a:pt x="71304" y="50469"/>
                      <a:pt x="88838" y="50469"/>
                      <a:pt x="88838" y="39159"/>
                    </a:cubicBezTo>
                    <a:lnTo>
                      <a:pt x="88838" y="22794"/>
                    </a:lnTo>
                    <a:cubicBezTo>
                      <a:pt x="88838" y="21150"/>
                      <a:pt x="88377" y="19543"/>
                      <a:pt x="87505" y="18146"/>
                    </a:cubicBezTo>
                    <a:cubicBezTo>
                      <a:pt x="79980" y="6105"/>
                      <a:pt x="66861" y="0"/>
                      <a:pt x="48510" y="0"/>
                    </a:cubicBezTo>
                    <a:cubicBezTo>
                      <a:pt x="19196" y="0"/>
                      <a:pt x="5845" y="17269"/>
                      <a:pt x="5845" y="33314"/>
                    </a:cubicBezTo>
                    <a:cubicBezTo>
                      <a:pt x="5845" y="52592"/>
                      <a:pt x="26529" y="62496"/>
                      <a:pt x="46761" y="69633"/>
                    </a:cubicBezTo>
                    <a:cubicBezTo>
                      <a:pt x="67889" y="77094"/>
                      <a:pt x="77149" y="81327"/>
                      <a:pt x="77149" y="90591"/>
                    </a:cubicBezTo>
                    <a:cubicBezTo>
                      <a:pt x="77149" y="101477"/>
                      <a:pt x="59720" y="106372"/>
                      <a:pt x="47341" y="106372"/>
                    </a:cubicBezTo>
                    <a:cubicBezTo>
                      <a:pt x="34789" y="106372"/>
                      <a:pt x="21278" y="101349"/>
                      <a:pt x="17534" y="95550"/>
                    </a:cubicBezTo>
                    <a:lnTo>
                      <a:pt x="17534" y="80071"/>
                    </a:lnTo>
                    <a:cubicBezTo>
                      <a:pt x="17534" y="75226"/>
                      <a:pt x="13607" y="71304"/>
                      <a:pt x="8767" y="71304"/>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8" name="Google Shape;1138;p27"/>
              <p:cNvSpPr/>
              <p:nvPr/>
            </p:nvSpPr>
            <p:spPr>
              <a:xfrm>
                <a:off x="2354736" y="1788253"/>
                <a:ext cx="17533" cy="45587"/>
              </a:xfrm>
              <a:custGeom>
                <a:avLst/>
                <a:gdLst/>
                <a:ahLst/>
                <a:cxnLst/>
                <a:rect l="l" t="t" r="r" b="b"/>
                <a:pathLst>
                  <a:path w="17533" h="45587" extrusionOk="0">
                    <a:moveTo>
                      <a:pt x="0" y="36821"/>
                    </a:moveTo>
                    <a:cubicBezTo>
                      <a:pt x="0" y="41666"/>
                      <a:pt x="3927" y="45588"/>
                      <a:pt x="8767" y="45588"/>
                    </a:cubicBezTo>
                    <a:cubicBezTo>
                      <a:pt x="13607" y="45588"/>
                      <a:pt x="17534" y="41666"/>
                      <a:pt x="17534" y="36821"/>
                    </a:cubicBezTo>
                    <a:lnTo>
                      <a:pt x="17534" y="8767"/>
                    </a:lnTo>
                    <a:cubicBezTo>
                      <a:pt x="17534" y="3922"/>
                      <a:pt x="13607" y="0"/>
                      <a:pt x="8767" y="0"/>
                    </a:cubicBezTo>
                    <a:cubicBezTo>
                      <a:pt x="3927" y="0"/>
                      <a:pt x="0" y="3922"/>
                      <a:pt x="0" y="8767"/>
                    </a:cubicBezTo>
                    <a:close/>
                  </a:path>
                </a:pathLst>
              </a:custGeom>
              <a:solidFill>
                <a:schemeClr val="l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grpSp>
      <p:sp>
        <p:nvSpPr>
          <p:cNvPr id="1139" name="Google Shape;1139;p27"/>
          <p:cNvSpPr/>
          <p:nvPr/>
        </p:nvSpPr>
        <p:spPr>
          <a:xfrm>
            <a:off x="6233538"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0" name="Google Shape;1140;p27"/>
          <p:cNvSpPr/>
          <p:nvPr/>
        </p:nvSpPr>
        <p:spPr>
          <a:xfrm>
            <a:off x="7066839"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1" name="Google Shape;1141;p27"/>
          <p:cNvSpPr/>
          <p:nvPr/>
        </p:nvSpPr>
        <p:spPr>
          <a:xfrm>
            <a:off x="7900146" y="3751425"/>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2" name="Google Shape;1142;p27"/>
          <p:cNvSpPr/>
          <p:nvPr/>
        </p:nvSpPr>
        <p:spPr>
          <a:xfrm>
            <a:off x="8044696" y="257173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3" name="Google Shape;1143;p27"/>
          <p:cNvSpPr/>
          <p:nvPr/>
        </p:nvSpPr>
        <p:spPr>
          <a:xfrm>
            <a:off x="7250596" y="1750863"/>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sp>
        <p:nvSpPr>
          <p:cNvPr id="1144" name="Google Shape;1144;p27"/>
          <p:cNvSpPr/>
          <p:nvPr/>
        </p:nvSpPr>
        <p:spPr>
          <a:xfrm>
            <a:off x="5847721" y="1712688"/>
            <a:ext cx="219000" cy="219000"/>
          </a:xfrm>
          <a:prstGeom prst="ellipse">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Montserrat Medium"/>
              <a:ea typeface="Montserrat Medium"/>
              <a:cs typeface="Montserrat Medium"/>
              <a:sym typeface="Montserrat Medium"/>
            </a:endParaRPr>
          </a:p>
        </p:txBody>
      </p:sp>
      <p:cxnSp>
        <p:nvCxnSpPr>
          <p:cNvPr id="1145" name="Google Shape;1145;p27"/>
          <p:cNvCxnSpPr>
            <a:stCxn id="1139" idx="0"/>
            <a:endCxn id="1144" idx="4"/>
          </p:cNvCxnSpPr>
          <p:nvPr/>
        </p:nvCxnSpPr>
        <p:spPr>
          <a:xfrm rot="5400000" flipH="1">
            <a:off x="5240238" y="2648625"/>
            <a:ext cx="1819800" cy="385800"/>
          </a:xfrm>
          <a:prstGeom prst="bentConnector3">
            <a:avLst>
              <a:gd name="adj1" fmla="val 49998"/>
            </a:avLst>
          </a:prstGeom>
          <a:noFill/>
          <a:ln w="9525" cap="flat" cmpd="sng">
            <a:solidFill>
              <a:schemeClr val="dk1"/>
            </a:solidFill>
            <a:prstDash val="dash"/>
            <a:round/>
            <a:headEnd type="none" w="med" len="med"/>
            <a:tailEnd type="oval" w="med" len="med"/>
          </a:ln>
        </p:spPr>
      </p:cxnSp>
      <p:cxnSp>
        <p:nvCxnSpPr>
          <p:cNvPr id="1146" name="Google Shape;1146;p27"/>
          <p:cNvCxnSpPr>
            <a:stCxn id="1140" idx="0"/>
            <a:endCxn id="1143" idx="4"/>
          </p:cNvCxnSpPr>
          <p:nvPr/>
        </p:nvCxnSpPr>
        <p:spPr>
          <a:xfrm rot="-5400000">
            <a:off x="6377439" y="2768625"/>
            <a:ext cx="1781700" cy="183900"/>
          </a:xfrm>
          <a:prstGeom prst="bentConnector3">
            <a:avLst>
              <a:gd name="adj1" fmla="val 49996"/>
            </a:avLst>
          </a:prstGeom>
          <a:noFill/>
          <a:ln w="9525" cap="flat" cmpd="sng">
            <a:solidFill>
              <a:schemeClr val="dk1"/>
            </a:solidFill>
            <a:prstDash val="dash"/>
            <a:round/>
            <a:headEnd type="none" w="med" len="med"/>
            <a:tailEnd type="oval" w="med" len="med"/>
          </a:ln>
        </p:spPr>
      </p:cxnSp>
      <p:cxnSp>
        <p:nvCxnSpPr>
          <p:cNvPr id="1147" name="Google Shape;1147;p27"/>
          <p:cNvCxnSpPr>
            <a:stCxn id="1141" idx="0"/>
            <a:endCxn id="1142" idx="4"/>
          </p:cNvCxnSpPr>
          <p:nvPr/>
        </p:nvCxnSpPr>
        <p:spPr>
          <a:xfrm rot="-5400000">
            <a:off x="7601646" y="3198825"/>
            <a:ext cx="960600" cy="144600"/>
          </a:xfrm>
          <a:prstGeom prst="bentConnector3">
            <a:avLst>
              <a:gd name="adj1" fmla="val 50005"/>
            </a:avLst>
          </a:prstGeom>
          <a:noFill/>
          <a:ln w="9525" cap="flat" cmpd="sng">
            <a:solidFill>
              <a:schemeClr val="dk1"/>
            </a:solidFill>
            <a:prstDash val="dash"/>
            <a:round/>
            <a:headEnd type="none" w="med" len="med"/>
            <a:tailEnd type="oval" w="med" len="med"/>
          </a:ln>
        </p:spPr>
      </p:cxnSp>
      <p:sp>
        <p:nvSpPr>
          <p:cNvPr id="3" name="Title 2">
            <a:extLst>
              <a:ext uri="{FF2B5EF4-FFF2-40B4-BE49-F238E27FC236}">
                <a16:creationId xmlns:a16="http://schemas.microsoft.com/office/drawing/2014/main" id="{10261A8D-2613-7E9F-0B39-827DAB8B5ECA}"/>
              </a:ext>
            </a:extLst>
          </p:cNvPr>
          <p:cNvSpPr>
            <a:spLocks noGrp="1"/>
          </p:cNvSpPr>
          <p:nvPr>
            <p:ph type="title"/>
          </p:nvPr>
        </p:nvSpPr>
        <p:spPr>
          <a:xfrm>
            <a:off x="609041" y="2003235"/>
            <a:ext cx="4514896" cy="561600"/>
          </a:xfrm>
        </p:spPr>
        <p:txBody>
          <a:bodyPr/>
          <a:lstStyle/>
          <a:p>
            <a:pPr>
              <a:lnSpc>
                <a:spcPct val="150000"/>
              </a:lnSpc>
            </a:pPr>
            <a:r>
              <a:rPr lang="en-US" sz="2800">
                <a:latin typeface="+mj-lt"/>
              </a:rPr>
              <a:t>II. TÍNH CHẤT VẬT LÍ</a:t>
            </a:r>
          </a:p>
        </p:txBody>
      </p:sp>
    </p:spTree>
    <p:extLst>
      <p:ext uri="{BB962C8B-B14F-4D97-AF65-F5344CB8AC3E}">
        <p14:creationId xmlns:p14="http://schemas.microsoft.com/office/powerpoint/2010/main" val="214198545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ackground Infographics by Slidesgo">
  <a:themeElements>
    <a:clrScheme name="Simple Light">
      <a:dk1>
        <a:srgbClr val="000000"/>
      </a:dk1>
      <a:lt1>
        <a:srgbClr val="FFFFFF"/>
      </a:lt1>
      <a:dk2>
        <a:srgbClr val="735B7D"/>
      </a:dk2>
      <a:lt2>
        <a:srgbClr val="4C3454"/>
      </a:lt2>
      <a:accent1>
        <a:srgbClr val="FF7385"/>
      </a:accent1>
      <a:accent2>
        <a:srgbClr val="FF4B59"/>
      </a:accent2>
      <a:accent3>
        <a:srgbClr val="D86B86"/>
      </a:accent3>
      <a:accent4>
        <a:srgbClr val="BC4560"/>
      </a:accent4>
      <a:accent5>
        <a:srgbClr val="FF8959"/>
      </a:accent5>
      <a:accent6>
        <a:srgbClr val="FF633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946</TotalTime>
  <Words>1480</Words>
  <Application>Microsoft Office PowerPoint</Application>
  <PresentationFormat>On-screen Show (16:9)</PresentationFormat>
  <Paragraphs>165</Paragraphs>
  <Slides>37</Slides>
  <Notes>37</Notes>
  <HiddenSlides>0</HiddenSlides>
  <MMClips>0</MMClips>
  <ScaleCrop>false</ScaleCrop>
  <HeadingPairs>
    <vt:vector size="8" baseType="variant">
      <vt:variant>
        <vt:lpstr>Fonts Used</vt:lpstr>
      </vt:variant>
      <vt:variant>
        <vt:i4>9</vt:i4>
      </vt:variant>
      <vt:variant>
        <vt:lpstr>Theme</vt:lpstr>
      </vt:variant>
      <vt:variant>
        <vt:i4>2</vt:i4>
      </vt:variant>
      <vt:variant>
        <vt:lpstr>Embedded OLE Servers</vt:lpstr>
      </vt:variant>
      <vt:variant>
        <vt:i4>1</vt:i4>
      </vt:variant>
      <vt:variant>
        <vt:lpstr>Slide Titles</vt:lpstr>
      </vt:variant>
      <vt:variant>
        <vt:i4>37</vt:i4>
      </vt:variant>
    </vt:vector>
  </HeadingPairs>
  <TitlesOfParts>
    <vt:vector size="49" baseType="lpstr">
      <vt:lpstr>Fira Sans Extra Condensed</vt:lpstr>
      <vt:lpstr>Montserrat Medium</vt:lpstr>
      <vt:lpstr>Calibri</vt:lpstr>
      <vt:lpstr>Montserrat SemiBold</vt:lpstr>
      <vt:lpstr>DengXian</vt:lpstr>
      <vt:lpstr>Cambria Math</vt:lpstr>
      <vt:lpstr>Arial</vt:lpstr>
      <vt:lpstr>Times New Roman</vt:lpstr>
      <vt:lpstr>Montserrat</vt:lpstr>
      <vt:lpstr>Background Infographics by Slidesgo</vt:lpstr>
      <vt:lpstr>Office Theme</vt:lpstr>
      <vt:lpstr>ACD.ChemSketch.20</vt:lpstr>
      <vt:lpstr>KHỞI ĐỘNG</vt:lpstr>
      <vt:lpstr>PowerPoint Presentation</vt:lpstr>
      <vt:lpstr>NỘI DUNG BÀI HỌC</vt:lpstr>
      <vt:lpstr>I.  CÔNG THỨC VÀ ĐẶC ĐIỂM CẤU TẠO</vt:lpstr>
      <vt:lpstr>PowerPoint Presentation</vt:lpstr>
      <vt:lpstr>PowerPoint Presentation</vt:lpstr>
      <vt:lpstr>PowerPoint Presentation</vt:lpstr>
      <vt:lpstr>PowerPoint Presentation</vt:lpstr>
      <vt:lpstr>II. TÍNH CHẤT VẬT LÍ</vt:lpstr>
      <vt:lpstr>PowerPoint Presentation</vt:lpstr>
      <vt:lpstr>PowerPoint Presentation</vt:lpstr>
      <vt:lpstr>III. TÍNH CHẤT HÓA HỌC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IV. ĐIỀU CHẾ</vt:lpstr>
      <vt:lpstr>PowerPoint Presentation</vt:lpstr>
      <vt:lpstr>PowerPoint Presentation</vt:lpstr>
      <vt:lpstr>V. ỨNG DỤNG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HƯỚNG DẪN VỀ NHÀ</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KHỞI ĐỘNG</dc:title>
  <dc:creator>ADMIN</dc:creator>
  <cp:lastModifiedBy>ADMIN</cp:lastModifiedBy>
  <cp:revision>6</cp:revision>
  <dcterms:modified xsi:type="dcterms:W3CDTF">2026-04-04T08:27:02Z</dcterms:modified>
</cp:coreProperties>
</file>