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1"/>
    <p:sldMasterId id="2147483704" r:id="rId2"/>
  </p:sldMasterIdLst>
  <p:notesMasterIdLst>
    <p:notesMasterId r:id="rId40"/>
  </p:notesMasterIdLst>
  <p:sldIdLst>
    <p:sldId id="257" r:id="rId3"/>
    <p:sldId id="369" r:id="rId4"/>
    <p:sldId id="259" r:id="rId5"/>
    <p:sldId id="347" r:id="rId6"/>
    <p:sldId id="258" r:id="rId7"/>
    <p:sldId id="260" r:id="rId8"/>
    <p:sldId id="261" r:id="rId9"/>
    <p:sldId id="262" r:id="rId10"/>
    <p:sldId id="266" r:id="rId11"/>
    <p:sldId id="267" r:id="rId12"/>
    <p:sldId id="268" r:id="rId13"/>
    <p:sldId id="263" r:id="rId14"/>
    <p:sldId id="264" r:id="rId15"/>
    <p:sldId id="265" r:id="rId16"/>
    <p:sldId id="270" r:id="rId17"/>
    <p:sldId id="271" r:id="rId18"/>
    <p:sldId id="274" r:id="rId19"/>
    <p:sldId id="275" r:id="rId20"/>
    <p:sldId id="276" r:id="rId21"/>
    <p:sldId id="368" r:id="rId22"/>
    <p:sldId id="277" r:id="rId23"/>
    <p:sldId id="278" r:id="rId24"/>
    <p:sldId id="279" r:id="rId25"/>
    <p:sldId id="354" r:id="rId26"/>
    <p:sldId id="355" r:id="rId27"/>
    <p:sldId id="356" r:id="rId28"/>
    <p:sldId id="357" r:id="rId29"/>
    <p:sldId id="358" r:id="rId30"/>
    <p:sldId id="360" r:id="rId31"/>
    <p:sldId id="367" r:id="rId32"/>
    <p:sldId id="361" r:id="rId33"/>
    <p:sldId id="364" r:id="rId34"/>
    <p:sldId id="365" r:id="rId35"/>
    <p:sldId id="366" r:id="rId36"/>
    <p:sldId id="281" r:id="rId37"/>
    <p:sldId id="283" r:id="rId38"/>
    <p:sldId id="286" r:id="rId39"/>
  </p:sldIdLst>
  <p:sldSz cx="9144000" cy="5143500" type="screen16x9"/>
  <p:notesSz cx="6858000" cy="9144000"/>
  <p:embeddedFontLst>
    <p:embeddedFont>
      <p:font typeface="Montserrat" panose="020B0604020202020204" charset="0"/>
      <p:regular r:id="rId41"/>
      <p:bold r:id="rId42"/>
      <p:italic r:id="rId43"/>
      <p:boldItalic r:id="rId44"/>
    </p:embeddedFont>
    <p:embeddedFont>
      <p:font typeface="Merriweather Light" panose="020B060402020202020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Vidaloka" panose="020B0604020202020204" charset="0"/>
      <p:regular r:id="rId53"/>
    </p:embeddedFont>
    <p:embeddedFont>
      <p:font typeface="Crimson Text" panose="020B0604020202020204" charset="0"/>
      <p:regular r:id="rId54"/>
      <p:bold r:id="rId55"/>
      <p:italic r:id="rId56"/>
      <p:boldItalic r:id="rId57"/>
    </p:embeddedFont>
    <p:embeddedFont>
      <p:font typeface="Lato" panose="020B060402020202020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3F3533"/>
    <a:srgbClr val="F5F2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6075B0-8EBF-43E0-9EE2-5A4B31ACC76D}">
  <a:tblStyle styleId="{BF6075B0-8EBF-43E0-9EE2-5A4B31ACC7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9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3.xml"/><Relationship Id="rId61" Type="http://schemas.openxmlformats.org/officeDocument/2006/relationships/font" Target="fonts/font2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591711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cc7554a049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cc7554a049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1776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07a9a8b46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07a9a8b46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538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cc7554a049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cc7554a049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3847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05aad17dc0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05aad17dc0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9674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cc7554a049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cc7554a049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266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05aad17dc0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05aad17dc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325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cc7554a049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cc7554a049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975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107a9a8b46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107a9a8b46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899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cf7a3c503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cf7a3c503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0359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07aaa41fe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107aaa41fe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0010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cc7554a049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cc7554a049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438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cc7554a049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cc7554a049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667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cc7554a049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cc7554a049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651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07aaa41fe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07aaa41fe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401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cc7554a049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cc7554a049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4696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07aaa41fe9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07aaa41fe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5919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Bấm vào ngôi sao vàng để quay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14089-A13B-2242-9D9F-62AE8700D2C0}"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86487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Bấm vào ngôi sao vàng để quay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14089-A13B-2242-9D9F-62AE8700D2C0}"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905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Bấm vào ngôi sao vàng để quay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14089-A13B-2242-9D9F-62AE8700D2C0}"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692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Bấm vào ngôi sao vàng để quay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14089-A13B-2242-9D9F-62AE8700D2C0}"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582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Bấm vào ngôi sao vàng để quay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14089-A13B-2242-9D9F-62AE8700D2C0}"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9828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107aaa41fe9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107aaa41fe9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424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05aad17dc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05aad17dc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8218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107aaa41fe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107aaa41fe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0069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cc7554a049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cc7554a049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077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05aad17dc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05aad17dc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5915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cf7a3c50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f7a3c50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8730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cd8a80d6b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cd8a80d6b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9783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105aad17dc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105aad17dc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316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cd8a80d6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cd8a80d6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327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cf7a3c503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cf7a3c503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373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714550" y="2366272"/>
            <a:ext cx="3714900" cy="8184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accent4"/>
              </a:buClr>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3746550" y="1339163"/>
            <a:ext cx="1650900" cy="9783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7000">
                <a:solidFill>
                  <a:schemeClr val="accent1"/>
                </a:solidFill>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18" name="Google Shape;18;p3"/>
          <p:cNvSpPr txBox="1">
            <a:spLocks noGrp="1"/>
          </p:cNvSpPr>
          <p:nvPr>
            <p:ph type="subTitle" idx="1"/>
          </p:nvPr>
        </p:nvSpPr>
        <p:spPr>
          <a:xfrm>
            <a:off x="2291400" y="3076675"/>
            <a:ext cx="4561200" cy="3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9" name="Google Shape;19;p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0" name="Google Shape;20;p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1" name="Google Shape;21;p3"/>
          <p:cNvCxnSpPr/>
          <p:nvPr/>
        </p:nvCxnSpPr>
        <p:spPr>
          <a:xfrm flipH="1">
            <a:off x="7948925" y="3979775"/>
            <a:ext cx="1378500" cy="12363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2" name="Google Shape;22;p3"/>
          <p:cNvCxnSpPr/>
          <p:nvPr/>
        </p:nvCxnSpPr>
        <p:spPr>
          <a:xfrm flipH="1">
            <a:off x="-112875" y="-88700"/>
            <a:ext cx="1418700" cy="10644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Quote">
  <p:cSld name="CUSTOM_2">
    <p:spTree>
      <p:nvGrpSpPr>
        <p:cNvPr id="1" name="Shape 113"/>
        <p:cNvGrpSpPr/>
        <p:nvPr/>
      </p:nvGrpSpPr>
      <p:grpSpPr>
        <a:xfrm>
          <a:off x="0" y="0"/>
          <a:ext cx="0" cy="0"/>
          <a:chOff x="0" y="0"/>
          <a:chExt cx="0" cy="0"/>
        </a:xfrm>
      </p:grpSpPr>
      <p:sp>
        <p:nvSpPr>
          <p:cNvPr id="114" name="Google Shape;114;p15"/>
          <p:cNvSpPr txBox="1">
            <a:spLocks noGrp="1"/>
          </p:cNvSpPr>
          <p:nvPr>
            <p:ph type="title"/>
          </p:nvPr>
        </p:nvSpPr>
        <p:spPr>
          <a:xfrm>
            <a:off x="2410500" y="2808253"/>
            <a:ext cx="4323000" cy="49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Crimson Text"/>
              <a:buNone/>
              <a:defRPr sz="4800">
                <a:latin typeface="Crimson Text"/>
                <a:ea typeface="Crimson Text"/>
                <a:cs typeface="Crimson Text"/>
                <a:sym typeface="Crimson Text"/>
              </a:defRPr>
            </a:lvl2pPr>
            <a:lvl3pPr lvl="2" algn="ctr" rtl="0">
              <a:spcBef>
                <a:spcPts val="0"/>
              </a:spcBef>
              <a:spcAft>
                <a:spcPts val="0"/>
              </a:spcAft>
              <a:buSzPts val="4800"/>
              <a:buFont typeface="Crimson Text"/>
              <a:buNone/>
              <a:defRPr sz="4800">
                <a:latin typeface="Crimson Text"/>
                <a:ea typeface="Crimson Text"/>
                <a:cs typeface="Crimson Text"/>
                <a:sym typeface="Crimson Text"/>
              </a:defRPr>
            </a:lvl3pPr>
            <a:lvl4pPr lvl="3" algn="ctr" rtl="0">
              <a:spcBef>
                <a:spcPts val="0"/>
              </a:spcBef>
              <a:spcAft>
                <a:spcPts val="0"/>
              </a:spcAft>
              <a:buSzPts val="4800"/>
              <a:buFont typeface="Crimson Text"/>
              <a:buNone/>
              <a:defRPr sz="4800">
                <a:latin typeface="Crimson Text"/>
                <a:ea typeface="Crimson Text"/>
                <a:cs typeface="Crimson Text"/>
                <a:sym typeface="Crimson Text"/>
              </a:defRPr>
            </a:lvl4pPr>
            <a:lvl5pPr lvl="4" algn="ctr" rtl="0">
              <a:spcBef>
                <a:spcPts val="0"/>
              </a:spcBef>
              <a:spcAft>
                <a:spcPts val="0"/>
              </a:spcAft>
              <a:buSzPts val="4800"/>
              <a:buFont typeface="Crimson Text"/>
              <a:buNone/>
              <a:defRPr sz="4800">
                <a:latin typeface="Crimson Text"/>
                <a:ea typeface="Crimson Text"/>
                <a:cs typeface="Crimson Text"/>
                <a:sym typeface="Crimson Text"/>
              </a:defRPr>
            </a:lvl5pPr>
            <a:lvl6pPr lvl="5" algn="ctr" rtl="0">
              <a:spcBef>
                <a:spcPts val="0"/>
              </a:spcBef>
              <a:spcAft>
                <a:spcPts val="0"/>
              </a:spcAft>
              <a:buSzPts val="4800"/>
              <a:buFont typeface="Crimson Text"/>
              <a:buNone/>
              <a:defRPr sz="4800">
                <a:latin typeface="Crimson Text"/>
                <a:ea typeface="Crimson Text"/>
                <a:cs typeface="Crimson Text"/>
                <a:sym typeface="Crimson Text"/>
              </a:defRPr>
            </a:lvl6pPr>
            <a:lvl7pPr lvl="6" algn="ctr" rtl="0">
              <a:spcBef>
                <a:spcPts val="0"/>
              </a:spcBef>
              <a:spcAft>
                <a:spcPts val="0"/>
              </a:spcAft>
              <a:buSzPts val="4800"/>
              <a:buFont typeface="Crimson Text"/>
              <a:buNone/>
              <a:defRPr sz="4800">
                <a:latin typeface="Crimson Text"/>
                <a:ea typeface="Crimson Text"/>
                <a:cs typeface="Crimson Text"/>
                <a:sym typeface="Crimson Text"/>
              </a:defRPr>
            </a:lvl7pPr>
            <a:lvl8pPr lvl="7" algn="ctr" rtl="0">
              <a:spcBef>
                <a:spcPts val="0"/>
              </a:spcBef>
              <a:spcAft>
                <a:spcPts val="0"/>
              </a:spcAft>
              <a:buSzPts val="4800"/>
              <a:buFont typeface="Crimson Text"/>
              <a:buNone/>
              <a:defRPr sz="4800">
                <a:latin typeface="Crimson Text"/>
                <a:ea typeface="Crimson Text"/>
                <a:cs typeface="Crimson Text"/>
                <a:sym typeface="Crimson Text"/>
              </a:defRPr>
            </a:lvl8pPr>
            <a:lvl9pPr lvl="8" algn="ctr" rtl="0">
              <a:spcBef>
                <a:spcPts val="0"/>
              </a:spcBef>
              <a:spcAft>
                <a:spcPts val="0"/>
              </a:spcAft>
              <a:buSzPts val="4800"/>
              <a:buFont typeface="Crimson Text"/>
              <a:buNone/>
              <a:defRPr sz="4800">
                <a:latin typeface="Crimson Text"/>
                <a:ea typeface="Crimson Text"/>
                <a:cs typeface="Crimson Text"/>
                <a:sym typeface="Crimson Text"/>
              </a:defRPr>
            </a:lvl9pPr>
          </a:lstStyle>
          <a:p>
            <a:endParaRPr/>
          </a:p>
        </p:txBody>
      </p:sp>
      <p:sp>
        <p:nvSpPr>
          <p:cNvPr id="115" name="Google Shape;115;p15"/>
          <p:cNvSpPr txBox="1">
            <a:spLocks noGrp="1"/>
          </p:cNvSpPr>
          <p:nvPr>
            <p:ph type="subTitle" idx="1"/>
          </p:nvPr>
        </p:nvSpPr>
        <p:spPr>
          <a:xfrm>
            <a:off x="1842900" y="1661963"/>
            <a:ext cx="5458200" cy="9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16" name="Google Shape;116;p15"/>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17" name="Google Shape;117;p15"/>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Quote 1">
  <p:cSld name="CUSTOM_12">
    <p:spTree>
      <p:nvGrpSpPr>
        <p:cNvPr id="1" name="Shape 118"/>
        <p:cNvGrpSpPr/>
        <p:nvPr/>
      </p:nvGrpSpPr>
      <p:grpSpPr>
        <a:xfrm>
          <a:off x="0" y="0"/>
          <a:ext cx="0" cy="0"/>
          <a:chOff x="0" y="0"/>
          <a:chExt cx="0" cy="0"/>
        </a:xfrm>
      </p:grpSpPr>
      <p:sp>
        <p:nvSpPr>
          <p:cNvPr id="119" name="Google Shape;119;p16"/>
          <p:cNvSpPr txBox="1">
            <a:spLocks noGrp="1"/>
          </p:cNvSpPr>
          <p:nvPr>
            <p:ph type="title"/>
          </p:nvPr>
        </p:nvSpPr>
        <p:spPr>
          <a:xfrm>
            <a:off x="699900" y="2821263"/>
            <a:ext cx="4323000" cy="497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a:lvl1pPr>
            <a:lvl2pPr lvl="1" algn="ctr" rtl="0">
              <a:spcBef>
                <a:spcPts val="0"/>
              </a:spcBef>
              <a:spcAft>
                <a:spcPts val="0"/>
              </a:spcAft>
              <a:buSzPts val="4800"/>
              <a:buFont typeface="Crimson Text"/>
              <a:buNone/>
              <a:defRPr sz="4800">
                <a:latin typeface="Crimson Text"/>
                <a:ea typeface="Crimson Text"/>
                <a:cs typeface="Crimson Text"/>
                <a:sym typeface="Crimson Text"/>
              </a:defRPr>
            </a:lvl2pPr>
            <a:lvl3pPr lvl="2" algn="ctr" rtl="0">
              <a:spcBef>
                <a:spcPts val="0"/>
              </a:spcBef>
              <a:spcAft>
                <a:spcPts val="0"/>
              </a:spcAft>
              <a:buSzPts val="4800"/>
              <a:buFont typeface="Crimson Text"/>
              <a:buNone/>
              <a:defRPr sz="4800">
                <a:latin typeface="Crimson Text"/>
                <a:ea typeface="Crimson Text"/>
                <a:cs typeface="Crimson Text"/>
                <a:sym typeface="Crimson Text"/>
              </a:defRPr>
            </a:lvl3pPr>
            <a:lvl4pPr lvl="3" algn="ctr" rtl="0">
              <a:spcBef>
                <a:spcPts val="0"/>
              </a:spcBef>
              <a:spcAft>
                <a:spcPts val="0"/>
              </a:spcAft>
              <a:buSzPts val="4800"/>
              <a:buFont typeface="Crimson Text"/>
              <a:buNone/>
              <a:defRPr sz="4800">
                <a:latin typeface="Crimson Text"/>
                <a:ea typeface="Crimson Text"/>
                <a:cs typeface="Crimson Text"/>
                <a:sym typeface="Crimson Text"/>
              </a:defRPr>
            </a:lvl4pPr>
            <a:lvl5pPr lvl="4" algn="ctr" rtl="0">
              <a:spcBef>
                <a:spcPts val="0"/>
              </a:spcBef>
              <a:spcAft>
                <a:spcPts val="0"/>
              </a:spcAft>
              <a:buSzPts val="4800"/>
              <a:buFont typeface="Crimson Text"/>
              <a:buNone/>
              <a:defRPr sz="4800">
                <a:latin typeface="Crimson Text"/>
                <a:ea typeface="Crimson Text"/>
                <a:cs typeface="Crimson Text"/>
                <a:sym typeface="Crimson Text"/>
              </a:defRPr>
            </a:lvl5pPr>
            <a:lvl6pPr lvl="5" algn="ctr" rtl="0">
              <a:spcBef>
                <a:spcPts val="0"/>
              </a:spcBef>
              <a:spcAft>
                <a:spcPts val="0"/>
              </a:spcAft>
              <a:buSzPts val="4800"/>
              <a:buFont typeface="Crimson Text"/>
              <a:buNone/>
              <a:defRPr sz="4800">
                <a:latin typeface="Crimson Text"/>
                <a:ea typeface="Crimson Text"/>
                <a:cs typeface="Crimson Text"/>
                <a:sym typeface="Crimson Text"/>
              </a:defRPr>
            </a:lvl6pPr>
            <a:lvl7pPr lvl="6" algn="ctr" rtl="0">
              <a:spcBef>
                <a:spcPts val="0"/>
              </a:spcBef>
              <a:spcAft>
                <a:spcPts val="0"/>
              </a:spcAft>
              <a:buSzPts val="4800"/>
              <a:buFont typeface="Crimson Text"/>
              <a:buNone/>
              <a:defRPr sz="4800">
                <a:latin typeface="Crimson Text"/>
                <a:ea typeface="Crimson Text"/>
                <a:cs typeface="Crimson Text"/>
                <a:sym typeface="Crimson Text"/>
              </a:defRPr>
            </a:lvl7pPr>
            <a:lvl8pPr lvl="7" algn="ctr" rtl="0">
              <a:spcBef>
                <a:spcPts val="0"/>
              </a:spcBef>
              <a:spcAft>
                <a:spcPts val="0"/>
              </a:spcAft>
              <a:buSzPts val="4800"/>
              <a:buFont typeface="Crimson Text"/>
              <a:buNone/>
              <a:defRPr sz="4800">
                <a:latin typeface="Crimson Text"/>
                <a:ea typeface="Crimson Text"/>
                <a:cs typeface="Crimson Text"/>
                <a:sym typeface="Crimson Text"/>
              </a:defRPr>
            </a:lvl8pPr>
            <a:lvl9pPr lvl="8" algn="ctr" rtl="0">
              <a:spcBef>
                <a:spcPts val="0"/>
              </a:spcBef>
              <a:spcAft>
                <a:spcPts val="0"/>
              </a:spcAft>
              <a:buSzPts val="4800"/>
              <a:buFont typeface="Crimson Text"/>
              <a:buNone/>
              <a:defRPr sz="4800">
                <a:latin typeface="Crimson Text"/>
                <a:ea typeface="Crimson Text"/>
                <a:cs typeface="Crimson Text"/>
                <a:sym typeface="Crimson Text"/>
              </a:defRPr>
            </a:lvl9pPr>
          </a:lstStyle>
          <a:p>
            <a:endParaRPr/>
          </a:p>
        </p:txBody>
      </p:sp>
      <p:sp>
        <p:nvSpPr>
          <p:cNvPr id="120" name="Google Shape;120;p16"/>
          <p:cNvSpPr txBox="1">
            <a:spLocks noGrp="1"/>
          </p:cNvSpPr>
          <p:nvPr>
            <p:ph type="subTitle" idx="1"/>
          </p:nvPr>
        </p:nvSpPr>
        <p:spPr>
          <a:xfrm>
            <a:off x="699900" y="1675902"/>
            <a:ext cx="5458200" cy="9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21" name="Google Shape;121;p16"/>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22" name="Google Shape;122;p16"/>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23" name="Google Shape;123;p16"/>
          <p:cNvCxnSpPr/>
          <p:nvPr/>
        </p:nvCxnSpPr>
        <p:spPr>
          <a:xfrm flipH="1">
            <a:off x="7454238" y="4053663"/>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24" name="Google Shape;124;p16"/>
          <p:cNvCxnSpPr/>
          <p:nvPr/>
        </p:nvCxnSpPr>
        <p:spPr>
          <a:xfrm flipH="1">
            <a:off x="-237137" y="-71162"/>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text">
  <p:cSld name="CUSTOM_13">
    <p:spTree>
      <p:nvGrpSpPr>
        <p:cNvPr id="1" name="Shape 125"/>
        <p:cNvGrpSpPr/>
        <p:nvPr/>
      </p:nvGrpSpPr>
      <p:grpSpPr>
        <a:xfrm>
          <a:off x="0" y="0"/>
          <a:ext cx="0" cy="0"/>
          <a:chOff x="0" y="0"/>
          <a:chExt cx="0" cy="0"/>
        </a:xfrm>
      </p:grpSpPr>
      <p:sp>
        <p:nvSpPr>
          <p:cNvPr id="126" name="Google Shape;126;p17"/>
          <p:cNvSpPr txBox="1">
            <a:spLocks noGrp="1"/>
          </p:cNvSpPr>
          <p:nvPr>
            <p:ph type="subTitle" idx="1"/>
          </p:nvPr>
        </p:nvSpPr>
        <p:spPr>
          <a:xfrm>
            <a:off x="2648400" y="1682000"/>
            <a:ext cx="3847200" cy="23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sz="1400"/>
            </a:lvl1pPr>
            <a:lvl2pPr lvl="1" algn="ctr" rtl="0">
              <a:spcBef>
                <a:spcPts val="0"/>
              </a:spcBef>
              <a:spcAft>
                <a:spcPts val="0"/>
              </a:spcAft>
              <a:buClr>
                <a:schemeClr val="dk1"/>
              </a:buClr>
              <a:buSzPts val="1400"/>
              <a:buChar char="○"/>
              <a:defRPr/>
            </a:lvl2pPr>
            <a:lvl3pPr lvl="2" algn="ctr" rtl="0">
              <a:spcBef>
                <a:spcPts val="0"/>
              </a:spcBef>
              <a:spcAft>
                <a:spcPts val="0"/>
              </a:spcAft>
              <a:buClr>
                <a:schemeClr val="dk1"/>
              </a:buClr>
              <a:buSzPts val="1400"/>
              <a:buChar char="■"/>
              <a:defRPr/>
            </a:lvl3pPr>
            <a:lvl4pPr lvl="3" algn="ctr" rtl="0">
              <a:spcBef>
                <a:spcPts val="0"/>
              </a:spcBef>
              <a:spcAft>
                <a:spcPts val="0"/>
              </a:spcAft>
              <a:buClr>
                <a:schemeClr val="dk1"/>
              </a:buClr>
              <a:buSzPts val="1400"/>
              <a:buChar char="●"/>
              <a:defRPr/>
            </a:lvl4pPr>
            <a:lvl5pPr lvl="4" algn="ctr" rtl="0">
              <a:spcBef>
                <a:spcPts val="0"/>
              </a:spcBef>
              <a:spcAft>
                <a:spcPts val="0"/>
              </a:spcAft>
              <a:buClr>
                <a:schemeClr val="dk1"/>
              </a:buClr>
              <a:buSzPts val="1400"/>
              <a:buChar char="○"/>
              <a:defRPr/>
            </a:lvl5pPr>
            <a:lvl6pPr lvl="5" algn="ctr" rtl="0">
              <a:spcBef>
                <a:spcPts val="0"/>
              </a:spcBef>
              <a:spcAft>
                <a:spcPts val="0"/>
              </a:spcAft>
              <a:buClr>
                <a:schemeClr val="dk1"/>
              </a:buClr>
              <a:buSzPts val="1400"/>
              <a:buChar char="■"/>
              <a:defRPr/>
            </a:lvl6pPr>
            <a:lvl7pPr lvl="6" algn="ctr" rtl="0">
              <a:spcBef>
                <a:spcPts val="0"/>
              </a:spcBef>
              <a:spcAft>
                <a:spcPts val="0"/>
              </a:spcAft>
              <a:buClr>
                <a:schemeClr val="dk1"/>
              </a:buClr>
              <a:buSzPts val="1400"/>
              <a:buChar char="●"/>
              <a:defRPr/>
            </a:lvl7pPr>
            <a:lvl8pPr lvl="7" algn="ctr" rtl="0">
              <a:spcBef>
                <a:spcPts val="0"/>
              </a:spcBef>
              <a:spcAft>
                <a:spcPts val="0"/>
              </a:spcAft>
              <a:buClr>
                <a:schemeClr val="dk1"/>
              </a:buClr>
              <a:buSzPts val="1400"/>
              <a:buChar char="○"/>
              <a:defRPr/>
            </a:lvl8pPr>
            <a:lvl9pPr lvl="8" algn="ctr" rtl="0">
              <a:spcBef>
                <a:spcPts val="0"/>
              </a:spcBef>
              <a:spcAft>
                <a:spcPts val="0"/>
              </a:spcAft>
              <a:buClr>
                <a:schemeClr val="dk1"/>
              </a:buClr>
              <a:buSzPts val="1400"/>
              <a:buChar char="■"/>
              <a:defRPr/>
            </a:lvl9pPr>
          </a:lstStyle>
          <a:p>
            <a:endParaRPr/>
          </a:p>
        </p:txBody>
      </p:sp>
      <p:sp>
        <p:nvSpPr>
          <p:cNvPr id="127" name="Google Shape;127;p17"/>
          <p:cNvSpPr txBox="1">
            <a:spLocks noGrp="1"/>
          </p:cNvSpPr>
          <p:nvPr>
            <p:ph type="title"/>
          </p:nvPr>
        </p:nvSpPr>
        <p:spPr>
          <a:xfrm>
            <a:off x="1732050" y="445025"/>
            <a:ext cx="5679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cxnSp>
        <p:nvCxnSpPr>
          <p:cNvPr id="128" name="Google Shape;128;p17"/>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29" name="Google Shape;129;p17"/>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30" name="Google Shape;130;p17"/>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31" name="Google Shape;131;p17"/>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text 1">
  <p:cSld name="CUSTOM_3">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1994850" y="1482825"/>
            <a:ext cx="5154300" cy="129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9000"/>
              <a:buNone/>
              <a:defRPr sz="9000"/>
            </a:lvl1pPr>
            <a:lvl2pPr lvl="1" algn="ctr" rtl="0">
              <a:spcBef>
                <a:spcPts val="0"/>
              </a:spcBef>
              <a:spcAft>
                <a:spcPts val="0"/>
              </a:spcAft>
              <a:buSzPts val="9000"/>
              <a:buNone/>
              <a:defRPr sz="9000"/>
            </a:lvl2pPr>
            <a:lvl3pPr lvl="2" algn="ctr" rtl="0">
              <a:spcBef>
                <a:spcPts val="0"/>
              </a:spcBef>
              <a:spcAft>
                <a:spcPts val="0"/>
              </a:spcAft>
              <a:buSzPts val="9000"/>
              <a:buNone/>
              <a:defRPr sz="9000"/>
            </a:lvl3pPr>
            <a:lvl4pPr lvl="3" algn="ctr" rtl="0">
              <a:spcBef>
                <a:spcPts val="0"/>
              </a:spcBef>
              <a:spcAft>
                <a:spcPts val="0"/>
              </a:spcAft>
              <a:buSzPts val="9000"/>
              <a:buNone/>
              <a:defRPr sz="9000"/>
            </a:lvl4pPr>
            <a:lvl5pPr lvl="4" algn="ctr" rtl="0">
              <a:spcBef>
                <a:spcPts val="0"/>
              </a:spcBef>
              <a:spcAft>
                <a:spcPts val="0"/>
              </a:spcAft>
              <a:buSzPts val="9000"/>
              <a:buNone/>
              <a:defRPr sz="9000"/>
            </a:lvl5pPr>
            <a:lvl6pPr lvl="5" algn="ctr" rtl="0">
              <a:spcBef>
                <a:spcPts val="0"/>
              </a:spcBef>
              <a:spcAft>
                <a:spcPts val="0"/>
              </a:spcAft>
              <a:buSzPts val="9000"/>
              <a:buNone/>
              <a:defRPr sz="9000"/>
            </a:lvl6pPr>
            <a:lvl7pPr lvl="6" algn="ctr" rtl="0">
              <a:spcBef>
                <a:spcPts val="0"/>
              </a:spcBef>
              <a:spcAft>
                <a:spcPts val="0"/>
              </a:spcAft>
              <a:buSzPts val="9000"/>
              <a:buNone/>
              <a:defRPr sz="9000"/>
            </a:lvl7pPr>
            <a:lvl8pPr lvl="7" algn="ctr" rtl="0">
              <a:spcBef>
                <a:spcPts val="0"/>
              </a:spcBef>
              <a:spcAft>
                <a:spcPts val="0"/>
              </a:spcAft>
              <a:buSzPts val="9000"/>
              <a:buNone/>
              <a:defRPr sz="9000"/>
            </a:lvl8pPr>
            <a:lvl9pPr lvl="8" algn="ctr" rtl="0">
              <a:spcBef>
                <a:spcPts val="0"/>
              </a:spcBef>
              <a:spcAft>
                <a:spcPts val="0"/>
              </a:spcAft>
              <a:buSzPts val="9000"/>
              <a:buNone/>
              <a:defRPr sz="9000"/>
            </a:lvl9pPr>
          </a:lstStyle>
          <a:p>
            <a:endParaRPr/>
          </a:p>
        </p:txBody>
      </p:sp>
      <p:sp>
        <p:nvSpPr>
          <p:cNvPr id="134" name="Google Shape;134;p18"/>
          <p:cNvSpPr txBox="1">
            <a:spLocks noGrp="1"/>
          </p:cNvSpPr>
          <p:nvPr>
            <p:ph type="subTitle" idx="1"/>
          </p:nvPr>
        </p:nvSpPr>
        <p:spPr>
          <a:xfrm>
            <a:off x="2299500" y="2972150"/>
            <a:ext cx="4545000" cy="5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135" name="Google Shape;135;p18"/>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36" name="Google Shape;136;p18"/>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ext 2">
  <p:cSld name="CUSTOM_14">
    <p:spTree>
      <p:nvGrpSpPr>
        <p:cNvPr id="1" name="Shape 137"/>
        <p:cNvGrpSpPr/>
        <p:nvPr/>
      </p:nvGrpSpPr>
      <p:grpSpPr>
        <a:xfrm>
          <a:off x="0" y="0"/>
          <a:ext cx="0" cy="0"/>
          <a:chOff x="0" y="0"/>
          <a:chExt cx="0" cy="0"/>
        </a:xfrm>
      </p:grpSpPr>
      <p:sp>
        <p:nvSpPr>
          <p:cNvPr id="138" name="Google Shape;138;p19"/>
          <p:cNvSpPr txBox="1">
            <a:spLocks noGrp="1"/>
          </p:cNvSpPr>
          <p:nvPr>
            <p:ph type="title"/>
          </p:nvPr>
        </p:nvSpPr>
        <p:spPr>
          <a:xfrm>
            <a:off x="3742850" y="1549875"/>
            <a:ext cx="4545000" cy="1291200"/>
          </a:xfrm>
          <a:prstGeom prst="rect">
            <a:avLst/>
          </a:prstGeom>
        </p:spPr>
        <p:txBody>
          <a:bodyPr spcFirstLastPara="1" wrap="square" lIns="91425" tIns="91425" rIns="91425" bIns="91425" anchor="t" anchorCtr="0">
            <a:noAutofit/>
          </a:bodyPr>
          <a:lstStyle>
            <a:lvl1pPr lvl="0" rtl="0">
              <a:spcBef>
                <a:spcPts val="0"/>
              </a:spcBef>
              <a:spcAft>
                <a:spcPts val="0"/>
              </a:spcAft>
              <a:buSzPts val="9000"/>
              <a:buNone/>
              <a:defRPr sz="9000"/>
            </a:lvl1pPr>
            <a:lvl2pPr lvl="1" rtl="0">
              <a:spcBef>
                <a:spcPts val="0"/>
              </a:spcBef>
              <a:spcAft>
                <a:spcPts val="0"/>
              </a:spcAft>
              <a:buSzPts val="9000"/>
              <a:buNone/>
              <a:defRPr sz="9000"/>
            </a:lvl2pPr>
            <a:lvl3pPr lvl="2" rtl="0">
              <a:spcBef>
                <a:spcPts val="0"/>
              </a:spcBef>
              <a:spcAft>
                <a:spcPts val="0"/>
              </a:spcAft>
              <a:buSzPts val="9000"/>
              <a:buNone/>
              <a:defRPr sz="9000"/>
            </a:lvl3pPr>
            <a:lvl4pPr lvl="3" rtl="0">
              <a:spcBef>
                <a:spcPts val="0"/>
              </a:spcBef>
              <a:spcAft>
                <a:spcPts val="0"/>
              </a:spcAft>
              <a:buSzPts val="9000"/>
              <a:buNone/>
              <a:defRPr sz="9000"/>
            </a:lvl4pPr>
            <a:lvl5pPr lvl="4" rtl="0">
              <a:spcBef>
                <a:spcPts val="0"/>
              </a:spcBef>
              <a:spcAft>
                <a:spcPts val="0"/>
              </a:spcAft>
              <a:buSzPts val="9000"/>
              <a:buNone/>
              <a:defRPr sz="9000"/>
            </a:lvl5pPr>
            <a:lvl6pPr lvl="5" rtl="0">
              <a:spcBef>
                <a:spcPts val="0"/>
              </a:spcBef>
              <a:spcAft>
                <a:spcPts val="0"/>
              </a:spcAft>
              <a:buSzPts val="9000"/>
              <a:buNone/>
              <a:defRPr sz="9000"/>
            </a:lvl6pPr>
            <a:lvl7pPr lvl="6" rtl="0">
              <a:spcBef>
                <a:spcPts val="0"/>
              </a:spcBef>
              <a:spcAft>
                <a:spcPts val="0"/>
              </a:spcAft>
              <a:buSzPts val="9000"/>
              <a:buNone/>
              <a:defRPr sz="9000"/>
            </a:lvl7pPr>
            <a:lvl8pPr lvl="7" rtl="0">
              <a:spcBef>
                <a:spcPts val="0"/>
              </a:spcBef>
              <a:spcAft>
                <a:spcPts val="0"/>
              </a:spcAft>
              <a:buSzPts val="9000"/>
              <a:buNone/>
              <a:defRPr sz="9000"/>
            </a:lvl8pPr>
            <a:lvl9pPr lvl="8" rtl="0">
              <a:spcBef>
                <a:spcPts val="0"/>
              </a:spcBef>
              <a:spcAft>
                <a:spcPts val="0"/>
              </a:spcAft>
              <a:buSzPts val="9000"/>
              <a:buNone/>
              <a:defRPr sz="9000"/>
            </a:lvl9pPr>
          </a:lstStyle>
          <a:p>
            <a:endParaRPr/>
          </a:p>
        </p:txBody>
      </p:sp>
      <p:sp>
        <p:nvSpPr>
          <p:cNvPr id="139" name="Google Shape;139;p19"/>
          <p:cNvSpPr txBox="1">
            <a:spLocks noGrp="1"/>
          </p:cNvSpPr>
          <p:nvPr>
            <p:ph type="subTitle" idx="1"/>
          </p:nvPr>
        </p:nvSpPr>
        <p:spPr>
          <a:xfrm>
            <a:off x="3742850" y="3039213"/>
            <a:ext cx="4545000" cy="55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cxnSp>
        <p:nvCxnSpPr>
          <p:cNvPr id="140" name="Google Shape;140;p19"/>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41" name="Google Shape;141;p19"/>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42" name="Google Shape;142;p19"/>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43" name="Google Shape;143;p19"/>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44" name="Google Shape;144;p19"/>
          <p:cNvCxnSpPr/>
          <p:nvPr/>
        </p:nvCxnSpPr>
        <p:spPr>
          <a:xfrm flipH="1">
            <a:off x="7454238" y="4053663"/>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45" name="Google Shape;145;p19"/>
          <p:cNvCxnSpPr/>
          <p:nvPr/>
        </p:nvCxnSpPr>
        <p:spPr>
          <a:xfrm flipH="1">
            <a:off x="-237137" y="-71162"/>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1">
  <p:cSld name="CUSTOM_15">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1677925" y="2511803"/>
            <a:ext cx="3714900" cy="805800"/>
          </a:xfrm>
          <a:prstGeom prst="rect">
            <a:avLst/>
          </a:prstGeom>
          <a:noFill/>
        </p:spPr>
        <p:txBody>
          <a:bodyPr spcFirstLastPara="1" wrap="square" lIns="91425" tIns="91425" rIns="91425" bIns="91425" anchor="t" anchorCtr="0">
            <a:noAutofit/>
          </a:bodyPr>
          <a:lstStyle>
            <a:lvl1pPr lvl="0" algn="r" rtl="0">
              <a:spcBef>
                <a:spcPts val="0"/>
              </a:spcBef>
              <a:spcAft>
                <a:spcPts val="0"/>
              </a:spcAft>
              <a:buClr>
                <a:schemeClr val="accent4"/>
              </a:buClr>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8" name="Google Shape;148;p20"/>
          <p:cNvSpPr txBox="1">
            <a:spLocks noGrp="1"/>
          </p:cNvSpPr>
          <p:nvPr>
            <p:ph type="title" idx="2" hasCustomPrompt="1"/>
          </p:nvPr>
        </p:nvSpPr>
        <p:spPr>
          <a:xfrm>
            <a:off x="3741925" y="1484693"/>
            <a:ext cx="1650900" cy="97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7000">
                <a:solidFill>
                  <a:schemeClr val="accent1"/>
                </a:solidFill>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149" name="Google Shape;149;p20"/>
          <p:cNvSpPr txBox="1">
            <a:spLocks noGrp="1"/>
          </p:cNvSpPr>
          <p:nvPr>
            <p:ph type="subTitle" idx="1"/>
          </p:nvPr>
        </p:nvSpPr>
        <p:spPr>
          <a:xfrm>
            <a:off x="831625" y="3244000"/>
            <a:ext cx="4561200" cy="393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50" name="Google Shape;150;p20"/>
          <p:cNvCxnSpPr/>
          <p:nvPr/>
        </p:nvCxnSpPr>
        <p:spPr>
          <a:xfrm rot="10800000">
            <a:off x="-30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51" name="Google Shape;151;p20"/>
          <p:cNvCxnSpPr/>
          <p:nvPr/>
        </p:nvCxnSpPr>
        <p:spPr>
          <a:xfrm rot="10800000">
            <a:off x="-30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52" name="Google Shape;152;p20"/>
          <p:cNvCxnSpPr/>
          <p:nvPr/>
        </p:nvCxnSpPr>
        <p:spPr>
          <a:xfrm>
            <a:off x="-112875" y="3979775"/>
            <a:ext cx="1378500" cy="12363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53" name="Google Shape;153;p20"/>
          <p:cNvCxnSpPr/>
          <p:nvPr/>
        </p:nvCxnSpPr>
        <p:spPr>
          <a:xfrm>
            <a:off x="7908725" y="-88700"/>
            <a:ext cx="1418700" cy="10644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only">
  <p:cSld name="TITLE_ONLY_1">
    <p:spTree>
      <p:nvGrpSpPr>
        <p:cNvPr id="1" name="Shape 154"/>
        <p:cNvGrpSpPr/>
        <p:nvPr/>
      </p:nvGrpSpPr>
      <p:grpSpPr>
        <a:xfrm>
          <a:off x="0" y="0"/>
          <a:ext cx="0" cy="0"/>
          <a:chOff x="0" y="0"/>
          <a:chExt cx="0" cy="0"/>
        </a:xfrm>
      </p:grpSpPr>
      <p:sp>
        <p:nvSpPr>
          <p:cNvPr id="155" name="Google Shape;155;p2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156" name="Google Shape;156;p2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57" name="Google Shape;157;p2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58" name="Google Shape;158;p21"/>
          <p:cNvCxnSpPr/>
          <p:nvPr/>
        </p:nvCxnSpPr>
        <p:spPr>
          <a:xfrm>
            <a:off x="7207350" y="-153175"/>
            <a:ext cx="2120400" cy="12738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1">
  <p:cSld name="CUSTOM_16">
    <p:spTree>
      <p:nvGrpSpPr>
        <p:cNvPr id="1" name="Shape 159"/>
        <p:cNvGrpSpPr/>
        <p:nvPr/>
      </p:nvGrpSpPr>
      <p:grpSpPr>
        <a:xfrm>
          <a:off x="0" y="0"/>
          <a:ext cx="0" cy="0"/>
          <a:chOff x="0" y="0"/>
          <a:chExt cx="0" cy="0"/>
        </a:xfrm>
      </p:grpSpPr>
      <p:cxnSp>
        <p:nvCxnSpPr>
          <p:cNvPr id="160" name="Google Shape;160;p22"/>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61" name="Google Shape;161;p22"/>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62" name="Google Shape;162;p22"/>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63" name="Google Shape;163;p22"/>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64" name="Google Shape;164;p22"/>
          <p:cNvCxnSpPr/>
          <p:nvPr/>
        </p:nvCxnSpPr>
        <p:spPr>
          <a:xfrm flipH="1">
            <a:off x="7454238" y="4053663"/>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65" name="Google Shape;165;p22"/>
          <p:cNvCxnSpPr/>
          <p:nvPr/>
        </p:nvCxnSpPr>
        <p:spPr>
          <a:xfrm flipH="1">
            <a:off x="-237137" y="-71162"/>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
        <p:nvSpPr>
          <p:cNvPr id="166" name="Google Shape;166;p22"/>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four columns">
  <p:cSld name="CUSTOM_17">
    <p:spTree>
      <p:nvGrpSpPr>
        <p:cNvPr id="1" name="Shape 167"/>
        <p:cNvGrpSpPr/>
        <p:nvPr/>
      </p:nvGrpSpPr>
      <p:grpSpPr>
        <a:xfrm>
          <a:off x="0" y="0"/>
          <a:ext cx="0" cy="0"/>
          <a:chOff x="0" y="0"/>
          <a:chExt cx="0" cy="0"/>
        </a:xfrm>
      </p:grpSpPr>
      <p:sp>
        <p:nvSpPr>
          <p:cNvPr id="168" name="Google Shape;168;p23"/>
          <p:cNvSpPr txBox="1">
            <a:spLocks noGrp="1"/>
          </p:cNvSpPr>
          <p:nvPr>
            <p:ph type="title"/>
          </p:nvPr>
        </p:nvSpPr>
        <p:spPr>
          <a:xfrm>
            <a:off x="1877475" y="445025"/>
            <a:ext cx="5389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 name="Google Shape;169;p23"/>
          <p:cNvSpPr txBox="1">
            <a:spLocks noGrp="1"/>
          </p:cNvSpPr>
          <p:nvPr>
            <p:ph type="subTitle" idx="1"/>
          </p:nvPr>
        </p:nvSpPr>
        <p:spPr>
          <a:xfrm>
            <a:off x="3226708" y="1405390"/>
            <a:ext cx="2486100" cy="401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170" name="Google Shape;170;p23"/>
          <p:cNvSpPr txBox="1">
            <a:spLocks noGrp="1"/>
          </p:cNvSpPr>
          <p:nvPr>
            <p:ph type="subTitle" idx="2"/>
          </p:nvPr>
        </p:nvSpPr>
        <p:spPr>
          <a:xfrm>
            <a:off x="3226708" y="1806417"/>
            <a:ext cx="2486100" cy="61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1" name="Google Shape;171;p23"/>
          <p:cNvSpPr txBox="1">
            <a:spLocks noGrp="1"/>
          </p:cNvSpPr>
          <p:nvPr>
            <p:ph type="subTitle" idx="3"/>
          </p:nvPr>
        </p:nvSpPr>
        <p:spPr>
          <a:xfrm>
            <a:off x="719108" y="1405390"/>
            <a:ext cx="2486100" cy="401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172" name="Google Shape;172;p23"/>
          <p:cNvSpPr txBox="1">
            <a:spLocks noGrp="1"/>
          </p:cNvSpPr>
          <p:nvPr>
            <p:ph type="subTitle" idx="4"/>
          </p:nvPr>
        </p:nvSpPr>
        <p:spPr>
          <a:xfrm>
            <a:off x="719108" y="1806417"/>
            <a:ext cx="2486100" cy="61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3" name="Google Shape;173;p23"/>
          <p:cNvSpPr txBox="1">
            <a:spLocks noGrp="1"/>
          </p:cNvSpPr>
          <p:nvPr>
            <p:ph type="subTitle" idx="5"/>
          </p:nvPr>
        </p:nvSpPr>
        <p:spPr>
          <a:xfrm>
            <a:off x="3226708" y="3171118"/>
            <a:ext cx="2486100" cy="461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174" name="Google Shape;174;p23"/>
          <p:cNvSpPr txBox="1">
            <a:spLocks noGrp="1"/>
          </p:cNvSpPr>
          <p:nvPr>
            <p:ph type="subTitle" idx="6"/>
          </p:nvPr>
        </p:nvSpPr>
        <p:spPr>
          <a:xfrm>
            <a:off x="3226708" y="3565487"/>
            <a:ext cx="2486100" cy="61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5" name="Google Shape;175;p23"/>
          <p:cNvSpPr txBox="1">
            <a:spLocks noGrp="1"/>
          </p:cNvSpPr>
          <p:nvPr>
            <p:ph type="subTitle" idx="7"/>
          </p:nvPr>
        </p:nvSpPr>
        <p:spPr>
          <a:xfrm>
            <a:off x="719108" y="3171118"/>
            <a:ext cx="2486100" cy="461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176" name="Google Shape;176;p23"/>
          <p:cNvSpPr txBox="1">
            <a:spLocks noGrp="1"/>
          </p:cNvSpPr>
          <p:nvPr>
            <p:ph type="subTitle" idx="8"/>
          </p:nvPr>
        </p:nvSpPr>
        <p:spPr>
          <a:xfrm>
            <a:off x="719158" y="3565487"/>
            <a:ext cx="2486100" cy="61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77" name="Google Shape;177;p2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78" name="Google Shape;178;p2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ig number 1">
  <p:cSld name="CUSTOM_19">
    <p:spTree>
      <p:nvGrpSpPr>
        <p:cNvPr id="1" name="Shape 185"/>
        <p:cNvGrpSpPr/>
        <p:nvPr/>
      </p:nvGrpSpPr>
      <p:grpSpPr>
        <a:xfrm>
          <a:off x="0" y="0"/>
          <a:ext cx="0" cy="0"/>
          <a:chOff x="0" y="0"/>
          <a:chExt cx="0" cy="0"/>
        </a:xfrm>
      </p:grpSpPr>
      <p:sp>
        <p:nvSpPr>
          <p:cNvPr id="186" name="Google Shape;186;p25"/>
          <p:cNvSpPr txBox="1">
            <a:spLocks noGrp="1"/>
          </p:cNvSpPr>
          <p:nvPr>
            <p:ph type="title" hasCustomPrompt="1"/>
          </p:nvPr>
        </p:nvSpPr>
        <p:spPr>
          <a:xfrm>
            <a:off x="713225" y="1345375"/>
            <a:ext cx="6120300" cy="16443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2000">
                <a:solidFill>
                  <a:schemeClr val="accent1"/>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87" name="Google Shape;187;p25"/>
          <p:cNvSpPr txBox="1">
            <a:spLocks noGrp="1"/>
          </p:cNvSpPr>
          <p:nvPr>
            <p:ph type="subTitle" idx="1"/>
          </p:nvPr>
        </p:nvSpPr>
        <p:spPr>
          <a:xfrm>
            <a:off x="713225" y="3188648"/>
            <a:ext cx="61203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cxnSp>
        <p:nvCxnSpPr>
          <p:cNvPr id="188" name="Google Shape;188;p25"/>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89" name="Google Shape;189;p25"/>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90" name="Google Shape;190;p25"/>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91" name="Google Shape;191;p25"/>
          <p:cNvCxnSpPr/>
          <p:nvPr/>
        </p:nvCxnSpPr>
        <p:spPr>
          <a:xfrm flipH="1">
            <a:off x="7454238" y="4053663"/>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13225" y="445025"/>
            <a:ext cx="4711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713250" y="1272925"/>
            <a:ext cx="7717500" cy="32958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ato"/>
              <a:buChar char="●"/>
              <a:defRPr sz="1100"/>
            </a:lvl1pPr>
            <a:lvl2pPr marL="914400" lvl="1" indent="-317500">
              <a:spcBef>
                <a:spcPts val="0"/>
              </a:spcBef>
              <a:spcAft>
                <a:spcPts val="0"/>
              </a:spcAft>
              <a:buClr>
                <a:schemeClr val="dk1"/>
              </a:buClr>
              <a:buSzPts val="1400"/>
              <a:buFont typeface="Lato"/>
              <a:buChar char="○"/>
              <a:defRPr/>
            </a:lvl2pPr>
            <a:lvl3pPr marL="1371600" lvl="2" indent="-317500">
              <a:spcBef>
                <a:spcPts val="0"/>
              </a:spcBef>
              <a:spcAft>
                <a:spcPts val="0"/>
              </a:spcAft>
              <a:buClr>
                <a:schemeClr val="dk1"/>
              </a:buClr>
              <a:buSzPts val="1400"/>
              <a:buFont typeface="Lato"/>
              <a:buChar char="■"/>
              <a:defRPr/>
            </a:lvl3pPr>
            <a:lvl4pPr marL="1828800" lvl="3" indent="-317500">
              <a:spcBef>
                <a:spcPts val="0"/>
              </a:spcBef>
              <a:spcAft>
                <a:spcPts val="0"/>
              </a:spcAft>
              <a:buClr>
                <a:schemeClr val="dk1"/>
              </a:buClr>
              <a:buSzPts val="1400"/>
              <a:buFont typeface="Lato"/>
              <a:buChar char="●"/>
              <a:defRPr/>
            </a:lvl4pPr>
            <a:lvl5pPr marL="2286000" lvl="4" indent="-317500">
              <a:spcBef>
                <a:spcPts val="0"/>
              </a:spcBef>
              <a:spcAft>
                <a:spcPts val="0"/>
              </a:spcAft>
              <a:buClr>
                <a:schemeClr val="dk1"/>
              </a:buClr>
              <a:buSzPts val="1400"/>
              <a:buFont typeface="Lato"/>
              <a:buChar char="○"/>
              <a:defRPr/>
            </a:lvl5pPr>
            <a:lvl6pPr marL="2743200" lvl="5" indent="-317500">
              <a:spcBef>
                <a:spcPts val="0"/>
              </a:spcBef>
              <a:spcAft>
                <a:spcPts val="0"/>
              </a:spcAft>
              <a:buClr>
                <a:schemeClr val="dk1"/>
              </a:buClr>
              <a:buSzPts val="1400"/>
              <a:buFont typeface="Lato"/>
              <a:buChar char="■"/>
              <a:defRPr/>
            </a:lvl6pPr>
            <a:lvl7pPr marL="3200400" lvl="6" indent="-317500">
              <a:spcBef>
                <a:spcPts val="0"/>
              </a:spcBef>
              <a:spcAft>
                <a:spcPts val="0"/>
              </a:spcAft>
              <a:buClr>
                <a:schemeClr val="dk1"/>
              </a:buClr>
              <a:buSzPts val="1400"/>
              <a:buFont typeface="Lato"/>
              <a:buChar char="●"/>
              <a:defRPr/>
            </a:lvl7pPr>
            <a:lvl8pPr marL="3657600" lvl="7" indent="-317500">
              <a:spcBef>
                <a:spcPts val="0"/>
              </a:spcBef>
              <a:spcAft>
                <a:spcPts val="0"/>
              </a:spcAft>
              <a:buClr>
                <a:schemeClr val="dk1"/>
              </a:buClr>
              <a:buSzPts val="1400"/>
              <a:buFont typeface="Lato"/>
              <a:buChar char="○"/>
              <a:defRPr/>
            </a:lvl8pPr>
            <a:lvl9pPr marL="4114800" lvl="8" indent="-317500">
              <a:spcBef>
                <a:spcPts val="0"/>
              </a:spcBef>
              <a:spcAft>
                <a:spcPts val="0"/>
              </a:spcAft>
              <a:buClr>
                <a:schemeClr val="dk1"/>
              </a:buClr>
              <a:buSzPts val="1400"/>
              <a:buFont typeface="Lato"/>
              <a:buChar char="■"/>
              <a:defRPr/>
            </a:lvl9pPr>
          </a:lstStyle>
          <a:p>
            <a:endParaRPr/>
          </a:p>
        </p:txBody>
      </p:sp>
      <p:cxnSp>
        <p:nvCxnSpPr>
          <p:cNvPr id="26" name="Google Shape;26;p4"/>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7" name="Google Shape;27;p4"/>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8" name="Google Shape;28;p4"/>
          <p:cNvCxnSpPr/>
          <p:nvPr/>
        </p:nvCxnSpPr>
        <p:spPr>
          <a:xfrm>
            <a:off x="6884900" y="-113600"/>
            <a:ext cx="2565600" cy="1306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2">
  <p:cSld name="SECTION_HEADER_1">
    <p:spTree>
      <p:nvGrpSpPr>
        <p:cNvPr id="1" name="Shape 192"/>
        <p:cNvGrpSpPr/>
        <p:nvPr/>
      </p:nvGrpSpPr>
      <p:grpSpPr>
        <a:xfrm>
          <a:off x="0" y="0"/>
          <a:ext cx="0" cy="0"/>
          <a:chOff x="0" y="0"/>
          <a:chExt cx="0" cy="0"/>
        </a:xfrm>
      </p:grpSpPr>
      <p:sp>
        <p:nvSpPr>
          <p:cNvPr id="193" name="Google Shape;193;p26"/>
          <p:cNvSpPr txBox="1">
            <a:spLocks noGrp="1"/>
          </p:cNvSpPr>
          <p:nvPr>
            <p:ph type="title"/>
          </p:nvPr>
        </p:nvSpPr>
        <p:spPr>
          <a:xfrm>
            <a:off x="4956100" y="2467375"/>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94" name="Google Shape;194;p26"/>
          <p:cNvSpPr txBox="1">
            <a:spLocks noGrp="1"/>
          </p:cNvSpPr>
          <p:nvPr>
            <p:ph type="title" idx="2" hasCustomPrompt="1"/>
          </p:nvPr>
        </p:nvSpPr>
        <p:spPr>
          <a:xfrm>
            <a:off x="4956100" y="1402325"/>
            <a:ext cx="1650900" cy="97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195" name="Google Shape;195;p26"/>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96" name="Google Shape;196;p26"/>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97" name="Google Shape;197;p26"/>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98" name="Google Shape;198;p26"/>
          <p:cNvCxnSpPr/>
          <p:nvPr/>
        </p:nvCxnSpPr>
        <p:spPr>
          <a:xfrm>
            <a:off x="-209600" y="2402450"/>
            <a:ext cx="3144300" cy="27897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3">
  <p:cSld name="CUSTOM_20">
    <p:spTree>
      <p:nvGrpSpPr>
        <p:cNvPr id="1" name="Shape 199"/>
        <p:cNvGrpSpPr/>
        <p:nvPr/>
      </p:nvGrpSpPr>
      <p:grpSpPr>
        <a:xfrm>
          <a:off x="0" y="0"/>
          <a:ext cx="0" cy="0"/>
          <a:chOff x="0" y="0"/>
          <a:chExt cx="0" cy="0"/>
        </a:xfrm>
      </p:grpSpPr>
      <p:sp>
        <p:nvSpPr>
          <p:cNvPr id="200" name="Google Shape;200;p27"/>
          <p:cNvSpPr txBox="1">
            <a:spLocks noGrp="1"/>
          </p:cNvSpPr>
          <p:nvPr>
            <p:ph type="title"/>
          </p:nvPr>
        </p:nvSpPr>
        <p:spPr>
          <a:xfrm>
            <a:off x="4373850" y="944250"/>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01" name="Google Shape;201;p27"/>
          <p:cNvSpPr txBox="1">
            <a:spLocks noGrp="1"/>
          </p:cNvSpPr>
          <p:nvPr>
            <p:ph type="title" idx="2" hasCustomPrompt="1"/>
          </p:nvPr>
        </p:nvSpPr>
        <p:spPr>
          <a:xfrm>
            <a:off x="2294850" y="1096650"/>
            <a:ext cx="1650900" cy="978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202" name="Google Shape;202;p27"/>
          <p:cNvSpPr txBox="1">
            <a:spLocks noGrp="1"/>
          </p:cNvSpPr>
          <p:nvPr>
            <p:ph type="subTitle" idx="1"/>
          </p:nvPr>
        </p:nvSpPr>
        <p:spPr>
          <a:xfrm>
            <a:off x="4373850" y="1593150"/>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203" name="Google Shape;203;p27"/>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04" name="Google Shape;204;p27"/>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05" name="Google Shape;205;p27"/>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06" name="Google Shape;206;p27"/>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07" name="Google Shape;207;p27"/>
          <p:cNvCxnSpPr/>
          <p:nvPr/>
        </p:nvCxnSpPr>
        <p:spPr>
          <a:xfrm flipH="1">
            <a:off x="7454238" y="4053663"/>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08" name="Google Shape;208;p27"/>
          <p:cNvCxnSpPr/>
          <p:nvPr/>
        </p:nvCxnSpPr>
        <p:spPr>
          <a:xfrm flipH="1">
            <a:off x="-237137" y="-71162"/>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three columns">
  <p:cSld name="CUSTOM_4">
    <p:spTree>
      <p:nvGrpSpPr>
        <p:cNvPr id="1" name="Shape 224"/>
        <p:cNvGrpSpPr/>
        <p:nvPr/>
      </p:nvGrpSpPr>
      <p:grpSpPr>
        <a:xfrm>
          <a:off x="0" y="0"/>
          <a:ext cx="0" cy="0"/>
          <a:chOff x="0" y="0"/>
          <a:chExt cx="0" cy="0"/>
        </a:xfrm>
      </p:grpSpPr>
      <p:sp>
        <p:nvSpPr>
          <p:cNvPr id="225" name="Google Shape;225;p30"/>
          <p:cNvSpPr txBox="1">
            <a:spLocks noGrp="1"/>
          </p:cNvSpPr>
          <p:nvPr>
            <p:ph type="subTitle" idx="1"/>
          </p:nvPr>
        </p:nvSpPr>
        <p:spPr>
          <a:xfrm>
            <a:off x="3509000" y="2532051"/>
            <a:ext cx="2126100" cy="4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226" name="Google Shape;226;p30"/>
          <p:cNvSpPr txBox="1">
            <a:spLocks noGrp="1"/>
          </p:cNvSpPr>
          <p:nvPr>
            <p:ph type="subTitle" idx="2"/>
          </p:nvPr>
        </p:nvSpPr>
        <p:spPr>
          <a:xfrm>
            <a:off x="3509025" y="2948247"/>
            <a:ext cx="2126100" cy="81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7" name="Google Shape;227;p30"/>
          <p:cNvSpPr txBox="1">
            <a:spLocks noGrp="1"/>
          </p:cNvSpPr>
          <p:nvPr>
            <p:ph type="subTitle" idx="3"/>
          </p:nvPr>
        </p:nvSpPr>
        <p:spPr>
          <a:xfrm>
            <a:off x="953025" y="2532051"/>
            <a:ext cx="2126100" cy="4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228" name="Google Shape;228;p30"/>
          <p:cNvSpPr txBox="1">
            <a:spLocks noGrp="1"/>
          </p:cNvSpPr>
          <p:nvPr>
            <p:ph type="subTitle" idx="4"/>
          </p:nvPr>
        </p:nvSpPr>
        <p:spPr>
          <a:xfrm>
            <a:off x="953125" y="2948247"/>
            <a:ext cx="2126100" cy="81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9" name="Google Shape;229;p30"/>
          <p:cNvSpPr txBox="1">
            <a:spLocks noGrp="1"/>
          </p:cNvSpPr>
          <p:nvPr>
            <p:ph type="subTitle" idx="5"/>
          </p:nvPr>
        </p:nvSpPr>
        <p:spPr>
          <a:xfrm>
            <a:off x="6064875" y="2532051"/>
            <a:ext cx="2126100" cy="4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230" name="Google Shape;230;p30"/>
          <p:cNvSpPr txBox="1">
            <a:spLocks noGrp="1"/>
          </p:cNvSpPr>
          <p:nvPr>
            <p:ph type="subTitle" idx="6"/>
          </p:nvPr>
        </p:nvSpPr>
        <p:spPr>
          <a:xfrm>
            <a:off x="6064875" y="2948247"/>
            <a:ext cx="2126100" cy="81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1" name="Google Shape;231;p30"/>
          <p:cNvSpPr txBox="1">
            <a:spLocks noGrp="1"/>
          </p:cNvSpPr>
          <p:nvPr>
            <p:ph type="title"/>
          </p:nvPr>
        </p:nvSpPr>
        <p:spPr>
          <a:xfrm>
            <a:off x="713225" y="445025"/>
            <a:ext cx="665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232" name="Google Shape;232;p30"/>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33" name="Google Shape;233;p30"/>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ackground">
  <p:cSld name="CUSTOM_10">
    <p:spTree>
      <p:nvGrpSpPr>
        <p:cNvPr id="1" name="Shape 449"/>
        <p:cNvGrpSpPr/>
        <p:nvPr/>
      </p:nvGrpSpPr>
      <p:grpSpPr>
        <a:xfrm>
          <a:off x="0" y="0"/>
          <a:ext cx="0" cy="0"/>
          <a:chOff x="0" y="0"/>
          <a:chExt cx="0" cy="0"/>
        </a:xfrm>
      </p:grpSpPr>
      <p:cxnSp>
        <p:nvCxnSpPr>
          <p:cNvPr id="450" name="Google Shape;450;p50"/>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51" name="Google Shape;451;p50"/>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ackground 1">
  <p:cSld name="CUSTOM_10_1">
    <p:spTree>
      <p:nvGrpSpPr>
        <p:cNvPr id="1" name="Shape 452"/>
        <p:cNvGrpSpPr/>
        <p:nvPr/>
      </p:nvGrpSpPr>
      <p:grpSpPr>
        <a:xfrm>
          <a:off x="0" y="0"/>
          <a:ext cx="0" cy="0"/>
          <a:chOff x="0" y="0"/>
          <a:chExt cx="0" cy="0"/>
        </a:xfrm>
      </p:grpSpPr>
      <p:cxnSp>
        <p:nvCxnSpPr>
          <p:cNvPr id="453" name="Google Shape;453;p5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54" name="Google Shape;454;p5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55" name="Google Shape;455;p51"/>
          <p:cNvCxnSpPr/>
          <p:nvPr/>
        </p:nvCxnSpPr>
        <p:spPr>
          <a:xfrm>
            <a:off x="7434175" y="-125600"/>
            <a:ext cx="1993200" cy="13302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456" name="Google Shape;456;p51"/>
          <p:cNvCxnSpPr/>
          <p:nvPr/>
        </p:nvCxnSpPr>
        <p:spPr>
          <a:xfrm>
            <a:off x="-147275" y="3943475"/>
            <a:ext cx="1993200" cy="1330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ackground 2">
  <p:cSld name="CUSTOM_10_1_1">
    <p:spTree>
      <p:nvGrpSpPr>
        <p:cNvPr id="1" name="Shape 457"/>
        <p:cNvGrpSpPr/>
        <p:nvPr/>
      </p:nvGrpSpPr>
      <p:grpSpPr>
        <a:xfrm>
          <a:off x="0" y="0"/>
          <a:ext cx="0" cy="0"/>
          <a:chOff x="0" y="0"/>
          <a:chExt cx="0" cy="0"/>
        </a:xfrm>
      </p:grpSpPr>
      <p:cxnSp>
        <p:nvCxnSpPr>
          <p:cNvPr id="458" name="Google Shape;458;p52"/>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59" name="Google Shape;459;p52"/>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60" name="Google Shape;460;p52"/>
          <p:cNvCxnSpPr/>
          <p:nvPr/>
        </p:nvCxnSpPr>
        <p:spPr>
          <a:xfrm flipH="1">
            <a:off x="6772150" y="3663450"/>
            <a:ext cx="2823300" cy="1633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3">
  <p:cSld name="CUSTOM_30">
    <p:spTree>
      <p:nvGrpSpPr>
        <p:cNvPr id="1" name="Shape 461"/>
        <p:cNvGrpSpPr/>
        <p:nvPr/>
      </p:nvGrpSpPr>
      <p:grpSpPr>
        <a:xfrm>
          <a:off x="0" y="0"/>
          <a:ext cx="0" cy="0"/>
          <a:chOff x="0" y="0"/>
          <a:chExt cx="0" cy="0"/>
        </a:xfrm>
      </p:grpSpPr>
      <p:cxnSp>
        <p:nvCxnSpPr>
          <p:cNvPr id="462" name="Google Shape;462;p5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63" name="Google Shape;463;p5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64" name="Google Shape;464;p53"/>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465" name="Google Shape;465;p53"/>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466" name="Google Shape;466;p53"/>
          <p:cNvCxnSpPr/>
          <p:nvPr/>
        </p:nvCxnSpPr>
        <p:spPr>
          <a:xfrm flipH="1">
            <a:off x="7454238" y="4053663"/>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467" name="Google Shape;467;p53"/>
          <p:cNvCxnSpPr/>
          <p:nvPr/>
        </p:nvCxnSpPr>
        <p:spPr>
          <a:xfrm flipH="1">
            <a:off x="-237137" y="-71162"/>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0642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24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749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713225" y="445025"/>
            <a:ext cx="56811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5"/>
          <p:cNvSpPr txBox="1">
            <a:spLocks noGrp="1"/>
          </p:cNvSpPr>
          <p:nvPr>
            <p:ph type="subTitle" idx="1"/>
          </p:nvPr>
        </p:nvSpPr>
        <p:spPr>
          <a:xfrm>
            <a:off x="5038975" y="2551449"/>
            <a:ext cx="2486100" cy="50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SzPts val="2400"/>
              <a:buFont typeface="Vidaloka"/>
              <a:buNone/>
              <a:defRPr sz="2400" b="1">
                <a:latin typeface="Vidaloka"/>
                <a:ea typeface="Vidaloka"/>
                <a:cs typeface="Vidaloka"/>
                <a:sym typeface="Vidaloka"/>
              </a:defRPr>
            </a:lvl2pPr>
            <a:lvl3pPr lvl="2" algn="ctr" rtl="0">
              <a:spcBef>
                <a:spcPts val="0"/>
              </a:spcBef>
              <a:spcAft>
                <a:spcPts val="0"/>
              </a:spcAft>
              <a:buSzPts val="2400"/>
              <a:buFont typeface="Vidaloka"/>
              <a:buNone/>
              <a:defRPr sz="2400" b="1">
                <a:latin typeface="Vidaloka"/>
                <a:ea typeface="Vidaloka"/>
                <a:cs typeface="Vidaloka"/>
                <a:sym typeface="Vidaloka"/>
              </a:defRPr>
            </a:lvl3pPr>
            <a:lvl4pPr lvl="3" algn="ctr" rtl="0">
              <a:spcBef>
                <a:spcPts val="0"/>
              </a:spcBef>
              <a:spcAft>
                <a:spcPts val="0"/>
              </a:spcAft>
              <a:buSzPts val="2400"/>
              <a:buFont typeface="Vidaloka"/>
              <a:buNone/>
              <a:defRPr sz="2400" b="1">
                <a:latin typeface="Vidaloka"/>
                <a:ea typeface="Vidaloka"/>
                <a:cs typeface="Vidaloka"/>
                <a:sym typeface="Vidaloka"/>
              </a:defRPr>
            </a:lvl4pPr>
            <a:lvl5pPr lvl="4" algn="ctr" rtl="0">
              <a:spcBef>
                <a:spcPts val="0"/>
              </a:spcBef>
              <a:spcAft>
                <a:spcPts val="0"/>
              </a:spcAft>
              <a:buSzPts val="2400"/>
              <a:buFont typeface="Vidaloka"/>
              <a:buNone/>
              <a:defRPr sz="2400" b="1">
                <a:latin typeface="Vidaloka"/>
                <a:ea typeface="Vidaloka"/>
                <a:cs typeface="Vidaloka"/>
                <a:sym typeface="Vidaloka"/>
              </a:defRPr>
            </a:lvl5pPr>
            <a:lvl6pPr lvl="5" algn="ctr" rtl="0">
              <a:spcBef>
                <a:spcPts val="0"/>
              </a:spcBef>
              <a:spcAft>
                <a:spcPts val="0"/>
              </a:spcAft>
              <a:buSzPts val="2400"/>
              <a:buFont typeface="Vidaloka"/>
              <a:buNone/>
              <a:defRPr sz="2400" b="1">
                <a:latin typeface="Vidaloka"/>
                <a:ea typeface="Vidaloka"/>
                <a:cs typeface="Vidaloka"/>
                <a:sym typeface="Vidaloka"/>
              </a:defRPr>
            </a:lvl6pPr>
            <a:lvl7pPr lvl="6" algn="ctr" rtl="0">
              <a:spcBef>
                <a:spcPts val="0"/>
              </a:spcBef>
              <a:spcAft>
                <a:spcPts val="0"/>
              </a:spcAft>
              <a:buSzPts val="2400"/>
              <a:buFont typeface="Vidaloka"/>
              <a:buNone/>
              <a:defRPr sz="2400" b="1">
                <a:latin typeface="Vidaloka"/>
                <a:ea typeface="Vidaloka"/>
                <a:cs typeface="Vidaloka"/>
                <a:sym typeface="Vidaloka"/>
              </a:defRPr>
            </a:lvl7pPr>
            <a:lvl8pPr lvl="7" algn="ctr" rtl="0">
              <a:spcBef>
                <a:spcPts val="0"/>
              </a:spcBef>
              <a:spcAft>
                <a:spcPts val="0"/>
              </a:spcAft>
              <a:buSzPts val="2400"/>
              <a:buFont typeface="Vidaloka"/>
              <a:buNone/>
              <a:defRPr sz="2400" b="1">
                <a:latin typeface="Vidaloka"/>
                <a:ea typeface="Vidaloka"/>
                <a:cs typeface="Vidaloka"/>
                <a:sym typeface="Vidaloka"/>
              </a:defRPr>
            </a:lvl8pPr>
            <a:lvl9pPr lvl="8" algn="ctr" rtl="0">
              <a:spcBef>
                <a:spcPts val="0"/>
              </a:spcBef>
              <a:spcAft>
                <a:spcPts val="0"/>
              </a:spcAft>
              <a:buSzPts val="2400"/>
              <a:buFont typeface="Vidaloka"/>
              <a:buNone/>
              <a:defRPr sz="2400" b="1">
                <a:latin typeface="Vidaloka"/>
                <a:ea typeface="Vidaloka"/>
                <a:cs typeface="Vidaloka"/>
                <a:sym typeface="Vidaloka"/>
              </a:defRPr>
            </a:lvl9pPr>
          </a:lstStyle>
          <a:p>
            <a:endParaRPr/>
          </a:p>
        </p:txBody>
      </p:sp>
      <p:sp>
        <p:nvSpPr>
          <p:cNvPr id="32" name="Google Shape;32;p5"/>
          <p:cNvSpPr txBox="1">
            <a:spLocks noGrp="1"/>
          </p:cNvSpPr>
          <p:nvPr>
            <p:ph type="subTitle" idx="2"/>
          </p:nvPr>
        </p:nvSpPr>
        <p:spPr>
          <a:xfrm>
            <a:off x="5038975" y="2961200"/>
            <a:ext cx="2486100" cy="9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3" name="Google Shape;33;p5"/>
          <p:cNvSpPr txBox="1">
            <a:spLocks noGrp="1"/>
          </p:cNvSpPr>
          <p:nvPr>
            <p:ph type="subTitle" idx="3"/>
          </p:nvPr>
        </p:nvSpPr>
        <p:spPr>
          <a:xfrm>
            <a:off x="1693175" y="2551449"/>
            <a:ext cx="2486100" cy="50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SzPts val="2400"/>
              <a:buFont typeface="Vidaloka"/>
              <a:buNone/>
              <a:defRPr sz="2400" b="1">
                <a:latin typeface="Vidaloka"/>
                <a:ea typeface="Vidaloka"/>
                <a:cs typeface="Vidaloka"/>
                <a:sym typeface="Vidaloka"/>
              </a:defRPr>
            </a:lvl2pPr>
            <a:lvl3pPr lvl="2" algn="ctr" rtl="0">
              <a:spcBef>
                <a:spcPts val="0"/>
              </a:spcBef>
              <a:spcAft>
                <a:spcPts val="0"/>
              </a:spcAft>
              <a:buSzPts val="2400"/>
              <a:buFont typeface="Vidaloka"/>
              <a:buNone/>
              <a:defRPr sz="2400" b="1">
                <a:latin typeface="Vidaloka"/>
                <a:ea typeface="Vidaloka"/>
                <a:cs typeface="Vidaloka"/>
                <a:sym typeface="Vidaloka"/>
              </a:defRPr>
            </a:lvl3pPr>
            <a:lvl4pPr lvl="3" algn="ctr" rtl="0">
              <a:spcBef>
                <a:spcPts val="0"/>
              </a:spcBef>
              <a:spcAft>
                <a:spcPts val="0"/>
              </a:spcAft>
              <a:buSzPts val="2400"/>
              <a:buFont typeface="Vidaloka"/>
              <a:buNone/>
              <a:defRPr sz="2400" b="1">
                <a:latin typeface="Vidaloka"/>
                <a:ea typeface="Vidaloka"/>
                <a:cs typeface="Vidaloka"/>
                <a:sym typeface="Vidaloka"/>
              </a:defRPr>
            </a:lvl4pPr>
            <a:lvl5pPr lvl="4" algn="ctr" rtl="0">
              <a:spcBef>
                <a:spcPts val="0"/>
              </a:spcBef>
              <a:spcAft>
                <a:spcPts val="0"/>
              </a:spcAft>
              <a:buSzPts val="2400"/>
              <a:buFont typeface="Vidaloka"/>
              <a:buNone/>
              <a:defRPr sz="2400" b="1">
                <a:latin typeface="Vidaloka"/>
                <a:ea typeface="Vidaloka"/>
                <a:cs typeface="Vidaloka"/>
                <a:sym typeface="Vidaloka"/>
              </a:defRPr>
            </a:lvl5pPr>
            <a:lvl6pPr lvl="5" algn="ctr" rtl="0">
              <a:spcBef>
                <a:spcPts val="0"/>
              </a:spcBef>
              <a:spcAft>
                <a:spcPts val="0"/>
              </a:spcAft>
              <a:buSzPts val="2400"/>
              <a:buFont typeface="Vidaloka"/>
              <a:buNone/>
              <a:defRPr sz="2400" b="1">
                <a:latin typeface="Vidaloka"/>
                <a:ea typeface="Vidaloka"/>
                <a:cs typeface="Vidaloka"/>
                <a:sym typeface="Vidaloka"/>
              </a:defRPr>
            </a:lvl6pPr>
            <a:lvl7pPr lvl="6" algn="ctr" rtl="0">
              <a:spcBef>
                <a:spcPts val="0"/>
              </a:spcBef>
              <a:spcAft>
                <a:spcPts val="0"/>
              </a:spcAft>
              <a:buSzPts val="2400"/>
              <a:buFont typeface="Vidaloka"/>
              <a:buNone/>
              <a:defRPr sz="2400" b="1">
                <a:latin typeface="Vidaloka"/>
                <a:ea typeface="Vidaloka"/>
                <a:cs typeface="Vidaloka"/>
                <a:sym typeface="Vidaloka"/>
              </a:defRPr>
            </a:lvl7pPr>
            <a:lvl8pPr lvl="7" algn="ctr" rtl="0">
              <a:spcBef>
                <a:spcPts val="0"/>
              </a:spcBef>
              <a:spcAft>
                <a:spcPts val="0"/>
              </a:spcAft>
              <a:buSzPts val="2400"/>
              <a:buFont typeface="Vidaloka"/>
              <a:buNone/>
              <a:defRPr sz="2400" b="1">
                <a:latin typeface="Vidaloka"/>
                <a:ea typeface="Vidaloka"/>
                <a:cs typeface="Vidaloka"/>
                <a:sym typeface="Vidaloka"/>
              </a:defRPr>
            </a:lvl8pPr>
            <a:lvl9pPr lvl="8" algn="ctr" rtl="0">
              <a:spcBef>
                <a:spcPts val="0"/>
              </a:spcBef>
              <a:spcAft>
                <a:spcPts val="0"/>
              </a:spcAft>
              <a:buSzPts val="2400"/>
              <a:buFont typeface="Vidaloka"/>
              <a:buNone/>
              <a:defRPr sz="2400" b="1">
                <a:latin typeface="Vidaloka"/>
                <a:ea typeface="Vidaloka"/>
                <a:cs typeface="Vidaloka"/>
                <a:sym typeface="Vidaloka"/>
              </a:defRPr>
            </a:lvl9pPr>
          </a:lstStyle>
          <a:p>
            <a:endParaRPr/>
          </a:p>
        </p:txBody>
      </p:sp>
      <p:sp>
        <p:nvSpPr>
          <p:cNvPr id="34" name="Google Shape;34;p5"/>
          <p:cNvSpPr txBox="1">
            <a:spLocks noGrp="1"/>
          </p:cNvSpPr>
          <p:nvPr>
            <p:ph type="subTitle" idx="4"/>
          </p:nvPr>
        </p:nvSpPr>
        <p:spPr>
          <a:xfrm>
            <a:off x="1693175" y="2961200"/>
            <a:ext cx="2486100" cy="9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35" name="Google Shape;35;p5"/>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36" name="Google Shape;36;p5"/>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37" name="Google Shape;37;p5"/>
          <p:cNvCxnSpPr/>
          <p:nvPr/>
        </p:nvCxnSpPr>
        <p:spPr>
          <a:xfrm flipH="1">
            <a:off x="6935750" y="3931325"/>
            <a:ext cx="2549400" cy="13545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8673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965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0674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7097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1572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9227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0182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5524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cxnSp>
        <p:nvCxnSpPr>
          <p:cNvPr id="40" name="Google Shape;40;p6"/>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1" name="Google Shape;41;p6"/>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9"/>
          <p:cNvSpPr txBox="1">
            <a:spLocks noGrp="1"/>
          </p:cNvSpPr>
          <p:nvPr>
            <p:ph type="subTitle" idx="1"/>
          </p:nvPr>
        </p:nvSpPr>
        <p:spPr>
          <a:xfrm>
            <a:off x="895950" y="1682000"/>
            <a:ext cx="3847200" cy="23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sz="140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56" name="Google Shape;56;p9"/>
          <p:cNvSpPr txBox="1">
            <a:spLocks noGrp="1"/>
          </p:cNvSpPr>
          <p:nvPr>
            <p:ph type="title"/>
          </p:nvPr>
        </p:nvSpPr>
        <p:spPr>
          <a:xfrm>
            <a:off x="713225" y="445025"/>
            <a:ext cx="567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57" name="Google Shape;57;p9"/>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58" name="Google Shape;58;p9"/>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59" name="Google Shape;59;p9"/>
          <p:cNvCxnSpPr/>
          <p:nvPr/>
        </p:nvCxnSpPr>
        <p:spPr>
          <a:xfrm flipH="1">
            <a:off x="5925450" y="2797500"/>
            <a:ext cx="3378000" cy="24669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65"/>
        <p:cNvGrpSpPr/>
        <p:nvPr/>
      </p:nvGrpSpPr>
      <p:grpSpPr>
        <a:xfrm>
          <a:off x="0" y="0"/>
          <a:ext cx="0" cy="0"/>
          <a:chOff x="0" y="0"/>
          <a:chExt cx="0" cy="0"/>
        </a:xfrm>
      </p:grpSpPr>
      <p:sp>
        <p:nvSpPr>
          <p:cNvPr id="66" name="Google Shape;66;p11"/>
          <p:cNvSpPr txBox="1">
            <a:spLocks noGrp="1"/>
          </p:cNvSpPr>
          <p:nvPr>
            <p:ph type="title" hasCustomPrompt="1"/>
          </p:nvPr>
        </p:nvSpPr>
        <p:spPr>
          <a:xfrm>
            <a:off x="713225" y="1345363"/>
            <a:ext cx="7717500" cy="16443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0"/>
              <a:buNone/>
              <a:defRPr sz="12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txBox="1">
            <a:spLocks noGrp="1"/>
          </p:cNvSpPr>
          <p:nvPr>
            <p:ph type="subTitle" idx="1"/>
          </p:nvPr>
        </p:nvSpPr>
        <p:spPr>
          <a:xfrm>
            <a:off x="1514325" y="3188648"/>
            <a:ext cx="6120300" cy="375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a:endParaRPr/>
          </a:p>
        </p:txBody>
      </p:sp>
      <p:cxnSp>
        <p:nvCxnSpPr>
          <p:cNvPr id="68" name="Google Shape;68;p1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69" name="Google Shape;69;p1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70" name="Google Shape;70;p11"/>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71" name="Google Shape;71;p11"/>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able of contents">
  <p:cSld name="CUSTOM">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713225" y="445025"/>
            <a:ext cx="35838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5" name="Google Shape;75;p13"/>
          <p:cNvSpPr txBox="1">
            <a:spLocks noGrp="1"/>
          </p:cNvSpPr>
          <p:nvPr>
            <p:ph type="subTitle" idx="1"/>
          </p:nvPr>
        </p:nvSpPr>
        <p:spPr>
          <a:xfrm>
            <a:off x="5001000" y="19429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76" name="Google Shape;76;p13"/>
          <p:cNvSpPr txBox="1">
            <a:spLocks noGrp="1"/>
          </p:cNvSpPr>
          <p:nvPr>
            <p:ph type="subTitle" idx="2"/>
          </p:nvPr>
        </p:nvSpPr>
        <p:spPr>
          <a:xfrm>
            <a:off x="5001000" y="2255100"/>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7" name="Google Shape;77;p13"/>
          <p:cNvSpPr txBox="1">
            <a:spLocks noGrp="1"/>
          </p:cNvSpPr>
          <p:nvPr>
            <p:ph type="subTitle" idx="3"/>
          </p:nvPr>
        </p:nvSpPr>
        <p:spPr>
          <a:xfrm>
            <a:off x="1655200" y="19429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78" name="Google Shape;78;p13"/>
          <p:cNvSpPr txBox="1">
            <a:spLocks noGrp="1"/>
          </p:cNvSpPr>
          <p:nvPr>
            <p:ph type="subTitle" idx="4"/>
          </p:nvPr>
        </p:nvSpPr>
        <p:spPr>
          <a:xfrm>
            <a:off x="1655200" y="2255100"/>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9" name="Google Shape;79;p13"/>
          <p:cNvSpPr txBox="1">
            <a:spLocks noGrp="1"/>
          </p:cNvSpPr>
          <p:nvPr>
            <p:ph type="subTitle" idx="5"/>
          </p:nvPr>
        </p:nvSpPr>
        <p:spPr>
          <a:xfrm>
            <a:off x="5001000" y="37239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80" name="Google Shape;80;p13"/>
          <p:cNvSpPr txBox="1">
            <a:spLocks noGrp="1"/>
          </p:cNvSpPr>
          <p:nvPr>
            <p:ph type="subTitle" idx="6"/>
          </p:nvPr>
        </p:nvSpPr>
        <p:spPr>
          <a:xfrm>
            <a:off x="5001000" y="403612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1" name="Google Shape;81;p13"/>
          <p:cNvSpPr txBox="1">
            <a:spLocks noGrp="1"/>
          </p:cNvSpPr>
          <p:nvPr>
            <p:ph type="subTitle" idx="7"/>
          </p:nvPr>
        </p:nvSpPr>
        <p:spPr>
          <a:xfrm>
            <a:off x="1655200" y="37239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82" name="Google Shape;82;p13"/>
          <p:cNvSpPr txBox="1">
            <a:spLocks noGrp="1"/>
          </p:cNvSpPr>
          <p:nvPr>
            <p:ph type="subTitle" idx="8"/>
          </p:nvPr>
        </p:nvSpPr>
        <p:spPr>
          <a:xfrm>
            <a:off x="1655250" y="403612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3" name="Google Shape;83;p13"/>
          <p:cNvSpPr txBox="1">
            <a:spLocks noGrp="1"/>
          </p:cNvSpPr>
          <p:nvPr>
            <p:ph type="title" idx="9" hasCustomPrompt="1"/>
          </p:nvPr>
        </p:nvSpPr>
        <p:spPr>
          <a:xfrm>
            <a:off x="2378650" y="130358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sp>
        <p:nvSpPr>
          <p:cNvPr id="84" name="Google Shape;84;p13"/>
          <p:cNvSpPr txBox="1">
            <a:spLocks noGrp="1"/>
          </p:cNvSpPr>
          <p:nvPr>
            <p:ph type="title" idx="13" hasCustomPrompt="1"/>
          </p:nvPr>
        </p:nvSpPr>
        <p:spPr>
          <a:xfrm>
            <a:off x="5724450" y="130358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sp>
        <p:nvSpPr>
          <p:cNvPr id="85" name="Google Shape;85;p13"/>
          <p:cNvSpPr txBox="1">
            <a:spLocks noGrp="1"/>
          </p:cNvSpPr>
          <p:nvPr>
            <p:ph type="title" idx="14" hasCustomPrompt="1"/>
          </p:nvPr>
        </p:nvSpPr>
        <p:spPr>
          <a:xfrm>
            <a:off x="2378700" y="308273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sp>
        <p:nvSpPr>
          <p:cNvPr id="86" name="Google Shape;86;p13"/>
          <p:cNvSpPr txBox="1">
            <a:spLocks noGrp="1"/>
          </p:cNvSpPr>
          <p:nvPr>
            <p:ph type="title" idx="15" hasCustomPrompt="1"/>
          </p:nvPr>
        </p:nvSpPr>
        <p:spPr>
          <a:xfrm>
            <a:off x="5724450" y="308273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cxnSp>
        <p:nvCxnSpPr>
          <p:cNvPr id="87" name="Google Shape;87;p1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88" name="Google Shape;88;p1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able of contents 1">
  <p:cSld name="CUSTOM_11">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720000" y="1677218"/>
            <a:ext cx="2336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1" name="Google Shape;91;p14"/>
          <p:cNvSpPr txBox="1">
            <a:spLocks noGrp="1"/>
          </p:cNvSpPr>
          <p:nvPr>
            <p:ph type="title" idx="2" hasCustomPrompt="1"/>
          </p:nvPr>
        </p:nvSpPr>
        <p:spPr>
          <a:xfrm>
            <a:off x="1482600" y="1095325"/>
            <a:ext cx="811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2" name="Google Shape;92;p14"/>
          <p:cNvSpPr txBox="1">
            <a:spLocks noGrp="1"/>
          </p:cNvSpPr>
          <p:nvPr>
            <p:ph type="subTitle" idx="1"/>
          </p:nvPr>
        </p:nvSpPr>
        <p:spPr>
          <a:xfrm>
            <a:off x="720000" y="2081199"/>
            <a:ext cx="2336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3" name="Google Shape;93;p14"/>
          <p:cNvSpPr txBox="1">
            <a:spLocks noGrp="1"/>
          </p:cNvSpPr>
          <p:nvPr>
            <p:ph type="title" idx="3"/>
          </p:nvPr>
        </p:nvSpPr>
        <p:spPr>
          <a:xfrm>
            <a:off x="3403800" y="1677218"/>
            <a:ext cx="2336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4" name="Google Shape;94;p14"/>
          <p:cNvSpPr txBox="1">
            <a:spLocks noGrp="1"/>
          </p:cNvSpPr>
          <p:nvPr>
            <p:ph type="title" idx="4" hasCustomPrompt="1"/>
          </p:nvPr>
        </p:nvSpPr>
        <p:spPr>
          <a:xfrm>
            <a:off x="4166400" y="1095325"/>
            <a:ext cx="811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5" name="Google Shape;95;p14"/>
          <p:cNvSpPr txBox="1">
            <a:spLocks noGrp="1"/>
          </p:cNvSpPr>
          <p:nvPr>
            <p:ph type="subTitle" idx="5"/>
          </p:nvPr>
        </p:nvSpPr>
        <p:spPr>
          <a:xfrm>
            <a:off x="3403800" y="2081208"/>
            <a:ext cx="2336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6" name="Google Shape;96;p14"/>
          <p:cNvSpPr txBox="1">
            <a:spLocks noGrp="1"/>
          </p:cNvSpPr>
          <p:nvPr>
            <p:ph type="title" idx="6"/>
          </p:nvPr>
        </p:nvSpPr>
        <p:spPr>
          <a:xfrm>
            <a:off x="6087600" y="1677218"/>
            <a:ext cx="2336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7" name="Google Shape;97;p14"/>
          <p:cNvSpPr txBox="1">
            <a:spLocks noGrp="1"/>
          </p:cNvSpPr>
          <p:nvPr>
            <p:ph type="title" idx="7" hasCustomPrompt="1"/>
          </p:nvPr>
        </p:nvSpPr>
        <p:spPr>
          <a:xfrm>
            <a:off x="6850200" y="1095325"/>
            <a:ext cx="811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8" name="Google Shape;98;p14"/>
          <p:cNvSpPr txBox="1">
            <a:spLocks noGrp="1"/>
          </p:cNvSpPr>
          <p:nvPr>
            <p:ph type="subTitle" idx="8"/>
          </p:nvPr>
        </p:nvSpPr>
        <p:spPr>
          <a:xfrm>
            <a:off x="6087600" y="2081208"/>
            <a:ext cx="2336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9" name="Google Shape;99;p14"/>
          <p:cNvSpPr txBox="1">
            <a:spLocks noGrp="1"/>
          </p:cNvSpPr>
          <p:nvPr>
            <p:ph type="title" idx="9"/>
          </p:nvPr>
        </p:nvSpPr>
        <p:spPr>
          <a:xfrm>
            <a:off x="720000" y="3313579"/>
            <a:ext cx="2336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0" name="Google Shape;100;p14"/>
          <p:cNvSpPr txBox="1">
            <a:spLocks noGrp="1"/>
          </p:cNvSpPr>
          <p:nvPr>
            <p:ph type="title" idx="13" hasCustomPrompt="1"/>
          </p:nvPr>
        </p:nvSpPr>
        <p:spPr>
          <a:xfrm>
            <a:off x="1482600" y="2714087"/>
            <a:ext cx="811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1" name="Google Shape;101;p14"/>
          <p:cNvSpPr txBox="1">
            <a:spLocks noGrp="1"/>
          </p:cNvSpPr>
          <p:nvPr>
            <p:ph type="subTitle" idx="14"/>
          </p:nvPr>
        </p:nvSpPr>
        <p:spPr>
          <a:xfrm>
            <a:off x="720000" y="3705863"/>
            <a:ext cx="2336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2" name="Google Shape;102;p14"/>
          <p:cNvSpPr txBox="1">
            <a:spLocks noGrp="1"/>
          </p:cNvSpPr>
          <p:nvPr>
            <p:ph type="title" idx="15"/>
          </p:nvPr>
        </p:nvSpPr>
        <p:spPr>
          <a:xfrm>
            <a:off x="3403800" y="3313579"/>
            <a:ext cx="2336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3" name="Google Shape;103;p14"/>
          <p:cNvSpPr txBox="1">
            <a:spLocks noGrp="1"/>
          </p:cNvSpPr>
          <p:nvPr>
            <p:ph type="title" idx="16" hasCustomPrompt="1"/>
          </p:nvPr>
        </p:nvSpPr>
        <p:spPr>
          <a:xfrm>
            <a:off x="4166400" y="2714087"/>
            <a:ext cx="811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4" name="Google Shape;104;p14"/>
          <p:cNvSpPr txBox="1">
            <a:spLocks noGrp="1"/>
          </p:cNvSpPr>
          <p:nvPr>
            <p:ph type="subTitle" idx="17"/>
          </p:nvPr>
        </p:nvSpPr>
        <p:spPr>
          <a:xfrm>
            <a:off x="3403800" y="3705863"/>
            <a:ext cx="2336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5" name="Google Shape;105;p14"/>
          <p:cNvSpPr txBox="1">
            <a:spLocks noGrp="1"/>
          </p:cNvSpPr>
          <p:nvPr>
            <p:ph type="title" idx="18"/>
          </p:nvPr>
        </p:nvSpPr>
        <p:spPr>
          <a:xfrm>
            <a:off x="6087600" y="3313579"/>
            <a:ext cx="2336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6" name="Google Shape;106;p14"/>
          <p:cNvSpPr txBox="1">
            <a:spLocks noGrp="1"/>
          </p:cNvSpPr>
          <p:nvPr>
            <p:ph type="title" idx="19" hasCustomPrompt="1"/>
          </p:nvPr>
        </p:nvSpPr>
        <p:spPr>
          <a:xfrm>
            <a:off x="6850200" y="2714087"/>
            <a:ext cx="811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7" name="Google Shape;107;p14"/>
          <p:cNvSpPr txBox="1">
            <a:spLocks noGrp="1"/>
          </p:cNvSpPr>
          <p:nvPr>
            <p:ph type="subTitle" idx="20"/>
          </p:nvPr>
        </p:nvSpPr>
        <p:spPr>
          <a:xfrm>
            <a:off x="6087600" y="3705863"/>
            <a:ext cx="2336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8" name="Google Shape;108;p14"/>
          <p:cNvSpPr txBox="1">
            <a:spLocks noGrp="1"/>
          </p:cNvSpPr>
          <p:nvPr>
            <p:ph type="title" idx="21"/>
          </p:nvPr>
        </p:nvSpPr>
        <p:spPr>
          <a:xfrm>
            <a:off x="2332400" y="445025"/>
            <a:ext cx="4479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109" name="Google Shape;109;p14"/>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10" name="Google Shape;110;p14"/>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11" name="Google Shape;111;p14"/>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12" name="Google Shape;112;p14"/>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Vidaloka"/>
              <a:buNone/>
              <a:defRPr sz="3000">
                <a:solidFill>
                  <a:schemeClr val="dk1"/>
                </a:solidFill>
                <a:latin typeface="Vidaloka"/>
                <a:ea typeface="Vidaloka"/>
                <a:cs typeface="Vidaloka"/>
                <a:sym typeface="Vidaloka"/>
              </a:defRPr>
            </a:lvl1pPr>
            <a:lvl2pPr lvl="1">
              <a:spcBef>
                <a:spcPts val="0"/>
              </a:spcBef>
              <a:spcAft>
                <a:spcPts val="0"/>
              </a:spcAft>
              <a:buClr>
                <a:schemeClr val="dk1"/>
              </a:buClr>
              <a:buSzPts val="3000"/>
              <a:buNone/>
              <a:defRPr sz="3000" i="1">
                <a:solidFill>
                  <a:schemeClr val="dk1"/>
                </a:solidFill>
              </a:defRPr>
            </a:lvl2pPr>
            <a:lvl3pPr lvl="2">
              <a:spcBef>
                <a:spcPts val="0"/>
              </a:spcBef>
              <a:spcAft>
                <a:spcPts val="0"/>
              </a:spcAft>
              <a:buClr>
                <a:schemeClr val="dk1"/>
              </a:buClr>
              <a:buSzPts val="3000"/>
              <a:buNone/>
              <a:defRPr sz="3000" i="1">
                <a:solidFill>
                  <a:schemeClr val="dk1"/>
                </a:solidFill>
              </a:defRPr>
            </a:lvl3pPr>
            <a:lvl4pPr lvl="3">
              <a:spcBef>
                <a:spcPts val="0"/>
              </a:spcBef>
              <a:spcAft>
                <a:spcPts val="0"/>
              </a:spcAft>
              <a:buClr>
                <a:schemeClr val="dk1"/>
              </a:buClr>
              <a:buSzPts val="3000"/>
              <a:buNone/>
              <a:defRPr sz="3000" i="1">
                <a:solidFill>
                  <a:schemeClr val="dk1"/>
                </a:solidFill>
              </a:defRPr>
            </a:lvl4pPr>
            <a:lvl5pPr lvl="4">
              <a:spcBef>
                <a:spcPts val="0"/>
              </a:spcBef>
              <a:spcAft>
                <a:spcPts val="0"/>
              </a:spcAft>
              <a:buClr>
                <a:schemeClr val="dk1"/>
              </a:buClr>
              <a:buSzPts val="3000"/>
              <a:buNone/>
              <a:defRPr sz="3000" i="1">
                <a:solidFill>
                  <a:schemeClr val="dk1"/>
                </a:solidFill>
              </a:defRPr>
            </a:lvl5pPr>
            <a:lvl6pPr lvl="5">
              <a:spcBef>
                <a:spcPts val="0"/>
              </a:spcBef>
              <a:spcAft>
                <a:spcPts val="0"/>
              </a:spcAft>
              <a:buClr>
                <a:schemeClr val="dk1"/>
              </a:buClr>
              <a:buSzPts val="3000"/>
              <a:buNone/>
              <a:defRPr sz="3000" i="1">
                <a:solidFill>
                  <a:schemeClr val="dk1"/>
                </a:solidFill>
              </a:defRPr>
            </a:lvl6pPr>
            <a:lvl7pPr lvl="6">
              <a:spcBef>
                <a:spcPts val="0"/>
              </a:spcBef>
              <a:spcAft>
                <a:spcPts val="0"/>
              </a:spcAft>
              <a:buClr>
                <a:schemeClr val="dk1"/>
              </a:buClr>
              <a:buSzPts val="3000"/>
              <a:buNone/>
              <a:defRPr sz="3000" i="1">
                <a:solidFill>
                  <a:schemeClr val="dk1"/>
                </a:solidFill>
              </a:defRPr>
            </a:lvl7pPr>
            <a:lvl8pPr lvl="7">
              <a:spcBef>
                <a:spcPts val="0"/>
              </a:spcBef>
              <a:spcAft>
                <a:spcPts val="0"/>
              </a:spcAft>
              <a:buClr>
                <a:schemeClr val="dk1"/>
              </a:buClr>
              <a:buSzPts val="3000"/>
              <a:buNone/>
              <a:defRPr sz="3000" i="1">
                <a:solidFill>
                  <a:schemeClr val="dk1"/>
                </a:solidFill>
              </a:defRPr>
            </a:lvl8pPr>
            <a:lvl9pPr lvl="8">
              <a:spcBef>
                <a:spcPts val="0"/>
              </a:spcBef>
              <a:spcAft>
                <a:spcPts val="0"/>
              </a:spcAft>
              <a:buClr>
                <a:schemeClr val="dk1"/>
              </a:buClr>
              <a:buSzPts val="3000"/>
              <a:buNone/>
              <a:defRPr sz="3000" i="1">
                <a:solidFill>
                  <a:schemeClr val="dk1"/>
                </a:solidFill>
              </a:defRPr>
            </a:lvl9pPr>
          </a:lstStyle>
          <a:p>
            <a:endParaRPr/>
          </a:p>
        </p:txBody>
      </p:sp>
      <p:sp>
        <p:nvSpPr>
          <p:cNvPr id="7" name="Google Shape;7;p1"/>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1" r:id="rId19"/>
    <p:sldLayoutId id="2147483672" r:id="rId20"/>
    <p:sldLayoutId id="2147483673" r:id="rId21"/>
    <p:sldLayoutId id="2147483676" r:id="rId22"/>
    <p:sldLayoutId id="2147483696" r:id="rId23"/>
    <p:sldLayoutId id="2147483697" r:id="rId24"/>
    <p:sldLayoutId id="2147483698" r:id="rId25"/>
    <p:sldLayoutId id="2147483699"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4/4/2026</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3326219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sv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19.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1.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33.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5.jfif"/><Relationship Id="rId4" Type="http://schemas.openxmlformats.org/officeDocument/2006/relationships/image" Target="../media/image4.jfif"/></Relationships>
</file>

<file path=ppt/slides/_rels/slide30.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1.wav"/><Relationship Id="rId7" Type="http://schemas.openxmlformats.org/officeDocument/2006/relationships/image" Target="../media/image62.sv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50.png"/><Relationship Id="rId5" Type="http://schemas.openxmlformats.org/officeDocument/2006/relationships/image" Target="../media/image60.svg"/><Relationship Id="rId10" Type="http://schemas.openxmlformats.org/officeDocument/2006/relationships/image" Target="../media/image64.svg"/><Relationship Id="rId4" Type="http://schemas.openxmlformats.org/officeDocument/2006/relationships/image" Target="../media/image49.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1.wav"/><Relationship Id="rId7" Type="http://schemas.openxmlformats.org/officeDocument/2006/relationships/image" Target="../media/image62.svg"/><Relationship Id="rId2" Type="http://schemas.openxmlformats.org/officeDocument/2006/relationships/notesSlide" Target="../notesSlides/notesSlide25.xml"/><Relationship Id="rId1" Type="http://schemas.openxmlformats.org/officeDocument/2006/relationships/slideLayout" Target="../slideLayouts/slideLayout33.xml"/><Relationship Id="rId6" Type="http://schemas.openxmlformats.org/officeDocument/2006/relationships/image" Target="../media/image50.png"/><Relationship Id="rId5" Type="http://schemas.openxmlformats.org/officeDocument/2006/relationships/image" Target="../media/image60.svg"/><Relationship Id="rId10" Type="http://schemas.openxmlformats.org/officeDocument/2006/relationships/image" Target="../media/image64.svg"/><Relationship Id="rId4" Type="http://schemas.openxmlformats.org/officeDocument/2006/relationships/image" Target="../media/image49.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1.wav"/><Relationship Id="rId7" Type="http://schemas.openxmlformats.org/officeDocument/2006/relationships/image" Target="../media/image62.svg"/><Relationship Id="rId2" Type="http://schemas.openxmlformats.org/officeDocument/2006/relationships/notesSlide" Target="../notesSlides/notesSlide26.xml"/><Relationship Id="rId1" Type="http://schemas.openxmlformats.org/officeDocument/2006/relationships/slideLayout" Target="../slideLayouts/slideLayout33.xml"/><Relationship Id="rId6" Type="http://schemas.openxmlformats.org/officeDocument/2006/relationships/image" Target="../media/image50.png"/><Relationship Id="rId5" Type="http://schemas.openxmlformats.org/officeDocument/2006/relationships/image" Target="../media/image60.svg"/><Relationship Id="rId10" Type="http://schemas.openxmlformats.org/officeDocument/2006/relationships/image" Target="../media/image64.svg"/><Relationship Id="rId4" Type="http://schemas.openxmlformats.org/officeDocument/2006/relationships/image" Target="../media/image49.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1.wav"/><Relationship Id="rId7" Type="http://schemas.openxmlformats.org/officeDocument/2006/relationships/image" Target="../media/image62.svg"/><Relationship Id="rId2" Type="http://schemas.openxmlformats.org/officeDocument/2006/relationships/notesSlide" Target="../notesSlides/notesSlide27.xml"/><Relationship Id="rId1" Type="http://schemas.openxmlformats.org/officeDocument/2006/relationships/slideLayout" Target="../slideLayouts/slideLayout33.xml"/><Relationship Id="rId6" Type="http://schemas.openxmlformats.org/officeDocument/2006/relationships/image" Target="../media/image50.png"/><Relationship Id="rId5" Type="http://schemas.openxmlformats.org/officeDocument/2006/relationships/image" Target="../media/image60.svg"/><Relationship Id="rId10" Type="http://schemas.openxmlformats.org/officeDocument/2006/relationships/image" Target="../media/image64.svg"/><Relationship Id="rId4" Type="http://schemas.openxmlformats.org/officeDocument/2006/relationships/image" Target="../media/image49.pn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1.wav"/><Relationship Id="rId7" Type="http://schemas.openxmlformats.org/officeDocument/2006/relationships/image" Target="../media/image62.svg"/><Relationship Id="rId2" Type="http://schemas.openxmlformats.org/officeDocument/2006/relationships/notesSlide" Target="../notesSlides/notesSlide28.xml"/><Relationship Id="rId1" Type="http://schemas.openxmlformats.org/officeDocument/2006/relationships/slideLayout" Target="../slideLayouts/slideLayout33.xml"/><Relationship Id="rId6" Type="http://schemas.openxmlformats.org/officeDocument/2006/relationships/image" Target="../media/image50.png"/><Relationship Id="rId5" Type="http://schemas.openxmlformats.org/officeDocument/2006/relationships/image" Target="../media/image60.svg"/><Relationship Id="rId10" Type="http://schemas.openxmlformats.org/officeDocument/2006/relationships/image" Target="../media/image64.svg"/><Relationship Id="rId4" Type="http://schemas.openxmlformats.org/officeDocument/2006/relationships/image" Target="../media/image49.png"/><Relationship Id="rId9"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7.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87"/>
        <p:cNvGrpSpPr/>
        <p:nvPr/>
      </p:nvGrpSpPr>
      <p:grpSpPr>
        <a:xfrm>
          <a:off x="0" y="0"/>
          <a:ext cx="0" cy="0"/>
          <a:chOff x="0" y="0"/>
          <a:chExt cx="0" cy="0"/>
        </a:xfrm>
      </p:grpSpPr>
      <p:sp>
        <p:nvSpPr>
          <p:cNvPr id="6" name="TextBox 5">
            <a:extLst>
              <a:ext uri="{FF2B5EF4-FFF2-40B4-BE49-F238E27FC236}">
                <a16:creationId xmlns:a16="http://schemas.microsoft.com/office/drawing/2014/main" id="{5E6D1C5D-DD78-9E67-37D5-71372039E9AF}"/>
              </a:ext>
            </a:extLst>
          </p:cNvPr>
          <p:cNvSpPr txBox="1"/>
          <p:nvPr/>
        </p:nvSpPr>
        <p:spPr>
          <a:xfrm>
            <a:off x="2381865" y="319489"/>
            <a:ext cx="4483509" cy="553998"/>
          </a:xfrm>
          <a:prstGeom prst="rect">
            <a:avLst/>
          </a:prstGeom>
          <a:noFill/>
        </p:spPr>
        <p:txBody>
          <a:bodyPr wrap="square" rtlCol="0">
            <a:spAutoFit/>
          </a:bodyPr>
          <a:lstStyle/>
          <a:p>
            <a:pPr algn="ctr"/>
            <a:r>
              <a:rPr lang="en-US" sz="3000" b="1"/>
              <a:t>KHỞI ĐỘNG</a:t>
            </a:r>
          </a:p>
        </p:txBody>
      </p:sp>
      <p:pic>
        <p:nvPicPr>
          <p:cNvPr id="7" name="Picture 27">
            <a:extLst>
              <a:ext uri="{FF2B5EF4-FFF2-40B4-BE49-F238E27FC236}">
                <a16:creationId xmlns:a16="http://schemas.microsoft.com/office/drawing/2014/main" id="{91B0E470-A351-0B7F-D292-B6D913C9F6E7}"/>
              </a:ext>
            </a:extLst>
          </p:cNvPr>
          <p:cNvPicPr>
            <a:picLocks noChangeAspect="1"/>
          </p:cNvPicPr>
          <p:nvPr/>
        </p:nvPicPr>
        <p:blipFill>
          <a:blip r:embed="rId3"/>
          <a:srcRect/>
          <a:stretch>
            <a:fillRect/>
          </a:stretch>
        </p:blipFill>
        <p:spPr>
          <a:xfrm>
            <a:off x="539054" y="3105366"/>
            <a:ext cx="1110827" cy="1570076"/>
          </a:xfrm>
          <a:prstGeom prst="rect">
            <a:avLst/>
          </a:prstGeom>
        </p:spPr>
      </p:pic>
      <p:pic>
        <p:nvPicPr>
          <p:cNvPr id="8" name="Picture 7">
            <a:extLst>
              <a:ext uri="{FF2B5EF4-FFF2-40B4-BE49-F238E27FC236}">
                <a16:creationId xmlns:a16="http://schemas.microsoft.com/office/drawing/2014/main" id="{B2507EE9-C296-651D-DF52-288C1196F03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721" y="1201184"/>
            <a:ext cx="7476555" cy="1570076"/>
          </a:xfrm>
          <a:prstGeom prst="rect">
            <a:avLst/>
          </a:prstGeom>
        </p:spPr>
      </p:pic>
      <p:sp>
        <p:nvSpPr>
          <p:cNvPr id="9" name="TextBox 8">
            <a:extLst>
              <a:ext uri="{FF2B5EF4-FFF2-40B4-BE49-F238E27FC236}">
                <a16:creationId xmlns:a16="http://schemas.microsoft.com/office/drawing/2014/main" id="{7F5BE5D0-1304-BBB7-CAC6-9204B4D4D147}"/>
              </a:ext>
            </a:extLst>
          </p:cNvPr>
          <p:cNvSpPr txBox="1"/>
          <p:nvPr/>
        </p:nvSpPr>
        <p:spPr>
          <a:xfrm>
            <a:off x="1791929" y="2972412"/>
            <a:ext cx="6341806" cy="872034"/>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en-US" sz="1800" dirty="0" err="1">
                <a:solidFill>
                  <a:srgbClr val="000000"/>
                </a:solidFill>
                <a:effectLst/>
                <a:latin typeface="+mj-lt"/>
                <a:ea typeface="Calibri" panose="020F0502020204030204" pitchFamily="34" charset="0"/>
                <a:cs typeface="Times New Roman" panose="02020603050405020304" pitchFamily="18" charset="0"/>
              </a:rPr>
              <a:t>Em</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hãy</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cho</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biết</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các</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nguồn</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nhiên</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liệu</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nào</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hiện</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được</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sử</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dụng</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trong</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công</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nghiệp</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cũng</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như</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cuộc</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sống</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hàng</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ngày</a:t>
            </a:r>
            <a:r>
              <a:rPr lang="en-US" sz="1800" dirty="0" smtClean="0">
                <a:solidFill>
                  <a:srgbClr val="000000"/>
                </a:solidFill>
                <a:effectLst/>
                <a:latin typeface="+mj-lt"/>
                <a:ea typeface="Calibri" panose="020F0502020204030204" pitchFamily="34"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p:txBody>
      </p:sp>
      <p:sp>
        <p:nvSpPr>
          <p:cNvPr id="10" name="Arrow: Pentagon 9">
            <a:extLst>
              <a:ext uri="{FF2B5EF4-FFF2-40B4-BE49-F238E27FC236}">
                <a16:creationId xmlns:a16="http://schemas.microsoft.com/office/drawing/2014/main" id="{1B0613D2-B192-8B83-8595-61AB10C8EDC5}"/>
              </a:ext>
            </a:extLst>
          </p:cNvPr>
          <p:cNvSpPr/>
          <p:nvPr/>
        </p:nvSpPr>
        <p:spPr>
          <a:xfrm>
            <a:off x="-1" y="596488"/>
            <a:ext cx="2544097" cy="421263"/>
          </a:xfrm>
          <a:prstGeom prst="homePlat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Quan sát hình ảnh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578"/>
        <p:cNvGrpSpPr/>
        <p:nvPr/>
      </p:nvGrpSpPr>
      <p:grpSpPr>
        <a:xfrm>
          <a:off x="0" y="0"/>
          <a:ext cx="0" cy="0"/>
          <a:chOff x="0" y="0"/>
          <a:chExt cx="0" cy="0"/>
        </a:xfrm>
      </p:grpSpPr>
      <p:sp>
        <p:nvSpPr>
          <p:cNvPr id="8" name="TextBox 7">
            <a:extLst>
              <a:ext uri="{FF2B5EF4-FFF2-40B4-BE49-F238E27FC236}">
                <a16:creationId xmlns:a16="http://schemas.microsoft.com/office/drawing/2014/main" id="{9FD19D98-7FA8-BBF1-688A-CF13CA82562C}"/>
              </a:ext>
            </a:extLst>
          </p:cNvPr>
          <p:cNvSpPr txBox="1"/>
          <p:nvPr/>
        </p:nvSpPr>
        <p:spPr>
          <a:xfrm>
            <a:off x="3284957" y="380905"/>
            <a:ext cx="2418736" cy="477054"/>
          </a:xfrm>
          <a:prstGeom prst="rect">
            <a:avLst/>
          </a:prstGeom>
          <a:noFill/>
        </p:spPr>
        <p:txBody>
          <a:bodyPr wrap="square" rtlCol="0">
            <a:spAutoFit/>
          </a:bodyPr>
          <a:lstStyle/>
          <a:p>
            <a:pPr algn="ctr"/>
            <a:r>
              <a:rPr lang="en-US" sz="2500" b="1">
                <a:solidFill>
                  <a:srgbClr val="FF0000"/>
                </a:solidFill>
              </a:rPr>
              <a:t>GHI NHỚ</a:t>
            </a:r>
          </a:p>
        </p:txBody>
      </p:sp>
      <p:graphicFrame>
        <p:nvGraphicFramePr>
          <p:cNvPr id="9" name="Table 8">
            <a:extLst>
              <a:ext uri="{FF2B5EF4-FFF2-40B4-BE49-F238E27FC236}">
                <a16:creationId xmlns:a16="http://schemas.microsoft.com/office/drawing/2014/main" id="{CB99ADDE-2D11-34B4-9CBC-76FA69672DF3}"/>
              </a:ext>
            </a:extLst>
          </p:cNvPr>
          <p:cNvGraphicFramePr>
            <a:graphicFrameLocks noGrp="1"/>
          </p:cNvGraphicFramePr>
          <p:nvPr>
            <p:extLst>
              <p:ext uri="{D42A27DB-BD31-4B8C-83A1-F6EECF244321}">
                <p14:modId xmlns:p14="http://schemas.microsoft.com/office/powerpoint/2010/main" val="773099638"/>
              </p:ext>
            </p:extLst>
          </p:nvPr>
        </p:nvGraphicFramePr>
        <p:xfrm>
          <a:off x="335280" y="1121395"/>
          <a:ext cx="8473440" cy="3327947"/>
        </p:xfrm>
        <a:graphic>
          <a:graphicData uri="http://schemas.openxmlformats.org/drawingml/2006/table">
            <a:tbl>
              <a:tblPr firstRow="1" firstCol="1" bandRow="1"/>
              <a:tblGrid>
                <a:gridCol w="3211707">
                  <a:extLst>
                    <a:ext uri="{9D8B030D-6E8A-4147-A177-3AD203B41FA5}">
                      <a16:colId xmlns:a16="http://schemas.microsoft.com/office/drawing/2014/main" val="3736190960"/>
                    </a:ext>
                  </a:extLst>
                </a:gridCol>
                <a:gridCol w="3105093">
                  <a:extLst>
                    <a:ext uri="{9D8B030D-6E8A-4147-A177-3AD203B41FA5}">
                      <a16:colId xmlns:a16="http://schemas.microsoft.com/office/drawing/2014/main" val="3978321829"/>
                    </a:ext>
                  </a:extLst>
                </a:gridCol>
                <a:gridCol w="2156640">
                  <a:extLst>
                    <a:ext uri="{9D8B030D-6E8A-4147-A177-3AD203B41FA5}">
                      <a16:colId xmlns:a16="http://schemas.microsoft.com/office/drawing/2014/main" val="3089119543"/>
                    </a:ext>
                  </a:extLst>
                </a:gridCol>
              </a:tblGrid>
              <a:tr h="513344">
                <a:tc>
                  <a:txBody>
                    <a:bodyPr/>
                    <a:lstStyle/>
                    <a:p>
                      <a:pPr marL="0" marR="0" algn="ctr">
                        <a:lnSpc>
                          <a:spcPct val="100000"/>
                        </a:lnSpc>
                        <a:spcBef>
                          <a:spcPts val="0"/>
                        </a:spcBef>
                        <a:spcAft>
                          <a:spcPts val="0"/>
                        </a:spcAft>
                      </a:pPr>
                      <a:r>
                        <a:rPr lang="fr-FR" sz="1800" b="1">
                          <a:effectLst/>
                        </a:rPr>
                        <a:t>Khí mỏ dầu</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90000"/>
                      </a:schemeClr>
                    </a:solidFill>
                  </a:tcPr>
                </a:tc>
                <a:tc>
                  <a:txBody>
                    <a:bodyPr/>
                    <a:lstStyle/>
                    <a:p>
                      <a:pPr marL="0" marR="0" algn="ctr">
                        <a:lnSpc>
                          <a:spcPct val="100000"/>
                        </a:lnSpc>
                        <a:spcBef>
                          <a:spcPts val="0"/>
                        </a:spcBef>
                        <a:spcAft>
                          <a:spcPts val="0"/>
                        </a:spcAft>
                      </a:pPr>
                      <a:r>
                        <a:rPr lang="fr-FR" sz="1800" b="1">
                          <a:effectLst/>
                        </a:rPr>
                        <a:t>Dầu lỏng</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90000"/>
                      </a:schemeClr>
                    </a:solidFill>
                  </a:tcPr>
                </a:tc>
                <a:tc>
                  <a:txBody>
                    <a:bodyPr/>
                    <a:lstStyle/>
                    <a:p>
                      <a:pPr marL="0" marR="0" algn="ctr">
                        <a:lnSpc>
                          <a:spcPct val="100000"/>
                        </a:lnSpc>
                        <a:spcBef>
                          <a:spcPts val="0"/>
                        </a:spcBef>
                        <a:spcAft>
                          <a:spcPts val="0"/>
                        </a:spcAft>
                      </a:pPr>
                      <a:r>
                        <a:rPr lang="fr-FR" sz="1800" b="1">
                          <a:effectLst/>
                        </a:rPr>
                        <a:t>Nước mặn</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90000"/>
                      </a:schemeClr>
                    </a:solidFill>
                  </a:tcPr>
                </a:tc>
                <a:extLst>
                  <a:ext uri="{0D108BD9-81ED-4DB2-BD59-A6C34878D82A}">
                    <a16:rowId xmlns:a16="http://schemas.microsoft.com/office/drawing/2014/main" val="2282412270"/>
                  </a:ext>
                </a:extLst>
              </a:tr>
              <a:tr h="2814603">
                <a:tc>
                  <a:txBody>
                    <a:bodyPr/>
                    <a:lstStyle/>
                    <a:p>
                      <a:pPr marL="0" marR="0" algn="just">
                        <a:lnSpc>
                          <a:spcPct val="150000"/>
                        </a:lnSpc>
                        <a:spcBef>
                          <a:spcPts val="0"/>
                        </a:spcBef>
                        <a:spcAft>
                          <a:spcPts val="0"/>
                        </a:spcAft>
                      </a:pPr>
                      <a:r>
                        <a:rPr lang="fr-FR" sz="1800" b="1">
                          <a:effectLst/>
                        </a:rPr>
                        <a:t>- Vị trí: </a:t>
                      </a:r>
                      <a:r>
                        <a:rPr lang="fr-FR" sz="1800">
                          <a:effectLst/>
                        </a:rPr>
                        <a:t>phía trên cùng.</a:t>
                      </a:r>
                      <a:endParaRPr lang="en-US" sz="1800">
                        <a:effectLst/>
                      </a:endParaRPr>
                    </a:p>
                    <a:p>
                      <a:pPr marL="0" marR="0" algn="just">
                        <a:lnSpc>
                          <a:spcPct val="150000"/>
                        </a:lnSpc>
                        <a:spcBef>
                          <a:spcPts val="0"/>
                        </a:spcBef>
                        <a:spcAft>
                          <a:spcPts val="0"/>
                        </a:spcAft>
                      </a:pPr>
                      <a:r>
                        <a:rPr lang="fr-FR" sz="1800">
                          <a:effectLst/>
                        </a:rPr>
                        <a:t>- Chủ yếu là methane và một số hydrocarbon khác.</a:t>
                      </a:r>
                      <a:endParaRPr lang="en-US" sz="1800">
                        <a:effectLst/>
                      </a:endParaRPr>
                    </a:p>
                    <a:p>
                      <a:pPr marL="0" marR="0" algn="just">
                        <a:lnSpc>
                          <a:spcPct val="150000"/>
                        </a:lnSpc>
                        <a:spcBef>
                          <a:spcPts val="0"/>
                        </a:spcBef>
                        <a:spcAft>
                          <a:spcPts val="0"/>
                        </a:spcAft>
                      </a:pPr>
                      <a:r>
                        <a:rPr lang="fr-FR" sz="1800" b="1">
                          <a:solidFill>
                            <a:srgbClr val="FF0000"/>
                          </a:solidFill>
                          <a:effectLst/>
                        </a:rPr>
                        <a:t>Ví dụ:</a:t>
                      </a:r>
                      <a:endParaRPr lang="en-US"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fr-FR" sz="1800" b="1">
                          <a:effectLst/>
                        </a:rPr>
                        <a:t>- Vị trí: </a:t>
                      </a:r>
                      <a:r>
                        <a:rPr lang="fr-FR" sz="1800">
                          <a:effectLst/>
                        </a:rPr>
                        <a:t>giữa.</a:t>
                      </a:r>
                      <a:endParaRPr lang="en-US" sz="1800">
                        <a:effectLst/>
                      </a:endParaRPr>
                    </a:p>
                    <a:p>
                      <a:pPr marL="0" marR="0" algn="just">
                        <a:lnSpc>
                          <a:spcPct val="150000"/>
                        </a:lnSpc>
                        <a:spcBef>
                          <a:spcPts val="0"/>
                        </a:spcBef>
                        <a:spcAft>
                          <a:spcPts val="0"/>
                        </a:spcAft>
                      </a:pPr>
                      <a:r>
                        <a:rPr lang="fr-FR" sz="1800">
                          <a:effectLst/>
                        </a:rPr>
                        <a:t>- Là hỗn hợp gồm nhiều hydrocarbon và lượng nhỏ các hợp chất khác.</a:t>
                      </a:r>
                      <a:endParaRPr lang="en-US" sz="1800">
                        <a:effectLst/>
                      </a:endParaRPr>
                    </a:p>
                    <a:p>
                      <a:pPr marL="0" marR="0" algn="just">
                        <a:lnSpc>
                          <a:spcPct val="150000"/>
                        </a:lnSpc>
                        <a:spcBef>
                          <a:spcPts val="0"/>
                        </a:spcBef>
                        <a:spcAft>
                          <a:spcPts val="0"/>
                        </a:spcAft>
                      </a:pPr>
                      <a:r>
                        <a:rPr lang="fr-FR" sz="1800" b="1">
                          <a:solidFill>
                            <a:srgbClr val="FF0000"/>
                          </a:solidFill>
                          <a:effectLst/>
                        </a:rPr>
                        <a:t>Ví dụ:</a:t>
                      </a:r>
                      <a:endParaRPr lang="en-US"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fr-FR" sz="1800">
                          <a:effectLst/>
                        </a:rPr>
                        <a:t>-</a:t>
                      </a:r>
                      <a:r>
                        <a:rPr lang="fr-FR" sz="1800" b="1">
                          <a:effectLst/>
                        </a:rPr>
                        <a:t> Vị trí: </a:t>
                      </a:r>
                      <a:r>
                        <a:rPr lang="fr-FR" sz="1800">
                          <a:effectLst/>
                        </a:rPr>
                        <a:t>đáy mỏ dầu</a:t>
                      </a:r>
                      <a:endParaRPr lang="en-US" sz="1800">
                        <a:effectLst/>
                      </a:endParaRPr>
                    </a:p>
                    <a:p>
                      <a:pPr marL="0" marR="0" algn="just">
                        <a:lnSpc>
                          <a:spcPct val="150000"/>
                        </a:lnSpc>
                        <a:spcBef>
                          <a:spcPts val="0"/>
                        </a:spcBef>
                        <a:spcAft>
                          <a:spcPts val="0"/>
                        </a:spcAft>
                      </a:pPr>
                      <a:r>
                        <a:rPr lang="fr-FR" sz="1800" b="1">
                          <a:solidFill>
                            <a:srgbClr val="FF0000"/>
                          </a:solidFill>
                          <a:effectLst/>
                        </a:rPr>
                        <a:t>Ví dụ: </a:t>
                      </a:r>
                      <a:endParaRPr lang="en-US"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5045405"/>
                  </a:ext>
                </a:extLst>
              </a:tr>
            </a:tbl>
          </a:graphicData>
        </a:graphic>
      </p:graphicFrame>
      <p:pic>
        <p:nvPicPr>
          <p:cNvPr id="10" name="Picture 1" descr="Nigeria triển khai chương trình quốc gia về khí đồng hành">
            <a:extLst>
              <a:ext uri="{FF2B5EF4-FFF2-40B4-BE49-F238E27FC236}">
                <a16:creationId xmlns:a16="http://schemas.microsoft.com/office/drawing/2014/main" id="{C1DD3701-8865-11C9-D12B-E367FC6C4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87"/>
          <a:stretch>
            <a:fillRect/>
          </a:stretch>
        </p:blipFill>
        <p:spPr bwMode="auto">
          <a:xfrm>
            <a:off x="1376759" y="2942022"/>
            <a:ext cx="1732938" cy="12541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ầu mỏ là gì?">
            <a:extLst>
              <a:ext uri="{FF2B5EF4-FFF2-40B4-BE49-F238E27FC236}">
                <a16:creationId xmlns:a16="http://schemas.microsoft.com/office/drawing/2014/main" id="{54C36AC7-9990-1FE2-063E-74779BCD6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81" r="21597"/>
          <a:stretch>
            <a:fillRect/>
          </a:stretch>
        </p:blipFill>
        <p:spPr bwMode="auto">
          <a:xfrm>
            <a:off x="4974769" y="3378610"/>
            <a:ext cx="1223330" cy="9549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Vẻ đẹp hồ nước mặn nội địa lớn nhất Trung Quốc - Báo Quảng Ninh điện tử">
            <a:extLst>
              <a:ext uri="{FF2B5EF4-FFF2-40B4-BE49-F238E27FC236}">
                <a16:creationId xmlns:a16="http://schemas.microsoft.com/office/drawing/2014/main" id="{8BDAB67B-5D36-B52F-0FE2-38554A9B2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2688" y="2868853"/>
            <a:ext cx="1592995" cy="11900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586"/>
        <p:cNvGrpSpPr/>
        <p:nvPr/>
      </p:nvGrpSpPr>
      <p:grpSpPr>
        <a:xfrm>
          <a:off x="0" y="0"/>
          <a:ext cx="0" cy="0"/>
          <a:chOff x="0" y="0"/>
          <a:chExt cx="0" cy="0"/>
        </a:xfrm>
      </p:grpSpPr>
      <p:sp>
        <p:nvSpPr>
          <p:cNvPr id="4" name="TextBox 3">
            <a:extLst>
              <a:ext uri="{FF2B5EF4-FFF2-40B4-BE49-F238E27FC236}">
                <a16:creationId xmlns:a16="http://schemas.microsoft.com/office/drawing/2014/main" id="{515F1CCD-8499-A7D5-3D02-037083256D0B}"/>
              </a:ext>
            </a:extLst>
          </p:cNvPr>
          <p:cNvSpPr txBox="1"/>
          <p:nvPr/>
        </p:nvSpPr>
        <p:spPr>
          <a:xfrm>
            <a:off x="3178277" y="619432"/>
            <a:ext cx="2418736" cy="477054"/>
          </a:xfrm>
          <a:prstGeom prst="rect">
            <a:avLst/>
          </a:prstGeom>
          <a:noFill/>
        </p:spPr>
        <p:txBody>
          <a:bodyPr wrap="square" rtlCol="0">
            <a:spAutoFit/>
          </a:bodyPr>
          <a:lstStyle/>
          <a:p>
            <a:pPr algn="ctr"/>
            <a:r>
              <a:rPr lang="en-US" sz="2500" b="1">
                <a:solidFill>
                  <a:srgbClr val="FF0000"/>
                </a:solidFill>
              </a:rPr>
              <a:t>GHI NHỚ</a:t>
            </a:r>
          </a:p>
        </p:txBody>
      </p:sp>
      <p:sp>
        <p:nvSpPr>
          <p:cNvPr id="5" name="TextBox 4">
            <a:extLst>
              <a:ext uri="{FF2B5EF4-FFF2-40B4-BE49-F238E27FC236}">
                <a16:creationId xmlns:a16="http://schemas.microsoft.com/office/drawing/2014/main" id="{81DB1019-5FB2-1CF6-9C1B-97AD8E4B2B2C}"/>
              </a:ext>
            </a:extLst>
          </p:cNvPr>
          <p:cNvSpPr txBox="1"/>
          <p:nvPr/>
        </p:nvSpPr>
        <p:spPr>
          <a:xfrm>
            <a:off x="207506" y="1257083"/>
            <a:ext cx="5775960" cy="3266985"/>
          </a:xfrm>
          <a:prstGeom prst="rect">
            <a:avLst/>
          </a:prstGeom>
          <a:noFill/>
        </p:spPr>
        <p:txBody>
          <a:bodyPr wrap="square">
            <a:spAutoFit/>
          </a:bodyPr>
          <a:lstStyle/>
          <a:p>
            <a:pPr marL="342900" marR="0" indent="-342900" algn="just">
              <a:lnSpc>
                <a:spcPct val="150000"/>
              </a:lnSpc>
              <a:spcBef>
                <a:spcPts val="0"/>
              </a:spcBef>
              <a:spcAft>
                <a:spcPts val="0"/>
              </a:spcAft>
              <a:buFont typeface="Wingdings" panose="05000000000000000000" pitchFamily="2" charset="2"/>
              <a:buChar char="q"/>
            </a:pPr>
            <a:r>
              <a:rPr lang="fr-FR" sz="2000" b="1">
                <a:solidFill>
                  <a:srgbClr val="000000"/>
                </a:solidFill>
                <a:effectLst/>
                <a:latin typeface="+mj-lt"/>
                <a:ea typeface="Calibri" panose="020F0502020204030204" pitchFamily="34" charset="0"/>
                <a:cs typeface="Times New Roman" panose="02020603050405020304" pitchFamily="18" charset="0"/>
              </a:rPr>
              <a:t>Khí thiên nhiên:</a:t>
            </a:r>
            <a:endParaRPr lang="en-US" sz="2000" b="1">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Là nhiên liệu hóa thạch dưới lòng đất.</a:t>
            </a:r>
            <a:endParaRPr lang="en-US" sz="2000">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Tập trung trong các mỏ khí hay thoát ra từ lớp bùn ở đáy ao.</a:t>
            </a:r>
            <a:endParaRPr lang="en-US" sz="2000">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Thành phần chủ yếu: methane (95%), một số hydrocarbon khác (ethane, propane, butane), lượng nhỏ carbon dioxide, nitrogen,…</a:t>
            </a:r>
            <a:endParaRPr lang="en-US" sz="2000">
              <a:effectLst/>
              <a:latin typeface="+mj-l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882B9DC-BD77-6027-5E8A-3AB1C7A12BB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80876" y="0"/>
            <a:ext cx="1763124" cy="1345687"/>
          </a:xfrm>
          <a:prstGeom prst="rect">
            <a:avLst/>
          </a:prstGeom>
        </p:spPr>
      </p:pic>
      <p:pic>
        <p:nvPicPr>
          <p:cNvPr id="7" name="Picture 6">
            <a:extLst>
              <a:ext uri="{FF2B5EF4-FFF2-40B4-BE49-F238E27FC236}">
                <a16:creationId xmlns:a16="http://schemas.microsoft.com/office/drawing/2014/main" id="{97DF3189-4EF6-1EFA-89F7-AEF7BB24267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6546" y="81497"/>
            <a:ext cx="1593024" cy="1075869"/>
          </a:xfrm>
          <a:prstGeom prst="rect">
            <a:avLst/>
          </a:prstGeom>
        </p:spPr>
      </p:pic>
      <p:pic>
        <p:nvPicPr>
          <p:cNvPr id="8" name="Picture 7">
            <a:extLst>
              <a:ext uri="{FF2B5EF4-FFF2-40B4-BE49-F238E27FC236}">
                <a16:creationId xmlns:a16="http://schemas.microsoft.com/office/drawing/2014/main" id="{440151C3-22E1-1D1C-4A97-F59849213E4D}"/>
              </a:ext>
            </a:extLst>
          </p:cNvPr>
          <p:cNvPicPr>
            <a:picLocks noChangeAspect="1"/>
          </p:cNvPicPr>
          <p:nvPr/>
        </p:nvPicPr>
        <p:blipFill>
          <a:blip r:embed="rId5"/>
          <a:stretch>
            <a:fillRect/>
          </a:stretch>
        </p:blipFill>
        <p:spPr>
          <a:xfrm>
            <a:off x="6388218" y="2023953"/>
            <a:ext cx="2418736" cy="19019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552"/>
        <p:cNvGrpSpPr/>
        <p:nvPr/>
      </p:nvGrpSpPr>
      <p:grpSpPr>
        <a:xfrm>
          <a:off x="0" y="0"/>
          <a:ext cx="0" cy="0"/>
          <a:chOff x="0" y="0"/>
          <a:chExt cx="0" cy="0"/>
        </a:xfrm>
      </p:grpSpPr>
      <p:sp>
        <p:nvSpPr>
          <p:cNvPr id="6" name="Title 2">
            <a:extLst>
              <a:ext uri="{FF2B5EF4-FFF2-40B4-BE49-F238E27FC236}">
                <a16:creationId xmlns:a16="http://schemas.microsoft.com/office/drawing/2014/main" id="{613F73D9-E94D-70B2-0421-6DEC048C4888}"/>
              </a:ext>
            </a:extLst>
          </p:cNvPr>
          <p:cNvSpPr>
            <a:spLocks noGrp="1"/>
          </p:cNvSpPr>
          <p:nvPr>
            <p:ph type="title"/>
          </p:nvPr>
        </p:nvSpPr>
        <p:spPr>
          <a:xfrm>
            <a:off x="720000" y="427322"/>
            <a:ext cx="7704000" cy="420600"/>
          </a:xfrm>
        </p:spPr>
        <p:txBody>
          <a:bodyPr/>
          <a:lstStyle/>
          <a:p>
            <a:r>
              <a:rPr lang="en-US" sz="2500" b="1">
                <a:latin typeface="+mj-lt"/>
              </a:rPr>
              <a:t>THẢO LUẬN NHÓM</a:t>
            </a:r>
          </a:p>
        </p:txBody>
      </p:sp>
      <p:pic>
        <p:nvPicPr>
          <p:cNvPr id="7" name="Picture 21">
            <a:extLst>
              <a:ext uri="{FF2B5EF4-FFF2-40B4-BE49-F238E27FC236}">
                <a16:creationId xmlns:a16="http://schemas.microsoft.com/office/drawing/2014/main" id="{40414638-A03C-79B8-1D45-AA314C4F557A}"/>
              </a:ext>
            </a:extLst>
          </p:cNvPr>
          <p:cNvPicPr>
            <a:picLocks noChangeAspect="1"/>
          </p:cNvPicPr>
          <p:nvPr/>
        </p:nvPicPr>
        <p:blipFill>
          <a:blip r:embed="rId3"/>
          <a:srcRect/>
          <a:stretch>
            <a:fillRect/>
          </a:stretch>
        </p:blipFill>
        <p:spPr>
          <a:xfrm>
            <a:off x="6164333" y="301395"/>
            <a:ext cx="1275735" cy="834012"/>
          </a:xfrm>
          <a:prstGeom prst="rect">
            <a:avLst/>
          </a:prstGeom>
        </p:spPr>
      </p:pic>
      <p:grpSp>
        <p:nvGrpSpPr>
          <p:cNvPr id="8" name="Group 7">
            <a:extLst>
              <a:ext uri="{FF2B5EF4-FFF2-40B4-BE49-F238E27FC236}">
                <a16:creationId xmlns:a16="http://schemas.microsoft.com/office/drawing/2014/main" id="{EA27E549-BE82-C184-B6F3-D0CC1476F052}"/>
              </a:ext>
            </a:extLst>
          </p:cNvPr>
          <p:cNvGrpSpPr/>
          <p:nvPr/>
        </p:nvGrpSpPr>
        <p:grpSpPr>
          <a:xfrm>
            <a:off x="870228" y="1352257"/>
            <a:ext cx="2418663" cy="623928"/>
            <a:chOff x="870228" y="1352257"/>
            <a:chExt cx="2418663" cy="623928"/>
          </a:xfrm>
        </p:grpSpPr>
        <p:sp>
          <p:nvSpPr>
            <p:cNvPr id="9" name="Rectangle: Rounded Corners 8">
              <a:extLst>
                <a:ext uri="{FF2B5EF4-FFF2-40B4-BE49-F238E27FC236}">
                  <a16:creationId xmlns:a16="http://schemas.microsoft.com/office/drawing/2014/main" id="{1C1DBF54-A04A-A651-2FA7-EF2BAD210EE0}"/>
                </a:ext>
              </a:extLst>
            </p:cNvPr>
            <p:cNvSpPr/>
            <p:nvPr/>
          </p:nvSpPr>
          <p:spPr>
            <a:xfrm>
              <a:off x="1312607" y="1409206"/>
              <a:ext cx="1976284" cy="453448"/>
            </a:xfrm>
            <a:prstGeom prst="roundRect">
              <a:avLst/>
            </a:prstGeom>
            <a:solidFill>
              <a:schemeClr val="bg1">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50000"/>
                    </a:schemeClr>
                  </a:solidFill>
                </a:rPr>
                <a:t>NHÓM 1</a:t>
              </a:r>
            </a:p>
          </p:txBody>
        </p:sp>
        <p:pic>
          <p:nvPicPr>
            <p:cNvPr id="10" name="Picture 25">
              <a:extLst>
                <a:ext uri="{FF2B5EF4-FFF2-40B4-BE49-F238E27FC236}">
                  <a16:creationId xmlns:a16="http://schemas.microsoft.com/office/drawing/2014/main" id="{EA3FDB89-3B27-2C68-5894-8B472CF7FF4C}"/>
                </a:ext>
              </a:extLst>
            </p:cNvPr>
            <p:cNvPicPr>
              <a:picLocks noChangeAspect="1"/>
            </p:cNvPicPr>
            <p:nvPr/>
          </p:nvPicPr>
          <p:blipFill>
            <a:blip r:embed="rId4"/>
            <a:srcRect/>
            <a:stretch>
              <a:fillRect/>
            </a:stretch>
          </p:blipFill>
          <p:spPr>
            <a:xfrm>
              <a:off x="870228" y="1352257"/>
              <a:ext cx="683133" cy="623928"/>
            </a:xfrm>
            <a:prstGeom prst="rect">
              <a:avLst/>
            </a:prstGeom>
          </p:spPr>
        </p:pic>
      </p:grpSp>
      <p:grpSp>
        <p:nvGrpSpPr>
          <p:cNvPr id="11" name="Group 10">
            <a:extLst>
              <a:ext uri="{FF2B5EF4-FFF2-40B4-BE49-F238E27FC236}">
                <a16:creationId xmlns:a16="http://schemas.microsoft.com/office/drawing/2014/main" id="{291AAA64-EB36-0B64-F169-3CD90D1463FD}"/>
              </a:ext>
            </a:extLst>
          </p:cNvPr>
          <p:cNvGrpSpPr/>
          <p:nvPr/>
        </p:nvGrpSpPr>
        <p:grpSpPr>
          <a:xfrm>
            <a:off x="5629445" y="1243923"/>
            <a:ext cx="2588813" cy="758137"/>
            <a:chOff x="5621825" y="1218048"/>
            <a:chExt cx="2588813" cy="758137"/>
          </a:xfrm>
        </p:grpSpPr>
        <p:sp>
          <p:nvSpPr>
            <p:cNvPr id="12" name="Rectangle: Rounded Corners 11">
              <a:extLst>
                <a:ext uri="{FF2B5EF4-FFF2-40B4-BE49-F238E27FC236}">
                  <a16:creationId xmlns:a16="http://schemas.microsoft.com/office/drawing/2014/main" id="{24F9C566-0408-F584-C7F3-580D5778542D}"/>
                </a:ext>
              </a:extLst>
            </p:cNvPr>
            <p:cNvSpPr/>
            <p:nvPr/>
          </p:nvSpPr>
          <p:spPr>
            <a:xfrm>
              <a:off x="6234354" y="1383331"/>
              <a:ext cx="1976284" cy="479323"/>
            </a:xfrm>
            <a:prstGeom prst="roundRect">
              <a:avLst/>
            </a:prstGeom>
            <a:solidFill>
              <a:schemeClr val="bg1">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50000"/>
                    </a:schemeClr>
                  </a:solidFill>
                </a:rPr>
                <a:t>NHÓM 2</a:t>
              </a:r>
            </a:p>
          </p:txBody>
        </p:sp>
        <p:pic>
          <p:nvPicPr>
            <p:cNvPr id="13" name="Picture 12">
              <a:extLst>
                <a:ext uri="{FF2B5EF4-FFF2-40B4-BE49-F238E27FC236}">
                  <a16:creationId xmlns:a16="http://schemas.microsoft.com/office/drawing/2014/main" id="{1C55EA6B-E26A-714A-6236-94C997F68EE0}"/>
                </a:ext>
              </a:extLst>
            </p:cNvPr>
            <p:cNvPicPr>
              <a:picLocks noChangeAspect="1"/>
            </p:cNvPicPr>
            <p:nvPr/>
          </p:nvPicPr>
          <p:blipFill>
            <a:blip r:embed="rId5"/>
            <a:srcRect/>
            <a:stretch>
              <a:fillRect/>
            </a:stretch>
          </p:blipFill>
          <p:spPr>
            <a:xfrm>
              <a:off x="5621825" y="1218048"/>
              <a:ext cx="880275" cy="758137"/>
            </a:xfrm>
            <a:prstGeom prst="rect">
              <a:avLst/>
            </a:prstGeom>
          </p:spPr>
        </p:pic>
      </p:grpSp>
      <p:sp>
        <p:nvSpPr>
          <p:cNvPr id="14" name="TextBox 13">
            <a:extLst>
              <a:ext uri="{FF2B5EF4-FFF2-40B4-BE49-F238E27FC236}">
                <a16:creationId xmlns:a16="http://schemas.microsoft.com/office/drawing/2014/main" id="{EF2788A6-BB9E-9099-03FE-6C19029ECD20}"/>
              </a:ext>
            </a:extLst>
          </p:cNvPr>
          <p:cNvSpPr txBox="1"/>
          <p:nvPr/>
        </p:nvSpPr>
        <p:spPr>
          <a:xfrm>
            <a:off x="461809" y="2226321"/>
            <a:ext cx="3677879" cy="1881990"/>
          </a:xfrm>
          <a:prstGeom prst="rect">
            <a:avLst/>
          </a:prstGeom>
          <a:noFill/>
        </p:spPr>
        <p:txBody>
          <a:bodyPr wrap="square">
            <a:spAutoFit/>
          </a:bodyPr>
          <a:lstStyle/>
          <a:p>
            <a:pPr algn="just">
              <a:lnSpc>
                <a:spcPct val="150000"/>
              </a:lnSpc>
            </a:pPr>
            <a:r>
              <a:rPr lang="vi-VN" sz="2000" kern="0">
                <a:solidFill>
                  <a:srgbClr val="000000"/>
                </a:solidFill>
                <a:effectLst/>
                <a:latin typeface="+mn-lt"/>
                <a:ea typeface="Calibri" panose="020F0502020204030204" pitchFamily="34" charset="0"/>
                <a:cs typeface="Times New Roman" panose="02020603050405020304" pitchFamily="18" charset="0"/>
              </a:rPr>
              <a:t>Dầu mỏ và khí mỏ dầu tồn tại ở đâu trong tự nhiên? Nguyên nhân dẫn đến sự hình thành dầu mỏ và khí mỏ dầu là gì?</a:t>
            </a:r>
            <a:endParaRPr lang="en-US" sz="2000">
              <a:latin typeface="+mn-lt"/>
            </a:endParaRPr>
          </a:p>
        </p:txBody>
      </p:sp>
      <p:sp>
        <p:nvSpPr>
          <p:cNvPr id="15" name="TextBox 14">
            <a:extLst>
              <a:ext uri="{FF2B5EF4-FFF2-40B4-BE49-F238E27FC236}">
                <a16:creationId xmlns:a16="http://schemas.microsoft.com/office/drawing/2014/main" id="{29203462-492B-3245-D550-9338741FC3C4}"/>
              </a:ext>
            </a:extLst>
          </p:cNvPr>
          <p:cNvSpPr txBox="1"/>
          <p:nvPr/>
        </p:nvSpPr>
        <p:spPr>
          <a:xfrm>
            <a:off x="5778508" y="2346311"/>
            <a:ext cx="2645492" cy="1420325"/>
          </a:xfrm>
          <a:prstGeom prst="rect">
            <a:avLst/>
          </a:prstGeom>
          <a:noFill/>
        </p:spPr>
        <p:txBody>
          <a:bodyPr wrap="square">
            <a:spAutoFit/>
          </a:bodyPr>
          <a:lstStyle/>
          <a:p>
            <a:pPr marL="0" marR="0" algn="just">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Các ứng dụng của dầu mỏ và khí mỏ dầu là gì?</a:t>
            </a:r>
            <a:endParaRPr lang="en-US" sz="2000">
              <a:effectLst/>
              <a:latin typeface="+mn-lt"/>
              <a:ea typeface="Calibri" panose="020F0502020204030204" pitchFamily="34"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558"/>
        <p:cNvGrpSpPr/>
        <p:nvPr/>
      </p:nvGrpSpPr>
      <p:grpSpPr>
        <a:xfrm>
          <a:off x="0" y="0"/>
          <a:ext cx="0" cy="0"/>
          <a:chOff x="0" y="0"/>
          <a:chExt cx="0" cy="0"/>
        </a:xfrm>
      </p:grpSpPr>
      <p:sp>
        <p:nvSpPr>
          <p:cNvPr id="6" name="TextBox 5">
            <a:extLst>
              <a:ext uri="{FF2B5EF4-FFF2-40B4-BE49-F238E27FC236}">
                <a16:creationId xmlns:a16="http://schemas.microsoft.com/office/drawing/2014/main" id="{1778395C-1763-42E7-3379-47B0AFB679F9}"/>
              </a:ext>
            </a:extLst>
          </p:cNvPr>
          <p:cNvSpPr txBox="1"/>
          <p:nvPr/>
        </p:nvSpPr>
        <p:spPr>
          <a:xfrm>
            <a:off x="3201137" y="337492"/>
            <a:ext cx="2418736" cy="477054"/>
          </a:xfrm>
          <a:prstGeom prst="rect">
            <a:avLst/>
          </a:prstGeom>
          <a:noFill/>
        </p:spPr>
        <p:txBody>
          <a:bodyPr wrap="square" rtlCol="0">
            <a:spAutoFit/>
          </a:bodyPr>
          <a:lstStyle/>
          <a:p>
            <a:pPr algn="ctr"/>
            <a:r>
              <a:rPr lang="en-US" sz="2500" b="1">
                <a:solidFill>
                  <a:srgbClr val="FF0000"/>
                </a:solidFill>
              </a:rPr>
              <a:t>TRẢ LỜI</a:t>
            </a:r>
          </a:p>
        </p:txBody>
      </p:sp>
      <p:sp>
        <p:nvSpPr>
          <p:cNvPr id="7" name="Rectangle 6">
            <a:extLst>
              <a:ext uri="{FF2B5EF4-FFF2-40B4-BE49-F238E27FC236}">
                <a16:creationId xmlns:a16="http://schemas.microsoft.com/office/drawing/2014/main" id="{21C3494A-B890-D0C6-43D6-C11E16245132}"/>
              </a:ext>
            </a:extLst>
          </p:cNvPr>
          <p:cNvSpPr/>
          <p:nvPr/>
        </p:nvSpPr>
        <p:spPr>
          <a:xfrm>
            <a:off x="210409" y="894257"/>
            <a:ext cx="1526458" cy="378283"/>
          </a:xfrm>
          <a:prstGeom prst="rect">
            <a:avLst/>
          </a:prstGeom>
          <a:solidFill>
            <a:schemeClr val="bg1">
              <a:lumMod val="75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50000"/>
                  </a:schemeClr>
                </a:solidFill>
              </a:rPr>
              <a:t>NHÓM 1</a:t>
            </a:r>
          </a:p>
        </p:txBody>
      </p:sp>
      <p:sp>
        <p:nvSpPr>
          <p:cNvPr id="8" name="TextBox 7">
            <a:extLst>
              <a:ext uri="{FF2B5EF4-FFF2-40B4-BE49-F238E27FC236}">
                <a16:creationId xmlns:a16="http://schemas.microsoft.com/office/drawing/2014/main" id="{F3E598B1-BF2A-3670-E186-5B73B9F1BECC}"/>
              </a:ext>
            </a:extLst>
          </p:cNvPr>
          <p:cNvSpPr txBox="1"/>
          <p:nvPr/>
        </p:nvSpPr>
        <p:spPr>
          <a:xfrm>
            <a:off x="376544" y="1328849"/>
            <a:ext cx="8390911" cy="1703030"/>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Calibri" panose="020F0502020204030204" pitchFamily="34" charset="0"/>
                <a:cs typeface="Times New Roman" panose="02020603050405020304" pitchFamily="18" charset="0"/>
              </a:rPr>
              <a:t>Dầu và khí tồn tại trong tự nhiên chủ yếu ở các vỉa ngầm trong đá trầm tích. </a:t>
            </a: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Calibri" panose="020F0502020204030204" pitchFamily="34" charset="0"/>
                <a:cs typeface="Times New Roman" panose="02020603050405020304" pitchFamily="18" charset="0"/>
              </a:rPr>
              <a:t>Mỏ dầu và khí này có thể ở bên dưới đất liền hoặc ngoài khơi dưới đáy biển. </a:t>
            </a: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Calibri" panose="020F0502020204030204" pitchFamily="34" charset="0"/>
                <a:cs typeface="Times New Roman" panose="02020603050405020304" pitchFamily="18" charset="0"/>
              </a:rPr>
              <a:t>Chúng hình thành qua hàng triệu năm thông qua sự tích tụ vật chất hữu cơ và các quá trình địa chất tiếp theo.</a:t>
            </a:r>
            <a:endParaRPr lang="en-US" sz="1800">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9018D6D9-62AB-7002-7F61-8AC079A67A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74791" y="-31166"/>
            <a:ext cx="1769209" cy="1214369"/>
          </a:xfrm>
          <a:prstGeom prst="rect">
            <a:avLst/>
          </a:prstGeom>
        </p:spPr>
      </p:pic>
      <p:pic>
        <p:nvPicPr>
          <p:cNvPr id="3076" name="Picture 4" descr="Trữ lượng dầu mỏ của Việt Nam hơn 4,4 tỷ thùng, tiềm năng còn rất lớn -  17.10.2023, Sputnik Việt Nam">
            <a:extLst>
              <a:ext uri="{FF2B5EF4-FFF2-40B4-BE49-F238E27FC236}">
                <a16:creationId xmlns:a16="http://schemas.microsoft.com/office/drawing/2014/main" id="{3CAEA930-7351-8777-962E-77CE0859C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422" y="3031879"/>
            <a:ext cx="3021985" cy="16982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8" name="Picture 6" descr="Mỹ phát hiện mỏ dầu khổng lồ mới trên đất liền | baotintuc.vn">
            <a:extLst>
              <a:ext uri="{FF2B5EF4-FFF2-40B4-BE49-F238E27FC236}">
                <a16:creationId xmlns:a16="http://schemas.microsoft.com/office/drawing/2014/main" id="{637D2C73-407C-4FAA-1F97-8DC5D075CB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6157" y="3057331"/>
            <a:ext cx="2506981" cy="16728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additive="base">
                                        <p:cTn id="15" dur="500" fill="hold"/>
                                        <p:tgtEl>
                                          <p:spTgt spid="3076"/>
                                        </p:tgtEl>
                                        <p:attrNameLst>
                                          <p:attrName>ppt_x</p:attrName>
                                        </p:attrNameLst>
                                      </p:cBhvr>
                                      <p:tavLst>
                                        <p:tav tm="0">
                                          <p:val>
                                            <p:strVal val="#ppt_x"/>
                                          </p:val>
                                        </p:tav>
                                        <p:tav tm="100000">
                                          <p:val>
                                            <p:strVal val="#ppt_x"/>
                                          </p:val>
                                        </p:tav>
                                      </p:tavLst>
                                    </p:anim>
                                    <p:anim calcmode="lin" valueType="num">
                                      <p:cBhvr additive="base">
                                        <p:cTn id="16" dur="500" fill="hold"/>
                                        <p:tgtEl>
                                          <p:spTgt spid="307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additive="base">
                                        <p:cTn id="19" dur="500" fill="hold"/>
                                        <p:tgtEl>
                                          <p:spTgt spid="3078"/>
                                        </p:tgtEl>
                                        <p:attrNameLst>
                                          <p:attrName>ppt_x</p:attrName>
                                        </p:attrNameLst>
                                      </p:cBhvr>
                                      <p:tavLst>
                                        <p:tav tm="0">
                                          <p:val>
                                            <p:strVal val="#ppt_x"/>
                                          </p:val>
                                        </p:tav>
                                        <p:tav tm="100000">
                                          <p:val>
                                            <p:strVal val="#ppt_x"/>
                                          </p:val>
                                        </p:tav>
                                      </p:tavLst>
                                    </p:anim>
                                    <p:anim calcmode="lin" valueType="num">
                                      <p:cBhvr additive="base">
                                        <p:cTn id="20"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564"/>
        <p:cNvGrpSpPr/>
        <p:nvPr/>
      </p:nvGrpSpPr>
      <p:grpSpPr>
        <a:xfrm>
          <a:off x="0" y="0"/>
          <a:ext cx="0" cy="0"/>
          <a:chOff x="0" y="0"/>
          <a:chExt cx="0" cy="0"/>
        </a:xfrm>
      </p:grpSpPr>
      <p:sp>
        <p:nvSpPr>
          <p:cNvPr id="6" name="TextBox 5">
            <a:extLst>
              <a:ext uri="{FF2B5EF4-FFF2-40B4-BE49-F238E27FC236}">
                <a16:creationId xmlns:a16="http://schemas.microsoft.com/office/drawing/2014/main" id="{AFFDC9B0-9D78-48AD-7F3B-35C8A49509BC}"/>
              </a:ext>
            </a:extLst>
          </p:cNvPr>
          <p:cNvSpPr txBox="1"/>
          <p:nvPr/>
        </p:nvSpPr>
        <p:spPr>
          <a:xfrm>
            <a:off x="3163037" y="284152"/>
            <a:ext cx="2418736" cy="477054"/>
          </a:xfrm>
          <a:prstGeom prst="rect">
            <a:avLst/>
          </a:prstGeom>
          <a:noFill/>
        </p:spPr>
        <p:txBody>
          <a:bodyPr wrap="square" rtlCol="0">
            <a:spAutoFit/>
          </a:bodyPr>
          <a:lstStyle/>
          <a:p>
            <a:pPr algn="ctr"/>
            <a:r>
              <a:rPr lang="en-US" sz="2500" b="1">
                <a:solidFill>
                  <a:srgbClr val="FF0000"/>
                </a:solidFill>
              </a:rPr>
              <a:t>TRẢ LỜI</a:t>
            </a:r>
          </a:p>
        </p:txBody>
      </p:sp>
      <p:sp>
        <p:nvSpPr>
          <p:cNvPr id="8" name="TextBox 7">
            <a:extLst>
              <a:ext uri="{FF2B5EF4-FFF2-40B4-BE49-F238E27FC236}">
                <a16:creationId xmlns:a16="http://schemas.microsoft.com/office/drawing/2014/main" id="{DF231CC8-1ED8-9B5E-04B5-9E7A75113106}"/>
              </a:ext>
            </a:extLst>
          </p:cNvPr>
          <p:cNvSpPr txBox="1"/>
          <p:nvPr/>
        </p:nvSpPr>
        <p:spPr>
          <a:xfrm>
            <a:off x="232496" y="1257696"/>
            <a:ext cx="5147224" cy="3365024"/>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Calibri" panose="020F0502020204030204" pitchFamily="34" charset="0"/>
                <a:cs typeface="Times New Roman" panose="02020603050405020304" pitchFamily="18" charset="0"/>
              </a:rPr>
              <a:t>Dầu và khí đốt được sử dụng trong nhiều lĩnh vực khác nhau. Chúng dùng làm nhiên liệu cho giao thông vận tải, cung cấp năng lượng để phát điện và trong các hệ thống sưởi ấm và làm mát. </a:t>
            </a: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Calibri" panose="020F0502020204030204" pitchFamily="34" charset="0"/>
                <a:cs typeface="Times New Roman" panose="02020603050405020304" pitchFamily="18" charset="0"/>
              </a:rPr>
              <a:t>Ngoài ra, chúng là nguồn nguyên liệu rất quan trọng trong sản xuất chất dẻo, phân bón và các sản phẩm hóa dầu khác.</a:t>
            </a:r>
            <a:endParaRPr lang="en-US" sz="1800">
              <a:effectLst/>
              <a:latin typeface="+mj-lt"/>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82A46FAF-C06F-4AE2-CFF4-7F9856B70FE1}"/>
              </a:ext>
            </a:extLst>
          </p:cNvPr>
          <p:cNvSpPr/>
          <p:nvPr/>
        </p:nvSpPr>
        <p:spPr>
          <a:xfrm>
            <a:off x="210409" y="894257"/>
            <a:ext cx="1526458" cy="378283"/>
          </a:xfrm>
          <a:prstGeom prst="rect">
            <a:avLst/>
          </a:prstGeom>
          <a:solidFill>
            <a:schemeClr val="bg1">
              <a:lumMod val="75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50000"/>
                  </a:schemeClr>
                </a:solidFill>
              </a:rPr>
              <a:t>NHÓM 2</a:t>
            </a:r>
          </a:p>
        </p:txBody>
      </p:sp>
      <p:pic>
        <p:nvPicPr>
          <p:cNvPr id="4" name="Picture 3">
            <a:extLst>
              <a:ext uri="{FF2B5EF4-FFF2-40B4-BE49-F238E27FC236}">
                <a16:creationId xmlns:a16="http://schemas.microsoft.com/office/drawing/2014/main" id="{A32D6E0B-48C3-441B-88C3-B3DA17A084B8}"/>
              </a:ext>
            </a:extLst>
          </p:cNvPr>
          <p:cNvPicPr>
            <a:picLocks noChangeAspect="1"/>
          </p:cNvPicPr>
          <p:nvPr/>
        </p:nvPicPr>
        <p:blipFill>
          <a:blip r:embed="rId3"/>
          <a:stretch>
            <a:fillRect/>
          </a:stretch>
        </p:blipFill>
        <p:spPr>
          <a:xfrm>
            <a:off x="5558398" y="1511710"/>
            <a:ext cx="3353106" cy="23734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left)">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618"/>
        <p:cNvGrpSpPr/>
        <p:nvPr/>
      </p:nvGrpSpPr>
      <p:grpSpPr>
        <a:xfrm>
          <a:off x="0" y="0"/>
          <a:ext cx="0" cy="0"/>
          <a:chOff x="0" y="0"/>
          <a:chExt cx="0" cy="0"/>
        </a:xfrm>
      </p:grpSpPr>
      <p:sp>
        <p:nvSpPr>
          <p:cNvPr id="12" name="TextBox 11">
            <a:extLst>
              <a:ext uri="{FF2B5EF4-FFF2-40B4-BE49-F238E27FC236}">
                <a16:creationId xmlns:a16="http://schemas.microsoft.com/office/drawing/2014/main" id="{73176AD1-3F2D-5C78-FD04-5E44980798C1}"/>
              </a:ext>
            </a:extLst>
          </p:cNvPr>
          <p:cNvSpPr txBox="1"/>
          <p:nvPr/>
        </p:nvSpPr>
        <p:spPr>
          <a:xfrm>
            <a:off x="779854" y="399060"/>
            <a:ext cx="7401845" cy="477054"/>
          </a:xfrm>
          <a:prstGeom prst="rect">
            <a:avLst/>
          </a:prstGeom>
          <a:noFill/>
        </p:spPr>
        <p:txBody>
          <a:bodyPr wrap="square">
            <a:spAutoFit/>
          </a:bodyPr>
          <a:lstStyle/>
          <a:p>
            <a:pPr algn="ctr"/>
            <a:r>
              <a:rPr lang="fr-FR" sz="2500" b="1" dirty="0">
                <a:solidFill>
                  <a:srgbClr val="C00000"/>
                </a:solidFill>
                <a:effectLst/>
                <a:latin typeface="+mj-lt"/>
                <a:ea typeface="Calibri" panose="020F0502020204030204" pitchFamily="34" charset="0"/>
                <a:cs typeface="Times New Roman" panose="02020603050405020304" pitchFamily="18" charset="0"/>
              </a:rPr>
              <a:t>2. </a:t>
            </a:r>
            <a:r>
              <a:rPr lang="fr-FR" sz="2500" b="1" dirty="0" err="1">
                <a:solidFill>
                  <a:srgbClr val="C00000"/>
                </a:solidFill>
                <a:effectLst/>
                <a:latin typeface="+mj-lt"/>
                <a:ea typeface="Calibri" panose="020F0502020204030204" pitchFamily="34" charset="0"/>
                <a:cs typeface="Times New Roman" panose="02020603050405020304" pitchFamily="18" charset="0"/>
              </a:rPr>
              <a:t>Phương</a:t>
            </a:r>
            <a:r>
              <a:rPr lang="fr-FR" sz="2500" b="1" dirty="0">
                <a:solidFill>
                  <a:srgbClr val="C00000"/>
                </a:solidFill>
                <a:effectLst/>
                <a:latin typeface="+mj-lt"/>
                <a:ea typeface="Calibri" panose="020F0502020204030204" pitchFamily="34" charset="0"/>
                <a:cs typeface="Times New Roman" panose="02020603050405020304" pitchFamily="18" charset="0"/>
              </a:rPr>
              <a:t> </a:t>
            </a:r>
            <a:r>
              <a:rPr lang="fr-FR" sz="2500" b="1" dirty="0" err="1">
                <a:solidFill>
                  <a:srgbClr val="C00000"/>
                </a:solidFill>
                <a:effectLst/>
                <a:latin typeface="+mj-lt"/>
                <a:ea typeface="Calibri" panose="020F0502020204030204" pitchFamily="34" charset="0"/>
                <a:cs typeface="Times New Roman" panose="02020603050405020304" pitchFamily="18" charset="0"/>
              </a:rPr>
              <a:t>pháp</a:t>
            </a:r>
            <a:r>
              <a:rPr lang="fr-FR" sz="2500" b="1" dirty="0">
                <a:solidFill>
                  <a:srgbClr val="C00000"/>
                </a:solidFill>
                <a:effectLst/>
                <a:latin typeface="+mj-lt"/>
                <a:ea typeface="Calibri" panose="020F0502020204030204" pitchFamily="34" charset="0"/>
                <a:cs typeface="Times New Roman" panose="02020603050405020304" pitchFamily="18" charset="0"/>
              </a:rPr>
              <a:t> </a:t>
            </a:r>
            <a:r>
              <a:rPr lang="fr-FR" sz="2500" b="1" dirty="0" err="1">
                <a:solidFill>
                  <a:srgbClr val="C00000"/>
                </a:solidFill>
                <a:effectLst/>
                <a:latin typeface="+mj-lt"/>
                <a:ea typeface="Calibri" panose="020F0502020204030204" pitchFamily="34" charset="0"/>
                <a:cs typeface="Times New Roman" panose="02020603050405020304" pitchFamily="18" charset="0"/>
              </a:rPr>
              <a:t>khai</a:t>
            </a:r>
            <a:r>
              <a:rPr lang="fr-FR" sz="2500" b="1" dirty="0">
                <a:solidFill>
                  <a:srgbClr val="C00000"/>
                </a:solidFill>
                <a:effectLst/>
                <a:latin typeface="+mj-lt"/>
                <a:ea typeface="Calibri" panose="020F0502020204030204" pitchFamily="34" charset="0"/>
                <a:cs typeface="Times New Roman" panose="02020603050405020304" pitchFamily="18" charset="0"/>
              </a:rPr>
              <a:t> </a:t>
            </a:r>
            <a:r>
              <a:rPr lang="fr-FR" sz="2500" b="1" dirty="0" err="1">
                <a:solidFill>
                  <a:srgbClr val="C00000"/>
                </a:solidFill>
                <a:effectLst/>
                <a:latin typeface="+mj-lt"/>
                <a:ea typeface="Calibri" panose="020F0502020204030204" pitchFamily="34" charset="0"/>
                <a:cs typeface="Times New Roman" panose="02020603050405020304" pitchFamily="18" charset="0"/>
              </a:rPr>
              <a:t>thác</a:t>
            </a:r>
            <a:r>
              <a:rPr lang="fr-FR" sz="2500" b="1" dirty="0">
                <a:solidFill>
                  <a:srgbClr val="C00000"/>
                </a:solidFill>
                <a:effectLst/>
                <a:latin typeface="+mj-lt"/>
                <a:ea typeface="Calibri" panose="020F0502020204030204" pitchFamily="34" charset="0"/>
                <a:cs typeface="Times New Roman" panose="02020603050405020304" pitchFamily="18" charset="0"/>
              </a:rPr>
              <a:t> </a:t>
            </a:r>
            <a:r>
              <a:rPr lang="fr-FR" sz="2500" b="1" dirty="0" err="1">
                <a:solidFill>
                  <a:srgbClr val="C00000"/>
                </a:solidFill>
                <a:effectLst/>
                <a:latin typeface="+mj-lt"/>
                <a:ea typeface="Calibri" panose="020F0502020204030204" pitchFamily="34" charset="0"/>
                <a:cs typeface="Times New Roman" panose="02020603050405020304" pitchFamily="18" charset="0"/>
              </a:rPr>
              <a:t>và</a:t>
            </a:r>
            <a:r>
              <a:rPr lang="fr-FR" sz="2500" b="1" dirty="0">
                <a:solidFill>
                  <a:srgbClr val="C00000"/>
                </a:solidFill>
                <a:effectLst/>
                <a:latin typeface="+mj-lt"/>
                <a:ea typeface="Calibri" panose="020F0502020204030204" pitchFamily="34" charset="0"/>
                <a:cs typeface="Times New Roman" panose="02020603050405020304" pitchFamily="18" charset="0"/>
              </a:rPr>
              <a:t> </a:t>
            </a:r>
            <a:r>
              <a:rPr lang="fr-FR" sz="2500" b="1" dirty="0" err="1">
                <a:solidFill>
                  <a:srgbClr val="C00000"/>
                </a:solidFill>
                <a:effectLst/>
                <a:latin typeface="+mj-lt"/>
                <a:ea typeface="Calibri" panose="020F0502020204030204" pitchFamily="34" charset="0"/>
                <a:cs typeface="Times New Roman" panose="02020603050405020304" pitchFamily="18" charset="0"/>
              </a:rPr>
              <a:t>chế</a:t>
            </a:r>
            <a:r>
              <a:rPr lang="fr-FR" sz="2500" b="1" dirty="0">
                <a:solidFill>
                  <a:srgbClr val="C00000"/>
                </a:solidFill>
                <a:effectLst/>
                <a:latin typeface="+mj-lt"/>
                <a:ea typeface="Calibri" panose="020F0502020204030204" pitchFamily="34" charset="0"/>
                <a:cs typeface="Times New Roman" panose="02020603050405020304" pitchFamily="18" charset="0"/>
              </a:rPr>
              <a:t> </a:t>
            </a:r>
            <a:r>
              <a:rPr lang="fr-FR" sz="2500" b="1" dirty="0" err="1">
                <a:solidFill>
                  <a:srgbClr val="C00000"/>
                </a:solidFill>
                <a:effectLst/>
                <a:latin typeface="+mj-lt"/>
                <a:ea typeface="Calibri" panose="020F0502020204030204" pitchFamily="34" charset="0"/>
                <a:cs typeface="Times New Roman" panose="02020603050405020304" pitchFamily="18" charset="0"/>
              </a:rPr>
              <a:t>biến</a:t>
            </a:r>
            <a:endParaRPr lang="en-US" sz="2500" dirty="0">
              <a:solidFill>
                <a:srgbClr val="C00000"/>
              </a:solidFill>
              <a:effectLst/>
              <a:latin typeface="+mj-lt"/>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0A7EE398-F2EB-FD02-F774-8C8D22F90317}"/>
              </a:ext>
            </a:extLst>
          </p:cNvPr>
          <p:cNvGrpSpPr/>
          <p:nvPr/>
        </p:nvGrpSpPr>
        <p:grpSpPr>
          <a:xfrm>
            <a:off x="5501149" y="1408471"/>
            <a:ext cx="3465871" cy="2551471"/>
            <a:chOff x="5678129" y="1393723"/>
            <a:chExt cx="3465871" cy="2551471"/>
          </a:xfrm>
        </p:grpSpPr>
        <p:sp>
          <p:nvSpPr>
            <p:cNvPr id="15" name="Thought Bubble: Cloud 14">
              <a:extLst>
                <a:ext uri="{FF2B5EF4-FFF2-40B4-BE49-F238E27FC236}">
                  <a16:creationId xmlns:a16="http://schemas.microsoft.com/office/drawing/2014/main" id="{D13EB694-82AB-91A0-C1F1-3337C8D599DF}"/>
                </a:ext>
              </a:extLst>
            </p:cNvPr>
            <p:cNvSpPr/>
            <p:nvPr/>
          </p:nvSpPr>
          <p:spPr>
            <a:xfrm>
              <a:off x="5678129" y="1393723"/>
              <a:ext cx="3465871" cy="2551471"/>
            </a:xfrm>
            <a:prstGeom prst="cloudCallout">
              <a:avLst>
                <a:gd name="adj1" fmla="val -51684"/>
                <a:gd name="adj2" fmla="val 65390"/>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48EB765-16F8-4164-1860-78952E40AF25}"/>
                </a:ext>
              </a:extLst>
            </p:cNvPr>
            <p:cNvSpPr txBox="1"/>
            <p:nvPr/>
          </p:nvSpPr>
          <p:spPr>
            <a:xfrm>
              <a:off x="6114128" y="1817333"/>
              <a:ext cx="2593872" cy="1704249"/>
            </a:xfrm>
            <a:prstGeom prst="rect">
              <a:avLst/>
            </a:prstGeom>
            <a:noFill/>
          </p:spPr>
          <p:txBody>
            <a:bodyPr wrap="square">
              <a:spAutoFit/>
            </a:bodyPr>
            <a:lstStyle/>
            <a:p>
              <a:pPr marL="0" marR="0" algn="just">
                <a:lnSpc>
                  <a:spcPct val="150000"/>
                </a:lnSpc>
                <a:spcBef>
                  <a:spcPts val="0"/>
                </a:spcBef>
                <a:spcAft>
                  <a:spcPts val="0"/>
                </a:spcAft>
              </a:pPr>
              <a:r>
                <a:rPr lang="fr-FR" sz="1800">
                  <a:solidFill>
                    <a:srgbClr val="000000"/>
                  </a:solidFill>
                  <a:effectLst/>
                  <a:latin typeface="+mj-lt"/>
                  <a:ea typeface="Calibri" panose="020F0502020204030204" pitchFamily="34" charset="0"/>
                  <a:cs typeface="Times New Roman" panose="02020603050405020304" pitchFamily="18" charset="0"/>
                </a:rPr>
                <a:t>Em hãy cho biết quy trình khai thác và chế biến dầu mỏ, khí mỏ dầu và khí thiên nhiên</a:t>
              </a:r>
              <a:r>
                <a:rPr lang="vi-VN" sz="1800">
                  <a:solidFill>
                    <a:srgbClr val="000000"/>
                  </a:solidFill>
                  <a:effectLst/>
                  <a:latin typeface="+mj-lt"/>
                  <a:ea typeface="Calibri" panose="020F0502020204030204" pitchFamily="34"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p:txBody>
        </p:sp>
      </p:grpSp>
      <p:sp>
        <p:nvSpPr>
          <p:cNvPr id="7" name="Freeform 2"/>
          <p:cNvSpPr/>
          <p:nvPr/>
        </p:nvSpPr>
        <p:spPr>
          <a:xfrm>
            <a:off x="2380510" y="2551274"/>
            <a:ext cx="613167" cy="613167"/>
          </a:xfrm>
          <a:custGeom>
            <a:avLst/>
            <a:gdLst/>
            <a:ahLst/>
            <a:cxnLst/>
            <a:rect l="l" t="t" r="r" b="b"/>
            <a:pathLst>
              <a:path w="2622295" h="2622295">
                <a:moveTo>
                  <a:pt x="0" y="0"/>
                </a:moveTo>
                <a:lnTo>
                  <a:pt x="2622294" y="0"/>
                </a:lnTo>
                <a:lnTo>
                  <a:pt x="2622294" y="2622295"/>
                </a:lnTo>
                <a:lnTo>
                  <a:pt x="0" y="2622295"/>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636"/>
        <p:cNvGrpSpPr/>
        <p:nvPr/>
      </p:nvGrpSpPr>
      <p:grpSpPr>
        <a:xfrm>
          <a:off x="0" y="0"/>
          <a:ext cx="0" cy="0"/>
          <a:chOff x="0" y="0"/>
          <a:chExt cx="0" cy="0"/>
        </a:xfrm>
      </p:grpSpPr>
      <p:sp>
        <p:nvSpPr>
          <p:cNvPr id="20" name="TextBox 19">
            <a:extLst>
              <a:ext uri="{FF2B5EF4-FFF2-40B4-BE49-F238E27FC236}">
                <a16:creationId xmlns:a16="http://schemas.microsoft.com/office/drawing/2014/main" id="{DD396DAF-569C-FF20-3575-8976B045B657}"/>
              </a:ext>
            </a:extLst>
          </p:cNvPr>
          <p:cNvSpPr txBox="1"/>
          <p:nvPr/>
        </p:nvSpPr>
        <p:spPr>
          <a:xfrm>
            <a:off x="2440858" y="422599"/>
            <a:ext cx="4575686" cy="477054"/>
          </a:xfrm>
          <a:prstGeom prst="rect">
            <a:avLst/>
          </a:prstGeom>
          <a:noFill/>
        </p:spPr>
        <p:txBody>
          <a:bodyPr wrap="square" rtlCol="0">
            <a:spAutoFit/>
          </a:bodyPr>
          <a:lstStyle/>
          <a:p>
            <a:pPr algn="ctr"/>
            <a:r>
              <a:rPr lang="fr-FR" sz="2500" b="1">
                <a:solidFill>
                  <a:srgbClr val="000000"/>
                </a:solidFill>
                <a:effectLst/>
                <a:latin typeface="+mj-lt"/>
                <a:ea typeface="Calibri" panose="020F0502020204030204" pitchFamily="34" charset="0"/>
                <a:cs typeface="Times New Roman" panose="02020603050405020304" pitchFamily="18" charset="0"/>
              </a:rPr>
              <a:t>a) Dầu mỏ và khí mỏ dầu</a:t>
            </a:r>
            <a:endParaRPr lang="en-US" sz="2500" b="1">
              <a:effectLst/>
              <a:latin typeface="+mj-lt"/>
              <a:ea typeface="Calibri" panose="020F0502020204030204"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9EB30A58-E7DB-A71F-E603-8DE41CAD8D3D}"/>
              </a:ext>
            </a:extLst>
          </p:cNvPr>
          <p:cNvSpPr/>
          <p:nvPr/>
        </p:nvSpPr>
        <p:spPr>
          <a:xfrm>
            <a:off x="188045" y="1305237"/>
            <a:ext cx="1832485" cy="966010"/>
          </a:xfrm>
          <a:prstGeom prst="roundRect">
            <a:avLst/>
          </a:prstGeom>
          <a:solidFill>
            <a:srgbClr val="FFC000"/>
          </a:solidFill>
          <a:ln>
            <a:solidFill>
              <a:schemeClr val="tx1">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dirty="0" err="1">
                <a:solidFill>
                  <a:srgbClr val="000000"/>
                </a:solidFill>
                <a:effectLst/>
                <a:latin typeface="+mj-lt"/>
                <a:ea typeface="Calibri" panose="020F0502020204030204" pitchFamily="34" charset="0"/>
                <a:cs typeface="Times New Roman" panose="02020603050405020304" pitchFamily="18" charset="0"/>
              </a:rPr>
              <a:t>Các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giai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đoạn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khai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thác</a:t>
            </a:r>
            <a:endParaRPr lang="en-US" sz="2000" dirty="0">
              <a:effectLst/>
              <a:latin typeface="+mj-lt"/>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9CEB6D6F-2166-8AA6-467C-E9876EA180F2}"/>
              </a:ext>
            </a:extLst>
          </p:cNvPr>
          <p:cNvSpPr/>
          <p:nvPr/>
        </p:nvSpPr>
        <p:spPr>
          <a:xfrm>
            <a:off x="2861187" y="1377745"/>
            <a:ext cx="2359742" cy="82099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kern="0">
                <a:solidFill>
                  <a:schemeClr val="tx1">
                    <a:lumMod val="50000"/>
                  </a:schemeClr>
                </a:solidFill>
                <a:effectLst/>
                <a:latin typeface="+mj-lt"/>
                <a:ea typeface="Calibri" panose="020F0502020204030204" pitchFamily="34" charset="0"/>
                <a:cs typeface="Times New Roman" panose="02020603050405020304" pitchFamily="18" charset="0"/>
              </a:rPr>
              <a:t>Khoan, thu dầu</a:t>
            </a:r>
          </a:p>
          <a:p>
            <a:pPr algn="ctr">
              <a:lnSpc>
                <a:spcPct val="150000"/>
              </a:lnSpc>
            </a:pPr>
            <a:r>
              <a:rPr lang="fr-FR" sz="1800" kern="0">
                <a:solidFill>
                  <a:schemeClr val="tx1">
                    <a:lumMod val="50000"/>
                  </a:schemeClr>
                </a:solidFill>
                <a:effectLst/>
                <a:latin typeface="+mj-lt"/>
                <a:ea typeface="Calibri" panose="020F0502020204030204" pitchFamily="34" charset="0"/>
                <a:cs typeface="Times New Roman" panose="02020603050405020304" pitchFamily="18" charset="0"/>
              </a:rPr>
              <a:t> và khí </a:t>
            </a:r>
            <a:endParaRPr lang="en-US" sz="1800">
              <a:solidFill>
                <a:schemeClr val="tx1">
                  <a:lumMod val="50000"/>
                </a:schemeClr>
              </a:solidFill>
              <a:latin typeface="+mj-lt"/>
            </a:endParaRPr>
          </a:p>
        </p:txBody>
      </p:sp>
      <p:sp>
        <p:nvSpPr>
          <p:cNvPr id="23" name="Arrow: Right 22">
            <a:extLst>
              <a:ext uri="{FF2B5EF4-FFF2-40B4-BE49-F238E27FC236}">
                <a16:creationId xmlns:a16="http://schemas.microsoft.com/office/drawing/2014/main" id="{E521BDC8-F018-A807-0983-8108150E2CB0}"/>
              </a:ext>
            </a:extLst>
          </p:cNvPr>
          <p:cNvSpPr/>
          <p:nvPr/>
        </p:nvSpPr>
        <p:spPr>
          <a:xfrm>
            <a:off x="5361608" y="1578194"/>
            <a:ext cx="656303" cy="336944"/>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3673427-00A2-21F4-F95B-1551225AD8A9}"/>
              </a:ext>
            </a:extLst>
          </p:cNvPr>
          <p:cNvSpPr/>
          <p:nvPr/>
        </p:nvSpPr>
        <p:spPr>
          <a:xfrm>
            <a:off x="6158590" y="1387582"/>
            <a:ext cx="2359742" cy="82099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kern="0">
                <a:solidFill>
                  <a:schemeClr val="tx1">
                    <a:lumMod val="50000"/>
                  </a:schemeClr>
                </a:solidFill>
                <a:effectLst/>
                <a:latin typeface="+mj-lt"/>
                <a:ea typeface="Calibri" panose="020F0502020204030204" pitchFamily="34" charset="0"/>
                <a:cs typeface="Times New Roman" panose="02020603050405020304" pitchFamily="18" charset="0"/>
              </a:rPr>
              <a:t>L</a:t>
            </a:r>
            <a:r>
              <a:rPr lang="fr-FR" sz="1800">
                <a:solidFill>
                  <a:schemeClr val="tx1">
                    <a:lumMod val="50000"/>
                  </a:schemeClr>
                </a:solidFill>
                <a:latin typeface="+mj-lt"/>
                <a:ea typeface="Calibri" panose="020F0502020204030204" pitchFamily="34" charset="0"/>
                <a:cs typeface="Times New Roman" panose="02020603050405020304" pitchFamily="18" charset="0"/>
              </a:rPr>
              <a:t>oại</a:t>
            </a:r>
            <a:r>
              <a:rPr lang="fr-FR" sz="1800" kern="0">
                <a:solidFill>
                  <a:schemeClr val="tx1">
                    <a:lumMod val="50000"/>
                  </a:schemeClr>
                </a:solidFill>
                <a:effectLst/>
                <a:latin typeface="+mj-lt"/>
                <a:ea typeface="Calibri" panose="020F0502020204030204" pitchFamily="34" charset="0"/>
                <a:cs typeface="Times New Roman" panose="02020603050405020304" pitchFamily="18" charset="0"/>
              </a:rPr>
              <a:t> bỏ tạp chất</a:t>
            </a:r>
            <a:endParaRPr lang="en-US" sz="1800">
              <a:solidFill>
                <a:schemeClr val="tx1">
                  <a:lumMod val="50000"/>
                </a:schemeClr>
              </a:solidFill>
              <a:latin typeface="+mj-lt"/>
            </a:endParaRPr>
          </a:p>
        </p:txBody>
      </p:sp>
      <p:sp>
        <p:nvSpPr>
          <p:cNvPr id="25" name="Rectangle 24">
            <a:extLst>
              <a:ext uri="{FF2B5EF4-FFF2-40B4-BE49-F238E27FC236}">
                <a16:creationId xmlns:a16="http://schemas.microsoft.com/office/drawing/2014/main" id="{E54C83BB-5447-698D-D1E2-014CA6BAFAC8}"/>
              </a:ext>
            </a:extLst>
          </p:cNvPr>
          <p:cNvSpPr/>
          <p:nvPr/>
        </p:nvSpPr>
        <p:spPr>
          <a:xfrm>
            <a:off x="6158590" y="2817866"/>
            <a:ext cx="2359742" cy="82099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lumMod val="50000"/>
                  </a:schemeClr>
                </a:solidFill>
                <a:latin typeface="+mj-lt"/>
              </a:rPr>
              <a:t>Dầu thô</a:t>
            </a:r>
          </a:p>
        </p:txBody>
      </p:sp>
      <p:sp>
        <p:nvSpPr>
          <p:cNvPr id="26" name="Rectangle 25">
            <a:extLst>
              <a:ext uri="{FF2B5EF4-FFF2-40B4-BE49-F238E27FC236}">
                <a16:creationId xmlns:a16="http://schemas.microsoft.com/office/drawing/2014/main" id="{37361780-A230-EDB2-B51A-46706C6E9DB9}"/>
              </a:ext>
            </a:extLst>
          </p:cNvPr>
          <p:cNvSpPr/>
          <p:nvPr/>
        </p:nvSpPr>
        <p:spPr>
          <a:xfrm>
            <a:off x="3262990" y="2842446"/>
            <a:ext cx="2359742" cy="82099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a:solidFill>
                  <a:schemeClr val="tx1">
                    <a:lumMod val="50000"/>
                  </a:schemeClr>
                </a:solidFill>
                <a:latin typeface="+mj-lt"/>
                <a:ea typeface="Calibri" panose="020F0502020204030204" pitchFamily="34" charset="0"/>
                <a:cs typeface="Times New Roman" panose="02020603050405020304" pitchFamily="18" charset="0"/>
              </a:rPr>
              <a:t>V</a:t>
            </a:r>
            <a:r>
              <a:rPr lang="fr-FR" sz="1800" kern="0">
                <a:solidFill>
                  <a:schemeClr val="tx1">
                    <a:lumMod val="50000"/>
                  </a:schemeClr>
                </a:solidFill>
                <a:effectLst/>
                <a:latin typeface="+mj-lt"/>
                <a:ea typeface="Calibri" panose="020F0502020204030204" pitchFamily="34" charset="0"/>
                <a:cs typeface="Times New Roman" panose="02020603050405020304" pitchFamily="18" charset="0"/>
              </a:rPr>
              <a:t>ận chuyển đến nhà máy lọc dầu</a:t>
            </a:r>
            <a:endParaRPr lang="en-US" sz="1800">
              <a:solidFill>
                <a:schemeClr val="tx1">
                  <a:lumMod val="50000"/>
                </a:schemeClr>
              </a:solidFill>
              <a:latin typeface="+mj-lt"/>
            </a:endParaRPr>
          </a:p>
        </p:txBody>
      </p:sp>
      <p:sp>
        <p:nvSpPr>
          <p:cNvPr id="27" name="Rectangle 26">
            <a:extLst>
              <a:ext uri="{FF2B5EF4-FFF2-40B4-BE49-F238E27FC236}">
                <a16:creationId xmlns:a16="http://schemas.microsoft.com/office/drawing/2014/main" id="{64132516-B7A5-4AF4-AE5D-F414E1A154DB}"/>
              </a:ext>
            </a:extLst>
          </p:cNvPr>
          <p:cNvSpPr/>
          <p:nvPr/>
        </p:nvSpPr>
        <p:spPr>
          <a:xfrm>
            <a:off x="367391" y="2842446"/>
            <a:ext cx="2359742" cy="82099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a:solidFill>
                  <a:schemeClr val="tx1">
                    <a:lumMod val="50000"/>
                  </a:schemeClr>
                </a:solidFill>
                <a:latin typeface="+mj-lt"/>
                <a:ea typeface="Calibri" panose="020F0502020204030204" pitchFamily="34" charset="0"/>
                <a:cs typeface="Times New Roman" panose="02020603050405020304" pitchFamily="18" charset="0"/>
              </a:rPr>
              <a:t>C</a:t>
            </a:r>
            <a:r>
              <a:rPr lang="fr-FR" sz="1800" kern="0">
                <a:solidFill>
                  <a:schemeClr val="tx1">
                    <a:lumMod val="50000"/>
                  </a:schemeClr>
                </a:solidFill>
                <a:effectLst/>
                <a:latin typeface="+mj-lt"/>
                <a:ea typeface="Calibri" panose="020F0502020204030204" pitchFamily="34" charset="0"/>
                <a:cs typeface="Times New Roman" panose="02020603050405020304" pitchFamily="18" charset="0"/>
              </a:rPr>
              <a:t>hưng cất phân đoạn </a:t>
            </a:r>
            <a:endParaRPr lang="en-US" sz="1800">
              <a:solidFill>
                <a:schemeClr val="tx1">
                  <a:lumMod val="50000"/>
                </a:schemeClr>
              </a:solidFill>
              <a:latin typeface="+mj-lt"/>
            </a:endParaRPr>
          </a:p>
        </p:txBody>
      </p:sp>
      <p:sp>
        <p:nvSpPr>
          <p:cNvPr id="28" name="Rectangle 27">
            <a:extLst>
              <a:ext uri="{FF2B5EF4-FFF2-40B4-BE49-F238E27FC236}">
                <a16:creationId xmlns:a16="http://schemas.microsoft.com/office/drawing/2014/main" id="{5495A0B3-D353-700F-FD54-5B7548573682}"/>
              </a:ext>
            </a:extLst>
          </p:cNvPr>
          <p:cNvSpPr/>
          <p:nvPr/>
        </p:nvSpPr>
        <p:spPr>
          <a:xfrm>
            <a:off x="1989714" y="4030514"/>
            <a:ext cx="2359742" cy="82099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dirty="0" err="1">
                <a:solidFill>
                  <a:schemeClr val="tx1">
                    <a:lumMod val="50000"/>
                  </a:schemeClr>
                </a:solidFill>
                <a:latin typeface="+mj-lt"/>
                <a:ea typeface="Calibri" panose="020F0502020204030204" pitchFamily="34" charset="0"/>
                <a:cs typeface="Times New Roman" panose="02020603050405020304" pitchFamily="18" charset="0"/>
              </a:rPr>
              <a:t>C</a:t>
            </a:r>
            <a:r>
              <a:rPr lang="fr-FR" sz="1800" kern="0" dirty="0" err="1">
                <a:solidFill>
                  <a:schemeClr val="tx1">
                    <a:lumMod val="50000"/>
                  </a:schemeClr>
                </a:solidFill>
                <a:effectLst/>
                <a:latin typeface="+mj-lt"/>
                <a:ea typeface="Calibri" panose="020F0502020204030204" pitchFamily="34" charset="0"/>
                <a:cs typeface="Times New Roman" panose="02020603050405020304" pitchFamily="18" charset="0"/>
              </a:rPr>
              <a:t>ác</a:t>
            </a:r>
            <a:r>
              <a:rPr lang="fr-FR" sz="1800" kern="0" dirty="0">
                <a:solidFill>
                  <a:schemeClr val="tx1">
                    <a:lumMod val="50000"/>
                  </a:schemeClr>
                </a:solidFill>
                <a:effectLst/>
                <a:latin typeface="+mj-lt"/>
                <a:ea typeface="Calibri" panose="020F0502020204030204" pitchFamily="34" charset="0"/>
                <a:cs typeface="Times New Roman" panose="02020603050405020304" pitchFamily="18" charset="0"/>
              </a:rPr>
              <a:t> </a:t>
            </a:r>
            <a:r>
              <a:rPr lang="fr-FR" sz="1800" kern="0" dirty="0" err="1">
                <a:solidFill>
                  <a:schemeClr val="tx1">
                    <a:lumMod val="50000"/>
                  </a:schemeClr>
                </a:solidFill>
                <a:effectLst/>
                <a:latin typeface="+mj-lt"/>
                <a:ea typeface="Calibri" panose="020F0502020204030204" pitchFamily="34" charset="0"/>
                <a:cs typeface="Times New Roman" panose="02020603050405020304" pitchFamily="18" charset="0"/>
              </a:rPr>
              <a:t>sản</a:t>
            </a:r>
            <a:r>
              <a:rPr lang="fr-FR" sz="1800" kern="0" dirty="0">
                <a:solidFill>
                  <a:schemeClr val="tx1">
                    <a:lumMod val="50000"/>
                  </a:schemeClr>
                </a:solidFill>
                <a:effectLst/>
                <a:latin typeface="+mj-lt"/>
                <a:ea typeface="Calibri" panose="020F0502020204030204" pitchFamily="34" charset="0"/>
                <a:cs typeface="Times New Roman" panose="02020603050405020304" pitchFamily="18" charset="0"/>
              </a:rPr>
              <a:t> </a:t>
            </a:r>
            <a:r>
              <a:rPr lang="fr-FR" sz="1800" kern="0" dirty="0" err="1">
                <a:solidFill>
                  <a:schemeClr val="tx1">
                    <a:lumMod val="50000"/>
                  </a:schemeClr>
                </a:solidFill>
                <a:effectLst/>
                <a:latin typeface="+mj-lt"/>
                <a:ea typeface="Calibri" panose="020F0502020204030204" pitchFamily="34" charset="0"/>
                <a:cs typeface="Times New Roman" panose="02020603050405020304" pitchFamily="18" charset="0"/>
              </a:rPr>
              <a:t>phẩm</a:t>
            </a:r>
            <a:r>
              <a:rPr lang="fr-FR" sz="1800" kern="0" dirty="0">
                <a:solidFill>
                  <a:schemeClr val="tx1">
                    <a:lumMod val="50000"/>
                  </a:schemeClr>
                </a:solidFill>
                <a:effectLst/>
                <a:latin typeface="+mj-lt"/>
                <a:ea typeface="Calibri" panose="020F0502020204030204" pitchFamily="34" charset="0"/>
                <a:cs typeface="Times New Roman" panose="02020603050405020304" pitchFamily="18" charset="0"/>
              </a:rPr>
              <a:t> </a:t>
            </a:r>
            <a:r>
              <a:rPr lang="fr-FR" sz="1800" kern="0" dirty="0" err="1">
                <a:solidFill>
                  <a:schemeClr val="tx1">
                    <a:lumMod val="50000"/>
                  </a:schemeClr>
                </a:solidFill>
                <a:effectLst/>
                <a:latin typeface="+mj-lt"/>
                <a:ea typeface="Calibri" panose="020F0502020204030204" pitchFamily="34" charset="0"/>
                <a:cs typeface="Times New Roman" panose="02020603050405020304" pitchFamily="18" charset="0"/>
              </a:rPr>
              <a:t>khác</a:t>
            </a:r>
            <a:r>
              <a:rPr lang="fr-FR" sz="1800" kern="0" dirty="0">
                <a:solidFill>
                  <a:schemeClr val="tx1">
                    <a:lumMod val="50000"/>
                  </a:schemeClr>
                </a:solidFill>
                <a:effectLst/>
                <a:latin typeface="+mj-lt"/>
                <a:ea typeface="Calibri" panose="020F0502020204030204" pitchFamily="34" charset="0"/>
                <a:cs typeface="Times New Roman" panose="02020603050405020304" pitchFamily="18" charset="0"/>
              </a:rPr>
              <a:t> </a:t>
            </a:r>
            <a:r>
              <a:rPr lang="fr-FR" sz="1800" kern="0" dirty="0" err="1">
                <a:solidFill>
                  <a:schemeClr val="tx1">
                    <a:lumMod val="50000"/>
                  </a:schemeClr>
                </a:solidFill>
                <a:effectLst/>
                <a:latin typeface="+mj-lt"/>
                <a:ea typeface="Calibri" panose="020F0502020204030204" pitchFamily="34" charset="0"/>
                <a:cs typeface="Times New Roman" panose="02020603050405020304" pitchFamily="18" charset="0"/>
              </a:rPr>
              <a:t>nhau</a:t>
            </a:r>
            <a:r>
              <a:rPr lang="fr-FR" sz="1800" kern="0" dirty="0">
                <a:solidFill>
                  <a:schemeClr val="tx1">
                    <a:lumMod val="50000"/>
                  </a:schemeClr>
                </a:solidFill>
                <a:effectLst/>
                <a:latin typeface="+mj-lt"/>
                <a:ea typeface="Calibri" panose="020F0502020204030204" pitchFamily="34" charset="0"/>
                <a:cs typeface="Times New Roman" panose="02020603050405020304" pitchFamily="18" charset="0"/>
              </a:rPr>
              <a:t> (</a:t>
            </a:r>
            <a:r>
              <a:rPr lang="fr-FR" sz="1800" kern="0" dirty="0" err="1">
                <a:solidFill>
                  <a:schemeClr val="tx1">
                    <a:lumMod val="50000"/>
                  </a:schemeClr>
                </a:solidFill>
                <a:effectLst/>
                <a:latin typeface="+mj-lt"/>
                <a:ea typeface="Calibri" panose="020F0502020204030204" pitchFamily="34" charset="0"/>
                <a:cs typeface="Times New Roman" panose="02020603050405020304" pitchFamily="18" charset="0"/>
              </a:rPr>
              <a:t>dầu</a:t>
            </a:r>
            <a:r>
              <a:rPr lang="fr-FR" sz="1800" kern="0" dirty="0">
                <a:solidFill>
                  <a:schemeClr val="tx1">
                    <a:lumMod val="50000"/>
                  </a:schemeClr>
                </a:solidFill>
                <a:effectLst/>
                <a:latin typeface="+mj-lt"/>
                <a:ea typeface="Calibri" panose="020F0502020204030204" pitchFamily="34" charset="0"/>
                <a:cs typeface="Times New Roman" panose="02020603050405020304" pitchFamily="18" charset="0"/>
              </a:rPr>
              <a:t>, </a:t>
            </a:r>
            <a:r>
              <a:rPr lang="fr-FR" sz="1800" kern="0" dirty="0" err="1">
                <a:solidFill>
                  <a:schemeClr val="tx1">
                    <a:lumMod val="50000"/>
                  </a:schemeClr>
                </a:solidFill>
                <a:effectLst/>
                <a:latin typeface="+mj-lt"/>
                <a:ea typeface="Calibri" panose="020F0502020204030204" pitchFamily="34" charset="0"/>
                <a:cs typeface="Times New Roman" panose="02020603050405020304" pitchFamily="18" charset="0"/>
              </a:rPr>
              <a:t>khí</a:t>
            </a:r>
            <a:r>
              <a:rPr lang="fr-FR" sz="1800" kern="0" dirty="0">
                <a:solidFill>
                  <a:schemeClr val="tx1">
                    <a:lumMod val="50000"/>
                  </a:schemeClr>
                </a:solidFill>
                <a:effectLst/>
                <a:latin typeface="+mj-lt"/>
                <a:ea typeface="Calibri" panose="020F0502020204030204" pitchFamily="34" charset="0"/>
                <a:cs typeface="Times New Roman" panose="02020603050405020304" pitchFamily="18" charset="0"/>
              </a:rPr>
              <a:t>) </a:t>
            </a:r>
            <a:endParaRPr lang="en-US" sz="1800" dirty="0">
              <a:solidFill>
                <a:schemeClr val="tx1">
                  <a:lumMod val="50000"/>
                </a:schemeClr>
              </a:solidFill>
              <a:latin typeface="+mj-lt"/>
            </a:endParaRPr>
          </a:p>
        </p:txBody>
      </p:sp>
      <p:sp>
        <p:nvSpPr>
          <p:cNvPr id="29" name="Rectangle 28">
            <a:extLst>
              <a:ext uri="{FF2B5EF4-FFF2-40B4-BE49-F238E27FC236}">
                <a16:creationId xmlns:a16="http://schemas.microsoft.com/office/drawing/2014/main" id="{CC69ADA1-DACA-BAA2-A04F-7A00B70B1113}"/>
              </a:ext>
            </a:extLst>
          </p:cNvPr>
          <p:cNvSpPr/>
          <p:nvPr/>
        </p:nvSpPr>
        <p:spPr>
          <a:xfrm>
            <a:off x="5175368" y="4024776"/>
            <a:ext cx="2359742" cy="82099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dirty="0" err="1">
                <a:solidFill>
                  <a:schemeClr val="tx1">
                    <a:lumMod val="50000"/>
                  </a:schemeClr>
                </a:solidFill>
                <a:latin typeface="+mj-lt"/>
                <a:ea typeface="Calibri" panose="020F0502020204030204" pitchFamily="34" charset="0"/>
                <a:cs typeface="Times New Roman" panose="02020603050405020304" pitchFamily="18" charset="0"/>
              </a:rPr>
              <a:t>V</a:t>
            </a:r>
            <a:r>
              <a:rPr lang="fr-FR" sz="1800" kern="0" dirty="0" err="1">
                <a:solidFill>
                  <a:schemeClr val="tx1">
                    <a:lumMod val="50000"/>
                  </a:schemeClr>
                </a:solidFill>
                <a:effectLst/>
                <a:latin typeface="+mj-lt"/>
                <a:ea typeface="Calibri" panose="020F0502020204030204" pitchFamily="34" charset="0"/>
                <a:cs typeface="Times New Roman" panose="02020603050405020304" pitchFamily="18" charset="0"/>
              </a:rPr>
              <a:t>ận</a:t>
            </a:r>
            <a:r>
              <a:rPr lang="fr-FR" sz="1800" kern="0" dirty="0">
                <a:solidFill>
                  <a:schemeClr val="tx1">
                    <a:lumMod val="50000"/>
                  </a:schemeClr>
                </a:solidFill>
                <a:effectLst/>
                <a:latin typeface="+mj-lt"/>
                <a:ea typeface="Calibri" panose="020F0502020204030204" pitchFamily="34" charset="0"/>
                <a:cs typeface="Times New Roman" panose="02020603050405020304" pitchFamily="18" charset="0"/>
              </a:rPr>
              <a:t> </a:t>
            </a:r>
            <a:r>
              <a:rPr lang="fr-FR" sz="1800" kern="0" dirty="0" err="1">
                <a:solidFill>
                  <a:schemeClr val="tx1">
                    <a:lumMod val="50000"/>
                  </a:schemeClr>
                </a:solidFill>
                <a:effectLst/>
                <a:latin typeface="+mj-lt"/>
                <a:ea typeface="Calibri" panose="020F0502020204030204" pitchFamily="34" charset="0"/>
                <a:cs typeface="Times New Roman" panose="02020603050405020304" pitchFamily="18" charset="0"/>
              </a:rPr>
              <a:t>chuyển</a:t>
            </a:r>
            <a:r>
              <a:rPr lang="fr-FR" sz="1800" kern="0" dirty="0">
                <a:solidFill>
                  <a:schemeClr val="tx1">
                    <a:lumMod val="50000"/>
                  </a:schemeClr>
                </a:solidFill>
                <a:effectLst/>
                <a:latin typeface="+mj-lt"/>
                <a:ea typeface="Calibri" panose="020F0502020204030204" pitchFamily="34" charset="0"/>
                <a:cs typeface="Times New Roman" panose="02020603050405020304" pitchFamily="18" charset="0"/>
              </a:rPr>
              <a:t> </a:t>
            </a:r>
            <a:r>
              <a:rPr lang="fr-FR" sz="1800" kern="0" dirty="0" err="1">
                <a:solidFill>
                  <a:schemeClr val="tx1">
                    <a:lumMod val="50000"/>
                  </a:schemeClr>
                </a:solidFill>
                <a:effectLst/>
                <a:latin typeface="+mj-lt"/>
                <a:ea typeface="Calibri" panose="020F0502020204030204" pitchFamily="34" charset="0"/>
                <a:cs typeface="Times New Roman" panose="02020603050405020304" pitchFamily="18" charset="0"/>
              </a:rPr>
              <a:t>đến</a:t>
            </a:r>
            <a:r>
              <a:rPr lang="fr-FR" sz="1800" kern="0" dirty="0">
                <a:solidFill>
                  <a:schemeClr val="tx1">
                    <a:lumMod val="50000"/>
                  </a:schemeClr>
                </a:solidFill>
                <a:effectLst/>
                <a:latin typeface="+mj-lt"/>
                <a:ea typeface="Calibri" panose="020F0502020204030204" pitchFamily="34" charset="0"/>
                <a:cs typeface="Times New Roman" panose="02020603050405020304" pitchFamily="18" charset="0"/>
              </a:rPr>
              <a:t> </a:t>
            </a:r>
            <a:r>
              <a:rPr lang="fr-FR" sz="1800" kern="0" dirty="0" err="1">
                <a:solidFill>
                  <a:schemeClr val="tx1">
                    <a:lumMod val="50000"/>
                  </a:schemeClr>
                </a:solidFill>
                <a:effectLst/>
                <a:latin typeface="+mj-lt"/>
                <a:ea typeface="Calibri" panose="020F0502020204030204" pitchFamily="34" charset="0"/>
                <a:cs typeface="Times New Roman" panose="02020603050405020304" pitchFamily="18" charset="0"/>
              </a:rPr>
              <a:t>cơ</a:t>
            </a:r>
            <a:r>
              <a:rPr lang="fr-FR" sz="1800" kern="0" dirty="0">
                <a:solidFill>
                  <a:schemeClr val="tx1">
                    <a:lumMod val="50000"/>
                  </a:schemeClr>
                </a:solidFill>
                <a:effectLst/>
                <a:latin typeface="+mj-lt"/>
                <a:ea typeface="Calibri" panose="020F0502020204030204" pitchFamily="34" charset="0"/>
                <a:cs typeface="Times New Roman" panose="02020603050405020304" pitchFamily="18" charset="0"/>
              </a:rPr>
              <a:t> </a:t>
            </a:r>
            <a:r>
              <a:rPr lang="fr-FR" sz="1800" kern="0" dirty="0" err="1">
                <a:solidFill>
                  <a:schemeClr val="tx1">
                    <a:lumMod val="50000"/>
                  </a:schemeClr>
                </a:solidFill>
                <a:effectLst/>
                <a:latin typeface="+mj-lt"/>
                <a:ea typeface="Calibri" panose="020F0502020204030204" pitchFamily="34" charset="0"/>
                <a:cs typeface="Times New Roman" panose="02020603050405020304" pitchFamily="18" charset="0"/>
              </a:rPr>
              <a:t>sở</a:t>
            </a:r>
            <a:r>
              <a:rPr lang="fr-FR" sz="1800" kern="0" dirty="0">
                <a:solidFill>
                  <a:schemeClr val="tx1">
                    <a:lumMod val="50000"/>
                  </a:schemeClr>
                </a:solidFill>
                <a:effectLst/>
                <a:latin typeface="+mj-lt"/>
                <a:ea typeface="Calibri" panose="020F0502020204030204" pitchFamily="34" charset="0"/>
                <a:cs typeface="Times New Roman" panose="02020603050405020304" pitchFamily="18" charset="0"/>
              </a:rPr>
              <a:t> </a:t>
            </a:r>
            <a:r>
              <a:rPr lang="fr-FR" sz="1800" kern="0" dirty="0" err="1">
                <a:solidFill>
                  <a:schemeClr val="tx1">
                    <a:lumMod val="50000"/>
                  </a:schemeClr>
                </a:solidFill>
                <a:effectLst/>
                <a:latin typeface="+mj-lt"/>
                <a:ea typeface="Calibri" panose="020F0502020204030204" pitchFamily="34" charset="0"/>
                <a:cs typeface="Times New Roman" panose="02020603050405020304" pitchFamily="18" charset="0"/>
              </a:rPr>
              <a:t>sử</a:t>
            </a:r>
            <a:r>
              <a:rPr lang="fr-FR" sz="1800" kern="0" dirty="0">
                <a:solidFill>
                  <a:schemeClr val="tx1">
                    <a:lumMod val="50000"/>
                  </a:schemeClr>
                </a:solidFill>
                <a:effectLst/>
                <a:latin typeface="+mj-lt"/>
                <a:ea typeface="Calibri" panose="020F0502020204030204" pitchFamily="34" charset="0"/>
                <a:cs typeface="Times New Roman" panose="02020603050405020304" pitchFamily="18" charset="0"/>
              </a:rPr>
              <a:t> </a:t>
            </a:r>
            <a:r>
              <a:rPr lang="fr-FR" sz="1800" kern="0" dirty="0" err="1">
                <a:solidFill>
                  <a:schemeClr val="tx1">
                    <a:lumMod val="50000"/>
                  </a:schemeClr>
                </a:solidFill>
                <a:effectLst/>
                <a:latin typeface="+mj-lt"/>
                <a:ea typeface="Calibri" panose="020F0502020204030204" pitchFamily="34" charset="0"/>
                <a:cs typeface="Times New Roman" panose="02020603050405020304" pitchFamily="18" charset="0"/>
              </a:rPr>
              <a:t>dụng</a:t>
            </a:r>
            <a:endParaRPr lang="en-US" sz="1800" dirty="0">
              <a:solidFill>
                <a:schemeClr val="tx1">
                  <a:lumMod val="50000"/>
                </a:schemeClr>
              </a:solidFill>
              <a:latin typeface="+mj-lt"/>
            </a:endParaRPr>
          </a:p>
        </p:txBody>
      </p:sp>
      <p:sp>
        <p:nvSpPr>
          <p:cNvPr id="30" name="Arrow: Right 29">
            <a:extLst>
              <a:ext uri="{FF2B5EF4-FFF2-40B4-BE49-F238E27FC236}">
                <a16:creationId xmlns:a16="http://schemas.microsoft.com/office/drawing/2014/main" id="{A8795F42-515E-560C-8DE1-9D2079E36B61}"/>
              </a:ext>
            </a:extLst>
          </p:cNvPr>
          <p:cNvSpPr/>
          <p:nvPr/>
        </p:nvSpPr>
        <p:spPr>
          <a:xfrm rot="10800000">
            <a:off x="5712450" y="3096239"/>
            <a:ext cx="356421" cy="313408"/>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02C7E599-6E8A-CFF8-C832-1707B06B0FCF}"/>
              </a:ext>
            </a:extLst>
          </p:cNvPr>
          <p:cNvSpPr/>
          <p:nvPr/>
        </p:nvSpPr>
        <p:spPr>
          <a:xfrm rot="10800000">
            <a:off x="2813164" y="3146635"/>
            <a:ext cx="356421" cy="313408"/>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urved Right 31">
            <a:extLst>
              <a:ext uri="{FF2B5EF4-FFF2-40B4-BE49-F238E27FC236}">
                <a16:creationId xmlns:a16="http://schemas.microsoft.com/office/drawing/2014/main" id="{9849D5B0-7F91-05A6-3DFB-38FBA790763F}"/>
              </a:ext>
            </a:extLst>
          </p:cNvPr>
          <p:cNvSpPr/>
          <p:nvPr/>
        </p:nvSpPr>
        <p:spPr>
          <a:xfrm>
            <a:off x="1031069" y="3795563"/>
            <a:ext cx="803787" cy="728200"/>
          </a:xfrm>
          <a:prstGeom prst="curved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Arrow: Right 32">
            <a:extLst>
              <a:ext uri="{FF2B5EF4-FFF2-40B4-BE49-F238E27FC236}">
                <a16:creationId xmlns:a16="http://schemas.microsoft.com/office/drawing/2014/main" id="{28E507A4-2AC7-5D5B-FAA4-3FB6FE7FC42C}"/>
              </a:ext>
            </a:extLst>
          </p:cNvPr>
          <p:cNvSpPr/>
          <p:nvPr/>
        </p:nvSpPr>
        <p:spPr>
          <a:xfrm>
            <a:off x="4434260" y="4355291"/>
            <a:ext cx="656303" cy="336944"/>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1F230BBC-4C65-291C-F82D-FB2A5B2F4E28}"/>
              </a:ext>
            </a:extLst>
          </p:cNvPr>
          <p:cNvSpPr/>
          <p:nvPr/>
        </p:nvSpPr>
        <p:spPr>
          <a:xfrm>
            <a:off x="2153265" y="1622647"/>
            <a:ext cx="575187" cy="409452"/>
          </a:xfrm>
          <a:prstGeom prst="rightArrow">
            <a:avLst/>
          </a:prstGeom>
          <a:solidFill>
            <a:srgbClr val="FFC000"/>
          </a:solidFill>
          <a:ln>
            <a:solidFill>
              <a:schemeClr val="accent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00F25D86-3331-EC57-3FE9-215E983E1D9B}"/>
              </a:ext>
            </a:extLst>
          </p:cNvPr>
          <p:cNvSpPr/>
          <p:nvPr/>
        </p:nvSpPr>
        <p:spPr>
          <a:xfrm rot="5400000">
            <a:off x="7165843" y="2357957"/>
            <a:ext cx="401590" cy="336944"/>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up)">
                                      <p:cBhvr>
                                        <p:cTn id="30" dur="500"/>
                                        <p:tgtEl>
                                          <p:spTgt spid="35"/>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right)">
                                      <p:cBhvr>
                                        <p:cTn id="39" dur="500"/>
                                        <p:tgtEl>
                                          <p:spTgt spid="30"/>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right)">
                                      <p:cBhvr>
                                        <p:cTn id="48" dur="500"/>
                                        <p:tgtEl>
                                          <p:spTgt spid="31"/>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left)">
                                      <p:cBhvr>
                                        <p:cTn id="57" dur="500"/>
                                        <p:tgtEl>
                                          <p:spTgt spid="32"/>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barn(inVertical)">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childTnLst>
                          </p:cTn>
                        </p:par>
                        <p:par>
                          <p:cTn id="67" fill="hold">
                            <p:stCondLst>
                              <p:cond delay="500"/>
                            </p:stCondLst>
                            <p:childTnLst>
                              <p:par>
                                <p:cTn id="68" presetID="16" presetClass="entr" presetSubtype="21"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arn(inVertical)">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660"/>
        <p:cNvGrpSpPr/>
        <p:nvPr/>
      </p:nvGrpSpPr>
      <p:grpSpPr>
        <a:xfrm>
          <a:off x="0" y="0"/>
          <a:ext cx="0" cy="0"/>
          <a:chOff x="0" y="0"/>
          <a:chExt cx="0" cy="0"/>
        </a:xfrm>
      </p:grpSpPr>
      <p:sp>
        <p:nvSpPr>
          <p:cNvPr id="6" name="TextBox 5">
            <a:extLst>
              <a:ext uri="{FF2B5EF4-FFF2-40B4-BE49-F238E27FC236}">
                <a16:creationId xmlns:a16="http://schemas.microsoft.com/office/drawing/2014/main" id="{BECF0EB1-415F-1786-24CB-DD5D96C9E8E9}"/>
              </a:ext>
            </a:extLst>
          </p:cNvPr>
          <p:cNvSpPr txBox="1"/>
          <p:nvPr/>
        </p:nvSpPr>
        <p:spPr>
          <a:xfrm>
            <a:off x="2352613" y="437713"/>
            <a:ext cx="4575686" cy="477054"/>
          </a:xfrm>
          <a:prstGeom prst="rect">
            <a:avLst/>
          </a:prstGeom>
          <a:noFill/>
        </p:spPr>
        <p:txBody>
          <a:bodyPr wrap="square" rtlCol="0">
            <a:spAutoFit/>
          </a:bodyPr>
          <a:lstStyle/>
          <a:p>
            <a:pPr algn="ctr"/>
            <a:r>
              <a:rPr lang="en-US" sz="2500" b="1">
                <a:effectLst/>
                <a:latin typeface="+mj-lt"/>
                <a:ea typeface="Calibri" panose="020F0502020204030204" pitchFamily="34" charset="0"/>
                <a:cs typeface="Times New Roman" panose="02020603050405020304" pitchFamily="18" charset="0"/>
              </a:rPr>
              <a:t>b) Khí thiên nhiên </a:t>
            </a:r>
          </a:p>
        </p:txBody>
      </p:sp>
      <p:sp>
        <p:nvSpPr>
          <p:cNvPr id="7" name="Rectangle: Rounded Corners 6">
            <a:extLst>
              <a:ext uri="{FF2B5EF4-FFF2-40B4-BE49-F238E27FC236}">
                <a16:creationId xmlns:a16="http://schemas.microsoft.com/office/drawing/2014/main" id="{A8899D0B-B4BE-B67B-E614-38D0367B4306}"/>
              </a:ext>
            </a:extLst>
          </p:cNvPr>
          <p:cNvSpPr/>
          <p:nvPr/>
        </p:nvSpPr>
        <p:spPr>
          <a:xfrm>
            <a:off x="188045" y="1305237"/>
            <a:ext cx="1832485" cy="966010"/>
          </a:xfrm>
          <a:prstGeom prst="roundRect">
            <a:avLst/>
          </a:prstGeom>
          <a:solidFill>
            <a:srgbClr val="FFC000"/>
          </a:solidFill>
          <a:ln>
            <a:solidFill>
              <a:schemeClr val="tx1">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dirty="0" err="1">
                <a:solidFill>
                  <a:srgbClr val="000000"/>
                </a:solidFill>
                <a:effectLst/>
                <a:latin typeface="+mj-lt"/>
                <a:ea typeface="Calibri" panose="020F0502020204030204" pitchFamily="34" charset="0"/>
                <a:cs typeface="Times New Roman" panose="02020603050405020304" pitchFamily="18" charset="0"/>
              </a:rPr>
              <a:t>Cách</a:t>
            </a:r>
            <a:r>
              <a:rPr lang="fr-FR" sz="2000" dirty="0">
                <a:solidFill>
                  <a:srgbClr val="000000"/>
                </a:solidFill>
                <a:effectLst/>
                <a:latin typeface="+mj-lt"/>
                <a:ea typeface="Calibri" panose="020F0502020204030204" pitchFamily="34" charset="0"/>
                <a:cs typeface="Times New Roman" panose="02020603050405020304" pitchFamily="18" charset="0"/>
              </a:rPr>
              <a:t> </a:t>
            </a:r>
          </a:p>
          <a:p>
            <a:pPr algn="ctr">
              <a:lnSpc>
                <a:spcPct val="150000"/>
              </a:lnSpc>
            </a:pPr>
            <a:r>
              <a:rPr lang="fr-FR" sz="2000" dirty="0" err="1">
                <a:solidFill>
                  <a:srgbClr val="000000"/>
                </a:solidFill>
                <a:effectLst/>
                <a:latin typeface="+mj-lt"/>
                <a:ea typeface="Calibri" panose="020F0502020204030204" pitchFamily="34" charset="0"/>
                <a:cs typeface="Times New Roman" panose="02020603050405020304" pitchFamily="18" charset="0"/>
              </a:rPr>
              <a:t>khai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thác</a:t>
            </a:r>
            <a:endParaRPr lang="en-US" sz="2000" dirty="0">
              <a:effectLst/>
              <a:latin typeface="+mj-lt"/>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42DE7F2-32AF-4552-AD64-C7A2FAC8C0E7}"/>
              </a:ext>
            </a:extLst>
          </p:cNvPr>
          <p:cNvSpPr/>
          <p:nvPr/>
        </p:nvSpPr>
        <p:spPr>
          <a:xfrm>
            <a:off x="2861187" y="1377745"/>
            <a:ext cx="2359742" cy="96601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kern="0">
                <a:solidFill>
                  <a:srgbClr val="000000"/>
                </a:solidFill>
                <a:effectLst/>
                <a:latin typeface="+mj-lt"/>
                <a:ea typeface="Calibri" panose="020F0502020204030204" pitchFamily="34" charset="0"/>
                <a:cs typeface="Times New Roman" panose="02020603050405020304" pitchFamily="18" charset="0"/>
              </a:rPr>
              <a:t>Khoan mỏ khí </a:t>
            </a:r>
            <a:endParaRPr lang="en-US" sz="2000">
              <a:solidFill>
                <a:schemeClr val="tx1">
                  <a:lumMod val="50000"/>
                </a:schemeClr>
              </a:solidFill>
              <a:latin typeface="+mj-lt"/>
            </a:endParaRPr>
          </a:p>
        </p:txBody>
      </p:sp>
      <p:sp>
        <p:nvSpPr>
          <p:cNvPr id="9" name="Arrow: Right 8">
            <a:extLst>
              <a:ext uri="{FF2B5EF4-FFF2-40B4-BE49-F238E27FC236}">
                <a16:creationId xmlns:a16="http://schemas.microsoft.com/office/drawing/2014/main" id="{D1BD9EBD-C982-4F34-0988-3DBE0F3F3B09}"/>
              </a:ext>
            </a:extLst>
          </p:cNvPr>
          <p:cNvSpPr/>
          <p:nvPr/>
        </p:nvSpPr>
        <p:spPr>
          <a:xfrm>
            <a:off x="5353664" y="1788242"/>
            <a:ext cx="656303" cy="336944"/>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8D11A4-45C0-A5E4-7D04-364400E31D59}"/>
              </a:ext>
            </a:extLst>
          </p:cNvPr>
          <p:cNvSpPr/>
          <p:nvPr/>
        </p:nvSpPr>
        <p:spPr>
          <a:xfrm>
            <a:off x="6009967" y="1205925"/>
            <a:ext cx="2816942" cy="144657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dirty="0" err="1">
                <a:solidFill>
                  <a:srgbClr val="000000"/>
                </a:solidFill>
                <a:latin typeface="+mj-lt"/>
                <a:ea typeface="Calibri" panose="020F0502020204030204" pitchFamily="34" charset="0"/>
                <a:cs typeface="Times New Roman" panose="02020603050405020304" pitchFamily="18" charset="0"/>
              </a:rPr>
              <a:t>K</a:t>
            </a:r>
            <a:r>
              <a:rPr lang="fr-FR" sz="2000" kern="0" dirty="0" err="1">
                <a:solidFill>
                  <a:srgbClr val="000000"/>
                </a:solidFill>
                <a:effectLst/>
                <a:latin typeface="+mj-lt"/>
                <a:ea typeface="Calibri" panose="020F0502020204030204" pitchFamily="34" charset="0"/>
                <a:cs typeface="Times New Roman" panose="02020603050405020304" pitchFamily="18" charset="0"/>
              </a:rPr>
              <a:t>hí</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phun</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lên</a:t>
            </a:r>
            <a:r>
              <a:rPr lang="fr-FR" sz="2000" kern="0" dirty="0">
                <a:solidFill>
                  <a:srgbClr val="000000"/>
                </a:solidFill>
                <a:effectLst/>
                <a:latin typeface="+mj-lt"/>
                <a:ea typeface="Calibri" panose="020F0502020204030204" pitchFamily="34" charset="0"/>
                <a:cs typeface="Times New Roman" panose="02020603050405020304" pitchFamily="18" charset="0"/>
              </a:rPr>
              <a:t> (do </a:t>
            </a:r>
            <a:r>
              <a:rPr lang="fr-FR" sz="2000" kern="0" dirty="0" err="1">
                <a:solidFill>
                  <a:srgbClr val="000000"/>
                </a:solidFill>
                <a:effectLst/>
                <a:latin typeface="+mj-lt"/>
                <a:ea typeface="Calibri" panose="020F0502020204030204" pitchFamily="34" charset="0"/>
                <a:cs typeface="Times New Roman" panose="02020603050405020304" pitchFamily="18" charset="0"/>
              </a:rPr>
              <a:t>áp</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suất</a:t>
            </a:r>
            <a:r>
              <a:rPr lang="fr-FR" sz="2000" kern="0" dirty="0">
                <a:solidFill>
                  <a:srgbClr val="000000"/>
                </a:solidFill>
                <a:effectLst/>
                <a:latin typeface="+mj-lt"/>
                <a:ea typeface="Calibri" panose="020F0502020204030204" pitchFamily="34" charset="0"/>
                <a:cs typeface="Times New Roman" panose="02020603050405020304" pitchFamily="18" charset="0"/>
              </a:rPr>
              <a:t> ở </a:t>
            </a:r>
            <a:r>
              <a:rPr lang="fr-FR" sz="2000" kern="0" dirty="0" err="1">
                <a:solidFill>
                  <a:srgbClr val="000000"/>
                </a:solidFill>
                <a:effectLst/>
                <a:latin typeface="+mj-lt"/>
                <a:ea typeface="Calibri" panose="020F0502020204030204" pitchFamily="34" charset="0"/>
                <a:cs typeface="Times New Roman" panose="02020603050405020304" pitchFamily="18" charset="0"/>
              </a:rPr>
              <a:t>mỏ</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khí</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lớn</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hơn</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áp</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suất</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khí</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quyển</a:t>
            </a:r>
            <a:r>
              <a:rPr lang="fr-FR" sz="2000" kern="0" dirty="0">
                <a:solidFill>
                  <a:srgbClr val="000000"/>
                </a:solidFill>
                <a:effectLst/>
                <a:latin typeface="+mj-lt"/>
                <a:ea typeface="Calibri" panose="020F0502020204030204" pitchFamily="34" charset="0"/>
                <a:cs typeface="Times New Roman" panose="02020603050405020304" pitchFamily="18" charset="0"/>
              </a:rPr>
              <a:t>) </a:t>
            </a:r>
            <a:endParaRPr lang="en-US" sz="2000" dirty="0">
              <a:solidFill>
                <a:schemeClr val="tx1">
                  <a:lumMod val="50000"/>
                </a:schemeClr>
              </a:solidFill>
              <a:latin typeface="+mj-lt"/>
            </a:endParaRPr>
          </a:p>
        </p:txBody>
      </p:sp>
      <p:sp>
        <p:nvSpPr>
          <p:cNvPr id="11" name="Rectangle 10">
            <a:extLst>
              <a:ext uri="{FF2B5EF4-FFF2-40B4-BE49-F238E27FC236}">
                <a16:creationId xmlns:a16="http://schemas.microsoft.com/office/drawing/2014/main" id="{5CEC61F5-DC93-72C3-DCD0-966CDA7B2EF6}"/>
              </a:ext>
            </a:extLst>
          </p:cNvPr>
          <p:cNvSpPr/>
          <p:nvPr/>
        </p:nvSpPr>
        <p:spPr>
          <a:xfrm>
            <a:off x="6159909" y="3706560"/>
            <a:ext cx="2359742" cy="96601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dirty="0" err="1">
                <a:solidFill>
                  <a:srgbClr val="000000"/>
                </a:solidFill>
                <a:latin typeface="+mj-lt"/>
                <a:ea typeface="Calibri" panose="020F0502020204030204" pitchFamily="34" charset="0"/>
                <a:cs typeface="Times New Roman" panose="02020603050405020304" pitchFamily="18" charset="0"/>
              </a:rPr>
              <a:t>V</a:t>
            </a:r>
            <a:r>
              <a:rPr lang="fr-FR" sz="2000" kern="0" dirty="0" err="1">
                <a:solidFill>
                  <a:srgbClr val="000000"/>
                </a:solidFill>
                <a:effectLst/>
                <a:latin typeface="+mj-lt"/>
                <a:ea typeface="Calibri" panose="020F0502020204030204" pitchFamily="34" charset="0"/>
                <a:cs typeface="Times New Roman" panose="02020603050405020304" pitchFamily="18" charset="0"/>
              </a:rPr>
              <a:t>ận</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chuyển</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đến</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nhà</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máy</a:t>
            </a:r>
            <a:r>
              <a:rPr lang="fr-FR" sz="2000" kern="0" dirty="0">
                <a:solidFill>
                  <a:srgbClr val="000000"/>
                </a:solidFill>
                <a:effectLst/>
                <a:latin typeface="+mj-lt"/>
                <a:ea typeface="Calibri" panose="020F0502020204030204" pitchFamily="34" charset="0"/>
                <a:cs typeface="Times New Roman" panose="02020603050405020304" pitchFamily="18" charset="0"/>
              </a:rPr>
              <a:t> </a:t>
            </a:r>
            <a:endParaRPr lang="en-US" sz="2000" dirty="0">
              <a:solidFill>
                <a:schemeClr val="tx1">
                  <a:lumMod val="50000"/>
                </a:schemeClr>
              </a:solidFill>
              <a:latin typeface="+mj-lt"/>
            </a:endParaRPr>
          </a:p>
        </p:txBody>
      </p:sp>
      <p:sp>
        <p:nvSpPr>
          <p:cNvPr id="12" name="Rectangle 11">
            <a:extLst>
              <a:ext uri="{FF2B5EF4-FFF2-40B4-BE49-F238E27FC236}">
                <a16:creationId xmlns:a16="http://schemas.microsoft.com/office/drawing/2014/main" id="{623CAE25-3214-FE77-D40E-12CF44705F9F}"/>
              </a:ext>
            </a:extLst>
          </p:cNvPr>
          <p:cNvSpPr/>
          <p:nvPr/>
        </p:nvSpPr>
        <p:spPr>
          <a:xfrm>
            <a:off x="3264309" y="3731140"/>
            <a:ext cx="2359742" cy="96601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dirty="0" err="1">
                <a:solidFill>
                  <a:srgbClr val="000000"/>
                </a:solidFill>
                <a:latin typeface="+mj-lt"/>
                <a:ea typeface="Calibri" panose="020F0502020204030204" pitchFamily="34" charset="0"/>
                <a:cs typeface="Times New Roman" panose="02020603050405020304" pitchFamily="18" charset="0"/>
              </a:rPr>
              <a:t>X</a:t>
            </a:r>
            <a:r>
              <a:rPr lang="fr-FR" sz="2000" kern="0" dirty="0" err="1">
                <a:solidFill>
                  <a:srgbClr val="000000"/>
                </a:solidFill>
                <a:effectLst/>
                <a:latin typeface="+mj-lt"/>
                <a:ea typeface="Calibri" panose="020F0502020204030204" pitchFamily="34" charset="0"/>
                <a:cs typeface="Times New Roman" panose="02020603050405020304" pitchFamily="18" charset="0"/>
              </a:rPr>
              <a:t>ử</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lí</a:t>
            </a:r>
            <a:r>
              <a:rPr lang="fr-FR" sz="2000" kern="0" dirty="0">
                <a:solidFill>
                  <a:srgbClr val="000000"/>
                </a:solidFill>
                <a:effectLst/>
                <a:latin typeface="+mj-lt"/>
                <a:ea typeface="Calibri" panose="020F0502020204030204" pitchFamily="34" charset="0"/>
                <a:cs typeface="Times New Roman" panose="02020603050405020304" pitchFamily="18" charset="0"/>
              </a:rPr>
              <a:t> </a:t>
            </a:r>
            <a:endParaRPr lang="en-US" sz="2000" dirty="0">
              <a:solidFill>
                <a:schemeClr val="tx1">
                  <a:lumMod val="50000"/>
                </a:schemeClr>
              </a:solidFill>
              <a:latin typeface="+mj-lt"/>
            </a:endParaRPr>
          </a:p>
        </p:txBody>
      </p:sp>
      <p:sp>
        <p:nvSpPr>
          <p:cNvPr id="13" name="Rectangle 12">
            <a:extLst>
              <a:ext uri="{FF2B5EF4-FFF2-40B4-BE49-F238E27FC236}">
                <a16:creationId xmlns:a16="http://schemas.microsoft.com/office/drawing/2014/main" id="{8192B4CF-802F-0B73-9C51-F39D1989E780}"/>
              </a:ext>
            </a:extLst>
          </p:cNvPr>
          <p:cNvSpPr/>
          <p:nvPr/>
        </p:nvSpPr>
        <p:spPr>
          <a:xfrm>
            <a:off x="368710" y="3731140"/>
            <a:ext cx="2359742" cy="96601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dirty="0" err="1">
                <a:solidFill>
                  <a:srgbClr val="000000"/>
                </a:solidFill>
                <a:latin typeface="+mj-lt"/>
                <a:ea typeface="Calibri" panose="020F0502020204030204" pitchFamily="34" charset="0"/>
                <a:cs typeface="Times New Roman" panose="02020603050405020304" pitchFamily="18" charset="0"/>
              </a:rPr>
              <a:t>P</a:t>
            </a:r>
            <a:r>
              <a:rPr lang="fr-FR" sz="2000" kern="0" dirty="0" err="1">
                <a:solidFill>
                  <a:srgbClr val="000000"/>
                </a:solidFill>
                <a:effectLst/>
                <a:latin typeface="+mj-lt"/>
                <a:ea typeface="Calibri" panose="020F0502020204030204" pitchFamily="34" charset="0"/>
                <a:cs typeface="Times New Roman" panose="02020603050405020304" pitchFamily="18" charset="0"/>
              </a:rPr>
              <a:t>hân</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phối</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đến</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điểm</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tiêu</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thụ</a:t>
            </a:r>
            <a:endParaRPr lang="en-US" sz="2000" dirty="0">
              <a:solidFill>
                <a:schemeClr val="tx1">
                  <a:lumMod val="50000"/>
                </a:schemeClr>
              </a:solidFill>
              <a:latin typeface="+mj-lt"/>
            </a:endParaRPr>
          </a:p>
        </p:txBody>
      </p:sp>
      <p:sp>
        <p:nvSpPr>
          <p:cNvPr id="14" name="Arrow: Right 13">
            <a:extLst>
              <a:ext uri="{FF2B5EF4-FFF2-40B4-BE49-F238E27FC236}">
                <a16:creationId xmlns:a16="http://schemas.microsoft.com/office/drawing/2014/main" id="{B05E0697-D8B9-92D4-3007-E3ABEE8911A8}"/>
              </a:ext>
            </a:extLst>
          </p:cNvPr>
          <p:cNvSpPr/>
          <p:nvPr/>
        </p:nvSpPr>
        <p:spPr>
          <a:xfrm rot="10800000">
            <a:off x="5713769" y="3984933"/>
            <a:ext cx="356421" cy="313408"/>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C23396A-7E8B-B858-DB92-C97A6A604715}"/>
              </a:ext>
            </a:extLst>
          </p:cNvPr>
          <p:cNvSpPr/>
          <p:nvPr/>
        </p:nvSpPr>
        <p:spPr>
          <a:xfrm rot="10800000">
            <a:off x="2814483" y="4035329"/>
            <a:ext cx="356421" cy="313408"/>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E4804827-7AB3-0266-AA15-EEF0C52F62FA}"/>
              </a:ext>
            </a:extLst>
          </p:cNvPr>
          <p:cNvSpPr/>
          <p:nvPr/>
        </p:nvSpPr>
        <p:spPr>
          <a:xfrm>
            <a:off x="2153265" y="1622647"/>
            <a:ext cx="575187" cy="409452"/>
          </a:xfrm>
          <a:prstGeom prst="rightArrow">
            <a:avLst/>
          </a:prstGeom>
          <a:solidFill>
            <a:srgbClr val="FFC000"/>
          </a:solidFill>
          <a:ln>
            <a:solidFill>
              <a:schemeClr val="accent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6523D90-ECA4-089C-F149-C9D5AB4F6D9A}"/>
              </a:ext>
            </a:extLst>
          </p:cNvPr>
          <p:cNvSpPr/>
          <p:nvPr/>
        </p:nvSpPr>
        <p:spPr>
          <a:xfrm rot="5400000">
            <a:off x="7092767" y="3023347"/>
            <a:ext cx="651342" cy="336944"/>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right)">
                                      <p:cBhvr>
                                        <p:cTn id="39" dur="500"/>
                                        <p:tgtEl>
                                          <p:spTgt spid="14"/>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right)">
                                      <p:cBhvr>
                                        <p:cTn id="48" dur="500"/>
                                        <p:tgtEl>
                                          <p:spTgt spid="15"/>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666"/>
        <p:cNvGrpSpPr/>
        <p:nvPr/>
      </p:nvGrpSpPr>
      <p:grpSpPr>
        <a:xfrm>
          <a:off x="0" y="0"/>
          <a:ext cx="0" cy="0"/>
          <a:chOff x="0" y="0"/>
          <a:chExt cx="0" cy="0"/>
        </a:xfrm>
      </p:grpSpPr>
      <p:sp>
        <p:nvSpPr>
          <p:cNvPr id="6" name="TextBox 5">
            <a:extLst>
              <a:ext uri="{FF2B5EF4-FFF2-40B4-BE49-F238E27FC236}">
                <a16:creationId xmlns:a16="http://schemas.microsoft.com/office/drawing/2014/main" id="{F0F75695-8113-C95B-2AE5-13590D9CD9FA}"/>
              </a:ext>
            </a:extLst>
          </p:cNvPr>
          <p:cNvSpPr txBox="1"/>
          <p:nvPr/>
        </p:nvSpPr>
        <p:spPr>
          <a:xfrm>
            <a:off x="1204489" y="1694200"/>
            <a:ext cx="673502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Arial"/>
                <a:cs typeface="Arial"/>
                <a:sym typeface="Arial"/>
              </a:rPr>
              <a:t>II. NHIÊN LIỆU</a:t>
            </a:r>
          </a:p>
        </p:txBody>
      </p:sp>
      <p:sp>
        <p:nvSpPr>
          <p:cNvPr id="8" name="Freeform 6">
            <a:extLst>
              <a:ext uri="{FF2B5EF4-FFF2-40B4-BE49-F238E27FC236}">
                <a16:creationId xmlns:a16="http://schemas.microsoft.com/office/drawing/2014/main" id="{A04F8A26-E063-5175-D5F5-447FE6939BC2}"/>
              </a:ext>
            </a:extLst>
          </p:cNvPr>
          <p:cNvSpPr/>
          <p:nvPr/>
        </p:nvSpPr>
        <p:spPr>
          <a:xfrm>
            <a:off x="0" y="2217420"/>
            <a:ext cx="2910840" cy="3087158"/>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672"/>
        <p:cNvGrpSpPr/>
        <p:nvPr/>
      </p:nvGrpSpPr>
      <p:grpSpPr>
        <a:xfrm>
          <a:off x="0" y="0"/>
          <a:ext cx="0" cy="0"/>
          <a:chOff x="0" y="0"/>
          <a:chExt cx="0" cy="0"/>
        </a:xfrm>
      </p:grpSpPr>
      <p:sp>
        <p:nvSpPr>
          <p:cNvPr id="4" name="TextBox 3">
            <a:extLst>
              <a:ext uri="{FF2B5EF4-FFF2-40B4-BE49-F238E27FC236}">
                <a16:creationId xmlns:a16="http://schemas.microsoft.com/office/drawing/2014/main" id="{1B06DF0B-548F-9F8F-AF7E-7898B2433D08}"/>
              </a:ext>
            </a:extLst>
          </p:cNvPr>
          <p:cNvSpPr txBox="1"/>
          <p:nvPr/>
        </p:nvSpPr>
        <p:spPr>
          <a:xfrm>
            <a:off x="1467430" y="278513"/>
            <a:ext cx="6048682" cy="59817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1. Khái niệm và phân loại</a:t>
            </a:r>
          </a:p>
        </p:txBody>
      </p:sp>
      <p:sp>
        <p:nvSpPr>
          <p:cNvPr id="6" name="TextBox 5">
            <a:extLst>
              <a:ext uri="{FF2B5EF4-FFF2-40B4-BE49-F238E27FC236}">
                <a16:creationId xmlns:a16="http://schemas.microsoft.com/office/drawing/2014/main" id="{E0941C44-0BC2-7C37-EA4E-CCBB6251D16E}"/>
              </a:ext>
            </a:extLst>
          </p:cNvPr>
          <p:cNvSpPr txBox="1"/>
          <p:nvPr/>
        </p:nvSpPr>
        <p:spPr>
          <a:xfrm>
            <a:off x="1945926" y="3133332"/>
            <a:ext cx="6568563" cy="1477328"/>
          </a:xfrm>
          <a:prstGeom prst="rect">
            <a:avLst/>
          </a:prstGeom>
          <a:noFill/>
        </p:spPr>
        <p:txBody>
          <a:bodyPr wrap="square">
            <a:spAutoFit/>
          </a:bodyPr>
          <a:lstStyle/>
          <a:p>
            <a:pPr algn="just">
              <a:lnSpc>
                <a:spcPct val="150000"/>
              </a:lnSpc>
            </a:pPr>
            <a:r>
              <a:rPr lang="fr-FR" sz="2000" kern="0" dirty="0">
                <a:solidFill>
                  <a:srgbClr val="000000"/>
                </a:solidFill>
                <a:effectLst/>
                <a:latin typeface="+mj-lt"/>
                <a:ea typeface="Calibri" panose="020F0502020204030204" pitchFamily="34" charset="0"/>
                <a:cs typeface="Times New Roman" panose="02020603050405020304" pitchFamily="18" charset="0"/>
              </a:rPr>
              <a:t>Theo </a:t>
            </a:r>
            <a:r>
              <a:rPr lang="fr-FR" sz="2000" kern="0" dirty="0" err="1">
                <a:solidFill>
                  <a:srgbClr val="000000"/>
                </a:solidFill>
                <a:effectLst/>
                <a:latin typeface="+mj-lt"/>
                <a:ea typeface="Calibri" panose="020F0502020204030204" pitchFamily="34" charset="0"/>
                <a:cs typeface="Times New Roman" panose="02020603050405020304" pitchFamily="18" charset="0"/>
              </a:rPr>
              <a:t>em</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các</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chất</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được</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sử</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dụng</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làm</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nhiên</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liệu</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đều</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phải</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có</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tính</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chất</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gì</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Hãy</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cho</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biết</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trạng</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thái</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tồn</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tại</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của</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mỗi</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nhiên</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liệu</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trên</a:t>
            </a:r>
            <a:r>
              <a:rPr lang="fr-FR" sz="2000" kern="0" dirty="0">
                <a:solidFill>
                  <a:srgbClr val="000000"/>
                </a:solidFill>
                <a:effectLst/>
                <a:latin typeface="+mj-lt"/>
                <a:ea typeface="Calibri" panose="020F0502020204030204" pitchFamily="34" charset="0"/>
                <a:cs typeface="Times New Roman" panose="02020603050405020304" pitchFamily="18" charset="0"/>
              </a:rPr>
              <a:t> ở </a:t>
            </a:r>
            <a:r>
              <a:rPr lang="fr-FR" sz="2000" kern="0" dirty="0" err="1">
                <a:solidFill>
                  <a:srgbClr val="000000"/>
                </a:solidFill>
                <a:effectLst/>
                <a:latin typeface="+mj-lt"/>
                <a:ea typeface="Calibri" panose="020F0502020204030204" pitchFamily="34" charset="0"/>
                <a:cs typeface="Times New Roman" panose="02020603050405020304" pitchFamily="18" charset="0"/>
              </a:rPr>
              <a:t>điều</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kiện</a:t>
            </a:r>
            <a:r>
              <a:rPr lang="fr-FR" sz="2000" kern="0" dirty="0">
                <a:solidFill>
                  <a:srgbClr val="000000"/>
                </a:solidFill>
                <a:effectLst/>
                <a:latin typeface="+mj-lt"/>
                <a:ea typeface="Calibri" panose="020F0502020204030204" pitchFamily="34" charset="0"/>
                <a:cs typeface="Times New Roman" panose="02020603050405020304" pitchFamily="18" charset="0"/>
              </a:rPr>
              <a:t> </a:t>
            </a:r>
            <a:r>
              <a:rPr lang="fr-FR" sz="2000" kern="0" dirty="0" err="1">
                <a:solidFill>
                  <a:srgbClr val="000000"/>
                </a:solidFill>
                <a:effectLst/>
                <a:latin typeface="+mj-lt"/>
                <a:ea typeface="Calibri" panose="020F0502020204030204" pitchFamily="34" charset="0"/>
                <a:cs typeface="Times New Roman" panose="02020603050405020304" pitchFamily="18" charset="0"/>
              </a:rPr>
              <a:t>thường</a:t>
            </a:r>
            <a:r>
              <a:rPr lang="fr-FR" sz="2000" kern="0" dirty="0">
                <a:solidFill>
                  <a:srgbClr val="000000"/>
                </a:solidFill>
                <a:effectLst/>
                <a:latin typeface="+mj-lt"/>
                <a:ea typeface="Calibri" panose="020F0502020204030204" pitchFamily="34" charset="0"/>
                <a:cs typeface="Times New Roman" panose="02020603050405020304" pitchFamily="18" charset="0"/>
              </a:rPr>
              <a:t>.</a:t>
            </a:r>
            <a:endParaRPr lang="en-US" sz="2000" dirty="0">
              <a:latin typeface="+mj-lt"/>
            </a:endParaRPr>
          </a:p>
        </p:txBody>
      </p:sp>
      <p:pic>
        <p:nvPicPr>
          <p:cNvPr id="7" name="Picture 30">
            <a:extLst>
              <a:ext uri="{FF2B5EF4-FFF2-40B4-BE49-F238E27FC236}">
                <a16:creationId xmlns:a16="http://schemas.microsoft.com/office/drawing/2014/main" id="{D4D98864-3028-BCCA-3C04-A3CEC092BA49}"/>
              </a:ext>
            </a:extLst>
          </p:cNvPr>
          <p:cNvPicPr>
            <a:picLocks noChangeAspect="1"/>
          </p:cNvPicPr>
          <p:nvPr/>
        </p:nvPicPr>
        <p:blipFill>
          <a:blip r:embed="rId3"/>
          <a:srcRect/>
          <a:stretch>
            <a:fillRect/>
          </a:stretch>
        </p:blipFill>
        <p:spPr>
          <a:xfrm>
            <a:off x="309470" y="3133331"/>
            <a:ext cx="1423885" cy="1420325"/>
          </a:xfrm>
          <a:prstGeom prst="rect">
            <a:avLst/>
          </a:prstGeom>
        </p:spPr>
      </p:pic>
      <p:grpSp>
        <p:nvGrpSpPr>
          <p:cNvPr id="2" name="Group 1">
            <a:extLst>
              <a:ext uri="{FF2B5EF4-FFF2-40B4-BE49-F238E27FC236}">
                <a16:creationId xmlns:a16="http://schemas.microsoft.com/office/drawing/2014/main" id="{949ADD15-01B1-5D2B-7C84-10D43B0B27DE}"/>
              </a:ext>
            </a:extLst>
          </p:cNvPr>
          <p:cNvGrpSpPr/>
          <p:nvPr/>
        </p:nvGrpSpPr>
        <p:grpSpPr>
          <a:xfrm>
            <a:off x="114894" y="1009396"/>
            <a:ext cx="3075639" cy="875665"/>
            <a:chOff x="114894" y="1009396"/>
            <a:chExt cx="3075639" cy="875665"/>
          </a:xfrm>
        </p:grpSpPr>
        <p:sp>
          <p:nvSpPr>
            <p:cNvPr id="3" name="Arrow: Pentagon 2">
              <a:extLst>
                <a:ext uri="{FF2B5EF4-FFF2-40B4-BE49-F238E27FC236}">
                  <a16:creationId xmlns:a16="http://schemas.microsoft.com/office/drawing/2014/main" id="{447F6FFF-3382-FF57-55F8-69479AF253B1}"/>
                </a:ext>
              </a:extLst>
            </p:cNvPr>
            <p:cNvSpPr/>
            <p:nvPr/>
          </p:nvSpPr>
          <p:spPr>
            <a:xfrm>
              <a:off x="557946" y="1167772"/>
              <a:ext cx="2632587" cy="496996"/>
            </a:xfrm>
            <a:prstGeom prst="homePlate">
              <a:avLst/>
            </a:prstGeom>
            <a:solidFill>
              <a:schemeClr val="tx2"/>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50000"/>
                    </a:schemeClr>
                  </a:solidFill>
                </a:rPr>
                <a:t>Quan sát hình ảnh</a:t>
              </a:r>
            </a:p>
          </p:txBody>
        </p:sp>
        <p:sp>
          <p:nvSpPr>
            <p:cNvPr id="9" name="Freeform 8">
              <a:extLst>
                <a:ext uri="{FF2B5EF4-FFF2-40B4-BE49-F238E27FC236}">
                  <a16:creationId xmlns:a16="http://schemas.microsoft.com/office/drawing/2014/main" id="{34927573-CB8A-EE5E-0C65-D0B1F77E0AEB}"/>
                </a:ext>
              </a:extLst>
            </p:cNvPr>
            <p:cNvSpPr/>
            <p:nvPr/>
          </p:nvSpPr>
          <p:spPr>
            <a:xfrm>
              <a:off x="114894" y="1009396"/>
              <a:ext cx="684611" cy="875665"/>
            </a:xfrm>
            <a:custGeom>
              <a:avLst/>
              <a:gdLst/>
              <a:ahLst/>
              <a:cxnLst/>
              <a:rect l="l" t="t" r="r" b="b"/>
              <a:pathLst>
                <a:path w="3217025" h="4114800">
                  <a:moveTo>
                    <a:pt x="0" y="0"/>
                  </a:moveTo>
                  <a:lnTo>
                    <a:pt x="3217025" y="0"/>
                  </a:lnTo>
                  <a:lnTo>
                    <a:pt x="321702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pic>
        <p:nvPicPr>
          <p:cNvPr id="11" name="Picture 10">
            <a:extLst>
              <a:ext uri="{FF2B5EF4-FFF2-40B4-BE49-F238E27FC236}">
                <a16:creationId xmlns:a16="http://schemas.microsoft.com/office/drawing/2014/main" id="{4E14BBBA-282A-00F8-C41B-B5F979497C5C}"/>
              </a:ext>
            </a:extLst>
          </p:cNvPr>
          <p:cNvPicPr>
            <a:picLocks noChangeAspect="1"/>
          </p:cNvPicPr>
          <p:nvPr/>
        </p:nvPicPr>
        <p:blipFill>
          <a:blip r:embed="rId6"/>
          <a:stretch>
            <a:fillRect/>
          </a:stretch>
        </p:blipFill>
        <p:spPr>
          <a:xfrm>
            <a:off x="3473245" y="907842"/>
            <a:ext cx="5368413" cy="195443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487"/>
        <p:cNvGrpSpPr/>
        <p:nvPr/>
      </p:nvGrpSpPr>
      <p:grpSpPr>
        <a:xfrm>
          <a:off x="0" y="0"/>
          <a:ext cx="0" cy="0"/>
          <a:chOff x="0" y="0"/>
          <a:chExt cx="0" cy="0"/>
        </a:xfrm>
      </p:grpSpPr>
      <p:sp>
        <p:nvSpPr>
          <p:cNvPr id="6" name="TextBox 5">
            <a:extLst>
              <a:ext uri="{FF2B5EF4-FFF2-40B4-BE49-F238E27FC236}">
                <a16:creationId xmlns:a16="http://schemas.microsoft.com/office/drawing/2014/main" id="{5E6D1C5D-DD78-9E67-37D5-71372039E9AF}"/>
              </a:ext>
            </a:extLst>
          </p:cNvPr>
          <p:cNvSpPr txBox="1"/>
          <p:nvPr/>
        </p:nvSpPr>
        <p:spPr>
          <a:xfrm>
            <a:off x="2381865" y="319489"/>
            <a:ext cx="4483509" cy="553998"/>
          </a:xfrm>
          <a:prstGeom prst="rect">
            <a:avLst/>
          </a:prstGeom>
          <a:noFill/>
        </p:spPr>
        <p:txBody>
          <a:bodyPr wrap="square" rtlCol="0">
            <a:spAutoFit/>
          </a:bodyPr>
          <a:lstStyle/>
          <a:p>
            <a:pPr algn="ctr"/>
            <a:r>
              <a:rPr lang="en-US" sz="3000" b="1"/>
              <a:t>KHỞI ĐỘNG</a:t>
            </a:r>
          </a:p>
        </p:txBody>
      </p:sp>
      <p:pic>
        <p:nvPicPr>
          <p:cNvPr id="7" name="Picture 27">
            <a:extLst>
              <a:ext uri="{FF2B5EF4-FFF2-40B4-BE49-F238E27FC236}">
                <a16:creationId xmlns:a16="http://schemas.microsoft.com/office/drawing/2014/main" id="{91B0E470-A351-0B7F-D292-B6D913C9F6E7}"/>
              </a:ext>
            </a:extLst>
          </p:cNvPr>
          <p:cNvPicPr>
            <a:picLocks noChangeAspect="1"/>
          </p:cNvPicPr>
          <p:nvPr/>
        </p:nvPicPr>
        <p:blipFill>
          <a:blip r:embed="rId3"/>
          <a:srcRect/>
          <a:stretch>
            <a:fillRect/>
          </a:stretch>
        </p:blipFill>
        <p:spPr>
          <a:xfrm>
            <a:off x="539054" y="3105366"/>
            <a:ext cx="1110827" cy="1570076"/>
          </a:xfrm>
          <a:prstGeom prst="rect">
            <a:avLst/>
          </a:prstGeom>
        </p:spPr>
      </p:pic>
      <p:pic>
        <p:nvPicPr>
          <p:cNvPr id="8" name="Picture 7">
            <a:extLst>
              <a:ext uri="{FF2B5EF4-FFF2-40B4-BE49-F238E27FC236}">
                <a16:creationId xmlns:a16="http://schemas.microsoft.com/office/drawing/2014/main" id="{B2507EE9-C296-651D-DF52-288C1196F03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721" y="1201184"/>
            <a:ext cx="7476555" cy="1570076"/>
          </a:xfrm>
          <a:prstGeom prst="rect">
            <a:avLst/>
          </a:prstGeom>
        </p:spPr>
      </p:pic>
      <p:sp>
        <p:nvSpPr>
          <p:cNvPr id="9" name="TextBox 8">
            <a:extLst>
              <a:ext uri="{FF2B5EF4-FFF2-40B4-BE49-F238E27FC236}">
                <a16:creationId xmlns:a16="http://schemas.microsoft.com/office/drawing/2014/main" id="{7F5BE5D0-1304-BBB7-CAC6-9204B4D4D147}"/>
              </a:ext>
            </a:extLst>
          </p:cNvPr>
          <p:cNvSpPr txBox="1"/>
          <p:nvPr/>
        </p:nvSpPr>
        <p:spPr>
          <a:xfrm>
            <a:off x="1791929" y="2972412"/>
            <a:ext cx="6341806" cy="872034"/>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en-US" sz="1800" dirty="0" err="1" smtClean="0">
                <a:solidFill>
                  <a:srgbClr val="000000"/>
                </a:solidFill>
                <a:effectLst/>
                <a:latin typeface="+mj-lt"/>
                <a:ea typeface="Calibri" panose="020F0502020204030204" pitchFamily="34" charset="0"/>
                <a:cs typeface="Times New Roman" panose="02020603050405020304" pitchFamily="18" charset="0"/>
              </a:rPr>
              <a:t>Bên</a:t>
            </a:r>
            <a:r>
              <a:rPr lang="en-US" sz="1800" dirty="0" smtClean="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cạnh</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ứng</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dụng</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làm</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nhiên</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liệu</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em</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có</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biết</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ứng</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dụng</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nào</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khác</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của</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dầu</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mỏ</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khí</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mỏ</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dầu</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và</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khí</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thiên</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dirty="0" err="1">
                <a:solidFill>
                  <a:srgbClr val="000000"/>
                </a:solidFill>
                <a:effectLst/>
                <a:latin typeface="+mj-lt"/>
                <a:ea typeface="Calibri" panose="020F0502020204030204" pitchFamily="34" charset="0"/>
                <a:cs typeface="Times New Roman" panose="02020603050405020304" pitchFamily="18" charset="0"/>
              </a:rPr>
              <a:t>nhiên</a:t>
            </a:r>
            <a:r>
              <a:rPr lang="en-US" sz="1800" dirty="0">
                <a:solidFill>
                  <a:srgbClr val="000000"/>
                </a:solidFill>
                <a:effectLst/>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p:txBody>
      </p:sp>
      <p:sp>
        <p:nvSpPr>
          <p:cNvPr id="10" name="Arrow: Pentagon 9">
            <a:extLst>
              <a:ext uri="{FF2B5EF4-FFF2-40B4-BE49-F238E27FC236}">
                <a16:creationId xmlns:a16="http://schemas.microsoft.com/office/drawing/2014/main" id="{1B0613D2-B192-8B83-8595-61AB10C8EDC5}"/>
              </a:ext>
            </a:extLst>
          </p:cNvPr>
          <p:cNvSpPr/>
          <p:nvPr/>
        </p:nvSpPr>
        <p:spPr>
          <a:xfrm>
            <a:off x="-1" y="596488"/>
            <a:ext cx="2544097" cy="421263"/>
          </a:xfrm>
          <a:prstGeom prst="homePlat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Quan sát hình ảnh</a:t>
            </a:r>
          </a:p>
        </p:txBody>
      </p:sp>
    </p:spTree>
    <p:extLst>
      <p:ext uri="{BB962C8B-B14F-4D97-AF65-F5344CB8AC3E}">
        <p14:creationId xmlns:p14="http://schemas.microsoft.com/office/powerpoint/2010/main" val="168345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672"/>
        <p:cNvGrpSpPr/>
        <p:nvPr/>
      </p:nvGrpSpPr>
      <p:grpSpPr>
        <a:xfrm>
          <a:off x="0" y="0"/>
          <a:ext cx="0" cy="0"/>
          <a:chOff x="0" y="0"/>
          <a:chExt cx="0" cy="0"/>
        </a:xfrm>
      </p:grpSpPr>
      <p:sp>
        <p:nvSpPr>
          <p:cNvPr id="4" name="TextBox 3">
            <a:extLst>
              <a:ext uri="{FF2B5EF4-FFF2-40B4-BE49-F238E27FC236}">
                <a16:creationId xmlns:a16="http://schemas.microsoft.com/office/drawing/2014/main" id="{1B06DF0B-548F-9F8F-AF7E-7898B2433D08}"/>
              </a:ext>
            </a:extLst>
          </p:cNvPr>
          <p:cNvSpPr txBox="1"/>
          <p:nvPr/>
        </p:nvSpPr>
        <p:spPr>
          <a:xfrm>
            <a:off x="1467430" y="278513"/>
            <a:ext cx="6048682" cy="59817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1. Khái niệm và phân loại</a:t>
            </a:r>
          </a:p>
        </p:txBody>
      </p:sp>
      <p:sp>
        <p:nvSpPr>
          <p:cNvPr id="6" name="TextBox 5">
            <a:extLst>
              <a:ext uri="{FF2B5EF4-FFF2-40B4-BE49-F238E27FC236}">
                <a16:creationId xmlns:a16="http://schemas.microsoft.com/office/drawing/2014/main" id="{E0941C44-0BC2-7C37-EA4E-CCBB6251D16E}"/>
              </a:ext>
            </a:extLst>
          </p:cNvPr>
          <p:cNvSpPr txBox="1"/>
          <p:nvPr/>
        </p:nvSpPr>
        <p:spPr>
          <a:xfrm>
            <a:off x="1021412" y="981171"/>
            <a:ext cx="6568563" cy="2862322"/>
          </a:xfrm>
          <a:prstGeom prst="rect">
            <a:avLst/>
          </a:prstGeom>
          <a:noFill/>
        </p:spPr>
        <p:txBody>
          <a:bodyPr wrap="square">
            <a:spAutoFit/>
          </a:bodyPr>
          <a:lstStyle/>
          <a:p>
            <a:pPr marL="342900" indent="-342900" algn="just">
              <a:lnSpc>
                <a:spcPct val="150000"/>
              </a:lnSpc>
              <a:buFontTx/>
              <a:buChar char="-"/>
            </a:pPr>
            <a:r>
              <a:rPr lang="en-US" sz="2000" dirty="0" err="1" smtClean="0">
                <a:latin typeface="+mj-lt"/>
              </a:rPr>
              <a:t>Nhiên</a:t>
            </a:r>
            <a:r>
              <a:rPr lang="en-US" sz="2000" dirty="0" smtClean="0">
                <a:latin typeface="+mj-lt"/>
              </a:rPr>
              <a:t> </a:t>
            </a:r>
            <a:r>
              <a:rPr lang="en-US" sz="2000" dirty="0" err="1" smtClean="0">
                <a:latin typeface="+mj-lt"/>
              </a:rPr>
              <a:t>liệu</a:t>
            </a:r>
            <a:r>
              <a:rPr lang="en-US" sz="2000" dirty="0" smtClean="0">
                <a:latin typeface="+mj-lt"/>
              </a:rPr>
              <a:t> </a:t>
            </a:r>
            <a:r>
              <a:rPr lang="en-US" sz="2000" dirty="0" err="1" smtClean="0">
                <a:latin typeface="+mj-lt"/>
              </a:rPr>
              <a:t>là</a:t>
            </a:r>
            <a:r>
              <a:rPr lang="en-US" sz="2000" dirty="0" smtClean="0">
                <a:latin typeface="+mj-lt"/>
              </a:rPr>
              <a:t> </a:t>
            </a:r>
            <a:r>
              <a:rPr lang="en-US" sz="2000" dirty="0" err="1" smtClean="0">
                <a:latin typeface="+mj-lt"/>
              </a:rPr>
              <a:t>những</a:t>
            </a:r>
            <a:r>
              <a:rPr lang="en-US" sz="2000" dirty="0" smtClean="0">
                <a:latin typeface="+mj-lt"/>
              </a:rPr>
              <a:t> </a:t>
            </a:r>
            <a:r>
              <a:rPr lang="en-US" sz="2000" dirty="0" err="1" smtClean="0">
                <a:latin typeface="+mj-lt"/>
              </a:rPr>
              <a:t>chất</a:t>
            </a:r>
            <a:r>
              <a:rPr lang="en-US" sz="2000" dirty="0" smtClean="0">
                <a:latin typeface="+mj-lt"/>
              </a:rPr>
              <a:t> </a:t>
            </a:r>
            <a:r>
              <a:rPr lang="en-US" sz="2000" dirty="0" err="1" smtClean="0">
                <a:latin typeface="+mj-lt"/>
              </a:rPr>
              <a:t>cháy</a:t>
            </a:r>
            <a:r>
              <a:rPr lang="en-US" sz="2000" dirty="0" smtClean="0">
                <a:latin typeface="+mj-lt"/>
              </a:rPr>
              <a:t> </a:t>
            </a:r>
            <a:r>
              <a:rPr lang="en-US" sz="2000" dirty="0" err="1" smtClean="0">
                <a:latin typeface="+mj-lt"/>
              </a:rPr>
              <a:t>được</a:t>
            </a:r>
            <a:r>
              <a:rPr lang="en-US" sz="2000" dirty="0" smtClean="0">
                <a:latin typeface="+mj-lt"/>
              </a:rPr>
              <a:t>, </a:t>
            </a:r>
            <a:r>
              <a:rPr lang="en-US" sz="2000" dirty="0" err="1" smtClean="0">
                <a:latin typeface="+mj-lt"/>
              </a:rPr>
              <a:t>khi</a:t>
            </a:r>
            <a:r>
              <a:rPr lang="en-US" sz="2000" dirty="0" smtClean="0">
                <a:latin typeface="+mj-lt"/>
              </a:rPr>
              <a:t> </a:t>
            </a:r>
            <a:r>
              <a:rPr lang="en-US" sz="2000" dirty="0" err="1" smtClean="0">
                <a:latin typeface="+mj-lt"/>
              </a:rPr>
              <a:t>cháy</a:t>
            </a:r>
            <a:r>
              <a:rPr lang="en-US" sz="2000" dirty="0" smtClean="0">
                <a:latin typeface="+mj-lt"/>
              </a:rPr>
              <a:t> </a:t>
            </a:r>
            <a:r>
              <a:rPr lang="en-US" sz="2000" dirty="0" err="1" smtClean="0">
                <a:latin typeface="+mj-lt"/>
              </a:rPr>
              <a:t>tỏa</a:t>
            </a:r>
            <a:r>
              <a:rPr lang="en-US" sz="2000" dirty="0" smtClean="0">
                <a:latin typeface="+mj-lt"/>
              </a:rPr>
              <a:t> </a:t>
            </a:r>
            <a:r>
              <a:rPr lang="en-US" sz="2000" dirty="0" err="1" smtClean="0">
                <a:latin typeface="+mj-lt"/>
              </a:rPr>
              <a:t>nhiệt</a:t>
            </a:r>
            <a:r>
              <a:rPr lang="en-US" sz="2000" dirty="0" smtClean="0">
                <a:latin typeface="+mj-lt"/>
              </a:rPr>
              <a:t> </a:t>
            </a:r>
            <a:r>
              <a:rPr lang="en-US" sz="2000" dirty="0" err="1" smtClean="0">
                <a:latin typeface="+mj-lt"/>
              </a:rPr>
              <a:t>và</a:t>
            </a:r>
            <a:r>
              <a:rPr lang="en-US" sz="2000" dirty="0" smtClean="0">
                <a:latin typeface="+mj-lt"/>
              </a:rPr>
              <a:t> </a:t>
            </a:r>
            <a:r>
              <a:rPr lang="en-US" sz="2000" dirty="0" err="1" smtClean="0">
                <a:latin typeface="+mj-lt"/>
              </a:rPr>
              <a:t>phát</a:t>
            </a:r>
            <a:r>
              <a:rPr lang="en-US" sz="2000" dirty="0" smtClean="0">
                <a:latin typeface="+mj-lt"/>
              </a:rPr>
              <a:t> </a:t>
            </a:r>
            <a:r>
              <a:rPr lang="en-US" sz="2000" dirty="0" err="1" smtClean="0">
                <a:latin typeface="+mj-lt"/>
              </a:rPr>
              <a:t>sáng</a:t>
            </a:r>
            <a:r>
              <a:rPr lang="en-US" sz="2000" dirty="0" smtClean="0">
                <a:latin typeface="+mj-lt"/>
              </a:rPr>
              <a:t>.</a:t>
            </a:r>
          </a:p>
          <a:p>
            <a:pPr marL="342900" indent="-342900" algn="just">
              <a:lnSpc>
                <a:spcPct val="150000"/>
              </a:lnSpc>
              <a:buFontTx/>
              <a:buChar char="-"/>
            </a:pPr>
            <a:r>
              <a:rPr lang="en-US" sz="2000" dirty="0" smtClean="0">
                <a:latin typeface="+mj-lt"/>
              </a:rPr>
              <a:t>3 </a:t>
            </a:r>
            <a:r>
              <a:rPr lang="en-US" sz="2000" dirty="0" err="1" smtClean="0">
                <a:latin typeface="+mj-lt"/>
              </a:rPr>
              <a:t>trạng</a:t>
            </a:r>
            <a:r>
              <a:rPr lang="en-US" sz="2000" dirty="0" smtClean="0">
                <a:latin typeface="+mj-lt"/>
              </a:rPr>
              <a:t> </a:t>
            </a:r>
            <a:r>
              <a:rPr lang="en-US" sz="2000" dirty="0" err="1" smtClean="0">
                <a:latin typeface="+mj-lt"/>
              </a:rPr>
              <a:t>thái</a:t>
            </a:r>
            <a:r>
              <a:rPr lang="en-US" sz="2000" dirty="0" smtClean="0">
                <a:latin typeface="+mj-lt"/>
              </a:rPr>
              <a:t> </a:t>
            </a:r>
            <a:r>
              <a:rPr lang="en-US" sz="2000" dirty="0" err="1" smtClean="0">
                <a:latin typeface="+mj-lt"/>
              </a:rPr>
              <a:t>tồn</a:t>
            </a:r>
            <a:r>
              <a:rPr lang="en-US" sz="2000" dirty="0" smtClean="0">
                <a:latin typeface="+mj-lt"/>
              </a:rPr>
              <a:t> </a:t>
            </a:r>
            <a:r>
              <a:rPr lang="en-US" sz="2000" dirty="0" err="1" smtClean="0">
                <a:latin typeface="+mj-lt"/>
              </a:rPr>
              <a:t>tại</a:t>
            </a:r>
            <a:r>
              <a:rPr lang="en-US" sz="2000" dirty="0" smtClean="0">
                <a:latin typeface="+mj-lt"/>
              </a:rPr>
              <a:t>: </a:t>
            </a:r>
            <a:r>
              <a:rPr lang="en-US" sz="2000" dirty="0" err="1" smtClean="0">
                <a:latin typeface="+mj-lt"/>
              </a:rPr>
              <a:t>nhiên</a:t>
            </a:r>
            <a:r>
              <a:rPr lang="en-US" sz="2000" dirty="0" smtClean="0">
                <a:latin typeface="+mj-lt"/>
              </a:rPr>
              <a:t> </a:t>
            </a:r>
            <a:r>
              <a:rPr lang="en-US" sz="2000" dirty="0" err="1" smtClean="0">
                <a:latin typeface="+mj-lt"/>
              </a:rPr>
              <a:t>liệu</a:t>
            </a:r>
            <a:r>
              <a:rPr lang="en-US" sz="2000" dirty="0" smtClean="0">
                <a:latin typeface="+mj-lt"/>
              </a:rPr>
              <a:t> </a:t>
            </a:r>
            <a:r>
              <a:rPr lang="en-US" sz="2000" dirty="0" err="1" smtClean="0">
                <a:latin typeface="+mj-lt"/>
              </a:rPr>
              <a:t>rắn</a:t>
            </a:r>
            <a:r>
              <a:rPr lang="en-US" sz="2000" dirty="0" smtClean="0">
                <a:latin typeface="+mj-lt"/>
              </a:rPr>
              <a:t>( than </a:t>
            </a:r>
            <a:r>
              <a:rPr lang="en-US" sz="2000" dirty="0" err="1" smtClean="0">
                <a:latin typeface="+mj-lt"/>
              </a:rPr>
              <a:t>gỗ</a:t>
            </a:r>
            <a:r>
              <a:rPr lang="en-US" sz="2000" dirty="0" smtClean="0">
                <a:latin typeface="+mj-lt"/>
              </a:rPr>
              <a:t>, than </a:t>
            </a:r>
            <a:r>
              <a:rPr lang="en-US" sz="2000" dirty="0" err="1" smtClean="0">
                <a:latin typeface="+mj-lt"/>
              </a:rPr>
              <a:t>mỏ</a:t>
            </a:r>
            <a:r>
              <a:rPr lang="en-US" sz="2000" dirty="0" smtClean="0">
                <a:latin typeface="+mj-lt"/>
              </a:rPr>
              <a:t>), </a:t>
            </a:r>
            <a:r>
              <a:rPr lang="en-US" sz="2000" dirty="0" err="1" smtClean="0">
                <a:latin typeface="+mj-lt"/>
              </a:rPr>
              <a:t>nhiên</a:t>
            </a:r>
            <a:r>
              <a:rPr lang="en-US" sz="2000" dirty="0" smtClean="0">
                <a:latin typeface="+mj-lt"/>
              </a:rPr>
              <a:t> </a:t>
            </a:r>
            <a:r>
              <a:rPr lang="en-US" sz="2000" dirty="0" err="1" smtClean="0">
                <a:latin typeface="+mj-lt"/>
              </a:rPr>
              <a:t>liệu</a:t>
            </a:r>
            <a:r>
              <a:rPr lang="en-US" sz="2000" dirty="0" smtClean="0">
                <a:latin typeface="+mj-lt"/>
              </a:rPr>
              <a:t> </a:t>
            </a:r>
            <a:r>
              <a:rPr lang="en-US" sz="2000" dirty="0" err="1" smtClean="0">
                <a:latin typeface="+mj-lt"/>
              </a:rPr>
              <a:t>lỏng</a:t>
            </a:r>
            <a:r>
              <a:rPr lang="en-US" sz="2000" dirty="0" smtClean="0">
                <a:latin typeface="+mj-lt"/>
              </a:rPr>
              <a:t>( </a:t>
            </a:r>
            <a:r>
              <a:rPr lang="en-US" sz="2000" dirty="0" err="1" smtClean="0">
                <a:latin typeface="+mj-lt"/>
              </a:rPr>
              <a:t>xăng</a:t>
            </a:r>
            <a:r>
              <a:rPr lang="en-US" sz="2000" dirty="0" smtClean="0">
                <a:latin typeface="+mj-lt"/>
              </a:rPr>
              <a:t>, ethanol) </a:t>
            </a:r>
            <a:r>
              <a:rPr lang="en-US" sz="2000" dirty="0" err="1" smtClean="0">
                <a:latin typeface="+mj-lt"/>
              </a:rPr>
              <a:t>và</a:t>
            </a:r>
            <a:r>
              <a:rPr lang="en-US" sz="2000" dirty="0" smtClean="0">
                <a:latin typeface="+mj-lt"/>
              </a:rPr>
              <a:t> </a:t>
            </a:r>
            <a:r>
              <a:rPr lang="en-US" sz="2000" dirty="0" err="1" smtClean="0">
                <a:latin typeface="+mj-lt"/>
              </a:rPr>
              <a:t>nhiên</a:t>
            </a:r>
            <a:r>
              <a:rPr lang="en-US" sz="2000" dirty="0" smtClean="0">
                <a:latin typeface="+mj-lt"/>
              </a:rPr>
              <a:t> </a:t>
            </a:r>
            <a:r>
              <a:rPr lang="en-US" sz="2000" dirty="0" err="1" smtClean="0">
                <a:latin typeface="+mj-lt"/>
              </a:rPr>
              <a:t>liệu</a:t>
            </a:r>
            <a:r>
              <a:rPr lang="en-US" sz="2000" dirty="0" smtClean="0">
                <a:latin typeface="+mj-lt"/>
              </a:rPr>
              <a:t> </a:t>
            </a:r>
            <a:r>
              <a:rPr lang="en-US" sz="2000" dirty="0" err="1" smtClean="0">
                <a:latin typeface="+mj-lt"/>
              </a:rPr>
              <a:t>khí</a:t>
            </a:r>
            <a:r>
              <a:rPr lang="en-US" sz="2000" dirty="0" smtClean="0">
                <a:latin typeface="+mj-lt"/>
              </a:rPr>
              <a:t>( hydrogen, methane, propane).</a:t>
            </a:r>
          </a:p>
          <a:p>
            <a:pPr marL="342900" indent="-342900" algn="just">
              <a:lnSpc>
                <a:spcPct val="150000"/>
              </a:lnSpc>
              <a:buFontTx/>
              <a:buChar char="-"/>
            </a:pPr>
            <a:endParaRPr lang="en-US" sz="2000" dirty="0">
              <a:latin typeface="+mj-lt"/>
            </a:endParaRPr>
          </a:p>
        </p:txBody>
      </p:sp>
      <p:pic>
        <p:nvPicPr>
          <p:cNvPr id="7" name="Picture 30">
            <a:extLst>
              <a:ext uri="{FF2B5EF4-FFF2-40B4-BE49-F238E27FC236}">
                <a16:creationId xmlns:a16="http://schemas.microsoft.com/office/drawing/2014/main" id="{D4D98864-3028-BCCA-3C04-A3CEC092BA49}"/>
              </a:ext>
            </a:extLst>
          </p:cNvPr>
          <p:cNvPicPr>
            <a:picLocks noChangeAspect="1"/>
          </p:cNvPicPr>
          <p:nvPr/>
        </p:nvPicPr>
        <p:blipFill>
          <a:blip r:embed="rId3"/>
          <a:srcRect/>
          <a:stretch>
            <a:fillRect/>
          </a:stretch>
        </p:blipFill>
        <p:spPr>
          <a:xfrm>
            <a:off x="309470" y="3133331"/>
            <a:ext cx="1423885" cy="1420325"/>
          </a:xfrm>
          <a:prstGeom prst="rect">
            <a:avLst/>
          </a:prstGeom>
        </p:spPr>
      </p:pic>
    </p:spTree>
    <p:extLst>
      <p:ext uri="{BB962C8B-B14F-4D97-AF65-F5344CB8AC3E}">
        <p14:creationId xmlns:p14="http://schemas.microsoft.com/office/powerpoint/2010/main" val="4135570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4" name="TextBox 3">
            <a:extLst>
              <a:ext uri="{FF2B5EF4-FFF2-40B4-BE49-F238E27FC236}">
                <a16:creationId xmlns:a16="http://schemas.microsoft.com/office/drawing/2014/main" id="{F6DEFC07-B0E4-E107-0CD4-3B6798C3CC57}"/>
              </a:ext>
            </a:extLst>
          </p:cNvPr>
          <p:cNvSpPr txBox="1"/>
          <p:nvPr/>
        </p:nvSpPr>
        <p:spPr>
          <a:xfrm>
            <a:off x="2230817" y="193149"/>
            <a:ext cx="4575686" cy="598177"/>
          </a:xfrm>
          <a:prstGeom prst="rect">
            <a:avLst/>
          </a:prstGeom>
          <a:noFill/>
        </p:spPr>
        <p:txBody>
          <a:bodyPr wrap="square">
            <a:spAutoFit/>
          </a:bodyPr>
          <a:lstStyle/>
          <a:p>
            <a:pPr marL="0" marR="0" algn="ctr">
              <a:lnSpc>
                <a:spcPct val="150000"/>
              </a:lnSpc>
              <a:spcBef>
                <a:spcPts val="0"/>
              </a:spcBef>
              <a:spcAft>
                <a:spcPts val="0"/>
              </a:spcAft>
            </a:pPr>
            <a:r>
              <a:rPr lang="vi-VN" sz="2500" b="1">
                <a:solidFill>
                  <a:srgbClr val="000000"/>
                </a:solidFill>
                <a:effectLst/>
                <a:latin typeface="+mn-lt"/>
                <a:ea typeface="Calibri" panose="020F0502020204030204" pitchFamily="34" charset="0"/>
                <a:cs typeface="Times New Roman" panose="02020603050405020304" pitchFamily="18" charset="0"/>
              </a:rPr>
              <a:t>2. Sử dụng nhiên liệu</a:t>
            </a:r>
            <a:endParaRPr lang="en-US" sz="2500">
              <a:effectLst/>
              <a:latin typeface="+mn-lt"/>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p:pic>
        <p:nvPicPr>
          <p:cNvPr id="8" name="Picture 7">
            <a:extLst>
              <a:ext uri="{FF2B5EF4-FFF2-40B4-BE49-F238E27FC236}">
                <a16:creationId xmlns:a16="http://schemas.microsoft.com/office/drawing/2014/main" id="{9100E8D7-1336-2ED7-71AB-E1A29D8ECE6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0074" y="1272722"/>
            <a:ext cx="2214858" cy="2156953"/>
          </a:xfrm>
          <a:prstGeom prst="rect">
            <a:avLst/>
          </a:prstGeom>
        </p:spPr>
      </p:pic>
      <p:pic>
        <p:nvPicPr>
          <p:cNvPr id="9" name="Picture 8">
            <a:extLst>
              <a:ext uri="{FF2B5EF4-FFF2-40B4-BE49-F238E27FC236}">
                <a16:creationId xmlns:a16="http://schemas.microsoft.com/office/drawing/2014/main" id="{9FF64AF7-9568-0920-73A0-F3864762AD1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93209" y="3333812"/>
            <a:ext cx="1619250" cy="1390650"/>
          </a:xfrm>
          <a:prstGeom prst="rect">
            <a:avLst/>
          </a:prstGeom>
        </p:spPr>
      </p:pic>
      <p:pic>
        <p:nvPicPr>
          <p:cNvPr id="10" name="Picture 9">
            <a:extLst>
              <a:ext uri="{FF2B5EF4-FFF2-40B4-BE49-F238E27FC236}">
                <a16:creationId xmlns:a16="http://schemas.microsoft.com/office/drawing/2014/main" id="{1B173F37-71DD-866A-77A6-F6201C4AB1A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3777800"/>
            <a:ext cx="2308932" cy="946662"/>
          </a:xfrm>
          <a:prstGeom prst="rect">
            <a:avLst/>
          </a:prstGeom>
        </p:spPr>
      </p:pic>
      <p:sp>
        <p:nvSpPr>
          <p:cNvPr id="11" name="Right Brace 10">
            <a:extLst>
              <a:ext uri="{FF2B5EF4-FFF2-40B4-BE49-F238E27FC236}">
                <a16:creationId xmlns:a16="http://schemas.microsoft.com/office/drawing/2014/main" id="{1EC45A4F-F170-BD58-4BD5-D83CB205B934}"/>
              </a:ext>
            </a:extLst>
          </p:cNvPr>
          <p:cNvSpPr/>
          <p:nvPr/>
        </p:nvSpPr>
        <p:spPr>
          <a:xfrm rot="10800000">
            <a:off x="3459616" y="1359063"/>
            <a:ext cx="884902" cy="3274142"/>
          </a:xfrm>
          <a:prstGeom prst="rightBrace">
            <a:avLst>
              <a:gd name="adj1" fmla="val 29232"/>
              <a:gd name="adj2" fmla="val 50000"/>
            </a:avLst>
          </a:prstGeom>
          <a:ln w="28575"/>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2B5969E9-3534-4AF1-1296-96862FD2017B}"/>
              </a:ext>
            </a:extLst>
          </p:cNvPr>
          <p:cNvSpPr txBox="1"/>
          <p:nvPr/>
        </p:nvSpPr>
        <p:spPr>
          <a:xfrm>
            <a:off x="4441109" y="1101140"/>
            <a:ext cx="4039214" cy="1420325"/>
          </a:xfrm>
          <a:prstGeom prst="rect">
            <a:avLst/>
          </a:prstGeom>
          <a:noFill/>
        </p:spPr>
        <p:txBody>
          <a:bodyPr wrap="square">
            <a:spAutoFit/>
          </a:bodyPr>
          <a:lstStyle/>
          <a:p>
            <a:pPr algn="just">
              <a:lnSpc>
                <a:spcPct val="150000"/>
              </a:lnSpc>
            </a:pPr>
            <a:r>
              <a:rPr lang="fr-FR" sz="2000" kern="0">
                <a:solidFill>
                  <a:srgbClr val="000000"/>
                </a:solidFill>
                <a:effectLst/>
                <a:latin typeface="+mj-lt"/>
                <a:ea typeface="Calibri" panose="020F0502020204030204" pitchFamily="34" charset="0"/>
                <a:cs typeface="Times New Roman" panose="02020603050405020304" pitchFamily="18" charset="0"/>
              </a:rPr>
              <a:t>Bếp nấu ăn, xe máy, ô tô ở Việt Nam hiện đang sử dụng những loại nhiên liệu gì? </a:t>
            </a:r>
            <a:endParaRPr lang="en-US" sz="2000">
              <a:latin typeface="+mj-lt"/>
            </a:endParaRPr>
          </a:p>
        </p:txBody>
      </p:sp>
      <p:sp>
        <p:nvSpPr>
          <p:cNvPr id="13" name="TextBox 12">
            <a:extLst>
              <a:ext uri="{FF2B5EF4-FFF2-40B4-BE49-F238E27FC236}">
                <a16:creationId xmlns:a16="http://schemas.microsoft.com/office/drawing/2014/main" id="{94FE6B69-AC18-24F1-AD6F-EF5D146E2A3F}"/>
              </a:ext>
            </a:extLst>
          </p:cNvPr>
          <p:cNvSpPr txBox="1"/>
          <p:nvPr/>
        </p:nvSpPr>
        <p:spPr>
          <a:xfrm>
            <a:off x="4441109" y="3207631"/>
            <a:ext cx="4102817" cy="1420325"/>
          </a:xfrm>
          <a:prstGeom prst="rect">
            <a:avLst/>
          </a:prstGeom>
          <a:noFill/>
        </p:spPr>
        <p:txBody>
          <a:bodyPr wrap="square">
            <a:spAutoFit/>
          </a:bodyPr>
          <a:lstStyle/>
          <a:p>
            <a:pPr marL="0" marR="0" algn="just">
              <a:lnSpc>
                <a:spcPct val="150000"/>
              </a:lnSpc>
              <a:spcBef>
                <a:spcPts val="0"/>
              </a:spcBef>
              <a:spcAft>
                <a:spcPts val="0"/>
              </a:spcAft>
            </a:pPr>
            <a:r>
              <a:rPr lang="fr-FR" sz="2000">
                <a:solidFill>
                  <a:srgbClr val="000000"/>
                </a:solidFill>
                <a:effectLst/>
                <a:latin typeface="+mj-lt"/>
                <a:ea typeface="Calibri" panose="020F0502020204030204" pitchFamily="34" charset="0"/>
                <a:cs typeface="Times New Roman" panose="02020603050405020304" pitchFamily="18" charset="0"/>
              </a:rPr>
              <a:t>Hãy đề xuất một số biện pháp sử dụng các loại nhiên liệu này an toàn và hiệu quả.</a:t>
            </a:r>
            <a:endParaRPr lang="en-US" sz="2000">
              <a:effectLst/>
              <a:latin typeface="+mj-lt"/>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DB8048F6-FC03-C4CA-FA53-C9ED27F5AED5}"/>
              </a:ext>
            </a:extLst>
          </p:cNvPr>
          <p:cNvSpPr/>
          <p:nvPr/>
        </p:nvSpPr>
        <p:spPr>
          <a:xfrm>
            <a:off x="5349517" y="2550962"/>
            <a:ext cx="2101645" cy="592657"/>
          </a:xfrm>
          <a:prstGeom prst="roundRect">
            <a:avLst/>
          </a:prstGeom>
          <a:solidFill>
            <a:schemeClr val="bg1">
              <a:lumMod val="9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rPr>
              <a:t>Xăng, dầu hỏa</a:t>
            </a:r>
          </a:p>
        </p:txBody>
      </p:sp>
      <p:sp>
        <p:nvSpPr>
          <p:cNvPr id="15" name="Rectangle: Rounded Corners 14">
            <a:extLst>
              <a:ext uri="{FF2B5EF4-FFF2-40B4-BE49-F238E27FC236}">
                <a16:creationId xmlns:a16="http://schemas.microsoft.com/office/drawing/2014/main" id="{4B5E5979-CF06-E789-0F17-761DCC65FFC4}"/>
              </a:ext>
            </a:extLst>
          </p:cNvPr>
          <p:cNvSpPr/>
          <p:nvPr/>
        </p:nvSpPr>
        <p:spPr>
          <a:xfrm>
            <a:off x="6566259" y="4251131"/>
            <a:ext cx="884903" cy="555216"/>
          </a:xfrm>
          <a:prstGeom prst="roundRect">
            <a:avLst/>
          </a:prstGeom>
          <a:solidFill>
            <a:schemeClr val="bg1">
              <a:lumMod val="9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rPr>
              <a:t>Gas</a:t>
            </a:r>
          </a:p>
        </p:txBody>
      </p:sp>
      <p:sp>
        <p:nvSpPr>
          <p:cNvPr id="16" name="TextBox 15">
            <a:extLst>
              <a:ext uri="{FF2B5EF4-FFF2-40B4-BE49-F238E27FC236}">
                <a16:creationId xmlns:a16="http://schemas.microsoft.com/office/drawing/2014/main" id="{D9C77929-A9E1-43A1-6B3D-77C18251F0B2}"/>
              </a:ext>
            </a:extLst>
          </p:cNvPr>
          <p:cNvSpPr txBox="1"/>
          <p:nvPr/>
        </p:nvSpPr>
        <p:spPr>
          <a:xfrm>
            <a:off x="2956591" y="346566"/>
            <a:ext cx="3443748" cy="446276"/>
          </a:xfrm>
          <a:prstGeom prst="rect">
            <a:avLst/>
          </a:prstGeom>
          <a:noFill/>
        </p:spPr>
        <p:txBody>
          <a:bodyPr wrap="square" rtlCol="0">
            <a:spAutoFit/>
          </a:bodyPr>
          <a:lstStyle/>
          <a:p>
            <a:r>
              <a:rPr lang="en-US" sz="2300" b="1"/>
              <a:t>THẢO LUẬN NHÓM</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709"/>
        <p:cNvGrpSpPr/>
        <p:nvPr/>
      </p:nvGrpSpPr>
      <p:grpSpPr>
        <a:xfrm>
          <a:off x="0" y="0"/>
          <a:ext cx="0" cy="0"/>
          <a:chOff x="0" y="0"/>
          <a:chExt cx="0" cy="0"/>
        </a:xfrm>
      </p:grpSpPr>
      <p:sp>
        <p:nvSpPr>
          <p:cNvPr id="8" name="TextBox 7">
            <a:extLst>
              <a:ext uri="{FF2B5EF4-FFF2-40B4-BE49-F238E27FC236}">
                <a16:creationId xmlns:a16="http://schemas.microsoft.com/office/drawing/2014/main" id="{6B27082A-8B08-4BB1-3DAF-A46BEB7BC542}"/>
              </a:ext>
            </a:extLst>
          </p:cNvPr>
          <p:cNvSpPr txBox="1"/>
          <p:nvPr/>
        </p:nvSpPr>
        <p:spPr>
          <a:xfrm>
            <a:off x="501048" y="1222272"/>
            <a:ext cx="2305203" cy="1287532"/>
          </a:xfrm>
          <a:prstGeom prst="rect">
            <a:avLst/>
          </a:prstGeom>
          <a:noFill/>
        </p:spPr>
        <p:txBody>
          <a:bodyPr wrap="square">
            <a:spAutoFit/>
          </a:bodyPr>
          <a:lstStyle/>
          <a:p>
            <a:pPr marL="0" marR="0" algn="just">
              <a:lnSpc>
                <a:spcPct val="150000"/>
              </a:lnSpc>
              <a:spcBef>
                <a:spcPts val="0"/>
              </a:spcBef>
              <a:spcAft>
                <a:spcPts val="0"/>
              </a:spcAft>
            </a:pPr>
            <a:r>
              <a:rPr lang="fr-FR" sz="1800">
                <a:latin typeface="+mj-lt"/>
                <a:ea typeface="Calibri" panose="020F0502020204030204" pitchFamily="34" charset="0"/>
                <a:cs typeface="Times New Roman" panose="02020603050405020304" pitchFamily="18" charset="0"/>
              </a:rPr>
              <a:t>D</a:t>
            </a:r>
            <a:r>
              <a:rPr lang="fr-FR" sz="1800">
                <a:solidFill>
                  <a:srgbClr val="000000"/>
                </a:solidFill>
                <a:effectLst/>
                <a:latin typeface="+mj-lt"/>
                <a:ea typeface="Calibri" panose="020F0502020204030204" pitchFamily="34" charset="0"/>
                <a:cs typeface="Times New Roman" panose="02020603050405020304" pitchFamily="18" charset="0"/>
              </a:rPr>
              <a:t>ùng làm nhiên liệu cho xe máy, ô tô, máy bay.</a:t>
            </a:r>
            <a:endParaRPr lang="en-US" sz="1800">
              <a:effectLst/>
              <a:latin typeface="+mj-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1B48B74-81C5-9146-F7F9-A235546D79ED}"/>
              </a:ext>
            </a:extLst>
          </p:cNvPr>
          <p:cNvSpPr txBox="1"/>
          <p:nvPr/>
        </p:nvSpPr>
        <p:spPr>
          <a:xfrm>
            <a:off x="3159309" y="1222272"/>
            <a:ext cx="2240364" cy="1287532"/>
          </a:xfrm>
          <a:prstGeom prst="rect">
            <a:avLst/>
          </a:prstGeom>
          <a:noFill/>
        </p:spPr>
        <p:txBody>
          <a:bodyPr wrap="square">
            <a:spAutoFit/>
          </a:bodyPr>
          <a:lstStyle/>
          <a:p>
            <a:pPr marL="0" marR="0" algn="just">
              <a:lnSpc>
                <a:spcPct val="150000"/>
              </a:lnSpc>
              <a:spcBef>
                <a:spcPts val="0"/>
              </a:spcBef>
              <a:spcAft>
                <a:spcPts val="0"/>
              </a:spcAft>
            </a:pPr>
            <a:r>
              <a:rPr lang="fr-FR" sz="1800">
                <a:latin typeface="+mj-lt"/>
                <a:ea typeface="Calibri" panose="020F0502020204030204" pitchFamily="34" charset="0"/>
                <a:cs typeface="Times New Roman" panose="02020603050405020304" pitchFamily="18" charset="0"/>
              </a:rPr>
              <a:t>Đ</a:t>
            </a:r>
            <a:r>
              <a:rPr lang="fr-FR" sz="1800">
                <a:solidFill>
                  <a:srgbClr val="000000"/>
                </a:solidFill>
                <a:effectLst/>
                <a:latin typeface="+mj-lt"/>
                <a:ea typeface="Calibri" panose="020F0502020204030204" pitchFamily="34" charset="0"/>
                <a:cs typeface="Times New Roman" panose="02020603050405020304" pitchFamily="18" charset="0"/>
              </a:rPr>
              <a:t>ể sưởi ấm, nấu ăn, vận hành các thiết bị máy.</a:t>
            </a:r>
            <a:endParaRPr lang="en-US" sz="1800">
              <a:effectLst/>
              <a:latin typeface="+mj-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A362B65-8959-B7D0-B365-7B73F5E3B556}"/>
              </a:ext>
            </a:extLst>
          </p:cNvPr>
          <p:cNvSpPr txBox="1"/>
          <p:nvPr/>
        </p:nvSpPr>
        <p:spPr>
          <a:xfrm>
            <a:off x="5770290" y="1191155"/>
            <a:ext cx="2938634" cy="1287532"/>
          </a:xfrm>
          <a:prstGeom prst="rect">
            <a:avLst/>
          </a:prstGeom>
          <a:noFill/>
        </p:spPr>
        <p:txBody>
          <a:bodyPr wrap="square">
            <a:spAutoFit/>
          </a:bodyPr>
          <a:lstStyle/>
          <a:p>
            <a:pPr marL="0" marR="0" algn="just">
              <a:lnSpc>
                <a:spcPct val="150000"/>
              </a:lnSpc>
              <a:spcBef>
                <a:spcPts val="0"/>
              </a:spcBef>
              <a:spcAft>
                <a:spcPts val="0"/>
              </a:spcAft>
            </a:pPr>
            <a:r>
              <a:rPr lang="fr-FR" sz="1800">
                <a:latin typeface="+mj-lt"/>
                <a:ea typeface="Calibri" panose="020F0502020204030204" pitchFamily="34" charset="0"/>
                <a:cs typeface="Times New Roman" panose="02020603050405020304" pitchFamily="18" charset="0"/>
              </a:rPr>
              <a:t>Nh</a:t>
            </a:r>
            <a:r>
              <a:rPr lang="fr-FR" sz="1800">
                <a:solidFill>
                  <a:srgbClr val="000000"/>
                </a:solidFill>
                <a:effectLst/>
                <a:latin typeface="+mj-lt"/>
                <a:ea typeface="Calibri" panose="020F0502020204030204" pitchFamily="34" charset="0"/>
                <a:cs typeface="Times New Roman" panose="02020603050405020304" pitchFamily="18" charset="0"/>
              </a:rPr>
              <a:t>iên liệu quan trọng cho các nhà máy nhiệt điện, công nghệ luyện kim.</a:t>
            </a:r>
            <a:endParaRPr lang="en-US" sz="1800">
              <a:effectLst/>
              <a:latin typeface="+mj-lt"/>
              <a:ea typeface="Calibri" panose="020F0502020204030204" pitchFamily="34" charset="0"/>
              <a:cs typeface="Times New Roman" panose="02020603050405020304" pitchFamily="18" charset="0"/>
            </a:endParaRPr>
          </a:p>
        </p:txBody>
      </p:sp>
      <p:pic>
        <p:nvPicPr>
          <p:cNvPr id="11" name="Picture 10" descr="Bật mí cách đổ xăng trên xe ô tô để hạn chế phí tiền">
            <a:extLst>
              <a:ext uri="{FF2B5EF4-FFF2-40B4-BE49-F238E27FC236}">
                <a16:creationId xmlns:a16="http://schemas.microsoft.com/office/drawing/2014/main" id="{709F3540-1EE0-0576-C1A4-B9947D8551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808" y="3062594"/>
            <a:ext cx="2406650" cy="1352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3 loại gas điều hoà phổ biến - Ưu nhược điểm từng loại">
            <a:extLst>
              <a:ext uri="{FF2B5EF4-FFF2-40B4-BE49-F238E27FC236}">
                <a16:creationId xmlns:a16="http://schemas.microsoft.com/office/drawing/2014/main" id="{4AFD0D19-E0DB-16D0-B42B-F6E61D372B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3522" y="2962582"/>
            <a:ext cx="2329815" cy="1552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Than công nghiệp và sự đóng góp tích cực cho ngành chế tạo luyện kim - Than  đá nhập khẩu">
            <a:extLst>
              <a:ext uri="{FF2B5EF4-FFF2-40B4-BE49-F238E27FC236}">
                <a16:creationId xmlns:a16="http://schemas.microsoft.com/office/drawing/2014/main" id="{A11B127E-42E2-2610-DF89-F1746B2A7B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47880" y="2857807"/>
            <a:ext cx="2619375" cy="1647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4" name="Straight Connector 13">
            <a:extLst>
              <a:ext uri="{FF2B5EF4-FFF2-40B4-BE49-F238E27FC236}">
                <a16:creationId xmlns:a16="http://schemas.microsoft.com/office/drawing/2014/main" id="{213F919F-27B5-0D47-12E9-46F12B76FB20}"/>
              </a:ext>
            </a:extLst>
          </p:cNvPr>
          <p:cNvCxnSpPr/>
          <p:nvPr/>
        </p:nvCxnSpPr>
        <p:spPr>
          <a:xfrm>
            <a:off x="2898058" y="1268361"/>
            <a:ext cx="0" cy="2698955"/>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a:extLst>
              <a:ext uri="{FF2B5EF4-FFF2-40B4-BE49-F238E27FC236}">
                <a16:creationId xmlns:a16="http://schemas.microsoft.com/office/drawing/2014/main" id="{8B2BE365-3DBA-67CE-FF44-9E089370DDBD}"/>
              </a:ext>
            </a:extLst>
          </p:cNvPr>
          <p:cNvCxnSpPr/>
          <p:nvPr/>
        </p:nvCxnSpPr>
        <p:spPr>
          <a:xfrm>
            <a:off x="5616677" y="1222272"/>
            <a:ext cx="0" cy="2698955"/>
          </a:xfrm>
          <a:prstGeom prst="line">
            <a:avLst/>
          </a:prstGeom>
        </p:spPr>
        <p:style>
          <a:lnRef idx="2">
            <a:schemeClr val="accent2"/>
          </a:lnRef>
          <a:fillRef idx="0">
            <a:schemeClr val="accent2"/>
          </a:fillRef>
          <a:effectRef idx="1">
            <a:schemeClr val="accent2"/>
          </a:effectRef>
          <a:fontRef idx="minor">
            <a:schemeClr val="tx1"/>
          </a:fontRef>
        </p:style>
      </p:cxnSp>
      <p:sp>
        <p:nvSpPr>
          <p:cNvPr id="2" name="Rectangle: Rounded Corners 1">
            <a:extLst>
              <a:ext uri="{FF2B5EF4-FFF2-40B4-BE49-F238E27FC236}">
                <a16:creationId xmlns:a16="http://schemas.microsoft.com/office/drawing/2014/main" id="{C648B085-8483-87C3-2979-95151A519B8F}"/>
              </a:ext>
            </a:extLst>
          </p:cNvPr>
          <p:cNvSpPr/>
          <p:nvPr/>
        </p:nvSpPr>
        <p:spPr>
          <a:xfrm>
            <a:off x="506567" y="628138"/>
            <a:ext cx="2145891" cy="4498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Xăng, dầu hỏa: </a:t>
            </a:r>
          </a:p>
        </p:txBody>
      </p:sp>
      <p:sp>
        <p:nvSpPr>
          <p:cNvPr id="3" name="Rectangle: Rounded Corners 2">
            <a:extLst>
              <a:ext uri="{FF2B5EF4-FFF2-40B4-BE49-F238E27FC236}">
                <a16:creationId xmlns:a16="http://schemas.microsoft.com/office/drawing/2014/main" id="{34606C91-A1D5-6685-1A0B-35F0F4741DDB}"/>
              </a:ext>
            </a:extLst>
          </p:cNvPr>
          <p:cNvSpPr/>
          <p:nvPr/>
        </p:nvSpPr>
        <p:spPr>
          <a:xfrm>
            <a:off x="3262561" y="618920"/>
            <a:ext cx="2145891" cy="4498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Gas: </a:t>
            </a:r>
          </a:p>
        </p:txBody>
      </p:sp>
      <p:sp>
        <p:nvSpPr>
          <p:cNvPr id="4" name="Rectangle: Rounded Corners 3">
            <a:extLst>
              <a:ext uri="{FF2B5EF4-FFF2-40B4-BE49-F238E27FC236}">
                <a16:creationId xmlns:a16="http://schemas.microsoft.com/office/drawing/2014/main" id="{612A3822-8581-48B6-AFF9-B7F35F47481A}"/>
              </a:ext>
            </a:extLst>
          </p:cNvPr>
          <p:cNvSpPr/>
          <p:nvPr/>
        </p:nvSpPr>
        <p:spPr>
          <a:xfrm>
            <a:off x="6032799" y="628138"/>
            <a:ext cx="2145891" cy="4498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Than: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4095D-5245-CE1E-BC14-AE618106D3A4}"/>
              </a:ext>
            </a:extLst>
          </p:cNvPr>
          <p:cNvSpPr txBox="1"/>
          <p:nvPr/>
        </p:nvSpPr>
        <p:spPr>
          <a:xfrm>
            <a:off x="2553315" y="546103"/>
            <a:ext cx="4575686" cy="400110"/>
          </a:xfrm>
          <a:prstGeom prst="rect">
            <a:avLst/>
          </a:prstGeom>
          <a:noFill/>
        </p:spPr>
        <p:txBody>
          <a:bodyPr wrap="square">
            <a:spAutoFit/>
          </a:bodyPr>
          <a:lstStyle/>
          <a:p>
            <a:pPr algn="ctr"/>
            <a:r>
              <a:rPr lang="fr-FR" sz="2000" b="1" kern="0">
                <a:solidFill>
                  <a:srgbClr val="FF0000"/>
                </a:solidFill>
                <a:effectLst/>
                <a:latin typeface="+mj-lt"/>
                <a:ea typeface="Calibri" panose="020F0502020204030204" pitchFamily="34" charset="0"/>
                <a:cs typeface="Times New Roman" panose="02020603050405020304" pitchFamily="18" charset="0"/>
              </a:rPr>
              <a:t>Một số lưu ý khi sử dụng nhiên liệu</a:t>
            </a:r>
            <a:endParaRPr lang="en-US" sz="2000" b="1">
              <a:solidFill>
                <a:srgbClr val="FF0000"/>
              </a:solidFill>
              <a:latin typeface="+mj-lt"/>
            </a:endParaRPr>
          </a:p>
        </p:txBody>
      </p:sp>
      <p:pic>
        <p:nvPicPr>
          <p:cNvPr id="4" name="Picture 7">
            <a:extLst>
              <a:ext uri="{FF2B5EF4-FFF2-40B4-BE49-F238E27FC236}">
                <a16:creationId xmlns:a16="http://schemas.microsoft.com/office/drawing/2014/main" id="{160266C3-803E-86FD-A413-94B3DE8E1A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84193" y="415880"/>
            <a:ext cx="671092" cy="571267"/>
          </a:xfrm>
          <a:prstGeom prst="rect">
            <a:avLst/>
          </a:prstGeom>
        </p:spPr>
      </p:pic>
      <p:grpSp>
        <p:nvGrpSpPr>
          <p:cNvPr id="13" name="Group 12">
            <a:extLst>
              <a:ext uri="{FF2B5EF4-FFF2-40B4-BE49-F238E27FC236}">
                <a16:creationId xmlns:a16="http://schemas.microsoft.com/office/drawing/2014/main" id="{84FF526A-E53A-78B0-D9D8-0313E47F9502}"/>
              </a:ext>
            </a:extLst>
          </p:cNvPr>
          <p:cNvGrpSpPr/>
          <p:nvPr/>
        </p:nvGrpSpPr>
        <p:grpSpPr>
          <a:xfrm>
            <a:off x="817943" y="2398867"/>
            <a:ext cx="3801397" cy="2157596"/>
            <a:chOff x="817943" y="2398867"/>
            <a:chExt cx="3801397" cy="2157596"/>
          </a:xfrm>
        </p:grpSpPr>
        <p:pic>
          <p:nvPicPr>
            <p:cNvPr id="1026" name="Picture 2" descr="Vì sao nên tắt các thiết bị điện khi không sử dụng? - GE">
              <a:extLst>
                <a:ext uri="{FF2B5EF4-FFF2-40B4-BE49-F238E27FC236}">
                  <a16:creationId xmlns:a16="http://schemas.microsoft.com/office/drawing/2014/main" id="{315B3E64-8827-3690-61DD-3D3F2AAB9B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06" t="9373" r="3032"/>
            <a:stretch/>
          </p:blipFill>
          <p:spPr bwMode="auto">
            <a:xfrm>
              <a:off x="1147608" y="2398867"/>
              <a:ext cx="3055911" cy="16544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387DBC9-CC00-5F3B-A7CE-A8CAFD43247C}"/>
                </a:ext>
              </a:extLst>
            </p:cNvPr>
            <p:cNvSpPr txBox="1"/>
            <p:nvPr/>
          </p:nvSpPr>
          <p:spPr>
            <a:xfrm>
              <a:off x="817943" y="4059467"/>
              <a:ext cx="3801397" cy="496996"/>
            </a:xfrm>
            <a:prstGeom prst="rect">
              <a:avLst/>
            </a:prstGeom>
            <a:noFill/>
          </p:spPr>
          <p:txBody>
            <a:bodyPr wrap="square">
              <a:spAutoFit/>
            </a:bodyPr>
            <a:lstStyle/>
            <a:p>
              <a:pPr algn="just">
                <a:lnSpc>
                  <a:spcPct val="150000"/>
                </a:lnSpc>
              </a:pPr>
              <a:r>
                <a:rPr lang="fr-FR" sz="2000" dirty="0" err="1">
                  <a:latin typeface="+mj-lt"/>
                  <a:ea typeface="Calibri" panose="020F0502020204030204" pitchFamily="34" charset="0"/>
                  <a:cs typeface="Times New Roman" panose="02020603050405020304" pitchFamily="18" charset="0"/>
                </a:rPr>
                <a:t>T</a:t>
              </a:r>
              <a:r>
                <a:rPr lang="fr-FR" sz="2000" dirty="0" err="1">
                  <a:solidFill>
                    <a:srgbClr val="000000"/>
                  </a:solidFill>
                  <a:effectLst/>
                  <a:latin typeface="+mj-lt"/>
                  <a:ea typeface="Calibri" panose="020F0502020204030204" pitchFamily="34" charset="0"/>
                  <a:cs typeface="Times New Roman" panose="02020603050405020304" pitchFamily="18" charset="0"/>
                </a:rPr>
                <a:t>ắt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thiết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bị</a:t>
              </a:r>
              <a:r>
                <a:rPr lang="fr-FR" sz="2000" dirty="0">
                  <a:solidFill>
                    <a:srgbClr val="000000"/>
                  </a:solidFill>
                  <a:effectLst/>
                  <a:latin typeface="+mj-lt"/>
                  <a:ea typeface="Calibri" panose="020F0502020204030204" pitchFamily="34" charset="0"/>
                  <a:cs typeface="Times New Roman" panose="02020603050405020304" pitchFamily="18" charset="0"/>
                </a:rPr>
                <a:t> khi </a:t>
              </a:r>
              <a:r>
                <a:rPr lang="fr-FR" sz="2000" dirty="0" err="1">
                  <a:solidFill>
                    <a:srgbClr val="000000"/>
                  </a:solidFill>
                  <a:effectLst/>
                  <a:latin typeface="+mj-lt"/>
                  <a:ea typeface="Calibri" panose="020F0502020204030204" pitchFamily="34" charset="0"/>
                  <a:cs typeface="Times New Roman" panose="02020603050405020304" pitchFamily="18" charset="0"/>
                </a:rPr>
                <a:t>không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sử</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dụng</a:t>
              </a:r>
              <a:endParaRPr lang="en-US" sz="2000" dirty="0"/>
            </a:p>
          </p:txBody>
        </p:sp>
      </p:grpSp>
      <p:grpSp>
        <p:nvGrpSpPr>
          <p:cNvPr id="14" name="Group 13">
            <a:extLst>
              <a:ext uri="{FF2B5EF4-FFF2-40B4-BE49-F238E27FC236}">
                <a16:creationId xmlns:a16="http://schemas.microsoft.com/office/drawing/2014/main" id="{2AC3540C-BE33-2EA3-03ED-F7D4E8D1E2AE}"/>
              </a:ext>
            </a:extLst>
          </p:cNvPr>
          <p:cNvGrpSpPr/>
          <p:nvPr/>
        </p:nvGrpSpPr>
        <p:grpSpPr>
          <a:xfrm>
            <a:off x="5240219" y="2405041"/>
            <a:ext cx="3659576" cy="2151422"/>
            <a:chOff x="5240219" y="2405041"/>
            <a:chExt cx="3659576" cy="2151422"/>
          </a:xfrm>
        </p:grpSpPr>
        <p:pic>
          <p:nvPicPr>
            <p:cNvPr id="1028" name="Picture 4" descr="Bảo Dưỡng Ô Tô Là Gì? Kinh Nghiệm Bảo Dưỡng Xe Ô Tô | BẢO MINH ONLINE">
              <a:extLst>
                <a:ext uri="{FF2B5EF4-FFF2-40B4-BE49-F238E27FC236}">
                  <a16:creationId xmlns:a16="http://schemas.microsoft.com/office/drawing/2014/main" id="{5CEC52A0-70AD-E167-A4FD-34943DEC4E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6845" y="2405041"/>
              <a:ext cx="2481129" cy="16544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FD50649-04EA-4F52-81F2-6088E96671AC}"/>
                </a:ext>
              </a:extLst>
            </p:cNvPr>
            <p:cNvSpPr txBox="1"/>
            <p:nvPr/>
          </p:nvSpPr>
          <p:spPr>
            <a:xfrm>
              <a:off x="5240219" y="4059467"/>
              <a:ext cx="3659576" cy="496996"/>
            </a:xfrm>
            <a:prstGeom prst="rect">
              <a:avLst/>
            </a:prstGeom>
            <a:noFill/>
          </p:spPr>
          <p:txBody>
            <a:bodyPr wrap="square">
              <a:spAutoFit/>
            </a:bodyPr>
            <a:lstStyle/>
            <a:p>
              <a:pPr algn="just">
                <a:lnSpc>
                  <a:spcPct val="150000"/>
                </a:lnSpc>
              </a:pPr>
              <a:r>
                <a:rPr lang="fr-FR" sz="2000" dirty="0" err="1">
                  <a:latin typeface="+mj-lt"/>
                  <a:ea typeface="Calibri" panose="020F0502020204030204" pitchFamily="34" charset="0"/>
                  <a:cs typeface="Times New Roman" panose="02020603050405020304" pitchFamily="18" charset="0"/>
                </a:rPr>
                <a:t>B</a:t>
              </a:r>
              <a:r>
                <a:rPr lang="fr-FR" sz="2000" dirty="0" err="1">
                  <a:solidFill>
                    <a:srgbClr val="000000"/>
                  </a:solidFill>
                  <a:effectLst/>
                  <a:latin typeface="+mj-lt"/>
                  <a:ea typeface="Calibri" panose="020F0502020204030204" pitchFamily="34" charset="0"/>
                  <a:cs typeface="Times New Roman" panose="02020603050405020304" pitchFamily="18" charset="0"/>
                </a:rPr>
                <a:t>ảo</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dưỡng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xe</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thường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xuyên</a:t>
              </a:r>
              <a:endParaRPr lang="en-US" sz="2000" dirty="0"/>
            </a:p>
          </p:txBody>
        </p:sp>
      </p:grpSp>
      <p:sp>
        <p:nvSpPr>
          <p:cNvPr id="12" name="Double Wave 11">
            <a:extLst>
              <a:ext uri="{FF2B5EF4-FFF2-40B4-BE49-F238E27FC236}">
                <a16:creationId xmlns:a16="http://schemas.microsoft.com/office/drawing/2014/main" id="{172C52BC-97FE-D268-866C-2C95E114493F}"/>
              </a:ext>
            </a:extLst>
          </p:cNvPr>
          <p:cNvSpPr/>
          <p:nvPr/>
        </p:nvSpPr>
        <p:spPr>
          <a:xfrm>
            <a:off x="2553315" y="1418833"/>
            <a:ext cx="3801397" cy="722671"/>
          </a:xfrm>
          <a:prstGeom prst="doubleWav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000000"/>
                </a:solidFill>
                <a:effectLst/>
                <a:latin typeface="+mj-lt"/>
                <a:ea typeface="Calibri" panose="020F0502020204030204" pitchFamily="34" charset="0"/>
                <a:cs typeface="Times New Roman" panose="02020603050405020304" pitchFamily="18" charset="0"/>
              </a:rPr>
              <a:t>Sử dụng tiết kiệm, hiệu quả</a:t>
            </a:r>
            <a:endParaRPr lang="en-US" sz="2000" b="1"/>
          </a:p>
        </p:txBody>
      </p:sp>
    </p:spTree>
    <p:extLst>
      <p:ext uri="{BB962C8B-B14F-4D97-AF65-F5344CB8AC3E}">
        <p14:creationId xmlns:p14="http://schemas.microsoft.com/office/powerpoint/2010/main" val="3053257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par>
                                <p:cTn id="13" presetID="2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4095D-5245-CE1E-BC14-AE618106D3A4}"/>
              </a:ext>
            </a:extLst>
          </p:cNvPr>
          <p:cNvSpPr txBox="1"/>
          <p:nvPr/>
        </p:nvSpPr>
        <p:spPr>
          <a:xfrm>
            <a:off x="2553315" y="518922"/>
            <a:ext cx="4575686" cy="400110"/>
          </a:xfrm>
          <a:prstGeom prst="rect">
            <a:avLst/>
          </a:prstGeom>
          <a:noFill/>
        </p:spPr>
        <p:txBody>
          <a:bodyPr wrap="square">
            <a:spAutoFit/>
          </a:bodyPr>
          <a:lstStyle/>
          <a:p>
            <a:pPr algn="ctr"/>
            <a:r>
              <a:rPr lang="fr-FR" sz="2000" b="1" kern="0">
                <a:solidFill>
                  <a:srgbClr val="FF0000"/>
                </a:solidFill>
                <a:effectLst/>
                <a:latin typeface="+mj-lt"/>
                <a:ea typeface="Calibri" panose="020F0502020204030204" pitchFamily="34" charset="0"/>
                <a:cs typeface="Times New Roman" panose="02020603050405020304" pitchFamily="18" charset="0"/>
              </a:rPr>
              <a:t>Một số lưu ý khi sử dụng nhiên liệu</a:t>
            </a:r>
            <a:endParaRPr lang="en-US" sz="2000" b="1">
              <a:solidFill>
                <a:srgbClr val="FF0000"/>
              </a:solidFill>
              <a:latin typeface="+mj-lt"/>
            </a:endParaRPr>
          </a:p>
        </p:txBody>
      </p:sp>
      <p:pic>
        <p:nvPicPr>
          <p:cNvPr id="4" name="Picture 7">
            <a:extLst>
              <a:ext uri="{FF2B5EF4-FFF2-40B4-BE49-F238E27FC236}">
                <a16:creationId xmlns:a16="http://schemas.microsoft.com/office/drawing/2014/main" id="{160266C3-803E-86FD-A413-94B3DE8E1A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14999" y="374946"/>
            <a:ext cx="671092" cy="571267"/>
          </a:xfrm>
          <a:prstGeom prst="rect">
            <a:avLst/>
          </a:prstGeom>
        </p:spPr>
      </p:pic>
      <p:sp>
        <p:nvSpPr>
          <p:cNvPr id="12" name="Double Wave 11">
            <a:extLst>
              <a:ext uri="{FF2B5EF4-FFF2-40B4-BE49-F238E27FC236}">
                <a16:creationId xmlns:a16="http://schemas.microsoft.com/office/drawing/2014/main" id="{172C52BC-97FE-D268-866C-2C95E114493F}"/>
              </a:ext>
            </a:extLst>
          </p:cNvPr>
          <p:cNvSpPr/>
          <p:nvPr/>
        </p:nvSpPr>
        <p:spPr>
          <a:xfrm>
            <a:off x="2655285" y="1120357"/>
            <a:ext cx="3801397" cy="722671"/>
          </a:xfrm>
          <a:prstGeom prst="doubleWav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000000"/>
                </a:solidFill>
                <a:effectLst/>
                <a:latin typeface="+mj-lt"/>
                <a:ea typeface="Calibri" panose="020F0502020204030204" pitchFamily="34" charset="0"/>
                <a:cs typeface="Times New Roman" panose="02020603050405020304" pitchFamily="18" charset="0"/>
              </a:rPr>
              <a:t>Tuân thủ các nguyên tắc</a:t>
            </a:r>
            <a:endParaRPr lang="en-US" sz="2000" b="1"/>
          </a:p>
        </p:txBody>
      </p:sp>
      <p:grpSp>
        <p:nvGrpSpPr>
          <p:cNvPr id="8" name="Group 7">
            <a:extLst>
              <a:ext uri="{FF2B5EF4-FFF2-40B4-BE49-F238E27FC236}">
                <a16:creationId xmlns:a16="http://schemas.microsoft.com/office/drawing/2014/main" id="{23713C6D-6E5D-8400-55FA-17737CF8128F}"/>
              </a:ext>
            </a:extLst>
          </p:cNvPr>
          <p:cNvGrpSpPr/>
          <p:nvPr/>
        </p:nvGrpSpPr>
        <p:grpSpPr>
          <a:xfrm>
            <a:off x="279298" y="2073000"/>
            <a:ext cx="3542689" cy="2695554"/>
            <a:chOff x="279298" y="2073000"/>
            <a:chExt cx="3542689" cy="2695554"/>
          </a:xfrm>
        </p:grpSpPr>
        <p:pic>
          <p:nvPicPr>
            <p:cNvPr id="2050" name="Picture 2" descr="5 NGUYÊN TẮC CƠ BẢN ĐỂ GIỮ AN TOÀN KHI XẢY RA HỎA HOẠN - PCCC Nhất Việt">
              <a:extLst>
                <a:ext uri="{FF2B5EF4-FFF2-40B4-BE49-F238E27FC236}">
                  <a16:creationId xmlns:a16="http://schemas.microsoft.com/office/drawing/2014/main" id="{9B8A914B-18B3-5D73-1ED9-C7F008DA4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90" y="2073000"/>
              <a:ext cx="2981018" cy="22357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B49569C-33F8-A847-4DCD-F9D9BC6CE48C}"/>
                </a:ext>
              </a:extLst>
            </p:cNvPr>
            <p:cNvSpPr txBox="1"/>
            <p:nvPr/>
          </p:nvSpPr>
          <p:spPr>
            <a:xfrm>
              <a:off x="279298" y="4368444"/>
              <a:ext cx="3542689" cy="400110"/>
            </a:xfrm>
            <a:prstGeom prst="rect">
              <a:avLst/>
            </a:prstGeom>
            <a:noFill/>
          </p:spPr>
          <p:txBody>
            <a:bodyPr wrap="square">
              <a:spAutoFit/>
            </a:bodyPr>
            <a:lstStyle/>
            <a:p>
              <a:r>
                <a:rPr lang="fr-FR" sz="2000" dirty="0" err="1">
                  <a:latin typeface="+mj-lt"/>
                  <a:ea typeface="Calibri" panose="020F0502020204030204" pitchFamily="34" charset="0"/>
                  <a:cs typeface="Times New Roman" panose="02020603050405020304" pitchFamily="18" charset="0"/>
                </a:rPr>
                <a:t>N</a:t>
              </a:r>
              <a:r>
                <a:rPr lang="fr-FR" sz="2000" dirty="0" err="1">
                  <a:solidFill>
                    <a:srgbClr val="000000"/>
                  </a:solidFill>
                  <a:effectLst/>
                  <a:latin typeface="+mj-lt"/>
                  <a:ea typeface="Calibri" panose="020F0502020204030204" pitchFamily="34" charset="0"/>
                  <a:cs typeface="Times New Roman" panose="02020603050405020304" pitchFamily="18" charset="0"/>
                </a:rPr>
                <a:t>guyên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tắc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về</a:t>
              </a:r>
              <a:r>
                <a:rPr lang="fr-FR" sz="2000" dirty="0">
                  <a:solidFill>
                    <a:srgbClr val="000000"/>
                  </a:solidFill>
                  <a:effectLst/>
                  <a:latin typeface="+mj-lt"/>
                  <a:ea typeface="Calibri" panose="020F0502020204030204" pitchFamily="34" charset="0"/>
                  <a:cs typeface="Times New Roman" panose="02020603050405020304" pitchFamily="18" charset="0"/>
                </a:rPr>
                <a:t> an </a:t>
              </a:r>
              <a:r>
                <a:rPr lang="fr-FR" sz="2000" dirty="0" err="1">
                  <a:solidFill>
                    <a:srgbClr val="000000"/>
                  </a:solidFill>
                  <a:effectLst/>
                  <a:latin typeface="+mj-lt"/>
                  <a:ea typeface="Calibri" panose="020F0502020204030204" pitchFamily="34" charset="0"/>
                  <a:cs typeface="Times New Roman" panose="02020603050405020304" pitchFamily="18" charset="0"/>
                </a:rPr>
                <a:t>toàn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cháy</a:t>
              </a:r>
              <a:endParaRPr lang="en-US" sz="2000" dirty="0"/>
            </a:p>
          </p:txBody>
        </p:sp>
      </p:grpSp>
      <p:grpSp>
        <p:nvGrpSpPr>
          <p:cNvPr id="10" name="Group 9">
            <a:extLst>
              <a:ext uri="{FF2B5EF4-FFF2-40B4-BE49-F238E27FC236}">
                <a16:creationId xmlns:a16="http://schemas.microsoft.com/office/drawing/2014/main" id="{835DD6A5-80EA-54F5-659E-9C674B1C6AA9}"/>
              </a:ext>
            </a:extLst>
          </p:cNvPr>
          <p:cNvGrpSpPr/>
          <p:nvPr/>
        </p:nvGrpSpPr>
        <p:grpSpPr>
          <a:xfrm>
            <a:off x="5161933" y="2073000"/>
            <a:ext cx="3510115" cy="2695554"/>
            <a:chOff x="5161933" y="2073000"/>
            <a:chExt cx="3510115" cy="2695554"/>
          </a:xfrm>
        </p:grpSpPr>
        <p:pic>
          <p:nvPicPr>
            <p:cNvPr id="2052" name="Picture 4" descr="Việc sử dụng năng lượng tiết kiệm và hiệu quả trong quá trình đốt nhiên liệu  trong sản xuất công nghiệp phải đáp ứng yêu cầu chung nào?">
              <a:extLst>
                <a:ext uri="{FF2B5EF4-FFF2-40B4-BE49-F238E27FC236}">
                  <a16:creationId xmlns:a16="http://schemas.microsoft.com/office/drawing/2014/main" id="{8E1E793B-84A6-692F-C8BF-51E2F7937C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933" y="2073000"/>
              <a:ext cx="3353645" cy="22357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297D8FC-8FB8-3E44-B1BB-503F9BB146B1}"/>
                </a:ext>
              </a:extLst>
            </p:cNvPr>
            <p:cNvSpPr txBox="1"/>
            <p:nvPr/>
          </p:nvSpPr>
          <p:spPr>
            <a:xfrm>
              <a:off x="5161933" y="4368444"/>
              <a:ext cx="3510115" cy="400110"/>
            </a:xfrm>
            <a:prstGeom prst="rect">
              <a:avLst/>
            </a:prstGeom>
            <a:noFill/>
          </p:spPr>
          <p:txBody>
            <a:bodyPr wrap="square">
              <a:spAutoFit/>
            </a:bodyPr>
            <a:lstStyle/>
            <a:p>
              <a:pPr algn="ctr"/>
              <a:r>
                <a:rPr lang="fr-FR" sz="2000" dirty="0" err="1">
                  <a:latin typeface="+mj-lt"/>
                  <a:ea typeface="Calibri" panose="020F0502020204030204" pitchFamily="34" charset="0"/>
                  <a:cs typeface="Times New Roman" panose="02020603050405020304" pitchFamily="18" charset="0"/>
                </a:rPr>
                <a:t>H</a:t>
              </a:r>
              <a:r>
                <a:rPr lang="fr-FR" sz="2000" dirty="0" err="1">
                  <a:solidFill>
                    <a:srgbClr val="000000"/>
                  </a:solidFill>
                  <a:effectLst/>
                  <a:latin typeface="+mj-lt"/>
                  <a:ea typeface="Calibri" panose="020F0502020204030204" pitchFamily="34" charset="0"/>
                  <a:cs typeface="Times New Roman" panose="02020603050405020304" pitchFamily="18" charset="0"/>
                </a:rPr>
                <a:t>ướng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dẫn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của</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nhà</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sản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xuất</a:t>
              </a:r>
              <a:endParaRPr lang="en-US" sz="2000" dirty="0"/>
            </a:p>
          </p:txBody>
        </p:sp>
      </p:grpSp>
    </p:spTree>
    <p:extLst>
      <p:ext uri="{BB962C8B-B14F-4D97-AF65-F5344CB8AC3E}">
        <p14:creationId xmlns:p14="http://schemas.microsoft.com/office/powerpoint/2010/main" val="3468107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4095D-5245-CE1E-BC14-AE618106D3A4}"/>
              </a:ext>
            </a:extLst>
          </p:cNvPr>
          <p:cNvSpPr txBox="1"/>
          <p:nvPr/>
        </p:nvSpPr>
        <p:spPr>
          <a:xfrm>
            <a:off x="2553315" y="518922"/>
            <a:ext cx="4575686" cy="400110"/>
          </a:xfrm>
          <a:prstGeom prst="rect">
            <a:avLst/>
          </a:prstGeom>
          <a:noFill/>
        </p:spPr>
        <p:txBody>
          <a:bodyPr wrap="square">
            <a:spAutoFit/>
          </a:bodyPr>
          <a:lstStyle/>
          <a:p>
            <a:pPr algn="ctr"/>
            <a:r>
              <a:rPr lang="fr-FR" sz="2000" b="1" kern="0">
                <a:solidFill>
                  <a:srgbClr val="FF0000"/>
                </a:solidFill>
                <a:effectLst/>
                <a:latin typeface="+mj-lt"/>
                <a:ea typeface="Calibri" panose="020F0502020204030204" pitchFamily="34" charset="0"/>
                <a:cs typeface="Times New Roman" panose="02020603050405020304" pitchFamily="18" charset="0"/>
              </a:rPr>
              <a:t>Một số lưu ý khi sử dụng nhiên liệu</a:t>
            </a:r>
            <a:endParaRPr lang="en-US" sz="2000" b="1">
              <a:solidFill>
                <a:srgbClr val="FF0000"/>
              </a:solidFill>
              <a:latin typeface="+mj-lt"/>
            </a:endParaRPr>
          </a:p>
        </p:txBody>
      </p:sp>
      <p:pic>
        <p:nvPicPr>
          <p:cNvPr id="4" name="Picture 7">
            <a:extLst>
              <a:ext uri="{FF2B5EF4-FFF2-40B4-BE49-F238E27FC236}">
                <a16:creationId xmlns:a16="http://schemas.microsoft.com/office/drawing/2014/main" id="{160266C3-803E-86FD-A413-94B3DE8E1A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14999" y="374946"/>
            <a:ext cx="671092" cy="571267"/>
          </a:xfrm>
          <a:prstGeom prst="rect">
            <a:avLst/>
          </a:prstGeom>
        </p:spPr>
      </p:pic>
      <p:sp>
        <p:nvSpPr>
          <p:cNvPr id="12" name="Double Wave 11">
            <a:extLst>
              <a:ext uri="{FF2B5EF4-FFF2-40B4-BE49-F238E27FC236}">
                <a16:creationId xmlns:a16="http://schemas.microsoft.com/office/drawing/2014/main" id="{172C52BC-97FE-D268-866C-2C95E114493F}"/>
              </a:ext>
            </a:extLst>
          </p:cNvPr>
          <p:cNvSpPr/>
          <p:nvPr/>
        </p:nvSpPr>
        <p:spPr>
          <a:xfrm>
            <a:off x="1651819" y="1235323"/>
            <a:ext cx="6378678" cy="722671"/>
          </a:xfrm>
          <a:prstGeom prst="doubleWav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000000"/>
                </a:solidFill>
                <a:latin typeface="+mj-lt"/>
                <a:ea typeface="Calibri" panose="020F0502020204030204" pitchFamily="34" charset="0"/>
                <a:cs typeface="Times New Roman" panose="02020603050405020304" pitchFamily="18" charset="0"/>
              </a:rPr>
              <a:t>B</a:t>
            </a:r>
            <a:r>
              <a:rPr lang="fr-FR" sz="2000" b="1">
                <a:solidFill>
                  <a:srgbClr val="000000"/>
                </a:solidFill>
                <a:effectLst/>
                <a:latin typeface="+mj-lt"/>
                <a:ea typeface="Calibri" panose="020F0502020204030204" pitchFamily="34" charset="0"/>
                <a:cs typeface="Times New Roman" panose="02020603050405020304" pitchFamily="18" charset="0"/>
              </a:rPr>
              <a:t>ảo quản xăng trong bình chứa đúng tiêu chuẩn</a:t>
            </a:r>
            <a:endParaRPr lang="en-US" sz="2000" b="1"/>
          </a:p>
        </p:txBody>
      </p:sp>
      <p:pic>
        <p:nvPicPr>
          <p:cNvPr id="3074" name="Picture 2" descr="Những Lưu Ý Trong Việc Lưu Trữ Và Bảo Quản Xăng Thơm - An Phu Group">
            <a:extLst>
              <a:ext uri="{FF2B5EF4-FFF2-40B4-BE49-F238E27FC236}">
                <a16:creationId xmlns:a16="http://schemas.microsoft.com/office/drawing/2014/main" id="{B500867B-DD46-4FD3-DDAE-9B19BFABF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8940" y="2136906"/>
            <a:ext cx="4146120" cy="24876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7512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4095D-5245-CE1E-BC14-AE618106D3A4}"/>
              </a:ext>
            </a:extLst>
          </p:cNvPr>
          <p:cNvSpPr txBox="1"/>
          <p:nvPr/>
        </p:nvSpPr>
        <p:spPr>
          <a:xfrm>
            <a:off x="2553315" y="518922"/>
            <a:ext cx="4575686" cy="400110"/>
          </a:xfrm>
          <a:prstGeom prst="rect">
            <a:avLst/>
          </a:prstGeom>
          <a:noFill/>
        </p:spPr>
        <p:txBody>
          <a:bodyPr wrap="square">
            <a:spAutoFit/>
          </a:bodyPr>
          <a:lstStyle/>
          <a:p>
            <a:pPr algn="ctr"/>
            <a:r>
              <a:rPr lang="fr-FR" sz="2000" b="1" kern="0">
                <a:solidFill>
                  <a:srgbClr val="FF0000"/>
                </a:solidFill>
                <a:effectLst/>
                <a:latin typeface="+mj-lt"/>
                <a:ea typeface="Calibri" panose="020F0502020204030204" pitchFamily="34" charset="0"/>
                <a:cs typeface="Times New Roman" panose="02020603050405020304" pitchFamily="18" charset="0"/>
              </a:rPr>
              <a:t>Một số lưu ý khi sử dụng nhiên liệu</a:t>
            </a:r>
            <a:endParaRPr lang="en-US" sz="2000" b="1">
              <a:solidFill>
                <a:srgbClr val="FF0000"/>
              </a:solidFill>
              <a:latin typeface="+mj-lt"/>
            </a:endParaRPr>
          </a:p>
        </p:txBody>
      </p:sp>
      <p:pic>
        <p:nvPicPr>
          <p:cNvPr id="4" name="Picture 7">
            <a:extLst>
              <a:ext uri="{FF2B5EF4-FFF2-40B4-BE49-F238E27FC236}">
                <a16:creationId xmlns:a16="http://schemas.microsoft.com/office/drawing/2014/main" id="{160266C3-803E-86FD-A413-94B3DE8E1A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14999" y="374946"/>
            <a:ext cx="671092" cy="571267"/>
          </a:xfrm>
          <a:prstGeom prst="rect">
            <a:avLst/>
          </a:prstGeom>
        </p:spPr>
      </p:pic>
      <p:sp>
        <p:nvSpPr>
          <p:cNvPr id="2" name="Double Wave 1">
            <a:extLst>
              <a:ext uri="{FF2B5EF4-FFF2-40B4-BE49-F238E27FC236}">
                <a16:creationId xmlns:a16="http://schemas.microsoft.com/office/drawing/2014/main" id="{7CCEFE68-2F7D-C0D9-C7BC-F0D055BD60D8}"/>
              </a:ext>
            </a:extLst>
          </p:cNvPr>
          <p:cNvSpPr/>
          <p:nvPr/>
        </p:nvSpPr>
        <p:spPr>
          <a:xfrm>
            <a:off x="2678717" y="1165136"/>
            <a:ext cx="4070555" cy="682258"/>
          </a:xfrm>
          <a:prstGeom prst="doubleWave">
            <a:avLst>
              <a:gd name="adj1" fmla="val 6250"/>
              <a:gd name="adj2" fmla="val -725"/>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Cách đặt bình gas</a:t>
            </a:r>
          </a:p>
        </p:txBody>
      </p:sp>
      <p:pic>
        <p:nvPicPr>
          <p:cNvPr id="6" name="Picture 5">
            <a:extLst>
              <a:ext uri="{FF2B5EF4-FFF2-40B4-BE49-F238E27FC236}">
                <a16:creationId xmlns:a16="http://schemas.microsoft.com/office/drawing/2014/main" id="{CE2A5D05-C951-B278-A9CA-30922BB214E9}"/>
              </a:ext>
            </a:extLst>
          </p:cNvPr>
          <p:cNvPicPr>
            <a:picLocks noChangeAspect="1"/>
          </p:cNvPicPr>
          <p:nvPr/>
        </p:nvPicPr>
        <p:blipFill>
          <a:blip r:embed="rId4"/>
          <a:stretch>
            <a:fillRect/>
          </a:stretch>
        </p:blipFill>
        <p:spPr>
          <a:xfrm>
            <a:off x="294989" y="2311590"/>
            <a:ext cx="2979153" cy="1969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a:extLst>
              <a:ext uri="{FF2B5EF4-FFF2-40B4-BE49-F238E27FC236}">
                <a16:creationId xmlns:a16="http://schemas.microsoft.com/office/drawing/2014/main" id="{E5C87385-E8A7-CC6D-06E8-F6815AC543EE}"/>
              </a:ext>
            </a:extLst>
          </p:cNvPr>
          <p:cNvSpPr/>
          <p:nvPr/>
        </p:nvSpPr>
        <p:spPr>
          <a:xfrm>
            <a:off x="4572000" y="2048338"/>
            <a:ext cx="4345243" cy="682258"/>
          </a:xfrm>
          <a:prstGeom prst="rect">
            <a:avLst/>
          </a:prstGeom>
          <a:solidFill>
            <a:schemeClr val="tx2"/>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solidFill>
                  <a:srgbClr val="000000"/>
                </a:solidFill>
                <a:latin typeface="+mj-lt"/>
                <a:ea typeface="Calibri" panose="020F0502020204030204" pitchFamily="34" charset="0"/>
                <a:cs typeface="Times New Roman" panose="02020603050405020304" pitchFamily="18" charset="0"/>
              </a:rPr>
              <a:t>N</a:t>
            </a:r>
            <a:r>
              <a:rPr lang="fr-FR" sz="2000">
                <a:solidFill>
                  <a:srgbClr val="000000"/>
                </a:solidFill>
                <a:effectLst/>
                <a:latin typeface="+mj-lt"/>
                <a:ea typeface="Calibri" panose="020F0502020204030204" pitchFamily="34" charset="0"/>
                <a:cs typeface="Times New Roman" panose="02020603050405020304" pitchFamily="18" charset="0"/>
              </a:rPr>
              <a:t>ơi thông thoáng</a:t>
            </a:r>
            <a:endParaRPr lang="en-US" sz="2000"/>
          </a:p>
        </p:txBody>
      </p:sp>
      <p:sp>
        <p:nvSpPr>
          <p:cNvPr id="8" name="Rectangle 7">
            <a:extLst>
              <a:ext uri="{FF2B5EF4-FFF2-40B4-BE49-F238E27FC236}">
                <a16:creationId xmlns:a16="http://schemas.microsoft.com/office/drawing/2014/main" id="{F8C6CF14-A7A3-FBF5-4879-59A9103A37E5}"/>
              </a:ext>
            </a:extLst>
          </p:cNvPr>
          <p:cNvSpPr/>
          <p:nvPr/>
        </p:nvSpPr>
        <p:spPr>
          <a:xfrm>
            <a:off x="4572000" y="3035251"/>
            <a:ext cx="4345243" cy="682258"/>
          </a:xfrm>
          <a:prstGeom prst="rect">
            <a:avLst/>
          </a:prstGeom>
          <a:solidFill>
            <a:schemeClr val="tx2"/>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solidFill>
                  <a:srgbClr val="000000"/>
                </a:solidFill>
                <a:latin typeface="+mj-lt"/>
                <a:ea typeface="Calibri" panose="020F0502020204030204" pitchFamily="34" charset="0"/>
                <a:cs typeface="Times New Roman" panose="02020603050405020304" pitchFamily="18" charset="0"/>
              </a:rPr>
              <a:t>C</a:t>
            </a:r>
            <a:r>
              <a:rPr lang="fr-FR" sz="2000">
                <a:solidFill>
                  <a:srgbClr val="000000"/>
                </a:solidFill>
                <a:effectLst/>
                <a:latin typeface="+mj-lt"/>
                <a:ea typeface="Calibri" panose="020F0502020204030204" pitchFamily="34" charset="0"/>
                <a:cs typeface="Times New Roman" panose="02020603050405020304" pitchFamily="18" charset="0"/>
              </a:rPr>
              <a:t>ách xa nguồn nhiệt</a:t>
            </a:r>
            <a:endParaRPr lang="en-US" sz="2000"/>
          </a:p>
        </p:txBody>
      </p:sp>
      <p:sp>
        <p:nvSpPr>
          <p:cNvPr id="9" name="Rectangle 8">
            <a:extLst>
              <a:ext uri="{FF2B5EF4-FFF2-40B4-BE49-F238E27FC236}">
                <a16:creationId xmlns:a16="http://schemas.microsoft.com/office/drawing/2014/main" id="{D93AD422-62C8-28E2-1652-FB3EB4C3E941}"/>
              </a:ext>
            </a:extLst>
          </p:cNvPr>
          <p:cNvSpPr/>
          <p:nvPr/>
        </p:nvSpPr>
        <p:spPr>
          <a:xfrm>
            <a:off x="4572000" y="4022164"/>
            <a:ext cx="4345243" cy="682258"/>
          </a:xfrm>
          <a:prstGeom prst="rect">
            <a:avLst/>
          </a:prstGeom>
          <a:solidFill>
            <a:schemeClr val="tx2"/>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0000"/>
                </a:solidFill>
                <a:latin typeface="+mj-lt"/>
                <a:ea typeface="Calibri" panose="020F0502020204030204" pitchFamily="34" charset="0"/>
                <a:cs typeface="Times New Roman" panose="02020603050405020304" pitchFamily="18" charset="0"/>
              </a:rPr>
              <a:t>T</a:t>
            </a:r>
            <a:r>
              <a:rPr lang="fr-FR" sz="2000">
                <a:solidFill>
                  <a:srgbClr val="000000"/>
                </a:solidFill>
                <a:effectLst/>
                <a:latin typeface="+mj-lt"/>
                <a:ea typeface="Calibri" panose="020F0502020204030204" pitchFamily="34" charset="0"/>
                <a:cs typeface="Times New Roman" panose="02020603050405020304" pitchFamily="18" charset="0"/>
              </a:rPr>
              <a:t>hường </a:t>
            </a:r>
            <a:r>
              <a:rPr lang="fr-FR" sz="2000" dirty="0" err="1">
                <a:solidFill>
                  <a:srgbClr val="000000"/>
                </a:solidFill>
                <a:effectLst/>
                <a:latin typeface="+mj-lt"/>
                <a:ea typeface="Calibri" panose="020F0502020204030204" pitchFamily="34" charset="0"/>
                <a:cs typeface="Times New Roman" panose="02020603050405020304" pitchFamily="18" charset="0"/>
              </a:rPr>
              <a:t>xuyên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kiểm</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tra</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để</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tránh</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rò</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rỉ</a:t>
            </a:r>
            <a:endParaRPr lang="en-US" sz="2000" dirty="0"/>
          </a:p>
        </p:txBody>
      </p:sp>
      <p:cxnSp>
        <p:nvCxnSpPr>
          <p:cNvPr id="11" name="Straight Arrow Connector 10">
            <a:extLst>
              <a:ext uri="{FF2B5EF4-FFF2-40B4-BE49-F238E27FC236}">
                <a16:creationId xmlns:a16="http://schemas.microsoft.com/office/drawing/2014/main" id="{8D184213-C61F-D570-F0E7-B115D32DA985}"/>
              </a:ext>
            </a:extLst>
          </p:cNvPr>
          <p:cNvCxnSpPr>
            <a:stCxn id="6" idx="3"/>
            <a:endCxn id="7" idx="1"/>
          </p:cNvCxnSpPr>
          <p:nvPr/>
        </p:nvCxnSpPr>
        <p:spPr>
          <a:xfrm flipV="1">
            <a:off x="3274142" y="2389467"/>
            <a:ext cx="1297858" cy="90664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91A083ED-E0B3-4996-E2F1-55D6F439B280}"/>
              </a:ext>
            </a:extLst>
          </p:cNvPr>
          <p:cNvCxnSpPr>
            <a:cxnSpLocks/>
            <a:endCxn id="8" idx="1"/>
          </p:cNvCxnSpPr>
          <p:nvPr/>
        </p:nvCxnSpPr>
        <p:spPr>
          <a:xfrm>
            <a:off x="3274142" y="3332170"/>
            <a:ext cx="1297858" cy="4421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5B5EDF5B-7FD0-31B8-2864-59C9A1A1069A}"/>
              </a:ext>
            </a:extLst>
          </p:cNvPr>
          <p:cNvCxnSpPr>
            <a:cxnSpLocks/>
          </p:cNvCxnSpPr>
          <p:nvPr/>
        </p:nvCxnSpPr>
        <p:spPr>
          <a:xfrm>
            <a:off x="3239729" y="3296107"/>
            <a:ext cx="1366684" cy="101806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620709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4095D-5245-CE1E-BC14-AE618106D3A4}"/>
              </a:ext>
            </a:extLst>
          </p:cNvPr>
          <p:cNvSpPr txBox="1"/>
          <p:nvPr/>
        </p:nvSpPr>
        <p:spPr>
          <a:xfrm>
            <a:off x="2553315" y="518922"/>
            <a:ext cx="4575686" cy="400110"/>
          </a:xfrm>
          <a:prstGeom prst="rect">
            <a:avLst/>
          </a:prstGeom>
          <a:noFill/>
        </p:spPr>
        <p:txBody>
          <a:bodyPr wrap="square">
            <a:spAutoFit/>
          </a:bodyPr>
          <a:lstStyle/>
          <a:p>
            <a:pPr algn="ctr"/>
            <a:r>
              <a:rPr lang="fr-FR" sz="2000" b="1" kern="0">
                <a:solidFill>
                  <a:srgbClr val="FF0000"/>
                </a:solidFill>
                <a:effectLst/>
                <a:latin typeface="+mj-lt"/>
                <a:ea typeface="Calibri" panose="020F0502020204030204" pitchFamily="34" charset="0"/>
                <a:cs typeface="Times New Roman" panose="02020603050405020304" pitchFamily="18" charset="0"/>
              </a:rPr>
              <a:t>Một số lưu ý khi sử dụng nhiên liệu</a:t>
            </a:r>
            <a:endParaRPr lang="en-US" sz="2000" b="1">
              <a:solidFill>
                <a:srgbClr val="FF0000"/>
              </a:solidFill>
              <a:latin typeface="+mj-lt"/>
            </a:endParaRPr>
          </a:p>
        </p:txBody>
      </p:sp>
      <p:pic>
        <p:nvPicPr>
          <p:cNvPr id="4" name="Picture 7">
            <a:extLst>
              <a:ext uri="{FF2B5EF4-FFF2-40B4-BE49-F238E27FC236}">
                <a16:creationId xmlns:a16="http://schemas.microsoft.com/office/drawing/2014/main" id="{160266C3-803E-86FD-A413-94B3DE8E1A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14999" y="374946"/>
            <a:ext cx="671092" cy="571267"/>
          </a:xfrm>
          <a:prstGeom prst="rect">
            <a:avLst/>
          </a:prstGeom>
        </p:spPr>
      </p:pic>
      <p:sp>
        <p:nvSpPr>
          <p:cNvPr id="2" name="Double Wave 1">
            <a:extLst>
              <a:ext uri="{FF2B5EF4-FFF2-40B4-BE49-F238E27FC236}">
                <a16:creationId xmlns:a16="http://schemas.microsoft.com/office/drawing/2014/main" id="{7CCEFE68-2F7D-C0D9-C7BC-F0D055BD60D8}"/>
              </a:ext>
            </a:extLst>
          </p:cNvPr>
          <p:cNvSpPr/>
          <p:nvPr/>
        </p:nvSpPr>
        <p:spPr>
          <a:xfrm>
            <a:off x="1439196" y="1178153"/>
            <a:ext cx="6570407" cy="811054"/>
          </a:xfrm>
          <a:prstGeom prst="doubleWave">
            <a:avLst>
              <a:gd name="adj1" fmla="val 6250"/>
              <a:gd name="adj2" fmla="val -725"/>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b="1">
                <a:solidFill>
                  <a:srgbClr val="000000"/>
                </a:solidFill>
                <a:effectLst/>
                <a:latin typeface="+mj-lt"/>
                <a:ea typeface="Calibri" panose="020F0502020204030204" pitchFamily="34" charset="0"/>
                <a:cs typeface="Times New Roman" panose="02020603050405020304" pitchFamily="18" charset="0"/>
              </a:rPr>
              <a:t>Không đốt cháy than, gas,… trong không gian kín</a:t>
            </a:r>
            <a:endParaRPr lang="en-US" sz="2000" b="1">
              <a:solidFill>
                <a:schemeClr val="tx1"/>
              </a:solidFill>
            </a:endParaRPr>
          </a:p>
        </p:txBody>
      </p:sp>
      <p:pic>
        <p:nvPicPr>
          <p:cNvPr id="5122" name="Picture 2" descr="Hiểm họa khi đốt than củi sưởi ấm mùa lạnh - Báo VnExpress Sức khỏe">
            <a:extLst>
              <a:ext uri="{FF2B5EF4-FFF2-40B4-BE49-F238E27FC236}">
                <a16:creationId xmlns:a16="http://schemas.microsoft.com/office/drawing/2014/main" id="{28F4DA63-F6FA-742B-77C9-F73F99C11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520" y="2419350"/>
            <a:ext cx="3235428" cy="215961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Để Cháy Nổ Không Còn Là Nỗi Lo Khi Vào Bếp">
            <a:extLst>
              <a:ext uri="{FF2B5EF4-FFF2-40B4-BE49-F238E27FC236}">
                <a16:creationId xmlns:a16="http://schemas.microsoft.com/office/drawing/2014/main" id="{190F0FC1-B68F-409D-523D-AE1C2858C1A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0" name="Picture 10" descr="Để Cháy Nổ Không Còn Là Nỗi Lo Khi Vào Bếp">
            <a:extLst>
              <a:ext uri="{FF2B5EF4-FFF2-40B4-BE49-F238E27FC236}">
                <a16:creationId xmlns:a16="http://schemas.microsoft.com/office/drawing/2014/main" id="{EAE19E44-3562-24B4-9C3E-E6CFBE3F9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2420380"/>
            <a:ext cx="3762109" cy="215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0886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nodeType="withEffect">
                                  <p:stCondLst>
                                    <p:cond delay="0"/>
                                  </p:stCondLst>
                                  <p:childTnLst>
                                    <p:set>
                                      <p:cBhvr>
                                        <p:cTn id="14" dur="1" fill="hold">
                                          <p:stCondLst>
                                            <p:cond delay="0"/>
                                          </p:stCondLst>
                                        </p:cTn>
                                        <p:tgtEl>
                                          <p:spTgt spid="5130"/>
                                        </p:tgtEl>
                                        <p:attrNameLst>
                                          <p:attrName>style.visibility</p:attrName>
                                        </p:attrNameLst>
                                      </p:cBhvr>
                                      <p:to>
                                        <p:strVal val="visible"/>
                                      </p:to>
                                    </p:set>
                                    <p:animEffect transition="in" filter="barn(inVertical)">
                                      <p:cBhvr>
                                        <p:cTn id="15" dur="5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B6BCB"/>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312E31A7-F751-4346-F557-38C6C87FB284}"/>
              </a:ext>
            </a:extLst>
          </p:cNvPr>
          <p:cNvPicPr>
            <a:picLocks noChangeAspect="1"/>
          </p:cNvPicPr>
          <p:nvPr/>
        </p:nvPicPr>
        <p:blipFill>
          <a:blip r:embed="rId2"/>
          <a:srcRect/>
          <a:stretch>
            <a:fillRect/>
          </a:stretch>
        </p:blipFill>
        <p:spPr>
          <a:xfrm>
            <a:off x="800100" y="-171450"/>
            <a:ext cx="7728511" cy="5425900"/>
          </a:xfrm>
          <a:prstGeom prst="rect">
            <a:avLst/>
          </a:prstGeom>
        </p:spPr>
      </p:pic>
      <p:sp>
        <p:nvSpPr>
          <p:cNvPr id="4" name="TextBox 7">
            <a:extLst>
              <a:ext uri="{FF2B5EF4-FFF2-40B4-BE49-F238E27FC236}">
                <a16:creationId xmlns:a16="http://schemas.microsoft.com/office/drawing/2014/main" id="{85886176-2859-8571-6EAF-392B823F0301}"/>
              </a:ext>
            </a:extLst>
          </p:cNvPr>
          <p:cNvSpPr txBox="1"/>
          <p:nvPr/>
        </p:nvSpPr>
        <p:spPr>
          <a:xfrm>
            <a:off x="1960036" y="1822713"/>
            <a:ext cx="5408637" cy="553998"/>
          </a:xfrm>
          <a:prstGeom prst="rect">
            <a:avLst/>
          </a:prstGeom>
        </p:spPr>
        <p:txBody>
          <a:bodyPr wrap="square" lIns="0" tIns="0" rIns="0" bIns="0" rtlCol="0" anchor="t">
            <a:spAutoFit/>
          </a:bodyPr>
          <a:lstStyle/>
          <a:p>
            <a:pPr algn="ctr" defTabSz="457200">
              <a:buClrTx/>
            </a:pPr>
            <a:r>
              <a:rPr lang="en-US" sz="3600" b="1" kern="1200" dirty="0">
                <a:solidFill>
                  <a:srgbClr val="C00000"/>
                </a:solidFill>
                <a:latin typeface="Arial" panose="020B0604020202020204" pitchFamily="34" charset="0"/>
                <a:ea typeface="+mn-ea"/>
                <a:cs typeface="Arial" panose="020B0604020202020204" pitchFamily="34" charset="0"/>
              </a:rPr>
              <a:t>BÀI TẬP TRẮC NGHIỆM</a:t>
            </a:r>
          </a:p>
        </p:txBody>
      </p:sp>
      <p:pic>
        <p:nvPicPr>
          <p:cNvPr id="6" name="Picture 5"/>
          <p:cNvPicPr>
            <a:picLocks noChangeAspect="1"/>
          </p:cNvPicPr>
          <p:nvPr/>
        </p:nvPicPr>
        <p:blipFill>
          <a:blip r:embed="rId3"/>
          <a:stretch>
            <a:fillRect/>
          </a:stretch>
        </p:blipFill>
        <p:spPr>
          <a:xfrm>
            <a:off x="7212458" y="3703113"/>
            <a:ext cx="871926" cy="1440387"/>
          </a:xfrm>
          <a:prstGeom prst="rect">
            <a:avLst/>
          </a:prstGeom>
        </p:spPr>
      </p:pic>
      <p:pic>
        <p:nvPicPr>
          <p:cNvPr id="2" name="Picture 1"/>
          <p:cNvPicPr>
            <a:picLocks noChangeAspect="1"/>
          </p:cNvPicPr>
          <p:nvPr/>
        </p:nvPicPr>
        <p:blipFill>
          <a:blip r:embed="rId4"/>
          <a:stretch>
            <a:fillRect/>
          </a:stretch>
        </p:blipFill>
        <p:spPr>
          <a:xfrm>
            <a:off x="3560051" y="3594167"/>
            <a:ext cx="2197907" cy="1059379"/>
          </a:xfrm>
          <a:prstGeom prst="rect">
            <a:avLst/>
          </a:prstGeom>
        </p:spPr>
      </p:pic>
    </p:spTree>
    <p:extLst>
      <p:ext uri="{BB962C8B-B14F-4D97-AF65-F5344CB8AC3E}">
        <p14:creationId xmlns:p14="http://schemas.microsoft.com/office/powerpoint/2010/main" val="387260884"/>
      </p:ext>
    </p:extLst>
  </p:cSld>
  <p:clrMapOvr>
    <a:masterClrMapping/>
  </p:clrMapOvr>
  <p:transition spd="med">
    <p:blinds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510"/>
        <p:cNvGrpSpPr/>
        <p:nvPr/>
      </p:nvGrpSpPr>
      <p:grpSpPr>
        <a:xfrm>
          <a:off x="0" y="0"/>
          <a:ext cx="0" cy="0"/>
          <a:chOff x="0" y="0"/>
          <a:chExt cx="0" cy="0"/>
        </a:xfrm>
      </p:grpSpPr>
      <p:sp>
        <p:nvSpPr>
          <p:cNvPr id="40" name="TextBox 39">
            <a:extLst>
              <a:ext uri="{FF2B5EF4-FFF2-40B4-BE49-F238E27FC236}">
                <a16:creationId xmlns:a16="http://schemas.microsoft.com/office/drawing/2014/main" id="{6E19CBDB-C807-F5CC-F90B-6D30A02A4D98}"/>
              </a:ext>
            </a:extLst>
          </p:cNvPr>
          <p:cNvSpPr txBox="1"/>
          <p:nvPr/>
        </p:nvSpPr>
        <p:spPr>
          <a:xfrm>
            <a:off x="3220064" y="305630"/>
            <a:ext cx="2544097" cy="477054"/>
          </a:xfrm>
          <a:prstGeom prst="rect">
            <a:avLst/>
          </a:prstGeom>
          <a:noFill/>
        </p:spPr>
        <p:txBody>
          <a:bodyPr wrap="square" rtlCol="0">
            <a:spAutoFit/>
          </a:bodyPr>
          <a:lstStyle/>
          <a:p>
            <a:pPr algn="ctr"/>
            <a:r>
              <a:rPr lang="en-US" sz="2500" b="1">
                <a:solidFill>
                  <a:srgbClr val="FF0000"/>
                </a:solidFill>
              </a:rPr>
              <a:t>TRẢ LỜI</a:t>
            </a:r>
          </a:p>
        </p:txBody>
      </p:sp>
      <p:sp>
        <p:nvSpPr>
          <p:cNvPr id="41" name="Rectangle 3">
            <a:extLst>
              <a:ext uri="{FF2B5EF4-FFF2-40B4-BE49-F238E27FC236}">
                <a16:creationId xmlns:a16="http://schemas.microsoft.com/office/drawing/2014/main" id="{DFB283FC-CCC2-E19A-4591-489F31B5CF4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4" name="Rectangle: Rounded Corners 43">
            <a:extLst>
              <a:ext uri="{FF2B5EF4-FFF2-40B4-BE49-F238E27FC236}">
                <a16:creationId xmlns:a16="http://schemas.microsoft.com/office/drawing/2014/main" id="{41DEF266-7C30-2C45-C955-32DB0A5548F6}"/>
              </a:ext>
            </a:extLst>
          </p:cNvPr>
          <p:cNvSpPr/>
          <p:nvPr/>
        </p:nvSpPr>
        <p:spPr>
          <a:xfrm>
            <a:off x="686566" y="1036074"/>
            <a:ext cx="7800668" cy="1028697"/>
          </a:xfrm>
          <a:prstGeom prst="roundRect">
            <a:avLst/>
          </a:prstGeom>
          <a:solidFill>
            <a:schemeClr val="accent3">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Calibri" panose="020F0502020204030204" pitchFamily="34" charset="0"/>
                <a:cs typeface="Times New Roman" panose="02020603050405020304" pitchFamily="18" charset="0"/>
              </a:rPr>
              <a:t>Các nguồn nhiên liệu được sử dụng trong công nghiệp và trong cuộc sống hàng ngày:</a:t>
            </a:r>
            <a:endParaRPr lang="en-US" sz="2000">
              <a:effectLst/>
              <a:ea typeface="Calibri" panose="020F0502020204030204"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AD727182-F3D2-6659-BCD0-51B7AA181EFE}"/>
              </a:ext>
            </a:extLst>
          </p:cNvPr>
          <p:cNvGrpSpPr/>
          <p:nvPr/>
        </p:nvGrpSpPr>
        <p:grpSpPr>
          <a:xfrm>
            <a:off x="6260197" y="2493703"/>
            <a:ext cx="2703872" cy="2344167"/>
            <a:chOff x="6260197" y="2493703"/>
            <a:chExt cx="2703872" cy="2344167"/>
          </a:xfrm>
        </p:grpSpPr>
        <p:pic>
          <p:nvPicPr>
            <p:cNvPr id="1026" name="Picture 2" descr="Khí thiên nhiên: Thành phần, ứng dụng &amp; cách khai thác">
              <a:extLst>
                <a:ext uri="{FF2B5EF4-FFF2-40B4-BE49-F238E27FC236}">
                  <a16:creationId xmlns:a16="http://schemas.microsoft.com/office/drawing/2014/main" id="{D9A72969-FB0F-1052-869D-DCA2E7AA0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197" y="2493703"/>
              <a:ext cx="2703872" cy="18014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554A642-15C8-BDF7-C549-07A7675657A3}"/>
                </a:ext>
              </a:extLst>
            </p:cNvPr>
            <p:cNvSpPr txBox="1"/>
            <p:nvPr/>
          </p:nvSpPr>
          <p:spPr>
            <a:xfrm>
              <a:off x="6623130" y="4437760"/>
              <a:ext cx="2130038" cy="400110"/>
            </a:xfrm>
            <a:prstGeom prst="rect">
              <a:avLst/>
            </a:prstGeom>
            <a:noFill/>
          </p:spPr>
          <p:txBody>
            <a:bodyPr wrap="square">
              <a:spAutoFit/>
            </a:bodyPr>
            <a:lstStyle/>
            <a:p>
              <a:pPr algn="ctr"/>
              <a:r>
                <a:rPr lang="en-US" sz="2000" b="1">
                  <a:latin typeface="Arial" panose="020B0604020202020204" pitchFamily="34" charset="0"/>
                  <a:ea typeface="Calibri" panose="020F0502020204030204" pitchFamily="34" charset="0"/>
                  <a:cs typeface="Times New Roman" panose="02020603050405020304" pitchFamily="18" charset="0"/>
                </a:rPr>
                <a:t>K</a:t>
              </a: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hí thiên nhiên</a:t>
              </a:r>
              <a:endParaRPr lang="en-US" b="1"/>
            </a:p>
          </p:txBody>
        </p:sp>
      </p:grpSp>
      <p:sp>
        <p:nvSpPr>
          <p:cNvPr id="2" name="AutoShape 2">
            <a:extLst>
              <a:ext uri="{FF2B5EF4-FFF2-40B4-BE49-F238E27FC236}">
                <a16:creationId xmlns:a16="http://schemas.microsoft.com/office/drawing/2014/main" id="{6B43F2E3-2495-0B8F-829A-D6E41EE06FDD}"/>
              </a:ext>
            </a:extLst>
          </p:cNvPr>
          <p:cNvSpPr>
            <a:spLocks noChangeAspect="1" noChangeArrowheads="1"/>
          </p:cNvSpPr>
          <p:nvPr/>
        </p:nvSpPr>
        <p:spPr bwMode="auto">
          <a:xfrm>
            <a:off x="1828800" y="2419350"/>
            <a:ext cx="2895600" cy="2895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a:extLst>
              <a:ext uri="{FF2B5EF4-FFF2-40B4-BE49-F238E27FC236}">
                <a16:creationId xmlns:a16="http://schemas.microsoft.com/office/drawing/2014/main" id="{E90C19ED-C36F-12E0-4F1D-7365F95DE895}"/>
              </a:ext>
            </a:extLst>
          </p:cNvPr>
          <p:cNvGrpSpPr/>
          <p:nvPr/>
        </p:nvGrpSpPr>
        <p:grpSpPr>
          <a:xfrm>
            <a:off x="271261" y="2516089"/>
            <a:ext cx="2551011" cy="2301130"/>
            <a:chOff x="271261" y="2516089"/>
            <a:chExt cx="2551011" cy="2301130"/>
          </a:xfrm>
        </p:grpSpPr>
        <p:sp>
          <p:nvSpPr>
            <p:cNvPr id="3" name="TextBox 2">
              <a:extLst>
                <a:ext uri="{FF2B5EF4-FFF2-40B4-BE49-F238E27FC236}">
                  <a16:creationId xmlns:a16="http://schemas.microsoft.com/office/drawing/2014/main" id="{C1B97B9F-AF55-C33C-9221-DB74BA5E674B}"/>
                </a:ext>
              </a:extLst>
            </p:cNvPr>
            <p:cNvSpPr txBox="1"/>
            <p:nvPr/>
          </p:nvSpPr>
          <p:spPr>
            <a:xfrm>
              <a:off x="768790" y="4417109"/>
              <a:ext cx="1555955" cy="400110"/>
            </a:xfrm>
            <a:prstGeom prst="rect">
              <a:avLst/>
            </a:prstGeom>
            <a:noFill/>
          </p:spPr>
          <p:txBody>
            <a:bodyPr wrap="square">
              <a:spAutoFit/>
            </a:bodyPr>
            <a:lstStyle/>
            <a:p>
              <a:pPr algn="ctr"/>
              <a:r>
                <a:rPr lang="en-US" sz="2000" b="1">
                  <a:latin typeface="Arial" panose="020B0604020202020204" pitchFamily="34" charset="0"/>
                  <a:ea typeface="Calibri" panose="020F0502020204030204" pitchFamily="34" charset="0"/>
                  <a:cs typeface="Times New Roman" panose="02020603050405020304" pitchFamily="18" charset="0"/>
                </a:rPr>
                <a:t>D</a:t>
              </a: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ầu mỏ</a:t>
              </a:r>
              <a:endParaRPr lang="en-US" b="1"/>
            </a:p>
          </p:txBody>
        </p:sp>
        <p:pic>
          <p:nvPicPr>
            <p:cNvPr id="9" name="Picture 8">
              <a:extLst>
                <a:ext uri="{FF2B5EF4-FFF2-40B4-BE49-F238E27FC236}">
                  <a16:creationId xmlns:a16="http://schemas.microsoft.com/office/drawing/2014/main" id="{FD833FD0-6BF5-5E1B-0D84-AB4FB5C8B661}"/>
                </a:ext>
              </a:extLst>
            </p:cNvPr>
            <p:cNvPicPr>
              <a:picLocks noChangeAspect="1"/>
            </p:cNvPicPr>
            <p:nvPr/>
          </p:nvPicPr>
          <p:blipFill>
            <a:blip r:embed="rId4"/>
            <a:stretch>
              <a:fillRect/>
            </a:stretch>
          </p:blipFill>
          <p:spPr>
            <a:xfrm>
              <a:off x="271261" y="2516089"/>
              <a:ext cx="2551011" cy="1699997"/>
            </a:xfrm>
            <a:prstGeom prst="rect">
              <a:avLst/>
            </a:prstGeom>
            <a:ln>
              <a:noFill/>
            </a:ln>
            <a:effectLst>
              <a:outerShdw blurRad="190500" algn="tl" rotWithShape="0">
                <a:srgbClr val="000000">
                  <a:alpha val="70000"/>
                </a:srgbClr>
              </a:outerShdw>
            </a:effectLst>
          </p:spPr>
        </p:pic>
      </p:grpSp>
      <p:grpSp>
        <p:nvGrpSpPr>
          <p:cNvPr id="17" name="Group 16">
            <a:extLst>
              <a:ext uri="{FF2B5EF4-FFF2-40B4-BE49-F238E27FC236}">
                <a16:creationId xmlns:a16="http://schemas.microsoft.com/office/drawing/2014/main" id="{B170F4DC-C81A-74C2-DF09-35A5BE6EB7CB}"/>
              </a:ext>
            </a:extLst>
          </p:cNvPr>
          <p:cNvGrpSpPr/>
          <p:nvPr/>
        </p:nvGrpSpPr>
        <p:grpSpPr>
          <a:xfrm>
            <a:off x="3236167" y="2516827"/>
            <a:ext cx="2548243" cy="2321043"/>
            <a:chOff x="3236167" y="2516827"/>
            <a:chExt cx="2548243" cy="2321043"/>
          </a:xfrm>
        </p:grpSpPr>
        <p:sp>
          <p:nvSpPr>
            <p:cNvPr id="6" name="TextBox 5">
              <a:extLst>
                <a:ext uri="{FF2B5EF4-FFF2-40B4-BE49-F238E27FC236}">
                  <a16:creationId xmlns:a16="http://schemas.microsoft.com/office/drawing/2014/main" id="{F4876318-DFA4-1C73-7BEA-1013322522F6}"/>
                </a:ext>
              </a:extLst>
            </p:cNvPr>
            <p:cNvSpPr txBox="1"/>
            <p:nvPr/>
          </p:nvSpPr>
          <p:spPr>
            <a:xfrm>
              <a:off x="3643004" y="4437760"/>
              <a:ext cx="1887793" cy="400110"/>
            </a:xfrm>
            <a:prstGeom prst="rect">
              <a:avLst/>
            </a:prstGeom>
            <a:noFill/>
          </p:spPr>
          <p:txBody>
            <a:bodyPr wrap="square">
              <a:spAutoFit/>
            </a:bodyPr>
            <a:lstStyle/>
            <a:p>
              <a:pPr algn="ctr"/>
              <a:r>
                <a:rPr lang="en-US" sz="2000" b="1">
                  <a:latin typeface="Arial" panose="020B0604020202020204" pitchFamily="34" charset="0"/>
                  <a:ea typeface="Calibri" panose="020F0502020204030204" pitchFamily="34" charset="0"/>
                  <a:cs typeface="Times New Roman" panose="02020603050405020304" pitchFamily="18" charset="0"/>
                </a:rPr>
                <a:t>K</a:t>
              </a: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hí mỏ dầu</a:t>
              </a:r>
              <a:endParaRPr lang="en-US" b="1"/>
            </a:p>
          </p:txBody>
        </p:sp>
        <p:pic>
          <p:nvPicPr>
            <p:cNvPr id="16" name="Picture 15">
              <a:extLst>
                <a:ext uri="{FF2B5EF4-FFF2-40B4-BE49-F238E27FC236}">
                  <a16:creationId xmlns:a16="http://schemas.microsoft.com/office/drawing/2014/main" id="{6C43C998-1878-C4AD-6245-DAA7B9E8D846}"/>
                </a:ext>
              </a:extLst>
            </p:cNvPr>
            <p:cNvPicPr>
              <a:picLocks noChangeAspect="1"/>
            </p:cNvPicPr>
            <p:nvPr/>
          </p:nvPicPr>
          <p:blipFill>
            <a:blip r:embed="rId5"/>
            <a:stretch>
              <a:fillRect/>
            </a:stretch>
          </p:blipFill>
          <p:spPr>
            <a:xfrm>
              <a:off x="3236167" y="2516827"/>
              <a:ext cx="2548243" cy="1699997"/>
            </a:xfrm>
            <a:prstGeom prst="rect">
              <a:avLst/>
            </a:prstGeom>
            <a:ln>
              <a:noFill/>
            </a:ln>
            <a:effectLst>
              <a:outerShdw blurRad="190500" algn="tl" rotWithShape="0">
                <a:srgbClr val="000000">
                  <a:alpha val="70000"/>
                </a:srgbClr>
              </a:outerShdw>
            </a:effectLst>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B6BCB"/>
        </a:solidFill>
        <a:effectLst/>
      </p:bgPr>
    </p:bg>
    <p:spTree>
      <p:nvGrpSpPr>
        <p:cNvPr id="1" name=""/>
        <p:cNvGrpSpPr/>
        <p:nvPr/>
      </p:nvGrpSpPr>
      <p:grpSpPr>
        <a:xfrm>
          <a:off x="0" y="0"/>
          <a:ext cx="0" cy="0"/>
          <a:chOff x="0" y="0"/>
          <a:chExt cx="0" cy="0"/>
        </a:xfrm>
      </p:grpSpPr>
      <p:sp>
        <p:nvSpPr>
          <p:cNvPr id="23" name="Freeform 23"/>
          <p:cNvSpPr/>
          <p:nvPr/>
        </p:nvSpPr>
        <p:spPr>
          <a:xfrm flipV="1">
            <a:off x="-9293" y="3257550"/>
            <a:ext cx="1533293" cy="1900538"/>
          </a:xfrm>
          <a:custGeom>
            <a:avLst/>
            <a:gdLst/>
            <a:ahLst/>
            <a:cxnLst/>
            <a:rect l="l" t="t" r="r" b="b"/>
            <a:pathLst>
              <a:path w="3647755" h="4270306">
                <a:moveTo>
                  <a:pt x="0" y="4270306"/>
                </a:moveTo>
                <a:lnTo>
                  <a:pt x="3647755" y="4270306"/>
                </a:lnTo>
                <a:lnTo>
                  <a:pt x="3647755" y="0"/>
                </a:lnTo>
                <a:lnTo>
                  <a:pt x="0" y="0"/>
                </a:lnTo>
                <a:lnTo>
                  <a:pt x="0" y="4270306"/>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Rounded Rectangle 24">
            <a:extLst>
              <a:ext uri="{FF2B5EF4-FFF2-40B4-BE49-F238E27FC236}">
                <a16:creationId xmlns:a16="http://schemas.microsoft.com/office/drawing/2014/main" id="{59632D7F-C70C-610F-9B1D-1D7C182EC329}"/>
              </a:ext>
            </a:extLst>
          </p:cNvPr>
          <p:cNvSpPr/>
          <p:nvPr/>
        </p:nvSpPr>
        <p:spPr>
          <a:xfrm>
            <a:off x="595759" y="495300"/>
            <a:ext cx="7952482" cy="41529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x-none"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6" name="Freeform 12">
            <a:extLst>
              <a:ext uri="{FF2B5EF4-FFF2-40B4-BE49-F238E27FC236}">
                <a16:creationId xmlns:a16="http://schemas.microsoft.com/office/drawing/2014/main" id="{0748EDFD-1570-AA86-EED2-3C0AB80A8973}"/>
              </a:ext>
            </a:extLst>
          </p:cNvPr>
          <p:cNvSpPr/>
          <p:nvPr/>
        </p:nvSpPr>
        <p:spPr>
          <a:xfrm>
            <a:off x="7886700" y="0"/>
            <a:ext cx="1257300" cy="1223477"/>
          </a:xfrm>
          <a:custGeom>
            <a:avLst/>
            <a:gdLst/>
            <a:ahLst/>
            <a:cxnLst/>
            <a:rect l="l" t="t" r="r" b="b"/>
            <a:pathLst>
              <a:path w="4687834" h="4717796">
                <a:moveTo>
                  <a:pt x="0" y="0"/>
                </a:moveTo>
                <a:lnTo>
                  <a:pt x="4687834" y="0"/>
                </a:lnTo>
                <a:lnTo>
                  <a:pt x="4687834" y="4717796"/>
                </a:lnTo>
                <a:lnTo>
                  <a:pt x="0" y="4717796"/>
                </a:lnTo>
                <a:lnTo>
                  <a:pt x="0" y="0"/>
                </a:lnTo>
                <a:close/>
              </a:path>
            </a:pathLst>
          </a:custGeom>
          <a:blipFill>
            <a:blip r:embed="rId6">
              <a:extLst>
                <a:ext uri="{96DAC541-7B7A-43D3-8B79-37D633B846F1}">
                  <asvg:svgBlip xmlns:asvg="http://schemas.microsoft.com/office/drawing/2016/SVG/main" xmlns="" r:embed="rId7"/>
                </a:ext>
              </a:extLst>
            </a:blip>
            <a:stretch>
              <a:fillRect t="-44249" r="-44284"/>
            </a:stretch>
          </a:blipFill>
        </p:spPr>
      </p:sp>
      <p:sp>
        <p:nvSpPr>
          <p:cNvPr id="27" name="Freeform 12">
            <a:hlinkClick r:id="rId8" action="ppaction://hlinksldjump"/>
            <a:extLst>
              <a:ext uri="{FF2B5EF4-FFF2-40B4-BE49-F238E27FC236}">
                <a16:creationId xmlns:a16="http://schemas.microsoft.com/office/drawing/2014/main" id="{5D68BCDE-D793-9785-E53C-242039631EFB}"/>
              </a:ext>
            </a:extLst>
          </p:cNvPr>
          <p:cNvSpPr/>
          <p:nvPr/>
        </p:nvSpPr>
        <p:spPr>
          <a:xfrm>
            <a:off x="7658100" y="4120277"/>
            <a:ext cx="1100146" cy="976380"/>
          </a:xfrm>
          <a:custGeom>
            <a:avLst/>
            <a:gdLst/>
            <a:ahLst/>
            <a:cxnLst/>
            <a:rect l="l" t="t" r="r" b="b"/>
            <a:pathLst>
              <a:path w="864622" h="767352">
                <a:moveTo>
                  <a:pt x="0" y="0"/>
                </a:moveTo>
                <a:lnTo>
                  <a:pt x="864622" y="0"/>
                </a:lnTo>
                <a:lnTo>
                  <a:pt x="864622" y="767352"/>
                </a:lnTo>
                <a:lnTo>
                  <a:pt x="0" y="7673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73" name="Group 72">
            <a:extLst>
              <a:ext uri="{FF2B5EF4-FFF2-40B4-BE49-F238E27FC236}">
                <a16:creationId xmlns:a16="http://schemas.microsoft.com/office/drawing/2014/main" id="{E3F59028-72C5-9B5A-F560-6404F1A85BE0}"/>
              </a:ext>
            </a:extLst>
          </p:cNvPr>
          <p:cNvGrpSpPr/>
          <p:nvPr/>
        </p:nvGrpSpPr>
        <p:grpSpPr>
          <a:xfrm>
            <a:off x="845471" y="3358394"/>
            <a:ext cx="3369307" cy="503083"/>
            <a:chOff x="2769915" y="2533298"/>
            <a:chExt cx="5196398" cy="1006165"/>
          </a:xfrm>
        </p:grpSpPr>
        <p:grpSp>
          <p:nvGrpSpPr>
            <p:cNvPr id="74" name="Group 21">
              <a:extLst>
                <a:ext uri="{FF2B5EF4-FFF2-40B4-BE49-F238E27FC236}">
                  <a16:creationId xmlns:a16="http://schemas.microsoft.com/office/drawing/2014/main" id="{45708426-0D43-FC80-FEA3-1B3F297BDCD4}"/>
                </a:ext>
              </a:extLst>
            </p:cNvPr>
            <p:cNvGrpSpPr/>
            <p:nvPr/>
          </p:nvGrpSpPr>
          <p:grpSpPr>
            <a:xfrm>
              <a:off x="3089514" y="2555695"/>
              <a:ext cx="4876799" cy="983767"/>
              <a:chOff x="0" y="0"/>
              <a:chExt cx="1765009" cy="356044"/>
            </a:xfrm>
          </p:grpSpPr>
          <p:sp>
            <p:nvSpPr>
              <p:cNvPr id="80" name="Freeform 22">
                <a:extLst>
                  <a:ext uri="{FF2B5EF4-FFF2-40B4-BE49-F238E27FC236}">
                    <a16:creationId xmlns:a16="http://schemas.microsoft.com/office/drawing/2014/main" id="{1D76D67F-97E5-A330-3387-C4A1F361C8DD}"/>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81" name="TextBox 23">
                <a:extLst>
                  <a:ext uri="{FF2B5EF4-FFF2-40B4-BE49-F238E27FC236}">
                    <a16:creationId xmlns:a16="http://schemas.microsoft.com/office/drawing/2014/main" id="{27898697-3166-D046-8147-653ED9768EFC}"/>
                  </a:ext>
                </a:extLst>
              </p:cNvPr>
              <p:cNvSpPr txBox="1"/>
              <p:nvPr/>
            </p:nvSpPr>
            <p:spPr>
              <a:xfrm>
                <a:off x="0" y="-38100"/>
                <a:ext cx="1765009" cy="394144"/>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75" name="Group 30">
              <a:extLst>
                <a:ext uri="{FF2B5EF4-FFF2-40B4-BE49-F238E27FC236}">
                  <a16:creationId xmlns:a16="http://schemas.microsoft.com/office/drawing/2014/main" id="{637B2A5F-4530-76FE-7723-87B1F3FF2B81}"/>
                </a:ext>
              </a:extLst>
            </p:cNvPr>
            <p:cNvGrpSpPr/>
            <p:nvPr/>
          </p:nvGrpSpPr>
          <p:grpSpPr>
            <a:xfrm>
              <a:off x="2769915" y="2533298"/>
              <a:ext cx="1006165" cy="1006165"/>
              <a:chOff x="0" y="0"/>
              <a:chExt cx="812800" cy="812800"/>
            </a:xfrm>
          </p:grpSpPr>
          <p:sp>
            <p:nvSpPr>
              <p:cNvPr id="78" name="Freeform 31">
                <a:extLst>
                  <a:ext uri="{FF2B5EF4-FFF2-40B4-BE49-F238E27FC236}">
                    <a16:creationId xmlns:a16="http://schemas.microsoft.com/office/drawing/2014/main" id="{74AD90C8-A9A2-E1CE-C547-C40151F32FC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79" name="TextBox 32">
                <a:extLst>
                  <a:ext uri="{FF2B5EF4-FFF2-40B4-BE49-F238E27FC236}">
                    <a16:creationId xmlns:a16="http://schemas.microsoft.com/office/drawing/2014/main" id="{C1AC93CB-9FDD-A51D-98C0-D34FC1004795}"/>
                  </a:ext>
                </a:extLst>
              </p:cNvPr>
              <p:cNvSpPr txBox="1"/>
              <p:nvPr/>
            </p:nvSpPr>
            <p:spPr>
              <a:xfrm>
                <a:off x="76200" y="38100"/>
                <a:ext cx="660400" cy="698500"/>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
          <p:nvSpPr>
            <p:cNvPr id="76" name="TextBox 37">
              <a:extLst>
                <a:ext uri="{FF2B5EF4-FFF2-40B4-BE49-F238E27FC236}">
                  <a16:creationId xmlns:a16="http://schemas.microsoft.com/office/drawing/2014/main" id="{4053A889-0947-AAAF-6A2D-0360FA2C24D3}"/>
                </a:ext>
              </a:extLst>
            </p:cNvPr>
            <p:cNvSpPr txBox="1"/>
            <p:nvPr/>
          </p:nvSpPr>
          <p:spPr>
            <a:xfrm>
              <a:off x="3956375" y="2759382"/>
              <a:ext cx="3774467" cy="615554"/>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Nước mặn</a:t>
              </a:r>
              <a:endPar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endParaRPr>
            </a:p>
          </p:txBody>
        </p:sp>
        <p:sp>
          <p:nvSpPr>
            <p:cNvPr id="77" name="TextBox 40">
              <a:extLst>
                <a:ext uri="{FF2B5EF4-FFF2-40B4-BE49-F238E27FC236}">
                  <a16:creationId xmlns:a16="http://schemas.microsoft.com/office/drawing/2014/main" id="{1082EE93-9925-4629-1646-331915B5A80D}"/>
                </a:ext>
              </a:extLst>
            </p:cNvPr>
            <p:cNvSpPr txBox="1"/>
            <p:nvPr/>
          </p:nvSpPr>
          <p:spPr>
            <a:xfrm>
              <a:off x="2987043" y="2584846"/>
              <a:ext cx="628058" cy="751617"/>
            </a:xfrm>
            <a:prstGeom prst="rect">
              <a:avLst/>
            </a:prstGeom>
          </p:spPr>
          <p:txBody>
            <a:bodyPr wrap="square" lIns="0" tIns="0" rIns="0" bIns="0" rtlCol="0" anchor="t">
              <a:spAutoFit/>
            </a:bodyPr>
            <a:lstStyle/>
            <a:p>
              <a:pPr marL="0" marR="0" lvl="0" indent="0" algn="ctr" defTabSz="457200" rtl="0" eaLnBrk="1" fontAlgn="auto" latinLnBrk="0" hangingPunct="1">
                <a:lnSpc>
                  <a:spcPts val="3296"/>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C</a:t>
              </a:r>
            </a:p>
          </p:txBody>
        </p:sp>
      </p:grpSp>
      <p:grpSp>
        <p:nvGrpSpPr>
          <p:cNvPr id="82" name="Group 81">
            <a:extLst>
              <a:ext uri="{FF2B5EF4-FFF2-40B4-BE49-F238E27FC236}">
                <a16:creationId xmlns:a16="http://schemas.microsoft.com/office/drawing/2014/main" id="{D499FE8E-A539-2EE5-E1F8-00BF6EB99261}"/>
              </a:ext>
            </a:extLst>
          </p:cNvPr>
          <p:cNvGrpSpPr/>
          <p:nvPr/>
        </p:nvGrpSpPr>
        <p:grpSpPr>
          <a:xfrm>
            <a:off x="911054" y="2445120"/>
            <a:ext cx="3303724" cy="507273"/>
            <a:chOff x="2769915" y="702991"/>
            <a:chExt cx="5196398" cy="1014546"/>
          </a:xfrm>
        </p:grpSpPr>
        <p:grpSp>
          <p:nvGrpSpPr>
            <p:cNvPr id="83" name="Group 24">
              <a:extLst>
                <a:ext uri="{FF2B5EF4-FFF2-40B4-BE49-F238E27FC236}">
                  <a16:creationId xmlns:a16="http://schemas.microsoft.com/office/drawing/2014/main" id="{957E507E-9784-E7B0-DD07-7F6FEA2FB003}"/>
                </a:ext>
              </a:extLst>
            </p:cNvPr>
            <p:cNvGrpSpPr/>
            <p:nvPr/>
          </p:nvGrpSpPr>
          <p:grpSpPr>
            <a:xfrm>
              <a:off x="3089514" y="702991"/>
              <a:ext cx="4876799" cy="983767"/>
              <a:chOff x="0" y="0"/>
              <a:chExt cx="1765009" cy="356044"/>
            </a:xfrm>
          </p:grpSpPr>
          <p:sp>
            <p:nvSpPr>
              <p:cNvPr id="89" name="Freeform 25">
                <a:extLst>
                  <a:ext uri="{FF2B5EF4-FFF2-40B4-BE49-F238E27FC236}">
                    <a16:creationId xmlns:a16="http://schemas.microsoft.com/office/drawing/2014/main" id="{D132164D-B2E9-B8B3-04C0-23367CAB9DF3}"/>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90" name="TextBox 26">
                <a:extLst>
                  <a:ext uri="{FF2B5EF4-FFF2-40B4-BE49-F238E27FC236}">
                    <a16:creationId xmlns:a16="http://schemas.microsoft.com/office/drawing/2014/main" id="{3D30F653-6A75-2CF9-2A52-0292C37C4AC5}"/>
                  </a:ext>
                </a:extLst>
              </p:cNvPr>
              <p:cNvSpPr txBox="1"/>
              <p:nvPr/>
            </p:nvSpPr>
            <p:spPr>
              <a:xfrm>
                <a:off x="0" y="-38100"/>
                <a:ext cx="1765009" cy="394144"/>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84" name="Group 27">
              <a:extLst>
                <a:ext uri="{FF2B5EF4-FFF2-40B4-BE49-F238E27FC236}">
                  <a16:creationId xmlns:a16="http://schemas.microsoft.com/office/drawing/2014/main" id="{D7D489D4-BBDC-580D-6855-9AA15D96A759}"/>
                </a:ext>
              </a:extLst>
            </p:cNvPr>
            <p:cNvGrpSpPr/>
            <p:nvPr/>
          </p:nvGrpSpPr>
          <p:grpSpPr>
            <a:xfrm>
              <a:off x="2769915" y="711372"/>
              <a:ext cx="1006165" cy="1006165"/>
              <a:chOff x="0" y="0"/>
              <a:chExt cx="812800" cy="812800"/>
            </a:xfrm>
          </p:grpSpPr>
          <p:sp>
            <p:nvSpPr>
              <p:cNvPr id="87" name="Freeform 28">
                <a:extLst>
                  <a:ext uri="{FF2B5EF4-FFF2-40B4-BE49-F238E27FC236}">
                    <a16:creationId xmlns:a16="http://schemas.microsoft.com/office/drawing/2014/main" id="{97F1A278-0F62-A846-97AD-A023DD39A42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88" name="TextBox 29">
                <a:extLst>
                  <a:ext uri="{FF2B5EF4-FFF2-40B4-BE49-F238E27FC236}">
                    <a16:creationId xmlns:a16="http://schemas.microsoft.com/office/drawing/2014/main" id="{F11B2FFD-9878-827F-C1D5-0E24F772FF5C}"/>
                  </a:ext>
                </a:extLst>
              </p:cNvPr>
              <p:cNvSpPr txBox="1"/>
              <p:nvPr/>
            </p:nvSpPr>
            <p:spPr>
              <a:xfrm>
                <a:off x="76200" y="38100"/>
                <a:ext cx="660400" cy="698500"/>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
          <p:nvSpPr>
            <p:cNvPr id="85" name="TextBox 36">
              <a:extLst>
                <a:ext uri="{FF2B5EF4-FFF2-40B4-BE49-F238E27FC236}">
                  <a16:creationId xmlns:a16="http://schemas.microsoft.com/office/drawing/2014/main" id="{E2DB62C3-4670-19B3-CD18-FA49E48D7BC4}"/>
                </a:ext>
              </a:extLst>
            </p:cNvPr>
            <p:cNvSpPr txBox="1"/>
            <p:nvPr/>
          </p:nvSpPr>
          <p:spPr>
            <a:xfrm>
              <a:off x="3956375" y="906677"/>
              <a:ext cx="3774466" cy="615554"/>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Khí mỏ dầu</a:t>
              </a:r>
              <a:endPar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endParaRPr>
            </a:p>
          </p:txBody>
        </p:sp>
        <p:sp>
          <p:nvSpPr>
            <p:cNvPr id="86" name="TextBox 41">
              <a:extLst>
                <a:ext uri="{FF2B5EF4-FFF2-40B4-BE49-F238E27FC236}">
                  <a16:creationId xmlns:a16="http://schemas.microsoft.com/office/drawing/2014/main" id="{5AA1DCE8-FA6C-7E68-9361-35BED8E5F327}"/>
                </a:ext>
              </a:extLst>
            </p:cNvPr>
            <p:cNvSpPr txBox="1"/>
            <p:nvPr/>
          </p:nvSpPr>
          <p:spPr>
            <a:xfrm>
              <a:off x="2987043" y="747531"/>
              <a:ext cx="628058" cy="751618"/>
            </a:xfrm>
            <a:prstGeom prst="rect">
              <a:avLst/>
            </a:prstGeom>
          </p:spPr>
          <p:txBody>
            <a:bodyPr wrap="square" lIns="0" tIns="0" rIns="0" bIns="0" rtlCol="0" anchor="t">
              <a:spAutoFit/>
            </a:bodyPr>
            <a:lstStyle/>
            <a:p>
              <a:pPr marL="0" marR="0" lvl="0" indent="0" algn="ctr" defTabSz="457200" rtl="0" eaLnBrk="1" fontAlgn="auto" latinLnBrk="0" hangingPunct="1">
                <a:lnSpc>
                  <a:spcPts val="3296"/>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A</a:t>
              </a:r>
            </a:p>
          </p:txBody>
        </p:sp>
      </p:grpSp>
      <p:grpSp>
        <p:nvGrpSpPr>
          <p:cNvPr id="91" name="Group 90">
            <a:extLst>
              <a:ext uri="{FF2B5EF4-FFF2-40B4-BE49-F238E27FC236}">
                <a16:creationId xmlns:a16="http://schemas.microsoft.com/office/drawing/2014/main" id="{D78A435A-FEFF-4B21-1CBF-85EE27752010}"/>
              </a:ext>
            </a:extLst>
          </p:cNvPr>
          <p:cNvGrpSpPr/>
          <p:nvPr/>
        </p:nvGrpSpPr>
        <p:grpSpPr>
          <a:xfrm>
            <a:off x="4771181" y="3349370"/>
            <a:ext cx="3369307" cy="503083"/>
            <a:chOff x="10582350" y="2515250"/>
            <a:chExt cx="5196398" cy="1006165"/>
          </a:xfrm>
        </p:grpSpPr>
        <p:grpSp>
          <p:nvGrpSpPr>
            <p:cNvPr id="92" name="Group 21">
              <a:extLst>
                <a:ext uri="{FF2B5EF4-FFF2-40B4-BE49-F238E27FC236}">
                  <a16:creationId xmlns:a16="http://schemas.microsoft.com/office/drawing/2014/main" id="{7B560065-4E72-E76C-B134-D43C3A51C6AB}"/>
                </a:ext>
              </a:extLst>
            </p:cNvPr>
            <p:cNvGrpSpPr/>
            <p:nvPr/>
          </p:nvGrpSpPr>
          <p:grpSpPr>
            <a:xfrm>
              <a:off x="10901949" y="2537647"/>
              <a:ext cx="4876799" cy="983767"/>
              <a:chOff x="0" y="0"/>
              <a:chExt cx="1765009" cy="356044"/>
            </a:xfrm>
          </p:grpSpPr>
          <p:sp>
            <p:nvSpPr>
              <p:cNvPr id="98" name="Freeform 22">
                <a:extLst>
                  <a:ext uri="{FF2B5EF4-FFF2-40B4-BE49-F238E27FC236}">
                    <a16:creationId xmlns:a16="http://schemas.microsoft.com/office/drawing/2014/main" id="{D8F54A24-08E3-FBC1-3139-A824BFBA93F8}"/>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99" name="TextBox 23">
                <a:extLst>
                  <a:ext uri="{FF2B5EF4-FFF2-40B4-BE49-F238E27FC236}">
                    <a16:creationId xmlns:a16="http://schemas.microsoft.com/office/drawing/2014/main" id="{219E3895-BBBB-A014-70D4-41A41D1C36B7}"/>
                  </a:ext>
                </a:extLst>
              </p:cNvPr>
              <p:cNvSpPr txBox="1"/>
              <p:nvPr/>
            </p:nvSpPr>
            <p:spPr>
              <a:xfrm>
                <a:off x="0" y="-38100"/>
                <a:ext cx="1765009" cy="394144"/>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93" name="Group 30">
              <a:extLst>
                <a:ext uri="{FF2B5EF4-FFF2-40B4-BE49-F238E27FC236}">
                  <a16:creationId xmlns:a16="http://schemas.microsoft.com/office/drawing/2014/main" id="{6928579F-E15A-71B6-0BDC-5E26C3A3CD15}"/>
                </a:ext>
              </a:extLst>
            </p:cNvPr>
            <p:cNvGrpSpPr/>
            <p:nvPr/>
          </p:nvGrpSpPr>
          <p:grpSpPr>
            <a:xfrm>
              <a:off x="10582350" y="2515250"/>
              <a:ext cx="1006165" cy="1006165"/>
              <a:chOff x="0" y="0"/>
              <a:chExt cx="812800" cy="812800"/>
            </a:xfrm>
          </p:grpSpPr>
          <p:sp>
            <p:nvSpPr>
              <p:cNvPr id="96" name="Freeform 31">
                <a:extLst>
                  <a:ext uri="{FF2B5EF4-FFF2-40B4-BE49-F238E27FC236}">
                    <a16:creationId xmlns:a16="http://schemas.microsoft.com/office/drawing/2014/main" id="{946300C6-82A2-4FB4-4B62-4483D0DF90C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97" name="TextBox 32">
                <a:extLst>
                  <a:ext uri="{FF2B5EF4-FFF2-40B4-BE49-F238E27FC236}">
                    <a16:creationId xmlns:a16="http://schemas.microsoft.com/office/drawing/2014/main" id="{6B503E3B-CC88-1E4F-4055-1E74B369282B}"/>
                  </a:ext>
                </a:extLst>
              </p:cNvPr>
              <p:cNvSpPr txBox="1"/>
              <p:nvPr/>
            </p:nvSpPr>
            <p:spPr>
              <a:xfrm>
                <a:off x="76200" y="38100"/>
                <a:ext cx="660400" cy="698500"/>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
          <p:nvSpPr>
            <p:cNvPr id="94" name="TextBox 37">
              <a:extLst>
                <a:ext uri="{FF2B5EF4-FFF2-40B4-BE49-F238E27FC236}">
                  <a16:creationId xmlns:a16="http://schemas.microsoft.com/office/drawing/2014/main" id="{3D78E4DB-6BD1-D696-3130-6248A0C0E807}"/>
                </a:ext>
              </a:extLst>
            </p:cNvPr>
            <p:cNvSpPr txBox="1"/>
            <p:nvPr/>
          </p:nvSpPr>
          <p:spPr>
            <a:xfrm>
              <a:off x="11768810" y="2741334"/>
              <a:ext cx="3207906" cy="615553"/>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Nước ngọt</a:t>
              </a:r>
              <a:endPar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endParaRPr>
            </a:p>
          </p:txBody>
        </p:sp>
        <p:sp>
          <p:nvSpPr>
            <p:cNvPr id="95" name="TextBox 40">
              <a:extLst>
                <a:ext uri="{FF2B5EF4-FFF2-40B4-BE49-F238E27FC236}">
                  <a16:creationId xmlns:a16="http://schemas.microsoft.com/office/drawing/2014/main" id="{0EB6CFE9-9869-8688-7BCE-D74D93B9DFB1}"/>
                </a:ext>
              </a:extLst>
            </p:cNvPr>
            <p:cNvSpPr txBox="1"/>
            <p:nvPr/>
          </p:nvSpPr>
          <p:spPr>
            <a:xfrm>
              <a:off x="10799478" y="2566798"/>
              <a:ext cx="628058" cy="751617"/>
            </a:xfrm>
            <a:prstGeom prst="rect">
              <a:avLst/>
            </a:prstGeom>
          </p:spPr>
          <p:txBody>
            <a:bodyPr wrap="square" lIns="0" tIns="0" rIns="0" bIns="0" rtlCol="0" anchor="t">
              <a:spAutoFit/>
            </a:bodyPr>
            <a:lstStyle/>
            <a:p>
              <a:pPr marL="0" marR="0" lvl="0" indent="0" algn="ctr" defTabSz="457200" rtl="0" eaLnBrk="1" fontAlgn="auto" latinLnBrk="0" hangingPunct="1">
                <a:lnSpc>
                  <a:spcPts val="3296"/>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D</a:t>
              </a:r>
            </a:p>
          </p:txBody>
        </p:sp>
      </p:grpSp>
      <p:grpSp>
        <p:nvGrpSpPr>
          <p:cNvPr id="100" name="Group 99">
            <a:extLst>
              <a:ext uri="{FF2B5EF4-FFF2-40B4-BE49-F238E27FC236}">
                <a16:creationId xmlns:a16="http://schemas.microsoft.com/office/drawing/2014/main" id="{830ADA3F-8A78-8E4D-DBBE-322806C4E824}"/>
              </a:ext>
            </a:extLst>
          </p:cNvPr>
          <p:cNvGrpSpPr/>
          <p:nvPr/>
        </p:nvGrpSpPr>
        <p:grpSpPr>
          <a:xfrm>
            <a:off x="4771181" y="2434217"/>
            <a:ext cx="3369307" cy="507273"/>
            <a:chOff x="10582350" y="684943"/>
            <a:chExt cx="5196398" cy="1014546"/>
          </a:xfrm>
        </p:grpSpPr>
        <p:grpSp>
          <p:nvGrpSpPr>
            <p:cNvPr id="101" name="Group 24">
              <a:extLst>
                <a:ext uri="{FF2B5EF4-FFF2-40B4-BE49-F238E27FC236}">
                  <a16:creationId xmlns:a16="http://schemas.microsoft.com/office/drawing/2014/main" id="{B57FC54C-B6D7-8B31-06ED-ABF00C33F496}"/>
                </a:ext>
              </a:extLst>
            </p:cNvPr>
            <p:cNvGrpSpPr/>
            <p:nvPr/>
          </p:nvGrpSpPr>
          <p:grpSpPr>
            <a:xfrm>
              <a:off x="10901949" y="684943"/>
              <a:ext cx="4876799" cy="983767"/>
              <a:chOff x="0" y="0"/>
              <a:chExt cx="1765009" cy="356044"/>
            </a:xfrm>
          </p:grpSpPr>
          <p:sp>
            <p:nvSpPr>
              <p:cNvPr id="107" name="Freeform 25">
                <a:extLst>
                  <a:ext uri="{FF2B5EF4-FFF2-40B4-BE49-F238E27FC236}">
                    <a16:creationId xmlns:a16="http://schemas.microsoft.com/office/drawing/2014/main" id="{BF574D30-DFB1-A3BB-EEE7-45347E17F2A3}"/>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108" name="TextBox 26">
                <a:extLst>
                  <a:ext uri="{FF2B5EF4-FFF2-40B4-BE49-F238E27FC236}">
                    <a16:creationId xmlns:a16="http://schemas.microsoft.com/office/drawing/2014/main" id="{2229F8AC-D4E5-22D5-590C-68345A257641}"/>
                  </a:ext>
                </a:extLst>
              </p:cNvPr>
              <p:cNvSpPr txBox="1"/>
              <p:nvPr/>
            </p:nvSpPr>
            <p:spPr>
              <a:xfrm>
                <a:off x="0" y="-38100"/>
                <a:ext cx="1765009" cy="394144"/>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102" name="Group 27">
              <a:extLst>
                <a:ext uri="{FF2B5EF4-FFF2-40B4-BE49-F238E27FC236}">
                  <a16:creationId xmlns:a16="http://schemas.microsoft.com/office/drawing/2014/main" id="{40DB3108-0129-AF7D-A26D-8A3C82D1DCC5}"/>
                </a:ext>
              </a:extLst>
            </p:cNvPr>
            <p:cNvGrpSpPr/>
            <p:nvPr/>
          </p:nvGrpSpPr>
          <p:grpSpPr>
            <a:xfrm>
              <a:off x="10582350" y="693324"/>
              <a:ext cx="1006165" cy="1006165"/>
              <a:chOff x="0" y="0"/>
              <a:chExt cx="812800" cy="812800"/>
            </a:xfrm>
          </p:grpSpPr>
          <p:sp>
            <p:nvSpPr>
              <p:cNvPr id="105" name="Freeform 28">
                <a:extLst>
                  <a:ext uri="{FF2B5EF4-FFF2-40B4-BE49-F238E27FC236}">
                    <a16:creationId xmlns:a16="http://schemas.microsoft.com/office/drawing/2014/main" id="{0A611594-30C1-E034-65EE-8D1493FAE45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106" name="TextBox 29">
                <a:extLst>
                  <a:ext uri="{FF2B5EF4-FFF2-40B4-BE49-F238E27FC236}">
                    <a16:creationId xmlns:a16="http://schemas.microsoft.com/office/drawing/2014/main" id="{C1219908-8B55-74BB-C0A5-2F98F21343EB}"/>
                  </a:ext>
                </a:extLst>
              </p:cNvPr>
              <p:cNvSpPr txBox="1"/>
              <p:nvPr/>
            </p:nvSpPr>
            <p:spPr>
              <a:xfrm>
                <a:off x="76200" y="38100"/>
                <a:ext cx="660400" cy="698500"/>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
          <p:nvSpPr>
            <p:cNvPr id="103" name="TextBox 36">
              <a:extLst>
                <a:ext uri="{FF2B5EF4-FFF2-40B4-BE49-F238E27FC236}">
                  <a16:creationId xmlns:a16="http://schemas.microsoft.com/office/drawing/2014/main" id="{68F108F1-7726-91ED-BF31-DBDC357ADE14}"/>
                </a:ext>
              </a:extLst>
            </p:cNvPr>
            <p:cNvSpPr txBox="1"/>
            <p:nvPr/>
          </p:nvSpPr>
          <p:spPr>
            <a:xfrm>
              <a:off x="11768810" y="888629"/>
              <a:ext cx="3658230" cy="615554"/>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Dầu</a:t>
              </a:r>
              <a:endPar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endParaRPr>
            </a:p>
          </p:txBody>
        </p:sp>
        <p:sp>
          <p:nvSpPr>
            <p:cNvPr id="104" name="TextBox 41">
              <a:extLst>
                <a:ext uri="{FF2B5EF4-FFF2-40B4-BE49-F238E27FC236}">
                  <a16:creationId xmlns:a16="http://schemas.microsoft.com/office/drawing/2014/main" id="{F2D76570-0158-E57D-882E-FE6106243AA2}"/>
                </a:ext>
              </a:extLst>
            </p:cNvPr>
            <p:cNvSpPr txBox="1"/>
            <p:nvPr/>
          </p:nvSpPr>
          <p:spPr>
            <a:xfrm>
              <a:off x="10799478" y="729483"/>
              <a:ext cx="628058" cy="751618"/>
            </a:xfrm>
            <a:prstGeom prst="rect">
              <a:avLst/>
            </a:prstGeom>
          </p:spPr>
          <p:txBody>
            <a:bodyPr wrap="square" lIns="0" tIns="0" rIns="0" bIns="0" rtlCol="0" anchor="t">
              <a:spAutoFit/>
            </a:bodyPr>
            <a:lstStyle/>
            <a:p>
              <a:pPr marL="0" marR="0" lvl="0" indent="0" algn="ctr" defTabSz="457200" rtl="0" eaLnBrk="1" fontAlgn="auto" latinLnBrk="0" hangingPunct="1">
                <a:lnSpc>
                  <a:spcPts val="3296"/>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B</a:t>
              </a:r>
            </a:p>
          </p:txBody>
        </p:sp>
      </p:grpSp>
      <p:grpSp>
        <p:nvGrpSpPr>
          <p:cNvPr id="109" name="Group 108">
            <a:extLst>
              <a:ext uri="{FF2B5EF4-FFF2-40B4-BE49-F238E27FC236}">
                <a16:creationId xmlns:a16="http://schemas.microsoft.com/office/drawing/2014/main" id="{694D544F-B48F-64B6-932B-5E9119A913A7}"/>
              </a:ext>
            </a:extLst>
          </p:cNvPr>
          <p:cNvGrpSpPr/>
          <p:nvPr/>
        </p:nvGrpSpPr>
        <p:grpSpPr>
          <a:xfrm>
            <a:off x="867277" y="2362856"/>
            <a:ext cx="3369307" cy="559909"/>
            <a:chOff x="2880801" y="8364881"/>
            <a:chExt cx="5196398" cy="1119818"/>
          </a:xfrm>
        </p:grpSpPr>
        <p:grpSp>
          <p:nvGrpSpPr>
            <p:cNvPr id="110" name="Group 24">
              <a:extLst>
                <a:ext uri="{FF2B5EF4-FFF2-40B4-BE49-F238E27FC236}">
                  <a16:creationId xmlns:a16="http://schemas.microsoft.com/office/drawing/2014/main" id="{D5294F4B-6138-DF2E-546C-C8579CCEB161}"/>
                </a:ext>
              </a:extLst>
            </p:cNvPr>
            <p:cNvGrpSpPr/>
            <p:nvPr/>
          </p:nvGrpSpPr>
          <p:grpSpPr>
            <a:xfrm>
              <a:off x="3200400" y="8364881"/>
              <a:ext cx="4876799" cy="1089039"/>
              <a:chOff x="0" y="-38100"/>
              <a:chExt cx="1765009" cy="394144"/>
            </a:xfrm>
          </p:grpSpPr>
          <p:sp>
            <p:nvSpPr>
              <p:cNvPr id="116" name="Freeform 25">
                <a:extLst>
                  <a:ext uri="{FF2B5EF4-FFF2-40B4-BE49-F238E27FC236}">
                    <a16:creationId xmlns:a16="http://schemas.microsoft.com/office/drawing/2014/main" id="{B543C8F9-CA9A-9DD4-6A97-DC3EC05E362E}"/>
                  </a:ext>
                </a:extLst>
              </p:cNvPr>
              <p:cNvSpPr/>
              <p:nvPr/>
            </p:nvSpPr>
            <p:spPr>
              <a:xfrm>
                <a:off x="0" y="-1"/>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chemeClr val="tx2">
                  <a:lumMod val="20000"/>
                  <a:lumOff val="80000"/>
                </a:schemeClr>
              </a:solidFill>
              <a:ln w="95250" cap="rnd">
                <a:solidFill>
                  <a:srgbClr val="FFFFFF"/>
                </a:solidFill>
                <a:prstDash val="solid"/>
                <a:round/>
              </a:ln>
            </p:spPr>
          </p:sp>
          <p:sp>
            <p:nvSpPr>
              <p:cNvPr id="117" name="TextBox 26">
                <a:extLst>
                  <a:ext uri="{FF2B5EF4-FFF2-40B4-BE49-F238E27FC236}">
                    <a16:creationId xmlns:a16="http://schemas.microsoft.com/office/drawing/2014/main" id="{0EF3C830-2D5D-F94C-978A-4D7CC968A444}"/>
                  </a:ext>
                </a:extLst>
              </p:cNvPr>
              <p:cNvSpPr txBox="1"/>
              <p:nvPr/>
            </p:nvSpPr>
            <p:spPr>
              <a:xfrm>
                <a:off x="0" y="-38100"/>
                <a:ext cx="1765009" cy="394144"/>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111" name="Group 27">
              <a:extLst>
                <a:ext uri="{FF2B5EF4-FFF2-40B4-BE49-F238E27FC236}">
                  <a16:creationId xmlns:a16="http://schemas.microsoft.com/office/drawing/2014/main" id="{D6697889-A6A8-4F56-55A7-8DC51AD38C11}"/>
                </a:ext>
              </a:extLst>
            </p:cNvPr>
            <p:cNvGrpSpPr/>
            <p:nvPr/>
          </p:nvGrpSpPr>
          <p:grpSpPr>
            <a:xfrm>
              <a:off x="2880801" y="8478534"/>
              <a:ext cx="1006165" cy="1006165"/>
              <a:chOff x="0" y="0"/>
              <a:chExt cx="812800" cy="812800"/>
            </a:xfrm>
          </p:grpSpPr>
          <p:sp>
            <p:nvSpPr>
              <p:cNvPr id="114" name="Freeform 28">
                <a:extLst>
                  <a:ext uri="{FF2B5EF4-FFF2-40B4-BE49-F238E27FC236}">
                    <a16:creationId xmlns:a16="http://schemas.microsoft.com/office/drawing/2014/main" id="{8E474D95-9E69-4A07-1102-203FFFF83A8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lumMod val="75000"/>
                </a:schemeClr>
              </a:solidFill>
              <a:ln w="104775" cap="sq">
                <a:solidFill>
                  <a:srgbClr val="FFFFFF"/>
                </a:solidFill>
                <a:prstDash val="solid"/>
                <a:miter/>
              </a:ln>
            </p:spPr>
          </p:sp>
          <p:sp>
            <p:nvSpPr>
              <p:cNvPr id="115" name="TextBox 29">
                <a:extLst>
                  <a:ext uri="{FF2B5EF4-FFF2-40B4-BE49-F238E27FC236}">
                    <a16:creationId xmlns:a16="http://schemas.microsoft.com/office/drawing/2014/main" id="{9EBF8D1B-62B0-C842-D700-EE872517C9DB}"/>
                  </a:ext>
                </a:extLst>
              </p:cNvPr>
              <p:cNvSpPr txBox="1"/>
              <p:nvPr/>
            </p:nvSpPr>
            <p:spPr>
              <a:xfrm>
                <a:off x="76200" y="38100"/>
                <a:ext cx="660400" cy="698500"/>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
          <p:nvSpPr>
            <p:cNvPr id="112" name="TextBox 36">
              <a:extLst>
                <a:ext uri="{FF2B5EF4-FFF2-40B4-BE49-F238E27FC236}">
                  <a16:creationId xmlns:a16="http://schemas.microsoft.com/office/drawing/2014/main" id="{6BF11392-F083-5546-AA08-5498B944CA02}"/>
                </a:ext>
              </a:extLst>
            </p:cNvPr>
            <p:cNvSpPr txBox="1"/>
            <p:nvPr/>
          </p:nvSpPr>
          <p:spPr>
            <a:xfrm>
              <a:off x="4045587" y="8645179"/>
              <a:ext cx="3774464" cy="615554"/>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Khí mỏ dầu</a:t>
              </a:r>
              <a:endPar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endParaRPr>
            </a:p>
          </p:txBody>
        </p:sp>
        <p:sp>
          <p:nvSpPr>
            <p:cNvPr id="113" name="TextBox 41">
              <a:extLst>
                <a:ext uri="{FF2B5EF4-FFF2-40B4-BE49-F238E27FC236}">
                  <a16:creationId xmlns:a16="http://schemas.microsoft.com/office/drawing/2014/main" id="{ED45E1CD-30EC-A714-5438-A8C615B08AC3}"/>
                </a:ext>
              </a:extLst>
            </p:cNvPr>
            <p:cNvSpPr txBox="1"/>
            <p:nvPr/>
          </p:nvSpPr>
          <p:spPr>
            <a:xfrm>
              <a:off x="3097929" y="8514693"/>
              <a:ext cx="628058" cy="751618"/>
            </a:xfrm>
            <a:prstGeom prst="rect">
              <a:avLst/>
            </a:prstGeom>
          </p:spPr>
          <p:txBody>
            <a:bodyPr wrap="square" lIns="0" tIns="0" rIns="0" bIns="0" rtlCol="0" anchor="t">
              <a:spAutoFit/>
            </a:bodyPr>
            <a:lstStyle/>
            <a:p>
              <a:pPr marL="0" marR="0" lvl="0" indent="0" algn="ctr" defTabSz="457200" rtl="0" eaLnBrk="1" fontAlgn="auto" latinLnBrk="0" hangingPunct="1">
                <a:lnSpc>
                  <a:spcPts val="3296"/>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A</a:t>
              </a:r>
            </a:p>
          </p:txBody>
        </p:sp>
      </p:grpSp>
      <p:sp>
        <p:nvSpPr>
          <p:cNvPr id="118" name="TextBox 117">
            <a:extLst>
              <a:ext uri="{FF2B5EF4-FFF2-40B4-BE49-F238E27FC236}">
                <a16:creationId xmlns:a16="http://schemas.microsoft.com/office/drawing/2014/main" id="{1A0D43E6-F1CF-EAC3-BADE-28AA2365465D}"/>
              </a:ext>
            </a:extLst>
          </p:cNvPr>
          <p:cNvSpPr txBox="1"/>
          <p:nvPr/>
        </p:nvSpPr>
        <p:spPr>
          <a:xfrm>
            <a:off x="1706566" y="1162063"/>
            <a:ext cx="6129229" cy="598177"/>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400"/>
              </a:spcAft>
              <a:buClrTx/>
              <a:buSzTx/>
              <a:buFont typeface="Arial"/>
              <a:buNone/>
              <a:tabLst/>
              <a:defRPr/>
            </a:pPr>
            <a:r>
              <a:rPr kumimoji="0" lang="vi-VN" sz="25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Câu 1.</a:t>
            </a:r>
            <a:r>
              <a:rPr kumimoji="0" lang="vi-VN" sz="25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5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Trong mỏ dầu, lớp trên cùng là lớp</a:t>
            </a:r>
            <a:endParaRPr kumimoji="0" lang="en-US" sz="25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26520002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linds(horizontal)">
                                      <p:cBhvr>
                                        <p:cTn id="7" dur="500"/>
                                        <p:tgtEl>
                                          <p:spTgt spid="10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B6BCB"/>
        </a:solidFill>
        <a:effectLst/>
      </p:bgPr>
    </p:bg>
    <p:spTree>
      <p:nvGrpSpPr>
        <p:cNvPr id="1" name=""/>
        <p:cNvGrpSpPr/>
        <p:nvPr/>
      </p:nvGrpSpPr>
      <p:grpSpPr>
        <a:xfrm>
          <a:off x="0" y="0"/>
          <a:ext cx="0" cy="0"/>
          <a:chOff x="0" y="0"/>
          <a:chExt cx="0" cy="0"/>
        </a:xfrm>
      </p:grpSpPr>
      <p:sp>
        <p:nvSpPr>
          <p:cNvPr id="23" name="Freeform 23"/>
          <p:cNvSpPr/>
          <p:nvPr/>
        </p:nvSpPr>
        <p:spPr>
          <a:xfrm flipV="1">
            <a:off x="-9293" y="3257550"/>
            <a:ext cx="1533293" cy="1900538"/>
          </a:xfrm>
          <a:custGeom>
            <a:avLst/>
            <a:gdLst/>
            <a:ahLst/>
            <a:cxnLst/>
            <a:rect l="l" t="t" r="r" b="b"/>
            <a:pathLst>
              <a:path w="3647755" h="4270306">
                <a:moveTo>
                  <a:pt x="0" y="4270306"/>
                </a:moveTo>
                <a:lnTo>
                  <a:pt x="3647755" y="4270306"/>
                </a:lnTo>
                <a:lnTo>
                  <a:pt x="3647755" y="0"/>
                </a:lnTo>
                <a:lnTo>
                  <a:pt x="0" y="0"/>
                </a:lnTo>
                <a:lnTo>
                  <a:pt x="0" y="4270306"/>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Rounded Rectangle 24">
            <a:extLst>
              <a:ext uri="{FF2B5EF4-FFF2-40B4-BE49-F238E27FC236}">
                <a16:creationId xmlns:a16="http://schemas.microsoft.com/office/drawing/2014/main" id="{59632D7F-C70C-610F-9B1D-1D7C182EC329}"/>
              </a:ext>
            </a:extLst>
          </p:cNvPr>
          <p:cNvSpPr/>
          <p:nvPr/>
        </p:nvSpPr>
        <p:spPr>
          <a:xfrm>
            <a:off x="595759" y="495300"/>
            <a:ext cx="7952482" cy="41529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x-none" sz="900" kern="1200">
              <a:solidFill>
                <a:prstClr val="white"/>
              </a:solidFill>
              <a:latin typeface="Calibri"/>
            </a:endParaRPr>
          </a:p>
        </p:txBody>
      </p:sp>
      <p:sp>
        <p:nvSpPr>
          <p:cNvPr id="26" name="Freeform 12">
            <a:extLst>
              <a:ext uri="{FF2B5EF4-FFF2-40B4-BE49-F238E27FC236}">
                <a16:creationId xmlns:a16="http://schemas.microsoft.com/office/drawing/2014/main" id="{0748EDFD-1570-AA86-EED2-3C0AB80A8973}"/>
              </a:ext>
            </a:extLst>
          </p:cNvPr>
          <p:cNvSpPr/>
          <p:nvPr/>
        </p:nvSpPr>
        <p:spPr>
          <a:xfrm>
            <a:off x="7886700" y="0"/>
            <a:ext cx="1257300" cy="1223477"/>
          </a:xfrm>
          <a:custGeom>
            <a:avLst/>
            <a:gdLst/>
            <a:ahLst/>
            <a:cxnLst/>
            <a:rect l="l" t="t" r="r" b="b"/>
            <a:pathLst>
              <a:path w="4687834" h="4717796">
                <a:moveTo>
                  <a:pt x="0" y="0"/>
                </a:moveTo>
                <a:lnTo>
                  <a:pt x="4687834" y="0"/>
                </a:lnTo>
                <a:lnTo>
                  <a:pt x="4687834" y="4717796"/>
                </a:lnTo>
                <a:lnTo>
                  <a:pt x="0" y="4717796"/>
                </a:lnTo>
                <a:lnTo>
                  <a:pt x="0" y="0"/>
                </a:lnTo>
                <a:close/>
              </a:path>
            </a:pathLst>
          </a:custGeom>
          <a:blipFill>
            <a:blip r:embed="rId6">
              <a:extLst>
                <a:ext uri="{96DAC541-7B7A-43D3-8B79-37D633B846F1}">
                  <asvg:svgBlip xmlns:asvg="http://schemas.microsoft.com/office/drawing/2016/SVG/main" xmlns="" r:embed="rId7"/>
                </a:ext>
              </a:extLst>
            </a:blip>
            <a:stretch>
              <a:fillRect t="-44249" r="-44284"/>
            </a:stretch>
          </a:blipFill>
        </p:spPr>
      </p:sp>
      <p:sp>
        <p:nvSpPr>
          <p:cNvPr id="27" name="Freeform 12">
            <a:hlinkClick r:id="rId8" action="ppaction://hlinksldjump"/>
            <a:extLst>
              <a:ext uri="{FF2B5EF4-FFF2-40B4-BE49-F238E27FC236}">
                <a16:creationId xmlns:a16="http://schemas.microsoft.com/office/drawing/2014/main" id="{5D68BCDE-D793-9785-E53C-242039631EFB}"/>
              </a:ext>
            </a:extLst>
          </p:cNvPr>
          <p:cNvSpPr/>
          <p:nvPr/>
        </p:nvSpPr>
        <p:spPr>
          <a:xfrm>
            <a:off x="7658100" y="4120277"/>
            <a:ext cx="1100146" cy="976380"/>
          </a:xfrm>
          <a:custGeom>
            <a:avLst/>
            <a:gdLst/>
            <a:ahLst/>
            <a:cxnLst/>
            <a:rect l="l" t="t" r="r" b="b"/>
            <a:pathLst>
              <a:path w="864622" h="767352">
                <a:moveTo>
                  <a:pt x="0" y="0"/>
                </a:moveTo>
                <a:lnTo>
                  <a:pt x="864622" y="0"/>
                </a:lnTo>
                <a:lnTo>
                  <a:pt x="864622" y="767352"/>
                </a:lnTo>
                <a:lnTo>
                  <a:pt x="0" y="7673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73" name="Group 72">
            <a:extLst>
              <a:ext uri="{FF2B5EF4-FFF2-40B4-BE49-F238E27FC236}">
                <a16:creationId xmlns:a16="http://schemas.microsoft.com/office/drawing/2014/main" id="{E3F59028-72C5-9B5A-F560-6404F1A85BE0}"/>
              </a:ext>
            </a:extLst>
          </p:cNvPr>
          <p:cNvGrpSpPr/>
          <p:nvPr/>
        </p:nvGrpSpPr>
        <p:grpSpPr>
          <a:xfrm>
            <a:off x="1329538" y="3367872"/>
            <a:ext cx="2598199" cy="503083"/>
            <a:chOff x="2769915" y="2533298"/>
            <a:chExt cx="5196398" cy="1006165"/>
          </a:xfrm>
        </p:grpSpPr>
        <p:grpSp>
          <p:nvGrpSpPr>
            <p:cNvPr id="74" name="Group 21">
              <a:extLst>
                <a:ext uri="{FF2B5EF4-FFF2-40B4-BE49-F238E27FC236}">
                  <a16:creationId xmlns:a16="http://schemas.microsoft.com/office/drawing/2014/main" id="{45708426-0D43-FC80-FEA3-1B3F297BDCD4}"/>
                </a:ext>
              </a:extLst>
            </p:cNvPr>
            <p:cNvGrpSpPr/>
            <p:nvPr/>
          </p:nvGrpSpPr>
          <p:grpSpPr>
            <a:xfrm>
              <a:off x="3089514" y="2555695"/>
              <a:ext cx="4876799" cy="983767"/>
              <a:chOff x="0" y="0"/>
              <a:chExt cx="1765009" cy="356044"/>
            </a:xfrm>
          </p:grpSpPr>
          <p:sp>
            <p:nvSpPr>
              <p:cNvPr id="80" name="Freeform 22">
                <a:extLst>
                  <a:ext uri="{FF2B5EF4-FFF2-40B4-BE49-F238E27FC236}">
                    <a16:creationId xmlns:a16="http://schemas.microsoft.com/office/drawing/2014/main" id="{1D76D67F-97E5-A330-3387-C4A1F361C8DD}"/>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81" name="TextBox 23">
                <a:extLst>
                  <a:ext uri="{FF2B5EF4-FFF2-40B4-BE49-F238E27FC236}">
                    <a16:creationId xmlns:a16="http://schemas.microsoft.com/office/drawing/2014/main" id="{27898697-3166-D046-8147-653ED9768EFC}"/>
                  </a:ext>
                </a:extLst>
              </p:cNvPr>
              <p:cNvSpPr txBox="1"/>
              <p:nvPr/>
            </p:nvSpPr>
            <p:spPr>
              <a:xfrm>
                <a:off x="0" y="-38100"/>
                <a:ext cx="1765009" cy="394144"/>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grpSp>
          <p:nvGrpSpPr>
            <p:cNvPr id="75" name="Group 30">
              <a:extLst>
                <a:ext uri="{FF2B5EF4-FFF2-40B4-BE49-F238E27FC236}">
                  <a16:creationId xmlns:a16="http://schemas.microsoft.com/office/drawing/2014/main" id="{637B2A5F-4530-76FE-7723-87B1F3FF2B81}"/>
                </a:ext>
              </a:extLst>
            </p:cNvPr>
            <p:cNvGrpSpPr/>
            <p:nvPr/>
          </p:nvGrpSpPr>
          <p:grpSpPr>
            <a:xfrm>
              <a:off x="2769915" y="2533298"/>
              <a:ext cx="1006165" cy="1006165"/>
              <a:chOff x="0" y="0"/>
              <a:chExt cx="812800" cy="812800"/>
            </a:xfrm>
          </p:grpSpPr>
          <p:sp>
            <p:nvSpPr>
              <p:cNvPr id="78" name="Freeform 31">
                <a:extLst>
                  <a:ext uri="{FF2B5EF4-FFF2-40B4-BE49-F238E27FC236}">
                    <a16:creationId xmlns:a16="http://schemas.microsoft.com/office/drawing/2014/main" id="{74AD90C8-A9A2-E1CE-C547-C40151F32FC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79" name="TextBox 32">
                <a:extLst>
                  <a:ext uri="{FF2B5EF4-FFF2-40B4-BE49-F238E27FC236}">
                    <a16:creationId xmlns:a16="http://schemas.microsoft.com/office/drawing/2014/main" id="{C1AC93CB-9FDD-A51D-98C0-D34FC1004795}"/>
                  </a:ext>
                </a:extLst>
              </p:cNvPr>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sp>
          <p:nvSpPr>
            <p:cNvPr id="76" name="TextBox 37">
              <a:extLst>
                <a:ext uri="{FF2B5EF4-FFF2-40B4-BE49-F238E27FC236}">
                  <a16:creationId xmlns:a16="http://schemas.microsoft.com/office/drawing/2014/main" id="{4053A889-0947-AAAF-6A2D-0360FA2C24D3}"/>
                </a:ext>
              </a:extLst>
            </p:cNvPr>
            <p:cNvSpPr txBox="1"/>
            <p:nvPr/>
          </p:nvSpPr>
          <p:spPr>
            <a:xfrm>
              <a:off x="3956375" y="2759382"/>
              <a:ext cx="3774466" cy="615553"/>
            </a:xfrm>
            <a:prstGeom prst="rect">
              <a:avLst/>
            </a:prstGeom>
          </p:spPr>
          <p:txBody>
            <a:bodyPr wrap="square" lIns="0" tIns="0" rIns="0" bIns="0" rtlCol="0" anchor="t">
              <a:spAutoFit/>
            </a:bodyPr>
            <a:lstStyle/>
            <a:p>
              <a:pPr algn="ctr" defTabSz="457200">
                <a:buClrTx/>
              </a:pPr>
              <a:r>
                <a:rPr lang="en-US" sz="2000" b="1" kern="1200">
                  <a:solidFill>
                    <a:schemeClr val="tx1"/>
                  </a:solidFill>
                  <a:latin typeface="Arial" panose="020B0604020202020204" pitchFamily="34" charset="0"/>
                  <a:ea typeface="+mn-ea"/>
                  <a:cs typeface="Arial" panose="020B0604020202020204" pitchFamily="34" charset="0"/>
                </a:rPr>
                <a:t>Dầu</a:t>
              </a:r>
              <a:endParaRPr lang="en-US" sz="2000" b="1" kern="1200" dirty="0">
                <a:solidFill>
                  <a:schemeClr val="tx1"/>
                </a:solidFill>
                <a:latin typeface="Arial" panose="020B0604020202020204" pitchFamily="34" charset="0"/>
                <a:ea typeface="+mn-ea"/>
                <a:cs typeface="Arial" panose="020B0604020202020204" pitchFamily="34" charset="0"/>
              </a:endParaRPr>
            </a:p>
          </p:txBody>
        </p:sp>
        <p:sp>
          <p:nvSpPr>
            <p:cNvPr id="77" name="TextBox 40">
              <a:extLst>
                <a:ext uri="{FF2B5EF4-FFF2-40B4-BE49-F238E27FC236}">
                  <a16:creationId xmlns:a16="http://schemas.microsoft.com/office/drawing/2014/main" id="{1082EE93-9925-4629-1646-331915B5A80D}"/>
                </a:ext>
              </a:extLst>
            </p:cNvPr>
            <p:cNvSpPr txBox="1"/>
            <p:nvPr/>
          </p:nvSpPr>
          <p:spPr>
            <a:xfrm>
              <a:off x="2987043" y="2584846"/>
              <a:ext cx="628058" cy="751617"/>
            </a:xfrm>
            <a:prstGeom prst="rect">
              <a:avLst/>
            </a:prstGeom>
          </p:spPr>
          <p:txBody>
            <a:bodyPr wrap="square" lIns="0" tIns="0" rIns="0" bIns="0" rtlCol="0" anchor="t">
              <a:spAutoFit/>
            </a:bodyPr>
            <a:lstStyle/>
            <a:p>
              <a:pPr algn="ctr" defTabSz="457200">
                <a:lnSpc>
                  <a:spcPts val="3296"/>
                </a:lnSpc>
                <a:buClrTx/>
              </a:pPr>
              <a:r>
                <a:rPr lang="en-US" sz="2000" kern="1200" dirty="0">
                  <a:solidFill>
                    <a:srgbClr val="FFFFFF"/>
                  </a:solidFill>
                  <a:latin typeface="Arial" panose="020B0604020202020204" pitchFamily="34" charset="0"/>
                  <a:ea typeface="+mn-ea"/>
                  <a:cs typeface="Arial" panose="020B0604020202020204" pitchFamily="34" charset="0"/>
                </a:rPr>
                <a:t>C</a:t>
              </a:r>
            </a:p>
          </p:txBody>
        </p:sp>
      </p:grpSp>
      <p:grpSp>
        <p:nvGrpSpPr>
          <p:cNvPr id="82" name="Group 81">
            <a:extLst>
              <a:ext uri="{FF2B5EF4-FFF2-40B4-BE49-F238E27FC236}">
                <a16:creationId xmlns:a16="http://schemas.microsoft.com/office/drawing/2014/main" id="{D499FE8E-A539-2EE5-E1F8-00BF6EB99261}"/>
              </a:ext>
            </a:extLst>
          </p:cNvPr>
          <p:cNvGrpSpPr/>
          <p:nvPr/>
        </p:nvGrpSpPr>
        <p:grpSpPr>
          <a:xfrm>
            <a:off x="1329538" y="2452719"/>
            <a:ext cx="2598199" cy="507273"/>
            <a:chOff x="2769915" y="702991"/>
            <a:chExt cx="5196398" cy="1014546"/>
          </a:xfrm>
        </p:grpSpPr>
        <p:grpSp>
          <p:nvGrpSpPr>
            <p:cNvPr id="83" name="Group 24">
              <a:extLst>
                <a:ext uri="{FF2B5EF4-FFF2-40B4-BE49-F238E27FC236}">
                  <a16:creationId xmlns:a16="http://schemas.microsoft.com/office/drawing/2014/main" id="{957E507E-9784-E7B0-DD07-7F6FEA2FB003}"/>
                </a:ext>
              </a:extLst>
            </p:cNvPr>
            <p:cNvGrpSpPr/>
            <p:nvPr/>
          </p:nvGrpSpPr>
          <p:grpSpPr>
            <a:xfrm>
              <a:off x="3089514" y="702991"/>
              <a:ext cx="4876799" cy="983767"/>
              <a:chOff x="0" y="0"/>
              <a:chExt cx="1765009" cy="356044"/>
            </a:xfrm>
          </p:grpSpPr>
          <p:sp>
            <p:nvSpPr>
              <p:cNvPr id="89" name="Freeform 25">
                <a:extLst>
                  <a:ext uri="{FF2B5EF4-FFF2-40B4-BE49-F238E27FC236}">
                    <a16:creationId xmlns:a16="http://schemas.microsoft.com/office/drawing/2014/main" id="{D132164D-B2E9-B8B3-04C0-23367CAB9DF3}"/>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90" name="TextBox 26">
                <a:extLst>
                  <a:ext uri="{FF2B5EF4-FFF2-40B4-BE49-F238E27FC236}">
                    <a16:creationId xmlns:a16="http://schemas.microsoft.com/office/drawing/2014/main" id="{3D30F653-6A75-2CF9-2A52-0292C37C4AC5}"/>
                  </a:ext>
                </a:extLst>
              </p:cNvPr>
              <p:cNvSpPr txBox="1"/>
              <p:nvPr/>
            </p:nvSpPr>
            <p:spPr>
              <a:xfrm>
                <a:off x="0" y="-38100"/>
                <a:ext cx="1765009" cy="394144"/>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grpSp>
          <p:nvGrpSpPr>
            <p:cNvPr id="84" name="Group 27">
              <a:extLst>
                <a:ext uri="{FF2B5EF4-FFF2-40B4-BE49-F238E27FC236}">
                  <a16:creationId xmlns:a16="http://schemas.microsoft.com/office/drawing/2014/main" id="{D7D489D4-BBDC-580D-6855-9AA15D96A759}"/>
                </a:ext>
              </a:extLst>
            </p:cNvPr>
            <p:cNvGrpSpPr/>
            <p:nvPr/>
          </p:nvGrpSpPr>
          <p:grpSpPr>
            <a:xfrm>
              <a:off x="2769915" y="711372"/>
              <a:ext cx="1006165" cy="1006165"/>
              <a:chOff x="0" y="0"/>
              <a:chExt cx="812800" cy="812800"/>
            </a:xfrm>
          </p:grpSpPr>
          <p:sp>
            <p:nvSpPr>
              <p:cNvPr id="87" name="Freeform 28">
                <a:extLst>
                  <a:ext uri="{FF2B5EF4-FFF2-40B4-BE49-F238E27FC236}">
                    <a16:creationId xmlns:a16="http://schemas.microsoft.com/office/drawing/2014/main" id="{97F1A278-0F62-A846-97AD-A023DD39A42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88" name="TextBox 29">
                <a:extLst>
                  <a:ext uri="{FF2B5EF4-FFF2-40B4-BE49-F238E27FC236}">
                    <a16:creationId xmlns:a16="http://schemas.microsoft.com/office/drawing/2014/main" id="{F11B2FFD-9878-827F-C1D5-0E24F772FF5C}"/>
                  </a:ext>
                </a:extLst>
              </p:cNvPr>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sp>
          <p:nvSpPr>
            <p:cNvPr id="85" name="TextBox 36">
              <a:extLst>
                <a:ext uri="{FF2B5EF4-FFF2-40B4-BE49-F238E27FC236}">
                  <a16:creationId xmlns:a16="http://schemas.microsoft.com/office/drawing/2014/main" id="{E2DB62C3-4670-19B3-CD18-FA49E48D7BC4}"/>
                </a:ext>
              </a:extLst>
            </p:cNvPr>
            <p:cNvSpPr txBox="1"/>
            <p:nvPr/>
          </p:nvSpPr>
          <p:spPr>
            <a:xfrm>
              <a:off x="3956375" y="906677"/>
              <a:ext cx="3774466" cy="615554"/>
            </a:xfrm>
            <a:prstGeom prst="rect">
              <a:avLst/>
            </a:prstGeom>
          </p:spPr>
          <p:txBody>
            <a:bodyPr wrap="square" lIns="0" tIns="0" rIns="0" bIns="0" rtlCol="0" anchor="t">
              <a:spAutoFit/>
            </a:bodyPr>
            <a:lstStyle/>
            <a:p>
              <a:pPr algn="ctr" defTabSz="457200">
                <a:buClrTx/>
              </a:pPr>
              <a:r>
                <a:rPr lang="en-US" sz="2000" b="1" kern="1200">
                  <a:solidFill>
                    <a:schemeClr val="tx1"/>
                  </a:solidFill>
                  <a:latin typeface="Arial" panose="020B0604020202020204" pitchFamily="34" charset="0"/>
                  <a:ea typeface="+mn-ea"/>
                  <a:cs typeface="Arial" panose="020B0604020202020204" pitchFamily="34" charset="0"/>
                </a:rPr>
                <a:t>Xăng</a:t>
              </a:r>
              <a:endParaRPr lang="en-US" sz="2000" b="1" kern="1200" dirty="0">
                <a:solidFill>
                  <a:schemeClr val="tx1"/>
                </a:solidFill>
                <a:latin typeface="Arial" panose="020B0604020202020204" pitchFamily="34" charset="0"/>
                <a:ea typeface="+mn-ea"/>
                <a:cs typeface="Arial" panose="020B0604020202020204" pitchFamily="34" charset="0"/>
              </a:endParaRPr>
            </a:p>
          </p:txBody>
        </p:sp>
        <p:sp>
          <p:nvSpPr>
            <p:cNvPr id="86" name="TextBox 41">
              <a:extLst>
                <a:ext uri="{FF2B5EF4-FFF2-40B4-BE49-F238E27FC236}">
                  <a16:creationId xmlns:a16="http://schemas.microsoft.com/office/drawing/2014/main" id="{5AA1DCE8-FA6C-7E68-9361-35BED8E5F327}"/>
                </a:ext>
              </a:extLst>
            </p:cNvPr>
            <p:cNvSpPr txBox="1"/>
            <p:nvPr/>
          </p:nvSpPr>
          <p:spPr>
            <a:xfrm>
              <a:off x="2987043" y="747531"/>
              <a:ext cx="628058" cy="751618"/>
            </a:xfrm>
            <a:prstGeom prst="rect">
              <a:avLst/>
            </a:prstGeom>
          </p:spPr>
          <p:txBody>
            <a:bodyPr wrap="square" lIns="0" tIns="0" rIns="0" bIns="0" rtlCol="0" anchor="t">
              <a:spAutoFit/>
            </a:bodyPr>
            <a:lstStyle/>
            <a:p>
              <a:pPr algn="ctr" defTabSz="457200">
                <a:lnSpc>
                  <a:spcPts val="3296"/>
                </a:lnSpc>
                <a:buClrTx/>
              </a:pPr>
              <a:r>
                <a:rPr lang="en-US" sz="2000" kern="1200" dirty="0">
                  <a:solidFill>
                    <a:srgbClr val="FFFFFF"/>
                  </a:solidFill>
                  <a:latin typeface="Arial" panose="020B0604020202020204" pitchFamily="34" charset="0"/>
                  <a:ea typeface="+mn-ea"/>
                  <a:cs typeface="Arial" panose="020B0604020202020204" pitchFamily="34" charset="0"/>
                </a:rPr>
                <a:t>A</a:t>
              </a:r>
            </a:p>
          </p:txBody>
        </p:sp>
      </p:grpSp>
      <p:grpSp>
        <p:nvGrpSpPr>
          <p:cNvPr id="91" name="Group 90">
            <a:extLst>
              <a:ext uri="{FF2B5EF4-FFF2-40B4-BE49-F238E27FC236}">
                <a16:creationId xmlns:a16="http://schemas.microsoft.com/office/drawing/2014/main" id="{D78A435A-FEFF-4B21-1CBF-85EE27752010}"/>
              </a:ext>
            </a:extLst>
          </p:cNvPr>
          <p:cNvGrpSpPr/>
          <p:nvPr/>
        </p:nvGrpSpPr>
        <p:grpSpPr>
          <a:xfrm>
            <a:off x="5235755" y="3358848"/>
            <a:ext cx="2598199" cy="503083"/>
            <a:chOff x="10582350" y="2515250"/>
            <a:chExt cx="5196398" cy="1006165"/>
          </a:xfrm>
        </p:grpSpPr>
        <p:grpSp>
          <p:nvGrpSpPr>
            <p:cNvPr id="92" name="Group 21">
              <a:extLst>
                <a:ext uri="{FF2B5EF4-FFF2-40B4-BE49-F238E27FC236}">
                  <a16:creationId xmlns:a16="http://schemas.microsoft.com/office/drawing/2014/main" id="{7B560065-4E72-E76C-B134-D43C3A51C6AB}"/>
                </a:ext>
              </a:extLst>
            </p:cNvPr>
            <p:cNvGrpSpPr/>
            <p:nvPr/>
          </p:nvGrpSpPr>
          <p:grpSpPr>
            <a:xfrm>
              <a:off x="10901949" y="2537647"/>
              <a:ext cx="4876799" cy="983767"/>
              <a:chOff x="0" y="0"/>
              <a:chExt cx="1765009" cy="356044"/>
            </a:xfrm>
          </p:grpSpPr>
          <p:sp>
            <p:nvSpPr>
              <p:cNvPr id="98" name="Freeform 22">
                <a:extLst>
                  <a:ext uri="{FF2B5EF4-FFF2-40B4-BE49-F238E27FC236}">
                    <a16:creationId xmlns:a16="http://schemas.microsoft.com/office/drawing/2014/main" id="{D8F54A24-08E3-FBC1-3139-A824BFBA93F8}"/>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99" name="TextBox 23">
                <a:extLst>
                  <a:ext uri="{FF2B5EF4-FFF2-40B4-BE49-F238E27FC236}">
                    <a16:creationId xmlns:a16="http://schemas.microsoft.com/office/drawing/2014/main" id="{219E3895-BBBB-A014-70D4-41A41D1C36B7}"/>
                  </a:ext>
                </a:extLst>
              </p:cNvPr>
              <p:cNvSpPr txBox="1"/>
              <p:nvPr/>
            </p:nvSpPr>
            <p:spPr>
              <a:xfrm>
                <a:off x="0" y="-38100"/>
                <a:ext cx="1765009" cy="394144"/>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grpSp>
          <p:nvGrpSpPr>
            <p:cNvPr id="93" name="Group 30">
              <a:extLst>
                <a:ext uri="{FF2B5EF4-FFF2-40B4-BE49-F238E27FC236}">
                  <a16:creationId xmlns:a16="http://schemas.microsoft.com/office/drawing/2014/main" id="{6928579F-E15A-71B6-0BDC-5E26C3A3CD15}"/>
                </a:ext>
              </a:extLst>
            </p:cNvPr>
            <p:cNvGrpSpPr/>
            <p:nvPr/>
          </p:nvGrpSpPr>
          <p:grpSpPr>
            <a:xfrm>
              <a:off x="10582350" y="2515250"/>
              <a:ext cx="1006165" cy="1006165"/>
              <a:chOff x="0" y="0"/>
              <a:chExt cx="812800" cy="812800"/>
            </a:xfrm>
          </p:grpSpPr>
          <p:sp>
            <p:nvSpPr>
              <p:cNvPr id="96" name="Freeform 31">
                <a:extLst>
                  <a:ext uri="{FF2B5EF4-FFF2-40B4-BE49-F238E27FC236}">
                    <a16:creationId xmlns:a16="http://schemas.microsoft.com/office/drawing/2014/main" id="{946300C6-82A2-4FB4-4B62-4483D0DF90C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97" name="TextBox 32">
                <a:extLst>
                  <a:ext uri="{FF2B5EF4-FFF2-40B4-BE49-F238E27FC236}">
                    <a16:creationId xmlns:a16="http://schemas.microsoft.com/office/drawing/2014/main" id="{6B503E3B-CC88-1E4F-4055-1E74B369282B}"/>
                  </a:ext>
                </a:extLst>
              </p:cNvPr>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sp>
          <p:nvSpPr>
            <p:cNvPr id="94" name="TextBox 37">
              <a:extLst>
                <a:ext uri="{FF2B5EF4-FFF2-40B4-BE49-F238E27FC236}">
                  <a16:creationId xmlns:a16="http://schemas.microsoft.com/office/drawing/2014/main" id="{3D78E4DB-6BD1-D696-3130-6248A0C0E807}"/>
                </a:ext>
              </a:extLst>
            </p:cNvPr>
            <p:cNvSpPr txBox="1"/>
            <p:nvPr/>
          </p:nvSpPr>
          <p:spPr>
            <a:xfrm>
              <a:off x="11768810" y="2741334"/>
              <a:ext cx="3207906" cy="615553"/>
            </a:xfrm>
            <a:prstGeom prst="rect">
              <a:avLst/>
            </a:prstGeom>
          </p:spPr>
          <p:txBody>
            <a:bodyPr wrap="square" lIns="0" tIns="0" rIns="0" bIns="0" rtlCol="0" anchor="t">
              <a:spAutoFit/>
            </a:bodyPr>
            <a:lstStyle/>
            <a:p>
              <a:pPr algn="ctr" defTabSz="457200">
                <a:buClrTx/>
              </a:pPr>
              <a:r>
                <a:rPr lang="en-US" sz="2000" b="1" kern="1200">
                  <a:solidFill>
                    <a:schemeClr val="tx1"/>
                  </a:solidFill>
                  <a:latin typeface="Arial" panose="020B0604020202020204" pitchFamily="34" charset="0"/>
                  <a:ea typeface="+mn-ea"/>
                  <a:cs typeface="Arial" panose="020B0604020202020204" pitchFamily="34" charset="0"/>
                </a:rPr>
                <a:t>Gas</a:t>
              </a:r>
              <a:endParaRPr lang="en-US" sz="2000" b="1" kern="1200" dirty="0">
                <a:solidFill>
                  <a:schemeClr val="tx1"/>
                </a:solidFill>
                <a:latin typeface="Arial" panose="020B0604020202020204" pitchFamily="34" charset="0"/>
                <a:ea typeface="+mn-ea"/>
                <a:cs typeface="Arial" panose="020B0604020202020204" pitchFamily="34" charset="0"/>
              </a:endParaRPr>
            </a:p>
          </p:txBody>
        </p:sp>
        <p:sp>
          <p:nvSpPr>
            <p:cNvPr id="95" name="TextBox 40">
              <a:extLst>
                <a:ext uri="{FF2B5EF4-FFF2-40B4-BE49-F238E27FC236}">
                  <a16:creationId xmlns:a16="http://schemas.microsoft.com/office/drawing/2014/main" id="{0EB6CFE9-9869-8688-7BCE-D74D93B9DFB1}"/>
                </a:ext>
              </a:extLst>
            </p:cNvPr>
            <p:cNvSpPr txBox="1"/>
            <p:nvPr/>
          </p:nvSpPr>
          <p:spPr>
            <a:xfrm>
              <a:off x="10799478" y="2566798"/>
              <a:ext cx="628058" cy="751617"/>
            </a:xfrm>
            <a:prstGeom prst="rect">
              <a:avLst/>
            </a:prstGeom>
          </p:spPr>
          <p:txBody>
            <a:bodyPr wrap="square" lIns="0" tIns="0" rIns="0" bIns="0" rtlCol="0" anchor="t">
              <a:spAutoFit/>
            </a:bodyPr>
            <a:lstStyle/>
            <a:p>
              <a:pPr algn="ctr" defTabSz="457200">
                <a:lnSpc>
                  <a:spcPts val="3296"/>
                </a:lnSpc>
                <a:buClrTx/>
              </a:pPr>
              <a:r>
                <a:rPr lang="en-US" sz="2000" kern="1200" dirty="0">
                  <a:solidFill>
                    <a:srgbClr val="FFFFFF"/>
                  </a:solidFill>
                  <a:latin typeface="Arial" panose="020B0604020202020204" pitchFamily="34" charset="0"/>
                  <a:ea typeface="+mn-ea"/>
                  <a:cs typeface="Arial" panose="020B0604020202020204" pitchFamily="34" charset="0"/>
                </a:rPr>
                <a:t>D</a:t>
              </a:r>
            </a:p>
          </p:txBody>
        </p:sp>
      </p:grpSp>
      <p:grpSp>
        <p:nvGrpSpPr>
          <p:cNvPr id="100" name="Group 99">
            <a:extLst>
              <a:ext uri="{FF2B5EF4-FFF2-40B4-BE49-F238E27FC236}">
                <a16:creationId xmlns:a16="http://schemas.microsoft.com/office/drawing/2014/main" id="{830ADA3F-8A78-8E4D-DBBE-322806C4E824}"/>
              </a:ext>
            </a:extLst>
          </p:cNvPr>
          <p:cNvGrpSpPr/>
          <p:nvPr/>
        </p:nvGrpSpPr>
        <p:grpSpPr>
          <a:xfrm>
            <a:off x="5235755" y="2443695"/>
            <a:ext cx="2598199" cy="507273"/>
            <a:chOff x="10582350" y="684943"/>
            <a:chExt cx="5196398" cy="1014546"/>
          </a:xfrm>
        </p:grpSpPr>
        <p:grpSp>
          <p:nvGrpSpPr>
            <p:cNvPr id="101" name="Group 24">
              <a:extLst>
                <a:ext uri="{FF2B5EF4-FFF2-40B4-BE49-F238E27FC236}">
                  <a16:creationId xmlns:a16="http://schemas.microsoft.com/office/drawing/2014/main" id="{B57FC54C-B6D7-8B31-06ED-ABF00C33F496}"/>
                </a:ext>
              </a:extLst>
            </p:cNvPr>
            <p:cNvGrpSpPr/>
            <p:nvPr/>
          </p:nvGrpSpPr>
          <p:grpSpPr>
            <a:xfrm>
              <a:off x="10901949" y="684943"/>
              <a:ext cx="4876799" cy="983767"/>
              <a:chOff x="0" y="0"/>
              <a:chExt cx="1765009" cy="356044"/>
            </a:xfrm>
          </p:grpSpPr>
          <p:sp>
            <p:nvSpPr>
              <p:cNvPr id="107" name="Freeform 25">
                <a:extLst>
                  <a:ext uri="{FF2B5EF4-FFF2-40B4-BE49-F238E27FC236}">
                    <a16:creationId xmlns:a16="http://schemas.microsoft.com/office/drawing/2014/main" id="{BF574D30-DFB1-A3BB-EEE7-45347E17F2A3}"/>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108" name="TextBox 26">
                <a:extLst>
                  <a:ext uri="{FF2B5EF4-FFF2-40B4-BE49-F238E27FC236}">
                    <a16:creationId xmlns:a16="http://schemas.microsoft.com/office/drawing/2014/main" id="{2229F8AC-D4E5-22D5-590C-68345A257641}"/>
                  </a:ext>
                </a:extLst>
              </p:cNvPr>
              <p:cNvSpPr txBox="1"/>
              <p:nvPr/>
            </p:nvSpPr>
            <p:spPr>
              <a:xfrm>
                <a:off x="0" y="-38100"/>
                <a:ext cx="1765009" cy="394144"/>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grpSp>
          <p:nvGrpSpPr>
            <p:cNvPr id="102" name="Group 27">
              <a:extLst>
                <a:ext uri="{FF2B5EF4-FFF2-40B4-BE49-F238E27FC236}">
                  <a16:creationId xmlns:a16="http://schemas.microsoft.com/office/drawing/2014/main" id="{40DB3108-0129-AF7D-A26D-8A3C82D1DCC5}"/>
                </a:ext>
              </a:extLst>
            </p:cNvPr>
            <p:cNvGrpSpPr/>
            <p:nvPr/>
          </p:nvGrpSpPr>
          <p:grpSpPr>
            <a:xfrm>
              <a:off x="10582350" y="693324"/>
              <a:ext cx="1006165" cy="1006165"/>
              <a:chOff x="0" y="0"/>
              <a:chExt cx="812800" cy="812800"/>
            </a:xfrm>
          </p:grpSpPr>
          <p:sp>
            <p:nvSpPr>
              <p:cNvPr id="105" name="Freeform 28">
                <a:extLst>
                  <a:ext uri="{FF2B5EF4-FFF2-40B4-BE49-F238E27FC236}">
                    <a16:creationId xmlns:a16="http://schemas.microsoft.com/office/drawing/2014/main" id="{0A611594-30C1-E034-65EE-8D1493FAE45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106" name="TextBox 29">
                <a:extLst>
                  <a:ext uri="{FF2B5EF4-FFF2-40B4-BE49-F238E27FC236}">
                    <a16:creationId xmlns:a16="http://schemas.microsoft.com/office/drawing/2014/main" id="{C1219908-8B55-74BB-C0A5-2F98F21343EB}"/>
                  </a:ext>
                </a:extLst>
              </p:cNvPr>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sp>
          <p:nvSpPr>
            <p:cNvPr id="103" name="TextBox 36">
              <a:extLst>
                <a:ext uri="{FF2B5EF4-FFF2-40B4-BE49-F238E27FC236}">
                  <a16:creationId xmlns:a16="http://schemas.microsoft.com/office/drawing/2014/main" id="{68F108F1-7726-91ED-BF31-DBDC357ADE14}"/>
                </a:ext>
              </a:extLst>
            </p:cNvPr>
            <p:cNvSpPr txBox="1"/>
            <p:nvPr/>
          </p:nvSpPr>
          <p:spPr>
            <a:xfrm>
              <a:off x="11768810" y="888629"/>
              <a:ext cx="3658230" cy="615554"/>
            </a:xfrm>
            <a:prstGeom prst="rect">
              <a:avLst/>
            </a:prstGeom>
          </p:spPr>
          <p:txBody>
            <a:bodyPr wrap="square" lIns="0" tIns="0" rIns="0" bIns="0" rtlCol="0" anchor="t">
              <a:spAutoFit/>
            </a:bodyPr>
            <a:lstStyle/>
            <a:p>
              <a:pPr algn="ctr" defTabSz="457200">
                <a:buClrTx/>
              </a:pPr>
              <a:r>
                <a:rPr lang="en-US" sz="2000" b="1" kern="1200">
                  <a:solidFill>
                    <a:schemeClr val="tx1"/>
                  </a:solidFill>
                  <a:latin typeface="Arial" panose="020B0604020202020204" pitchFamily="34" charset="0"/>
                  <a:ea typeface="+mn-ea"/>
                  <a:cs typeface="Arial" panose="020B0604020202020204" pitchFamily="34" charset="0"/>
                </a:rPr>
                <a:t>Than</a:t>
              </a:r>
              <a:endParaRPr lang="en-US" sz="2000" b="1" kern="1200" dirty="0">
                <a:solidFill>
                  <a:schemeClr val="tx1"/>
                </a:solidFill>
                <a:latin typeface="Arial" panose="020B0604020202020204" pitchFamily="34" charset="0"/>
                <a:ea typeface="+mn-ea"/>
                <a:cs typeface="Arial" panose="020B0604020202020204" pitchFamily="34" charset="0"/>
              </a:endParaRPr>
            </a:p>
          </p:txBody>
        </p:sp>
        <p:sp>
          <p:nvSpPr>
            <p:cNvPr id="104" name="TextBox 41">
              <a:extLst>
                <a:ext uri="{FF2B5EF4-FFF2-40B4-BE49-F238E27FC236}">
                  <a16:creationId xmlns:a16="http://schemas.microsoft.com/office/drawing/2014/main" id="{F2D76570-0158-E57D-882E-FE6106243AA2}"/>
                </a:ext>
              </a:extLst>
            </p:cNvPr>
            <p:cNvSpPr txBox="1"/>
            <p:nvPr/>
          </p:nvSpPr>
          <p:spPr>
            <a:xfrm>
              <a:off x="10799478" y="729483"/>
              <a:ext cx="628058" cy="751618"/>
            </a:xfrm>
            <a:prstGeom prst="rect">
              <a:avLst/>
            </a:prstGeom>
          </p:spPr>
          <p:txBody>
            <a:bodyPr wrap="square" lIns="0" tIns="0" rIns="0" bIns="0" rtlCol="0" anchor="t">
              <a:spAutoFit/>
            </a:bodyPr>
            <a:lstStyle/>
            <a:p>
              <a:pPr algn="ctr" defTabSz="457200">
                <a:lnSpc>
                  <a:spcPts val="3296"/>
                </a:lnSpc>
                <a:buClrTx/>
              </a:pPr>
              <a:r>
                <a:rPr lang="en-US" sz="2000" kern="1200" dirty="0">
                  <a:solidFill>
                    <a:srgbClr val="FFFFFF"/>
                  </a:solidFill>
                  <a:latin typeface="Arial" panose="020B0604020202020204" pitchFamily="34" charset="0"/>
                  <a:ea typeface="+mn-ea"/>
                  <a:cs typeface="Arial" panose="020B0604020202020204" pitchFamily="34" charset="0"/>
                </a:rPr>
                <a:t>B</a:t>
              </a:r>
            </a:p>
          </p:txBody>
        </p:sp>
      </p:grpSp>
      <p:grpSp>
        <p:nvGrpSpPr>
          <p:cNvPr id="109" name="Group 108">
            <a:extLst>
              <a:ext uri="{FF2B5EF4-FFF2-40B4-BE49-F238E27FC236}">
                <a16:creationId xmlns:a16="http://schemas.microsoft.com/office/drawing/2014/main" id="{694D544F-B48F-64B6-932B-5E9119A913A7}"/>
              </a:ext>
            </a:extLst>
          </p:cNvPr>
          <p:cNvGrpSpPr/>
          <p:nvPr/>
        </p:nvGrpSpPr>
        <p:grpSpPr>
          <a:xfrm>
            <a:off x="5273573" y="2426700"/>
            <a:ext cx="2598199" cy="507273"/>
            <a:chOff x="2880801" y="8470153"/>
            <a:chExt cx="5196398" cy="1014546"/>
          </a:xfrm>
        </p:grpSpPr>
        <p:grpSp>
          <p:nvGrpSpPr>
            <p:cNvPr id="110" name="Group 24">
              <a:extLst>
                <a:ext uri="{FF2B5EF4-FFF2-40B4-BE49-F238E27FC236}">
                  <a16:creationId xmlns:a16="http://schemas.microsoft.com/office/drawing/2014/main" id="{D5294F4B-6138-DF2E-546C-C8579CCEB161}"/>
                </a:ext>
              </a:extLst>
            </p:cNvPr>
            <p:cNvGrpSpPr/>
            <p:nvPr/>
          </p:nvGrpSpPr>
          <p:grpSpPr>
            <a:xfrm>
              <a:off x="3200400" y="8470153"/>
              <a:ext cx="4876799" cy="983767"/>
              <a:chOff x="0" y="0"/>
              <a:chExt cx="1765009" cy="356044"/>
            </a:xfrm>
          </p:grpSpPr>
          <p:sp>
            <p:nvSpPr>
              <p:cNvPr id="116" name="Freeform 25">
                <a:extLst>
                  <a:ext uri="{FF2B5EF4-FFF2-40B4-BE49-F238E27FC236}">
                    <a16:creationId xmlns:a16="http://schemas.microsoft.com/office/drawing/2014/main" id="{B543C8F9-CA9A-9DD4-6A97-DC3EC05E362E}"/>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chemeClr val="tx2">
                  <a:lumMod val="20000"/>
                  <a:lumOff val="80000"/>
                </a:schemeClr>
              </a:solidFill>
              <a:ln w="95250" cap="rnd">
                <a:solidFill>
                  <a:srgbClr val="FFFFFF"/>
                </a:solidFill>
                <a:prstDash val="solid"/>
                <a:round/>
              </a:ln>
            </p:spPr>
          </p:sp>
          <p:sp>
            <p:nvSpPr>
              <p:cNvPr id="117" name="TextBox 26">
                <a:extLst>
                  <a:ext uri="{FF2B5EF4-FFF2-40B4-BE49-F238E27FC236}">
                    <a16:creationId xmlns:a16="http://schemas.microsoft.com/office/drawing/2014/main" id="{0EF3C830-2D5D-F94C-978A-4D7CC968A444}"/>
                  </a:ext>
                </a:extLst>
              </p:cNvPr>
              <p:cNvSpPr txBox="1"/>
              <p:nvPr/>
            </p:nvSpPr>
            <p:spPr>
              <a:xfrm>
                <a:off x="0" y="-38100"/>
                <a:ext cx="1765009" cy="394144"/>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grpSp>
          <p:nvGrpSpPr>
            <p:cNvPr id="111" name="Group 27">
              <a:extLst>
                <a:ext uri="{FF2B5EF4-FFF2-40B4-BE49-F238E27FC236}">
                  <a16:creationId xmlns:a16="http://schemas.microsoft.com/office/drawing/2014/main" id="{D6697889-A6A8-4F56-55A7-8DC51AD38C11}"/>
                </a:ext>
              </a:extLst>
            </p:cNvPr>
            <p:cNvGrpSpPr/>
            <p:nvPr/>
          </p:nvGrpSpPr>
          <p:grpSpPr>
            <a:xfrm>
              <a:off x="2880801" y="8478534"/>
              <a:ext cx="1006165" cy="1006165"/>
              <a:chOff x="0" y="0"/>
              <a:chExt cx="812800" cy="812800"/>
            </a:xfrm>
          </p:grpSpPr>
          <p:sp>
            <p:nvSpPr>
              <p:cNvPr id="114" name="Freeform 28">
                <a:extLst>
                  <a:ext uri="{FF2B5EF4-FFF2-40B4-BE49-F238E27FC236}">
                    <a16:creationId xmlns:a16="http://schemas.microsoft.com/office/drawing/2014/main" id="{8E474D95-9E69-4A07-1102-203FFFF83A8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lumMod val="75000"/>
                </a:schemeClr>
              </a:solidFill>
              <a:ln w="104775" cap="sq">
                <a:solidFill>
                  <a:srgbClr val="FFFFFF"/>
                </a:solidFill>
                <a:prstDash val="solid"/>
                <a:miter/>
              </a:ln>
            </p:spPr>
          </p:sp>
          <p:sp>
            <p:nvSpPr>
              <p:cNvPr id="115" name="TextBox 29">
                <a:extLst>
                  <a:ext uri="{FF2B5EF4-FFF2-40B4-BE49-F238E27FC236}">
                    <a16:creationId xmlns:a16="http://schemas.microsoft.com/office/drawing/2014/main" id="{9EBF8D1B-62B0-C842-D700-EE872517C9DB}"/>
                  </a:ext>
                </a:extLst>
              </p:cNvPr>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sp>
          <p:nvSpPr>
            <p:cNvPr id="112" name="TextBox 36">
              <a:extLst>
                <a:ext uri="{FF2B5EF4-FFF2-40B4-BE49-F238E27FC236}">
                  <a16:creationId xmlns:a16="http://schemas.microsoft.com/office/drawing/2014/main" id="{6BF11392-F083-5546-AA08-5498B944CA02}"/>
                </a:ext>
              </a:extLst>
            </p:cNvPr>
            <p:cNvSpPr txBox="1"/>
            <p:nvPr/>
          </p:nvSpPr>
          <p:spPr>
            <a:xfrm>
              <a:off x="4067261" y="8673839"/>
              <a:ext cx="3207906" cy="615554"/>
            </a:xfrm>
            <a:prstGeom prst="rect">
              <a:avLst/>
            </a:prstGeom>
          </p:spPr>
          <p:txBody>
            <a:bodyPr wrap="square" lIns="0" tIns="0" rIns="0" bIns="0" rtlCol="0" anchor="t">
              <a:spAutoFit/>
            </a:bodyPr>
            <a:lstStyle/>
            <a:p>
              <a:pPr algn="ctr" defTabSz="457200">
                <a:buClrTx/>
              </a:pPr>
              <a:r>
                <a:rPr lang="en-US" sz="2000" b="1" kern="1200">
                  <a:solidFill>
                    <a:schemeClr val="tx1"/>
                  </a:solidFill>
                  <a:latin typeface="Arial" panose="020B0604020202020204" pitchFamily="34" charset="0"/>
                  <a:ea typeface="+mn-ea"/>
                  <a:cs typeface="Arial" panose="020B0604020202020204" pitchFamily="34" charset="0"/>
                </a:rPr>
                <a:t>Than</a:t>
              </a:r>
              <a:endParaRPr lang="en-US" sz="2000" b="1" kern="1200" dirty="0">
                <a:solidFill>
                  <a:schemeClr val="tx1"/>
                </a:solidFill>
                <a:latin typeface="Arial" panose="020B0604020202020204" pitchFamily="34" charset="0"/>
                <a:ea typeface="+mn-ea"/>
                <a:cs typeface="Arial" panose="020B0604020202020204" pitchFamily="34" charset="0"/>
              </a:endParaRPr>
            </a:p>
          </p:txBody>
        </p:sp>
        <p:sp>
          <p:nvSpPr>
            <p:cNvPr id="113" name="TextBox 41">
              <a:extLst>
                <a:ext uri="{FF2B5EF4-FFF2-40B4-BE49-F238E27FC236}">
                  <a16:creationId xmlns:a16="http://schemas.microsoft.com/office/drawing/2014/main" id="{ED45E1CD-30EC-A714-5438-A8C615B08AC3}"/>
                </a:ext>
              </a:extLst>
            </p:cNvPr>
            <p:cNvSpPr txBox="1"/>
            <p:nvPr/>
          </p:nvSpPr>
          <p:spPr>
            <a:xfrm>
              <a:off x="3097929" y="8514693"/>
              <a:ext cx="628058" cy="751618"/>
            </a:xfrm>
            <a:prstGeom prst="rect">
              <a:avLst/>
            </a:prstGeom>
          </p:spPr>
          <p:txBody>
            <a:bodyPr wrap="square" lIns="0" tIns="0" rIns="0" bIns="0" rtlCol="0" anchor="t">
              <a:spAutoFit/>
            </a:bodyPr>
            <a:lstStyle/>
            <a:p>
              <a:pPr algn="ctr" defTabSz="457200">
                <a:lnSpc>
                  <a:spcPts val="3296"/>
                </a:lnSpc>
                <a:buClrTx/>
              </a:pPr>
              <a:r>
                <a:rPr lang="en-US" sz="2000" kern="1200" dirty="0">
                  <a:solidFill>
                    <a:srgbClr val="FFFFFF"/>
                  </a:solidFill>
                  <a:latin typeface="Arial" panose="020B0604020202020204" pitchFamily="34" charset="0"/>
                  <a:ea typeface="+mn-ea"/>
                  <a:cs typeface="Arial" panose="020B0604020202020204" pitchFamily="34" charset="0"/>
                </a:rPr>
                <a:t>B</a:t>
              </a:r>
            </a:p>
          </p:txBody>
        </p:sp>
      </p:grpSp>
      <p:sp>
        <p:nvSpPr>
          <p:cNvPr id="118" name="TextBox 117">
            <a:extLst>
              <a:ext uri="{FF2B5EF4-FFF2-40B4-BE49-F238E27FC236}">
                <a16:creationId xmlns:a16="http://schemas.microsoft.com/office/drawing/2014/main" id="{1A0D43E6-F1CF-EAC3-BADE-28AA2365465D}"/>
              </a:ext>
            </a:extLst>
          </p:cNvPr>
          <p:cNvSpPr txBox="1"/>
          <p:nvPr/>
        </p:nvSpPr>
        <p:spPr>
          <a:xfrm>
            <a:off x="926157" y="1137486"/>
            <a:ext cx="7282016" cy="598177"/>
          </a:xfrm>
          <a:prstGeom prst="rect">
            <a:avLst/>
          </a:prstGeom>
          <a:noFill/>
        </p:spPr>
        <p:txBody>
          <a:bodyPr wrap="square">
            <a:spAutoFit/>
          </a:bodyPr>
          <a:lstStyle/>
          <a:p>
            <a:pPr algn="ctr" defTabSz="457200">
              <a:lnSpc>
                <a:spcPct val="150000"/>
              </a:lnSpc>
              <a:spcAft>
                <a:spcPts val="400"/>
              </a:spcAft>
              <a:buClrTx/>
            </a:pPr>
            <a:r>
              <a:rPr lang="vi-VN" sz="25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Câu 2.</a:t>
            </a:r>
            <a:r>
              <a:rPr lang="vi-VN" sz="2500" ker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500" kern="0">
                <a:solidFill>
                  <a:srgbClr val="000000"/>
                </a:solidFill>
                <a:effectLst/>
                <a:latin typeface="Arial" panose="020B0604020202020204" pitchFamily="34" charset="0"/>
                <a:ea typeface="Calibri" panose="020F0502020204030204" pitchFamily="34" charset="0"/>
                <a:cs typeface="Arial" panose="020B0604020202020204" pitchFamily="34" charset="0"/>
              </a:rPr>
              <a:t>Nhiên liệu nào sau đây là nhiên liệu rắn?</a:t>
            </a:r>
            <a:endParaRPr lang="en-US" sz="25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73200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linds(horizontal)">
                                      <p:cBhvr>
                                        <p:cTn id="7" dur="500"/>
                                        <p:tgtEl>
                                          <p:spTgt spid="10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B6BCB"/>
        </a:solidFill>
        <a:effectLst/>
      </p:bgPr>
    </p:bg>
    <p:spTree>
      <p:nvGrpSpPr>
        <p:cNvPr id="1" name=""/>
        <p:cNvGrpSpPr/>
        <p:nvPr/>
      </p:nvGrpSpPr>
      <p:grpSpPr>
        <a:xfrm>
          <a:off x="0" y="0"/>
          <a:ext cx="0" cy="0"/>
          <a:chOff x="0" y="0"/>
          <a:chExt cx="0" cy="0"/>
        </a:xfrm>
      </p:grpSpPr>
      <p:sp>
        <p:nvSpPr>
          <p:cNvPr id="23" name="Freeform 23"/>
          <p:cNvSpPr/>
          <p:nvPr/>
        </p:nvSpPr>
        <p:spPr>
          <a:xfrm flipV="1">
            <a:off x="-9293" y="3257550"/>
            <a:ext cx="1533293" cy="1900538"/>
          </a:xfrm>
          <a:custGeom>
            <a:avLst/>
            <a:gdLst/>
            <a:ahLst/>
            <a:cxnLst/>
            <a:rect l="l" t="t" r="r" b="b"/>
            <a:pathLst>
              <a:path w="3647755" h="4270306">
                <a:moveTo>
                  <a:pt x="0" y="4270306"/>
                </a:moveTo>
                <a:lnTo>
                  <a:pt x="3647755" y="4270306"/>
                </a:lnTo>
                <a:lnTo>
                  <a:pt x="3647755" y="0"/>
                </a:lnTo>
                <a:lnTo>
                  <a:pt x="0" y="0"/>
                </a:lnTo>
                <a:lnTo>
                  <a:pt x="0" y="4270306"/>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Rounded Rectangle 24">
            <a:extLst>
              <a:ext uri="{FF2B5EF4-FFF2-40B4-BE49-F238E27FC236}">
                <a16:creationId xmlns:a16="http://schemas.microsoft.com/office/drawing/2014/main" id="{59632D7F-C70C-610F-9B1D-1D7C182EC329}"/>
              </a:ext>
            </a:extLst>
          </p:cNvPr>
          <p:cNvSpPr/>
          <p:nvPr/>
        </p:nvSpPr>
        <p:spPr>
          <a:xfrm>
            <a:off x="614809" y="657803"/>
            <a:ext cx="7952482" cy="41529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x-none" sz="900" kern="1200">
              <a:solidFill>
                <a:prstClr val="white"/>
              </a:solidFill>
              <a:latin typeface="Calibri"/>
            </a:endParaRPr>
          </a:p>
        </p:txBody>
      </p:sp>
      <p:sp>
        <p:nvSpPr>
          <p:cNvPr id="26" name="Freeform 12">
            <a:extLst>
              <a:ext uri="{FF2B5EF4-FFF2-40B4-BE49-F238E27FC236}">
                <a16:creationId xmlns:a16="http://schemas.microsoft.com/office/drawing/2014/main" id="{0748EDFD-1570-AA86-EED2-3C0AB80A8973}"/>
              </a:ext>
            </a:extLst>
          </p:cNvPr>
          <p:cNvSpPr/>
          <p:nvPr/>
        </p:nvSpPr>
        <p:spPr>
          <a:xfrm>
            <a:off x="7886700" y="0"/>
            <a:ext cx="1257300" cy="1223477"/>
          </a:xfrm>
          <a:custGeom>
            <a:avLst/>
            <a:gdLst/>
            <a:ahLst/>
            <a:cxnLst/>
            <a:rect l="l" t="t" r="r" b="b"/>
            <a:pathLst>
              <a:path w="4687834" h="4717796">
                <a:moveTo>
                  <a:pt x="0" y="0"/>
                </a:moveTo>
                <a:lnTo>
                  <a:pt x="4687834" y="0"/>
                </a:lnTo>
                <a:lnTo>
                  <a:pt x="4687834" y="4717796"/>
                </a:lnTo>
                <a:lnTo>
                  <a:pt x="0" y="4717796"/>
                </a:lnTo>
                <a:lnTo>
                  <a:pt x="0" y="0"/>
                </a:lnTo>
                <a:close/>
              </a:path>
            </a:pathLst>
          </a:custGeom>
          <a:blipFill>
            <a:blip r:embed="rId6">
              <a:extLst>
                <a:ext uri="{96DAC541-7B7A-43D3-8B79-37D633B846F1}">
                  <asvg:svgBlip xmlns:asvg="http://schemas.microsoft.com/office/drawing/2016/SVG/main" xmlns="" r:embed="rId7"/>
                </a:ext>
              </a:extLst>
            </a:blip>
            <a:stretch>
              <a:fillRect t="-44249" r="-44284"/>
            </a:stretch>
          </a:blipFill>
        </p:spPr>
      </p:sp>
      <p:sp>
        <p:nvSpPr>
          <p:cNvPr id="27" name="Freeform 12">
            <a:hlinkClick r:id="rId8" action="ppaction://hlinksldjump"/>
            <a:extLst>
              <a:ext uri="{FF2B5EF4-FFF2-40B4-BE49-F238E27FC236}">
                <a16:creationId xmlns:a16="http://schemas.microsoft.com/office/drawing/2014/main" id="{5D68BCDE-D793-9785-E53C-242039631EFB}"/>
              </a:ext>
            </a:extLst>
          </p:cNvPr>
          <p:cNvSpPr/>
          <p:nvPr/>
        </p:nvSpPr>
        <p:spPr>
          <a:xfrm>
            <a:off x="7658100" y="4120277"/>
            <a:ext cx="1100146" cy="976380"/>
          </a:xfrm>
          <a:custGeom>
            <a:avLst/>
            <a:gdLst/>
            <a:ahLst/>
            <a:cxnLst/>
            <a:rect l="l" t="t" r="r" b="b"/>
            <a:pathLst>
              <a:path w="864622" h="767352">
                <a:moveTo>
                  <a:pt x="0" y="0"/>
                </a:moveTo>
                <a:lnTo>
                  <a:pt x="864622" y="0"/>
                </a:lnTo>
                <a:lnTo>
                  <a:pt x="864622" y="767352"/>
                </a:lnTo>
                <a:lnTo>
                  <a:pt x="0" y="7673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73" name="Group 72">
            <a:extLst>
              <a:ext uri="{FF2B5EF4-FFF2-40B4-BE49-F238E27FC236}">
                <a16:creationId xmlns:a16="http://schemas.microsoft.com/office/drawing/2014/main" id="{E3F59028-72C5-9B5A-F560-6404F1A85BE0}"/>
              </a:ext>
            </a:extLst>
          </p:cNvPr>
          <p:cNvGrpSpPr/>
          <p:nvPr/>
        </p:nvGrpSpPr>
        <p:grpSpPr>
          <a:xfrm>
            <a:off x="1194385" y="3366184"/>
            <a:ext cx="2976991" cy="503083"/>
            <a:chOff x="2769915" y="2533298"/>
            <a:chExt cx="5196398" cy="1006165"/>
          </a:xfrm>
        </p:grpSpPr>
        <p:grpSp>
          <p:nvGrpSpPr>
            <p:cNvPr id="74" name="Group 21">
              <a:extLst>
                <a:ext uri="{FF2B5EF4-FFF2-40B4-BE49-F238E27FC236}">
                  <a16:creationId xmlns:a16="http://schemas.microsoft.com/office/drawing/2014/main" id="{45708426-0D43-FC80-FEA3-1B3F297BDCD4}"/>
                </a:ext>
              </a:extLst>
            </p:cNvPr>
            <p:cNvGrpSpPr/>
            <p:nvPr/>
          </p:nvGrpSpPr>
          <p:grpSpPr>
            <a:xfrm>
              <a:off x="3089514" y="2555695"/>
              <a:ext cx="4876799" cy="983767"/>
              <a:chOff x="0" y="0"/>
              <a:chExt cx="1765009" cy="356044"/>
            </a:xfrm>
          </p:grpSpPr>
          <p:sp>
            <p:nvSpPr>
              <p:cNvPr id="80" name="Freeform 22">
                <a:extLst>
                  <a:ext uri="{FF2B5EF4-FFF2-40B4-BE49-F238E27FC236}">
                    <a16:creationId xmlns:a16="http://schemas.microsoft.com/office/drawing/2014/main" id="{1D76D67F-97E5-A330-3387-C4A1F361C8DD}"/>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81" name="TextBox 23">
                <a:extLst>
                  <a:ext uri="{FF2B5EF4-FFF2-40B4-BE49-F238E27FC236}">
                    <a16:creationId xmlns:a16="http://schemas.microsoft.com/office/drawing/2014/main" id="{27898697-3166-D046-8147-653ED9768EFC}"/>
                  </a:ext>
                </a:extLst>
              </p:cNvPr>
              <p:cNvSpPr txBox="1"/>
              <p:nvPr/>
            </p:nvSpPr>
            <p:spPr>
              <a:xfrm>
                <a:off x="0" y="-38100"/>
                <a:ext cx="1765009" cy="394144"/>
              </a:xfrm>
              <a:prstGeom prst="rect">
                <a:avLst/>
              </a:prstGeom>
            </p:spPr>
            <p:txBody>
              <a:bodyPr lIns="25400" tIns="25400" rIns="25400" bIns="25400" rtlCol="0" anchor="ctr"/>
              <a:lstStyle/>
              <a:p>
                <a:pPr algn="ctr" defTabSz="457200">
                  <a:lnSpc>
                    <a:spcPts val="1330"/>
                  </a:lnSpc>
                  <a:buClrTx/>
                </a:pPr>
                <a:endParaRPr sz="2000" i="1" kern="1200">
                  <a:solidFill>
                    <a:prstClr val="black"/>
                  </a:solidFill>
                  <a:latin typeface="+mn-lt"/>
                  <a:ea typeface="+mn-ea"/>
                  <a:cs typeface="Arial" panose="020B0604020202020204" pitchFamily="34" charset="0"/>
                </a:endParaRPr>
              </a:p>
            </p:txBody>
          </p:sp>
        </p:grpSp>
        <p:grpSp>
          <p:nvGrpSpPr>
            <p:cNvPr id="75" name="Group 30">
              <a:extLst>
                <a:ext uri="{FF2B5EF4-FFF2-40B4-BE49-F238E27FC236}">
                  <a16:creationId xmlns:a16="http://schemas.microsoft.com/office/drawing/2014/main" id="{637B2A5F-4530-76FE-7723-87B1F3FF2B81}"/>
                </a:ext>
              </a:extLst>
            </p:cNvPr>
            <p:cNvGrpSpPr/>
            <p:nvPr/>
          </p:nvGrpSpPr>
          <p:grpSpPr>
            <a:xfrm>
              <a:off x="2769915" y="2533298"/>
              <a:ext cx="1006165" cy="1006165"/>
              <a:chOff x="0" y="0"/>
              <a:chExt cx="812800" cy="812800"/>
            </a:xfrm>
          </p:grpSpPr>
          <p:sp>
            <p:nvSpPr>
              <p:cNvPr id="78" name="Freeform 31">
                <a:extLst>
                  <a:ext uri="{FF2B5EF4-FFF2-40B4-BE49-F238E27FC236}">
                    <a16:creationId xmlns:a16="http://schemas.microsoft.com/office/drawing/2014/main" id="{74AD90C8-A9A2-E1CE-C547-C40151F32FC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79" name="TextBox 32">
                <a:extLst>
                  <a:ext uri="{FF2B5EF4-FFF2-40B4-BE49-F238E27FC236}">
                    <a16:creationId xmlns:a16="http://schemas.microsoft.com/office/drawing/2014/main" id="{C1AC93CB-9FDD-A51D-98C0-D34FC1004795}"/>
                  </a:ext>
                </a:extLst>
              </p:cNvPr>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2000" i="1" kern="1200">
                  <a:solidFill>
                    <a:prstClr val="black"/>
                  </a:solidFill>
                  <a:latin typeface="+mn-lt"/>
                  <a:ea typeface="+mn-ea"/>
                  <a:cs typeface="Arial" panose="020B0604020202020204" pitchFamily="34" charset="0"/>
                </a:endParaRPr>
              </a:p>
            </p:txBody>
          </p:sp>
        </p:grpSp>
        <p:sp>
          <p:nvSpPr>
            <p:cNvPr id="76" name="TextBox 37">
              <a:extLst>
                <a:ext uri="{FF2B5EF4-FFF2-40B4-BE49-F238E27FC236}">
                  <a16:creationId xmlns:a16="http://schemas.microsoft.com/office/drawing/2014/main" id="{4053A889-0947-AAAF-6A2D-0360FA2C24D3}"/>
                </a:ext>
              </a:extLst>
            </p:cNvPr>
            <p:cNvSpPr txBox="1"/>
            <p:nvPr/>
          </p:nvSpPr>
          <p:spPr>
            <a:xfrm>
              <a:off x="3956375" y="2759382"/>
              <a:ext cx="3774466" cy="615553"/>
            </a:xfrm>
            <a:prstGeom prst="rect">
              <a:avLst/>
            </a:prstGeom>
          </p:spPr>
          <p:txBody>
            <a:bodyPr wrap="square" lIns="0" tIns="0" rIns="0" bIns="0" rtlCol="0" anchor="t">
              <a:spAutoFit/>
            </a:bodyPr>
            <a:lstStyle/>
            <a:p>
              <a:pPr algn="ctr" defTabSz="457200">
                <a:buClrTx/>
              </a:pPr>
              <a:r>
                <a:rPr lang="en-US" sz="2000" b="1" kern="1200">
                  <a:solidFill>
                    <a:schemeClr val="tx1"/>
                  </a:solidFill>
                  <a:latin typeface="+mn-lt"/>
                  <a:ea typeface="+mn-ea"/>
                  <a:cs typeface="Arial" panose="020B0604020202020204" pitchFamily="34" charset="0"/>
                </a:rPr>
                <a:t>methane</a:t>
              </a:r>
              <a:endParaRPr lang="en-US" sz="2000" b="1" kern="1200" dirty="0">
                <a:solidFill>
                  <a:schemeClr val="tx1"/>
                </a:solidFill>
                <a:latin typeface="+mn-lt"/>
                <a:ea typeface="+mn-ea"/>
                <a:cs typeface="Arial" panose="020B0604020202020204" pitchFamily="34" charset="0"/>
              </a:endParaRPr>
            </a:p>
          </p:txBody>
        </p:sp>
        <p:sp>
          <p:nvSpPr>
            <p:cNvPr id="77" name="TextBox 40">
              <a:extLst>
                <a:ext uri="{FF2B5EF4-FFF2-40B4-BE49-F238E27FC236}">
                  <a16:creationId xmlns:a16="http://schemas.microsoft.com/office/drawing/2014/main" id="{1082EE93-9925-4629-1646-331915B5A80D}"/>
                </a:ext>
              </a:extLst>
            </p:cNvPr>
            <p:cNvSpPr txBox="1"/>
            <p:nvPr/>
          </p:nvSpPr>
          <p:spPr>
            <a:xfrm>
              <a:off x="2987043" y="2584846"/>
              <a:ext cx="628058" cy="770209"/>
            </a:xfrm>
            <a:prstGeom prst="rect">
              <a:avLst/>
            </a:prstGeom>
          </p:spPr>
          <p:txBody>
            <a:bodyPr wrap="square" lIns="0" tIns="0" rIns="0" bIns="0" rtlCol="0" anchor="t">
              <a:spAutoFit/>
            </a:bodyPr>
            <a:lstStyle/>
            <a:p>
              <a:pPr algn="ctr" defTabSz="457200">
                <a:lnSpc>
                  <a:spcPts val="3296"/>
                </a:lnSpc>
                <a:buClrTx/>
              </a:pPr>
              <a:r>
                <a:rPr lang="en-US" sz="2000" i="1" kern="1200" dirty="0">
                  <a:solidFill>
                    <a:srgbClr val="FFFFFF"/>
                  </a:solidFill>
                  <a:latin typeface="+mn-lt"/>
                  <a:ea typeface="+mn-ea"/>
                  <a:cs typeface="Arial" panose="020B0604020202020204" pitchFamily="34" charset="0"/>
                </a:rPr>
                <a:t>C</a:t>
              </a:r>
            </a:p>
          </p:txBody>
        </p:sp>
      </p:grpSp>
      <p:grpSp>
        <p:nvGrpSpPr>
          <p:cNvPr id="82" name="Group 81">
            <a:extLst>
              <a:ext uri="{FF2B5EF4-FFF2-40B4-BE49-F238E27FC236}">
                <a16:creationId xmlns:a16="http://schemas.microsoft.com/office/drawing/2014/main" id="{D499FE8E-A539-2EE5-E1F8-00BF6EB99261}"/>
              </a:ext>
            </a:extLst>
          </p:cNvPr>
          <p:cNvGrpSpPr/>
          <p:nvPr/>
        </p:nvGrpSpPr>
        <p:grpSpPr>
          <a:xfrm>
            <a:off x="1135210" y="2272282"/>
            <a:ext cx="2976991" cy="507273"/>
            <a:chOff x="2769915" y="702991"/>
            <a:chExt cx="5196398" cy="1014546"/>
          </a:xfrm>
        </p:grpSpPr>
        <p:grpSp>
          <p:nvGrpSpPr>
            <p:cNvPr id="83" name="Group 24">
              <a:extLst>
                <a:ext uri="{FF2B5EF4-FFF2-40B4-BE49-F238E27FC236}">
                  <a16:creationId xmlns:a16="http://schemas.microsoft.com/office/drawing/2014/main" id="{957E507E-9784-E7B0-DD07-7F6FEA2FB003}"/>
                </a:ext>
              </a:extLst>
            </p:cNvPr>
            <p:cNvGrpSpPr/>
            <p:nvPr/>
          </p:nvGrpSpPr>
          <p:grpSpPr>
            <a:xfrm>
              <a:off x="3089514" y="702991"/>
              <a:ext cx="4876799" cy="983767"/>
              <a:chOff x="0" y="0"/>
              <a:chExt cx="1765009" cy="356044"/>
            </a:xfrm>
          </p:grpSpPr>
          <p:sp>
            <p:nvSpPr>
              <p:cNvPr id="89" name="Freeform 25">
                <a:extLst>
                  <a:ext uri="{FF2B5EF4-FFF2-40B4-BE49-F238E27FC236}">
                    <a16:creationId xmlns:a16="http://schemas.microsoft.com/office/drawing/2014/main" id="{D132164D-B2E9-B8B3-04C0-23367CAB9DF3}"/>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90" name="TextBox 26">
                <a:extLst>
                  <a:ext uri="{FF2B5EF4-FFF2-40B4-BE49-F238E27FC236}">
                    <a16:creationId xmlns:a16="http://schemas.microsoft.com/office/drawing/2014/main" id="{3D30F653-6A75-2CF9-2A52-0292C37C4AC5}"/>
                  </a:ext>
                </a:extLst>
              </p:cNvPr>
              <p:cNvSpPr txBox="1"/>
              <p:nvPr/>
            </p:nvSpPr>
            <p:spPr>
              <a:xfrm>
                <a:off x="0" y="-38100"/>
                <a:ext cx="1765009" cy="394144"/>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grpSp>
          <p:nvGrpSpPr>
            <p:cNvPr id="84" name="Group 27">
              <a:extLst>
                <a:ext uri="{FF2B5EF4-FFF2-40B4-BE49-F238E27FC236}">
                  <a16:creationId xmlns:a16="http://schemas.microsoft.com/office/drawing/2014/main" id="{D7D489D4-BBDC-580D-6855-9AA15D96A759}"/>
                </a:ext>
              </a:extLst>
            </p:cNvPr>
            <p:cNvGrpSpPr/>
            <p:nvPr/>
          </p:nvGrpSpPr>
          <p:grpSpPr>
            <a:xfrm>
              <a:off x="2769915" y="711372"/>
              <a:ext cx="1006165" cy="1006165"/>
              <a:chOff x="0" y="0"/>
              <a:chExt cx="812800" cy="812800"/>
            </a:xfrm>
          </p:grpSpPr>
          <p:sp>
            <p:nvSpPr>
              <p:cNvPr id="87" name="Freeform 28">
                <a:extLst>
                  <a:ext uri="{FF2B5EF4-FFF2-40B4-BE49-F238E27FC236}">
                    <a16:creationId xmlns:a16="http://schemas.microsoft.com/office/drawing/2014/main" id="{97F1A278-0F62-A846-97AD-A023DD39A42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88" name="TextBox 29">
                <a:extLst>
                  <a:ext uri="{FF2B5EF4-FFF2-40B4-BE49-F238E27FC236}">
                    <a16:creationId xmlns:a16="http://schemas.microsoft.com/office/drawing/2014/main" id="{F11B2FFD-9878-827F-C1D5-0E24F772FF5C}"/>
                  </a:ext>
                </a:extLst>
              </p:cNvPr>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sp>
          <p:nvSpPr>
            <p:cNvPr id="85" name="TextBox 36">
              <a:extLst>
                <a:ext uri="{FF2B5EF4-FFF2-40B4-BE49-F238E27FC236}">
                  <a16:creationId xmlns:a16="http://schemas.microsoft.com/office/drawing/2014/main" id="{E2DB62C3-4670-19B3-CD18-FA49E48D7BC4}"/>
                </a:ext>
              </a:extLst>
            </p:cNvPr>
            <p:cNvSpPr txBox="1"/>
            <p:nvPr/>
          </p:nvSpPr>
          <p:spPr>
            <a:xfrm>
              <a:off x="3956375" y="906677"/>
              <a:ext cx="3774466" cy="615554"/>
            </a:xfrm>
            <a:prstGeom prst="rect">
              <a:avLst/>
            </a:prstGeom>
          </p:spPr>
          <p:txBody>
            <a:bodyPr wrap="square" lIns="0" tIns="0" rIns="0" bIns="0" rtlCol="0" anchor="t">
              <a:spAutoFit/>
            </a:bodyPr>
            <a:lstStyle/>
            <a:p>
              <a:pPr algn="ctr" defTabSz="457200">
                <a:buClrTx/>
              </a:pPr>
              <a:r>
                <a:rPr lang="en-US" sz="2000" b="1" kern="1200">
                  <a:solidFill>
                    <a:schemeClr val="tx1"/>
                  </a:solidFill>
                  <a:latin typeface="Arial" panose="020B0604020202020204" pitchFamily="34" charset="0"/>
                  <a:ea typeface="+mn-ea"/>
                  <a:cs typeface="Arial" panose="020B0604020202020204" pitchFamily="34" charset="0"/>
                </a:rPr>
                <a:t>octane</a:t>
              </a:r>
              <a:endParaRPr lang="en-US" sz="2000" b="1" kern="1200" dirty="0">
                <a:solidFill>
                  <a:schemeClr val="tx1"/>
                </a:solidFill>
                <a:latin typeface="Arial" panose="020B0604020202020204" pitchFamily="34" charset="0"/>
                <a:ea typeface="+mn-ea"/>
                <a:cs typeface="Arial" panose="020B0604020202020204" pitchFamily="34" charset="0"/>
              </a:endParaRPr>
            </a:p>
          </p:txBody>
        </p:sp>
        <p:sp>
          <p:nvSpPr>
            <p:cNvPr id="86" name="TextBox 41">
              <a:extLst>
                <a:ext uri="{FF2B5EF4-FFF2-40B4-BE49-F238E27FC236}">
                  <a16:creationId xmlns:a16="http://schemas.microsoft.com/office/drawing/2014/main" id="{5AA1DCE8-FA6C-7E68-9361-35BED8E5F327}"/>
                </a:ext>
              </a:extLst>
            </p:cNvPr>
            <p:cNvSpPr txBox="1"/>
            <p:nvPr/>
          </p:nvSpPr>
          <p:spPr>
            <a:xfrm>
              <a:off x="2987043" y="747531"/>
              <a:ext cx="628058" cy="770210"/>
            </a:xfrm>
            <a:prstGeom prst="rect">
              <a:avLst/>
            </a:prstGeom>
          </p:spPr>
          <p:txBody>
            <a:bodyPr wrap="square" lIns="0" tIns="0" rIns="0" bIns="0" rtlCol="0" anchor="t">
              <a:spAutoFit/>
            </a:bodyPr>
            <a:lstStyle/>
            <a:p>
              <a:pPr algn="ctr" defTabSz="457200">
                <a:lnSpc>
                  <a:spcPts val="3296"/>
                </a:lnSpc>
                <a:buClrTx/>
              </a:pPr>
              <a:r>
                <a:rPr lang="en-US" sz="2000" kern="1200" dirty="0">
                  <a:solidFill>
                    <a:srgbClr val="FFFFFF"/>
                  </a:solidFill>
                  <a:latin typeface="Arial" panose="020B0604020202020204" pitchFamily="34" charset="0"/>
                  <a:ea typeface="+mn-ea"/>
                  <a:cs typeface="Arial" panose="020B0604020202020204" pitchFamily="34" charset="0"/>
                </a:rPr>
                <a:t>A</a:t>
              </a:r>
            </a:p>
          </p:txBody>
        </p:sp>
      </p:grpSp>
      <p:grpSp>
        <p:nvGrpSpPr>
          <p:cNvPr id="91" name="Group 90">
            <a:extLst>
              <a:ext uri="{FF2B5EF4-FFF2-40B4-BE49-F238E27FC236}">
                <a16:creationId xmlns:a16="http://schemas.microsoft.com/office/drawing/2014/main" id="{D78A435A-FEFF-4B21-1CBF-85EE27752010}"/>
              </a:ext>
            </a:extLst>
          </p:cNvPr>
          <p:cNvGrpSpPr/>
          <p:nvPr/>
        </p:nvGrpSpPr>
        <p:grpSpPr>
          <a:xfrm>
            <a:off x="4980484" y="3273361"/>
            <a:ext cx="2976991" cy="503083"/>
            <a:chOff x="10582350" y="2515250"/>
            <a:chExt cx="5196398" cy="1006165"/>
          </a:xfrm>
        </p:grpSpPr>
        <p:grpSp>
          <p:nvGrpSpPr>
            <p:cNvPr id="92" name="Group 21">
              <a:extLst>
                <a:ext uri="{FF2B5EF4-FFF2-40B4-BE49-F238E27FC236}">
                  <a16:creationId xmlns:a16="http://schemas.microsoft.com/office/drawing/2014/main" id="{7B560065-4E72-E76C-B134-D43C3A51C6AB}"/>
                </a:ext>
              </a:extLst>
            </p:cNvPr>
            <p:cNvGrpSpPr/>
            <p:nvPr/>
          </p:nvGrpSpPr>
          <p:grpSpPr>
            <a:xfrm>
              <a:off x="10901949" y="2537647"/>
              <a:ext cx="4876799" cy="983767"/>
              <a:chOff x="0" y="0"/>
              <a:chExt cx="1765009" cy="356044"/>
            </a:xfrm>
          </p:grpSpPr>
          <p:sp>
            <p:nvSpPr>
              <p:cNvPr id="98" name="Freeform 22">
                <a:extLst>
                  <a:ext uri="{FF2B5EF4-FFF2-40B4-BE49-F238E27FC236}">
                    <a16:creationId xmlns:a16="http://schemas.microsoft.com/office/drawing/2014/main" id="{D8F54A24-08E3-FBC1-3139-A824BFBA93F8}"/>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99" name="TextBox 23">
                <a:extLst>
                  <a:ext uri="{FF2B5EF4-FFF2-40B4-BE49-F238E27FC236}">
                    <a16:creationId xmlns:a16="http://schemas.microsoft.com/office/drawing/2014/main" id="{219E3895-BBBB-A014-70D4-41A41D1C36B7}"/>
                  </a:ext>
                </a:extLst>
              </p:cNvPr>
              <p:cNvSpPr txBox="1"/>
              <p:nvPr/>
            </p:nvSpPr>
            <p:spPr>
              <a:xfrm>
                <a:off x="0" y="-38100"/>
                <a:ext cx="1765009" cy="394144"/>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grpSp>
          <p:nvGrpSpPr>
            <p:cNvPr id="93" name="Group 30">
              <a:extLst>
                <a:ext uri="{FF2B5EF4-FFF2-40B4-BE49-F238E27FC236}">
                  <a16:creationId xmlns:a16="http://schemas.microsoft.com/office/drawing/2014/main" id="{6928579F-E15A-71B6-0BDC-5E26C3A3CD15}"/>
                </a:ext>
              </a:extLst>
            </p:cNvPr>
            <p:cNvGrpSpPr/>
            <p:nvPr/>
          </p:nvGrpSpPr>
          <p:grpSpPr>
            <a:xfrm>
              <a:off x="10582350" y="2515250"/>
              <a:ext cx="1006165" cy="1006165"/>
              <a:chOff x="0" y="0"/>
              <a:chExt cx="812800" cy="812800"/>
            </a:xfrm>
          </p:grpSpPr>
          <p:sp>
            <p:nvSpPr>
              <p:cNvPr id="96" name="Freeform 31">
                <a:extLst>
                  <a:ext uri="{FF2B5EF4-FFF2-40B4-BE49-F238E27FC236}">
                    <a16:creationId xmlns:a16="http://schemas.microsoft.com/office/drawing/2014/main" id="{946300C6-82A2-4FB4-4B62-4483D0DF90C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97" name="TextBox 32">
                <a:extLst>
                  <a:ext uri="{FF2B5EF4-FFF2-40B4-BE49-F238E27FC236}">
                    <a16:creationId xmlns:a16="http://schemas.microsoft.com/office/drawing/2014/main" id="{6B503E3B-CC88-1E4F-4055-1E74B369282B}"/>
                  </a:ext>
                </a:extLst>
              </p:cNvPr>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sp>
          <p:nvSpPr>
            <p:cNvPr id="94" name="TextBox 37">
              <a:extLst>
                <a:ext uri="{FF2B5EF4-FFF2-40B4-BE49-F238E27FC236}">
                  <a16:creationId xmlns:a16="http://schemas.microsoft.com/office/drawing/2014/main" id="{3D78E4DB-6BD1-D696-3130-6248A0C0E807}"/>
                </a:ext>
              </a:extLst>
            </p:cNvPr>
            <p:cNvSpPr txBox="1"/>
            <p:nvPr/>
          </p:nvSpPr>
          <p:spPr>
            <a:xfrm>
              <a:off x="11768810" y="2741334"/>
              <a:ext cx="3207907" cy="615553"/>
            </a:xfrm>
            <a:prstGeom prst="rect">
              <a:avLst/>
            </a:prstGeom>
          </p:spPr>
          <p:txBody>
            <a:bodyPr wrap="square" lIns="0" tIns="0" rIns="0" bIns="0" rtlCol="0" anchor="t">
              <a:spAutoFit/>
            </a:bodyPr>
            <a:lstStyle/>
            <a:p>
              <a:pPr algn="ctr" defTabSz="457200">
                <a:buClrTx/>
              </a:pPr>
              <a:r>
                <a:rPr lang="en-US" sz="2000" b="1" kern="1200">
                  <a:solidFill>
                    <a:schemeClr val="tx1"/>
                  </a:solidFill>
                  <a:latin typeface="Arial" panose="020B0604020202020204" pitchFamily="34" charset="0"/>
                  <a:ea typeface="+mn-ea"/>
                  <a:cs typeface="Arial" panose="020B0604020202020204" pitchFamily="34" charset="0"/>
                </a:rPr>
                <a:t>butane</a:t>
              </a:r>
              <a:endParaRPr lang="en-US" sz="2000" b="1" kern="1200" dirty="0">
                <a:solidFill>
                  <a:schemeClr val="tx1"/>
                </a:solidFill>
                <a:latin typeface="Arial" panose="020B0604020202020204" pitchFamily="34" charset="0"/>
                <a:ea typeface="+mn-ea"/>
                <a:cs typeface="Arial" panose="020B0604020202020204" pitchFamily="34" charset="0"/>
              </a:endParaRPr>
            </a:p>
          </p:txBody>
        </p:sp>
        <p:sp>
          <p:nvSpPr>
            <p:cNvPr id="95" name="TextBox 40">
              <a:extLst>
                <a:ext uri="{FF2B5EF4-FFF2-40B4-BE49-F238E27FC236}">
                  <a16:creationId xmlns:a16="http://schemas.microsoft.com/office/drawing/2014/main" id="{0EB6CFE9-9869-8688-7BCE-D74D93B9DFB1}"/>
                </a:ext>
              </a:extLst>
            </p:cNvPr>
            <p:cNvSpPr txBox="1"/>
            <p:nvPr/>
          </p:nvSpPr>
          <p:spPr>
            <a:xfrm>
              <a:off x="10799478" y="2566798"/>
              <a:ext cx="628058" cy="770209"/>
            </a:xfrm>
            <a:prstGeom prst="rect">
              <a:avLst/>
            </a:prstGeom>
          </p:spPr>
          <p:txBody>
            <a:bodyPr wrap="square" lIns="0" tIns="0" rIns="0" bIns="0" rtlCol="0" anchor="t">
              <a:spAutoFit/>
            </a:bodyPr>
            <a:lstStyle/>
            <a:p>
              <a:pPr algn="ctr" defTabSz="457200">
                <a:lnSpc>
                  <a:spcPts val="3296"/>
                </a:lnSpc>
                <a:buClrTx/>
              </a:pPr>
              <a:r>
                <a:rPr lang="en-US" sz="2000" kern="1200" dirty="0">
                  <a:solidFill>
                    <a:srgbClr val="FFFFFF"/>
                  </a:solidFill>
                  <a:latin typeface="Arial" panose="020B0604020202020204" pitchFamily="34" charset="0"/>
                  <a:ea typeface="+mn-ea"/>
                  <a:cs typeface="Arial" panose="020B0604020202020204" pitchFamily="34" charset="0"/>
                </a:rPr>
                <a:t>D</a:t>
              </a:r>
            </a:p>
          </p:txBody>
        </p:sp>
      </p:grpSp>
      <p:grpSp>
        <p:nvGrpSpPr>
          <p:cNvPr id="100" name="Group 99">
            <a:extLst>
              <a:ext uri="{FF2B5EF4-FFF2-40B4-BE49-F238E27FC236}">
                <a16:creationId xmlns:a16="http://schemas.microsoft.com/office/drawing/2014/main" id="{830ADA3F-8A78-8E4D-DBBE-322806C4E824}"/>
              </a:ext>
            </a:extLst>
          </p:cNvPr>
          <p:cNvGrpSpPr/>
          <p:nvPr/>
        </p:nvGrpSpPr>
        <p:grpSpPr>
          <a:xfrm>
            <a:off x="4977759" y="2297395"/>
            <a:ext cx="2976991" cy="507273"/>
            <a:chOff x="10582350" y="684943"/>
            <a:chExt cx="5196398" cy="1014546"/>
          </a:xfrm>
        </p:grpSpPr>
        <p:grpSp>
          <p:nvGrpSpPr>
            <p:cNvPr id="101" name="Group 24">
              <a:extLst>
                <a:ext uri="{FF2B5EF4-FFF2-40B4-BE49-F238E27FC236}">
                  <a16:creationId xmlns:a16="http://schemas.microsoft.com/office/drawing/2014/main" id="{B57FC54C-B6D7-8B31-06ED-ABF00C33F496}"/>
                </a:ext>
              </a:extLst>
            </p:cNvPr>
            <p:cNvGrpSpPr/>
            <p:nvPr/>
          </p:nvGrpSpPr>
          <p:grpSpPr>
            <a:xfrm>
              <a:off x="10901949" y="684943"/>
              <a:ext cx="4876799" cy="983767"/>
              <a:chOff x="0" y="0"/>
              <a:chExt cx="1765009" cy="356044"/>
            </a:xfrm>
          </p:grpSpPr>
          <p:sp>
            <p:nvSpPr>
              <p:cNvPr id="107" name="Freeform 25">
                <a:extLst>
                  <a:ext uri="{FF2B5EF4-FFF2-40B4-BE49-F238E27FC236}">
                    <a16:creationId xmlns:a16="http://schemas.microsoft.com/office/drawing/2014/main" id="{BF574D30-DFB1-A3BB-EEE7-45347E17F2A3}"/>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108" name="TextBox 26">
                <a:extLst>
                  <a:ext uri="{FF2B5EF4-FFF2-40B4-BE49-F238E27FC236}">
                    <a16:creationId xmlns:a16="http://schemas.microsoft.com/office/drawing/2014/main" id="{2229F8AC-D4E5-22D5-590C-68345A257641}"/>
                  </a:ext>
                </a:extLst>
              </p:cNvPr>
              <p:cNvSpPr txBox="1"/>
              <p:nvPr/>
            </p:nvSpPr>
            <p:spPr>
              <a:xfrm>
                <a:off x="0" y="-38100"/>
                <a:ext cx="1765009" cy="394144"/>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grpSp>
          <p:nvGrpSpPr>
            <p:cNvPr id="102" name="Group 27">
              <a:extLst>
                <a:ext uri="{FF2B5EF4-FFF2-40B4-BE49-F238E27FC236}">
                  <a16:creationId xmlns:a16="http://schemas.microsoft.com/office/drawing/2014/main" id="{40DB3108-0129-AF7D-A26D-8A3C82D1DCC5}"/>
                </a:ext>
              </a:extLst>
            </p:cNvPr>
            <p:cNvGrpSpPr/>
            <p:nvPr/>
          </p:nvGrpSpPr>
          <p:grpSpPr>
            <a:xfrm>
              <a:off x="10582350" y="693324"/>
              <a:ext cx="1006165" cy="1006165"/>
              <a:chOff x="0" y="0"/>
              <a:chExt cx="812800" cy="812800"/>
            </a:xfrm>
          </p:grpSpPr>
          <p:sp>
            <p:nvSpPr>
              <p:cNvPr id="105" name="Freeform 28">
                <a:extLst>
                  <a:ext uri="{FF2B5EF4-FFF2-40B4-BE49-F238E27FC236}">
                    <a16:creationId xmlns:a16="http://schemas.microsoft.com/office/drawing/2014/main" id="{0A611594-30C1-E034-65EE-8D1493FAE45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106" name="TextBox 29">
                <a:extLst>
                  <a:ext uri="{FF2B5EF4-FFF2-40B4-BE49-F238E27FC236}">
                    <a16:creationId xmlns:a16="http://schemas.microsoft.com/office/drawing/2014/main" id="{C1219908-8B55-74BB-C0A5-2F98F21343EB}"/>
                  </a:ext>
                </a:extLst>
              </p:cNvPr>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sp>
          <p:nvSpPr>
            <p:cNvPr id="103" name="TextBox 36">
              <a:extLst>
                <a:ext uri="{FF2B5EF4-FFF2-40B4-BE49-F238E27FC236}">
                  <a16:creationId xmlns:a16="http://schemas.microsoft.com/office/drawing/2014/main" id="{68F108F1-7726-91ED-BF31-DBDC357ADE14}"/>
                </a:ext>
              </a:extLst>
            </p:cNvPr>
            <p:cNvSpPr txBox="1"/>
            <p:nvPr/>
          </p:nvSpPr>
          <p:spPr>
            <a:xfrm>
              <a:off x="11768810" y="888629"/>
              <a:ext cx="3658230" cy="615554"/>
            </a:xfrm>
            <a:prstGeom prst="rect">
              <a:avLst/>
            </a:prstGeom>
          </p:spPr>
          <p:txBody>
            <a:bodyPr wrap="square" lIns="0" tIns="0" rIns="0" bIns="0" rtlCol="0" anchor="t">
              <a:spAutoFit/>
            </a:bodyPr>
            <a:lstStyle/>
            <a:p>
              <a:pPr algn="ctr" defTabSz="457200">
                <a:buClrTx/>
              </a:pPr>
              <a:r>
                <a:rPr lang="en-US" sz="2000" b="1" kern="1200">
                  <a:solidFill>
                    <a:schemeClr val="tx1"/>
                  </a:solidFill>
                  <a:latin typeface="Arial" panose="020B0604020202020204" pitchFamily="34" charset="0"/>
                  <a:ea typeface="+mn-ea"/>
                  <a:cs typeface="Arial" panose="020B0604020202020204" pitchFamily="34" charset="0"/>
                </a:rPr>
                <a:t>ethane</a:t>
              </a:r>
              <a:endParaRPr lang="en-US" sz="2000" b="1" kern="1200" dirty="0">
                <a:solidFill>
                  <a:schemeClr val="tx1"/>
                </a:solidFill>
                <a:latin typeface="Arial" panose="020B0604020202020204" pitchFamily="34" charset="0"/>
                <a:ea typeface="+mn-ea"/>
                <a:cs typeface="Arial" panose="020B0604020202020204" pitchFamily="34" charset="0"/>
              </a:endParaRPr>
            </a:p>
          </p:txBody>
        </p:sp>
        <p:sp>
          <p:nvSpPr>
            <p:cNvPr id="104" name="TextBox 41">
              <a:extLst>
                <a:ext uri="{FF2B5EF4-FFF2-40B4-BE49-F238E27FC236}">
                  <a16:creationId xmlns:a16="http://schemas.microsoft.com/office/drawing/2014/main" id="{F2D76570-0158-E57D-882E-FE6106243AA2}"/>
                </a:ext>
              </a:extLst>
            </p:cNvPr>
            <p:cNvSpPr txBox="1"/>
            <p:nvPr/>
          </p:nvSpPr>
          <p:spPr>
            <a:xfrm>
              <a:off x="10799478" y="729483"/>
              <a:ext cx="628058" cy="770210"/>
            </a:xfrm>
            <a:prstGeom prst="rect">
              <a:avLst/>
            </a:prstGeom>
          </p:spPr>
          <p:txBody>
            <a:bodyPr wrap="square" lIns="0" tIns="0" rIns="0" bIns="0" rtlCol="0" anchor="t">
              <a:spAutoFit/>
            </a:bodyPr>
            <a:lstStyle/>
            <a:p>
              <a:pPr algn="ctr" defTabSz="457200">
                <a:lnSpc>
                  <a:spcPts val="3296"/>
                </a:lnSpc>
                <a:buClrTx/>
              </a:pPr>
              <a:r>
                <a:rPr lang="en-US" sz="2000" kern="1200" dirty="0">
                  <a:solidFill>
                    <a:srgbClr val="FFFFFF"/>
                  </a:solidFill>
                  <a:latin typeface="Arial" panose="020B0604020202020204" pitchFamily="34" charset="0"/>
                  <a:ea typeface="+mn-ea"/>
                  <a:cs typeface="Arial" panose="020B0604020202020204" pitchFamily="34" charset="0"/>
                </a:rPr>
                <a:t>B</a:t>
              </a:r>
            </a:p>
          </p:txBody>
        </p:sp>
      </p:grpSp>
      <p:grpSp>
        <p:nvGrpSpPr>
          <p:cNvPr id="109" name="Group 108">
            <a:extLst>
              <a:ext uri="{FF2B5EF4-FFF2-40B4-BE49-F238E27FC236}">
                <a16:creationId xmlns:a16="http://schemas.microsoft.com/office/drawing/2014/main" id="{694D544F-B48F-64B6-932B-5E9119A913A7}"/>
              </a:ext>
            </a:extLst>
          </p:cNvPr>
          <p:cNvGrpSpPr/>
          <p:nvPr/>
        </p:nvGrpSpPr>
        <p:grpSpPr>
          <a:xfrm>
            <a:off x="1271643" y="3352297"/>
            <a:ext cx="2976991" cy="507273"/>
            <a:chOff x="2880801" y="8470153"/>
            <a:chExt cx="5196398" cy="1014546"/>
          </a:xfrm>
        </p:grpSpPr>
        <p:grpSp>
          <p:nvGrpSpPr>
            <p:cNvPr id="110" name="Group 24">
              <a:extLst>
                <a:ext uri="{FF2B5EF4-FFF2-40B4-BE49-F238E27FC236}">
                  <a16:creationId xmlns:a16="http://schemas.microsoft.com/office/drawing/2014/main" id="{D5294F4B-6138-DF2E-546C-C8579CCEB161}"/>
                </a:ext>
              </a:extLst>
            </p:cNvPr>
            <p:cNvGrpSpPr/>
            <p:nvPr/>
          </p:nvGrpSpPr>
          <p:grpSpPr>
            <a:xfrm>
              <a:off x="3200400" y="8470153"/>
              <a:ext cx="4876799" cy="983767"/>
              <a:chOff x="0" y="0"/>
              <a:chExt cx="1765009" cy="356044"/>
            </a:xfrm>
          </p:grpSpPr>
          <p:sp>
            <p:nvSpPr>
              <p:cNvPr id="116" name="Freeform 25">
                <a:extLst>
                  <a:ext uri="{FF2B5EF4-FFF2-40B4-BE49-F238E27FC236}">
                    <a16:creationId xmlns:a16="http://schemas.microsoft.com/office/drawing/2014/main" id="{B543C8F9-CA9A-9DD4-6A97-DC3EC05E362E}"/>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chemeClr val="tx2">
                  <a:lumMod val="20000"/>
                  <a:lumOff val="80000"/>
                </a:schemeClr>
              </a:solidFill>
              <a:ln w="95250" cap="rnd">
                <a:solidFill>
                  <a:srgbClr val="FFFFFF"/>
                </a:solidFill>
                <a:prstDash val="solid"/>
                <a:round/>
              </a:ln>
            </p:spPr>
          </p:sp>
          <p:sp>
            <p:nvSpPr>
              <p:cNvPr id="117" name="TextBox 26">
                <a:extLst>
                  <a:ext uri="{FF2B5EF4-FFF2-40B4-BE49-F238E27FC236}">
                    <a16:creationId xmlns:a16="http://schemas.microsoft.com/office/drawing/2014/main" id="{0EF3C830-2D5D-F94C-978A-4D7CC968A444}"/>
                  </a:ext>
                </a:extLst>
              </p:cNvPr>
              <p:cNvSpPr txBox="1"/>
              <p:nvPr/>
            </p:nvSpPr>
            <p:spPr>
              <a:xfrm>
                <a:off x="0" y="-38100"/>
                <a:ext cx="1765009" cy="394144"/>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grpSp>
          <p:nvGrpSpPr>
            <p:cNvPr id="111" name="Group 27">
              <a:extLst>
                <a:ext uri="{FF2B5EF4-FFF2-40B4-BE49-F238E27FC236}">
                  <a16:creationId xmlns:a16="http://schemas.microsoft.com/office/drawing/2014/main" id="{D6697889-A6A8-4F56-55A7-8DC51AD38C11}"/>
                </a:ext>
              </a:extLst>
            </p:cNvPr>
            <p:cNvGrpSpPr/>
            <p:nvPr/>
          </p:nvGrpSpPr>
          <p:grpSpPr>
            <a:xfrm>
              <a:off x="2880801" y="8478534"/>
              <a:ext cx="1006165" cy="1006165"/>
              <a:chOff x="0" y="0"/>
              <a:chExt cx="812800" cy="812800"/>
            </a:xfrm>
          </p:grpSpPr>
          <p:sp>
            <p:nvSpPr>
              <p:cNvPr id="114" name="Freeform 28">
                <a:extLst>
                  <a:ext uri="{FF2B5EF4-FFF2-40B4-BE49-F238E27FC236}">
                    <a16:creationId xmlns:a16="http://schemas.microsoft.com/office/drawing/2014/main" id="{8E474D95-9E69-4A07-1102-203FFFF83A8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lumMod val="75000"/>
                </a:schemeClr>
              </a:solidFill>
              <a:ln w="104775" cap="sq">
                <a:solidFill>
                  <a:srgbClr val="FFFFFF"/>
                </a:solidFill>
                <a:prstDash val="solid"/>
                <a:miter/>
              </a:ln>
            </p:spPr>
          </p:sp>
          <p:sp>
            <p:nvSpPr>
              <p:cNvPr id="115" name="TextBox 29">
                <a:extLst>
                  <a:ext uri="{FF2B5EF4-FFF2-40B4-BE49-F238E27FC236}">
                    <a16:creationId xmlns:a16="http://schemas.microsoft.com/office/drawing/2014/main" id="{9EBF8D1B-62B0-C842-D700-EE872517C9DB}"/>
                  </a:ext>
                </a:extLst>
              </p:cNvPr>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sp>
          <p:nvSpPr>
            <p:cNvPr id="112" name="TextBox 36">
              <a:extLst>
                <a:ext uri="{FF2B5EF4-FFF2-40B4-BE49-F238E27FC236}">
                  <a16:creationId xmlns:a16="http://schemas.microsoft.com/office/drawing/2014/main" id="{6BF11392-F083-5546-AA08-5498B944CA02}"/>
                </a:ext>
              </a:extLst>
            </p:cNvPr>
            <p:cNvSpPr txBox="1"/>
            <p:nvPr/>
          </p:nvSpPr>
          <p:spPr>
            <a:xfrm>
              <a:off x="4067261" y="8673839"/>
              <a:ext cx="3207907" cy="615554"/>
            </a:xfrm>
            <a:prstGeom prst="rect">
              <a:avLst/>
            </a:prstGeom>
          </p:spPr>
          <p:txBody>
            <a:bodyPr wrap="square" lIns="0" tIns="0" rIns="0" bIns="0" rtlCol="0" anchor="t">
              <a:spAutoFit/>
            </a:bodyPr>
            <a:lstStyle/>
            <a:p>
              <a:pPr algn="ctr" defTabSz="457200">
                <a:buClrTx/>
              </a:pPr>
              <a:r>
                <a:rPr lang="en-US" sz="2000" b="1" kern="1200">
                  <a:solidFill>
                    <a:schemeClr val="tx1"/>
                  </a:solidFill>
                  <a:latin typeface="Arial" panose="020B0604020202020204" pitchFamily="34" charset="0"/>
                  <a:ea typeface="+mn-ea"/>
                  <a:cs typeface="Arial" panose="020B0604020202020204" pitchFamily="34" charset="0"/>
                </a:rPr>
                <a:t>methane</a:t>
              </a:r>
              <a:endParaRPr lang="en-US" sz="2000" b="1" kern="1200" dirty="0">
                <a:solidFill>
                  <a:schemeClr val="tx1"/>
                </a:solidFill>
                <a:latin typeface="Arial" panose="020B0604020202020204" pitchFamily="34" charset="0"/>
                <a:ea typeface="+mn-ea"/>
                <a:cs typeface="Arial" panose="020B0604020202020204" pitchFamily="34" charset="0"/>
              </a:endParaRPr>
            </a:p>
          </p:txBody>
        </p:sp>
        <p:sp>
          <p:nvSpPr>
            <p:cNvPr id="113" name="TextBox 41">
              <a:extLst>
                <a:ext uri="{FF2B5EF4-FFF2-40B4-BE49-F238E27FC236}">
                  <a16:creationId xmlns:a16="http://schemas.microsoft.com/office/drawing/2014/main" id="{ED45E1CD-30EC-A714-5438-A8C615B08AC3}"/>
                </a:ext>
              </a:extLst>
            </p:cNvPr>
            <p:cNvSpPr txBox="1"/>
            <p:nvPr/>
          </p:nvSpPr>
          <p:spPr>
            <a:xfrm>
              <a:off x="3097929" y="8514693"/>
              <a:ext cx="628058" cy="770210"/>
            </a:xfrm>
            <a:prstGeom prst="rect">
              <a:avLst/>
            </a:prstGeom>
          </p:spPr>
          <p:txBody>
            <a:bodyPr wrap="square" lIns="0" tIns="0" rIns="0" bIns="0" rtlCol="0" anchor="t">
              <a:spAutoFit/>
            </a:bodyPr>
            <a:lstStyle/>
            <a:p>
              <a:pPr algn="ctr" defTabSz="457200">
                <a:lnSpc>
                  <a:spcPts val="3296"/>
                </a:lnSpc>
                <a:buClrTx/>
              </a:pPr>
              <a:r>
                <a:rPr lang="en-US" sz="2000" kern="1200" dirty="0">
                  <a:solidFill>
                    <a:srgbClr val="FFFFFF"/>
                  </a:solidFill>
                  <a:latin typeface="Arial" panose="020B0604020202020204" pitchFamily="34" charset="0"/>
                  <a:ea typeface="+mn-ea"/>
                  <a:cs typeface="Arial" panose="020B0604020202020204" pitchFamily="34" charset="0"/>
                </a:rPr>
                <a:t>C</a:t>
              </a:r>
            </a:p>
          </p:txBody>
        </p:sp>
      </p:grpSp>
      <p:sp>
        <p:nvSpPr>
          <p:cNvPr id="118" name="TextBox 117">
            <a:extLst>
              <a:ext uri="{FF2B5EF4-FFF2-40B4-BE49-F238E27FC236}">
                <a16:creationId xmlns:a16="http://schemas.microsoft.com/office/drawing/2014/main" id="{1A0D43E6-F1CF-EAC3-BADE-28AA2365465D}"/>
              </a:ext>
            </a:extLst>
          </p:cNvPr>
          <p:cNvSpPr txBox="1"/>
          <p:nvPr/>
        </p:nvSpPr>
        <p:spPr>
          <a:xfrm>
            <a:off x="1240567" y="1176242"/>
            <a:ext cx="6918002" cy="607282"/>
          </a:xfrm>
          <a:prstGeom prst="rect">
            <a:avLst/>
          </a:prstGeom>
          <a:noFill/>
        </p:spPr>
        <p:txBody>
          <a:bodyPr wrap="square">
            <a:spAutoFit/>
          </a:bodyPr>
          <a:lstStyle/>
          <a:p>
            <a:pPr algn="ctr" defTabSz="457200">
              <a:lnSpc>
                <a:spcPct val="150000"/>
              </a:lnSpc>
              <a:spcAft>
                <a:spcPts val="400"/>
              </a:spcAft>
              <a:buClrTx/>
            </a:pPr>
            <a:r>
              <a:rPr lang="vi-VN" sz="2500" b="1">
                <a:solidFill>
                  <a:srgbClr val="000000"/>
                </a:solidFill>
                <a:effectLst/>
                <a:latin typeface="+mn-lt"/>
                <a:ea typeface="Calibri" panose="020F0502020204030204" pitchFamily="34" charset="0"/>
                <a:cs typeface="Times New Roman" panose="02020603050405020304" pitchFamily="18" charset="0"/>
              </a:rPr>
              <a:t>Câu 3.</a:t>
            </a:r>
            <a:r>
              <a:rPr lang="vi-VN" sz="2500">
                <a:solidFill>
                  <a:srgbClr val="000000"/>
                </a:solidFill>
                <a:effectLst/>
                <a:latin typeface="+mn-lt"/>
                <a:ea typeface="Calibri" panose="020F0502020204030204" pitchFamily="34" charset="0"/>
                <a:cs typeface="Times New Roman" panose="02020603050405020304" pitchFamily="18" charset="0"/>
              </a:rPr>
              <a:t> Thành phần chính của khí thiên nhiên là </a:t>
            </a:r>
            <a:endParaRPr lang="en-US" sz="250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11746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linds(horizontal)">
                                      <p:cBhvr>
                                        <p:cTn id="7" dur="500"/>
                                        <p:tgtEl>
                                          <p:spTgt spid="10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B6BCB"/>
        </a:solidFill>
        <a:effectLst/>
      </p:bgPr>
    </p:bg>
    <p:spTree>
      <p:nvGrpSpPr>
        <p:cNvPr id="1" name=""/>
        <p:cNvGrpSpPr/>
        <p:nvPr/>
      </p:nvGrpSpPr>
      <p:grpSpPr>
        <a:xfrm>
          <a:off x="0" y="0"/>
          <a:ext cx="0" cy="0"/>
          <a:chOff x="0" y="0"/>
          <a:chExt cx="0" cy="0"/>
        </a:xfrm>
      </p:grpSpPr>
      <p:sp>
        <p:nvSpPr>
          <p:cNvPr id="23" name="Freeform 23"/>
          <p:cNvSpPr/>
          <p:nvPr/>
        </p:nvSpPr>
        <p:spPr>
          <a:xfrm flipV="1">
            <a:off x="-9293" y="3257550"/>
            <a:ext cx="1533293" cy="1900538"/>
          </a:xfrm>
          <a:custGeom>
            <a:avLst/>
            <a:gdLst/>
            <a:ahLst/>
            <a:cxnLst/>
            <a:rect l="l" t="t" r="r" b="b"/>
            <a:pathLst>
              <a:path w="3647755" h="4270306">
                <a:moveTo>
                  <a:pt x="0" y="4270306"/>
                </a:moveTo>
                <a:lnTo>
                  <a:pt x="3647755" y="4270306"/>
                </a:lnTo>
                <a:lnTo>
                  <a:pt x="3647755" y="0"/>
                </a:lnTo>
                <a:lnTo>
                  <a:pt x="0" y="0"/>
                </a:lnTo>
                <a:lnTo>
                  <a:pt x="0" y="4270306"/>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Rounded Rectangle 24">
            <a:extLst>
              <a:ext uri="{FF2B5EF4-FFF2-40B4-BE49-F238E27FC236}">
                <a16:creationId xmlns:a16="http://schemas.microsoft.com/office/drawing/2014/main" id="{59632D7F-C70C-610F-9B1D-1D7C182EC329}"/>
              </a:ext>
            </a:extLst>
          </p:cNvPr>
          <p:cNvSpPr/>
          <p:nvPr/>
        </p:nvSpPr>
        <p:spPr>
          <a:xfrm>
            <a:off x="595759" y="495300"/>
            <a:ext cx="7952482" cy="41529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x-none" sz="900" kern="1200">
              <a:solidFill>
                <a:prstClr val="white"/>
              </a:solidFill>
              <a:latin typeface="Calibri"/>
            </a:endParaRPr>
          </a:p>
        </p:txBody>
      </p:sp>
      <p:sp>
        <p:nvSpPr>
          <p:cNvPr id="26" name="Freeform 12">
            <a:extLst>
              <a:ext uri="{FF2B5EF4-FFF2-40B4-BE49-F238E27FC236}">
                <a16:creationId xmlns:a16="http://schemas.microsoft.com/office/drawing/2014/main" id="{0748EDFD-1570-AA86-EED2-3C0AB80A8973}"/>
              </a:ext>
            </a:extLst>
          </p:cNvPr>
          <p:cNvSpPr/>
          <p:nvPr/>
        </p:nvSpPr>
        <p:spPr>
          <a:xfrm>
            <a:off x="7886700" y="0"/>
            <a:ext cx="1257300" cy="1223477"/>
          </a:xfrm>
          <a:custGeom>
            <a:avLst/>
            <a:gdLst/>
            <a:ahLst/>
            <a:cxnLst/>
            <a:rect l="l" t="t" r="r" b="b"/>
            <a:pathLst>
              <a:path w="4687834" h="4717796">
                <a:moveTo>
                  <a:pt x="0" y="0"/>
                </a:moveTo>
                <a:lnTo>
                  <a:pt x="4687834" y="0"/>
                </a:lnTo>
                <a:lnTo>
                  <a:pt x="4687834" y="4717796"/>
                </a:lnTo>
                <a:lnTo>
                  <a:pt x="0" y="4717796"/>
                </a:lnTo>
                <a:lnTo>
                  <a:pt x="0" y="0"/>
                </a:lnTo>
                <a:close/>
              </a:path>
            </a:pathLst>
          </a:custGeom>
          <a:blipFill>
            <a:blip r:embed="rId6">
              <a:extLst>
                <a:ext uri="{96DAC541-7B7A-43D3-8B79-37D633B846F1}">
                  <asvg:svgBlip xmlns:asvg="http://schemas.microsoft.com/office/drawing/2016/SVG/main" xmlns="" r:embed="rId7"/>
                </a:ext>
              </a:extLst>
            </a:blip>
            <a:stretch>
              <a:fillRect t="-44249" r="-44284"/>
            </a:stretch>
          </a:blipFill>
        </p:spPr>
      </p:sp>
      <p:sp>
        <p:nvSpPr>
          <p:cNvPr id="27" name="Freeform 12">
            <a:hlinkClick r:id="rId8" action="ppaction://hlinksldjump"/>
            <a:extLst>
              <a:ext uri="{FF2B5EF4-FFF2-40B4-BE49-F238E27FC236}">
                <a16:creationId xmlns:a16="http://schemas.microsoft.com/office/drawing/2014/main" id="{5D68BCDE-D793-9785-E53C-242039631EFB}"/>
              </a:ext>
            </a:extLst>
          </p:cNvPr>
          <p:cNvSpPr/>
          <p:nvPr/>
        </p:nvSpPr>
        <p:spPr>
          <a:xfrm>
            <a:off x="7658100" y="4120277"/>
            <a:ext cx="1100146" cy="976380"/>
          </a:xfrm>
          <a:custGeom>
            <a:avLst/>
            <a:gdLst/>
            <a:ahLst/>
            <a:cxnLst/>
            <a:rect l="l" t="t" r="r" b="b"/>
            <a:pathLst>
              <a:path w="864622" h="767352">
                <a:moveTo>
                  <a:pt x="0" y="0"/>
                </a:moveTo>
                <a:lnTo>
                  <a:pt x="864622" y="0"/>
                </a:lnTo>
                <a:lnTo>
                  <a:pt x="864622" y="767352"/>
                </a:lnTo>
                <a:lnTo>
                  <a:pt x="0" y="7673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73" name="Group 72">
            <a:extLst>
              <a:ext uri="{FF2B5EF4-FFF2-40B4-BE49-F238E27FC236}">
                <a16:creationId xmlns:a16="http://schemas.microsoft.com/office/drawing/2014/main" id="{E3F59028-72C5-9B5A-F560-6404F1A85BE0}"/>
              </a:ext>
            </a:extLst>
          </p:cNvPr>
          <p:cNvGrpSpPr/>
          <p:nvPr/>
        </p:nvGrpSpPr>
        <p:grpSpPr>
          <a:xfrm>
            <a:off x="1310047" y="3386070"/>
            <a:ext cx="2598199" cy="503083"/>
            <a:chOff x="2769915" y="2533298"/>
            <a:chExt cx="5196398" cy="1006165"/>
          </a:xfrm>
        </p:grpSpPr>
        <p:grpSp>
          <p:nvGrpSpPr>
            <p:cNvPr id="74" name="Group 21">
              <a:extLst>
                <a:ext uri="{FF2B5EF4-FFF2-40B4-BE49-F238E27FC236}">
                  <a16:creationId xmlns:a16="http://schemas.microsoft.com/office/drawing/2014/main" id="{45708426-0D43-FC80-FEA3-1B3F297BDCD4}"/>
                </a:ext>
              </a:extLst>
            </p:cNvPr>
            <p:cNvGrpSpPr/>
            <p:nvPr/>
          </p:nvGrpSpPr>
          <p:grpSpPr>
            <a:xfrm>
              <a:off x="3089514" y="2555695"/>
              <a:ext cx="4876799" cy="983767"/>
              <a:chOff x="0" y="0"/>
              <a:chExt cx="1765009" cy="356044"/>
            </a:xfrm>
          </p:grpSpPr>
          <p:sp>
            <p:nvSpPr>
              <p:cNvPr id="80" name="Freeform 22">
                <a:extLst>
                  <a:ext uri="{FF2B5EF4-FFF2-40B4-BE49-F238E27FC236}">
                    <a16:creationId xmlns:a16="http://schemas.microsoft.com/office/drawing/2014/main" id="{1D76D67F-97E5-A330-3387-C4A1F361C8DD}"/>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81" name="TextBox 23">
                <a:extLst>
                  <a:ext uri="{FF2B5EF4-FFF2-40B4-BE49-F238E27FC236}">
                    <a16:creationId xmlns:a16="http://schemas.microsoft.com/office/drawing/2014/main" id="{27898697-3166-D046-8147-653ED9768EFC}"/>
                  </a:ext>
                </a:extLst>
              </p:cNvPr>
              <p:cNvSpPr txBox="1"/>
              <p:nvPr/>
            </p:nvSpPr>
            <p:spPr>
              <a:xfrm>
                <a:off x="0" y="-38100"/>
                <a:ext cx="1765009" cy="394144"/>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grpSp>
          <p:nvGrpSpPr>
            <p:cNvPr id="75" name="Group 30">
              <a:extLst>
                <a:ext uri="{FF2B5EF4-FFF2-40B4-BE49-F238E27FC236}">
                  <a16:creationId xmlns:a16="http://schemas.microsoft.com/office/drawing/2014/main" id="{637B2A5F-4530-76FE-7723-87B1F3FF2B81}"/>
                </a:ext>
              </a:extLst>
            </p:cNvPr>
            <p:cNvGrpSpPr/>
            <p:nvPr/>
          </p:nvGrpSpPr>
          <p:grpSpPr>
            <a:xfrm>
              <a:off x="2769915" y="2533298"/>
              <a:ext cx="1006165" cy="1006165"/>
              <a:chOff x="0" y="0"/>
              <a:chExt cx="812800" cy="812800"/>
            </a:xfrm>
          </p:grpSpPr>
          <p:sp>
            <p:nvSpPr>
              <p:cNvPr id="78" name="Freeform 31">
                <a:extLst>
                  <a:ext uri="{FF2B5EF4-FFF2-40B4-BE49-F238E27FC236}">
                    <a16:creationId xmlns:a16="http://schemas.microsoft.com/office/drawing/2014/main" id="{74AD90C8-A9A2-E1CE-C547-C40151F32FC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79" name="TextBox 32">
                <a:extLst>
                  <a:ext uri="{FF2B5EF4-FFF2-40B4-BE49-F238E27FC236}">
                    <a16:creationId xmlns:a16="http://schemas.microsoft.com/office/drawing/2014/main" id="{C1AC93CB-9FDD-A51D-98C0-D34FC1004795}"/>
                  </a:ext>
                </a:extLst>
              </p:cNvPr>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sp>
          <p:nvSpPr>
            <p:cNvPr id="76" name="TextBox 37">
              <a:extLst>
                <a:ext uri="{FF2B5EF4-FFF2-40B4-BE49-F238E27FC236}">
                  <a16:creationId xmlns:a16="http://schemas.microsoft.com/office/drawing/2014/main" id="{4053A889-0947-AAAF-6A2D-0360FA2C24D3}"/>
                </a:ext>
              </a:extLst>
            </p:cNvPr>
            <p:cNvSpPr txBox="1"/>
            <p:nvPr/>
          </p:nvSpPr>
          <p:spPr>
            <a:xfrm>
              <a:off x="3956375" y="2759382"/>
              <a:ext cx="3774466" cy="615553"/>
            </a:xfrm>
            <a:prstGeom prst="rect">
              <a:avLst/>
            </a:prstGeom>
          </p:spPr>
          <p:txBody>
            <a:bodyPr wrap="square" lIns="0" tIns="0" rIns="0" bIns="0" rtlCol="0" anchor="t">
              <a:spAutoFit/>
            </a:bodyPr>
            <a:lstStyle/>
            <a:p>
              <a:pPr algn="ctr" defTabSz="457200">
                <a:buClrTx/>
              </a:pPr>
              <a:r>
                <a:rPr lang="en-US" sz="2000" b="1" kern="1200">
                  <a:solidFill>
                    <a:schemeClr val="tx1"/>
                  </a:solidFill>
                  <a:latin typeface="Arial" panose="020B0604020202020204" pitchFamily="34" charset="0"/>
                  <a:ea typeface="+mn-ea"/>
                  <a:cs typeface="Arial" panose="020B0604020202020204" pitchFamily="34" charset="0"/>
                </a:rPr>
                <a:t>Kết tinh</a:t>
              </a:r>
              <a:endParaRPr lang="en-US" sz="2000" b="1" kern="1200" dirty="0">
                <a:solidFill>
                  <a:schemeClr val="tx1"/>
                </a:solidFill>
                <a:latin typeface="Arial" panose="020B0604020202020204" pitchFamily="34" charset="0"/>
                <a:ea typeface="+mn-ea"/>
                <a:cs typeface="Arial" panose="020B0604020202020204" pitchFamily="34" charset="0"/>
              </a:endParaRPr>
            </a:p>
          </p:txBody>
        </p:sp>
        <p:sp>
          <p:nvSpPr>
            <p:cNvPr id="77" name="TextBox 40">
              <a:extLst>
                <a:ext uri="{FF2B5EF4-FFF2-40B4-BE49-F238E27FC236}">
                  <a16:creationId xmlns:a16="http://schemas.microsoft.com/office/drawing/2014/main" id="{1082EE93-9925-4629-1646-331915B5A80D}"/>
                </a:ext>
              </a:extLst>
            </p:cNvPr>
            <p:cNvSpPr txBox="1"/>
            <p:nvPr/>
          </p:nvSpPr>
          <p:spPr>
            <a:xfrm>
              <a:off x="2987043" y="2584846"/>
              <a:ext cx="628058" cy="770209"/>
            </a:xfrm>
            <a:prstGeom prst="rect">
              <a:avLst/>
            </a:prstGeom>
          </p:spPr>
          <p:txBody>
            <a:bodyPr wrap="square" lIns="0" tIns="0" rIns="0" bIns="0" rtlCol="0" anchor="t">
              <a:spAutoFit/>
            </a:bodyPr>
            <a:lstStyle/>
            <a:p>
              <a:pPr algn="ctr" defTabSz="457200">
                <a:lnSpc>
                  <a:spcPts val="3296"/>
                </a:lnSpc>
                <a:buClrTx/>
              </a:pPr>
              <a:r>
                <a:rPr lang="en-US" sz="2000" kern="1200" dirty="0">
                  <a:solidFill>
                    <a:srgbClr val="FFFFFF"/>
                  </a:solidFill>
                  <a:latin typeface="Arial" panose="020B0604020202020204" pitchFamily="34" charset="0"/>
                  <a:ea typeface="+mn-ea"/>
                  <a:cs typeface="Arial" panose="020B0604020202020204" pitchFamily="34" charset="0"/>
                </a:rPr>
                <a:t>C</a:t>
              </a:r>
            </a:p>
          </p:txBody>
        </p:sp>
      </p:grpSp>
      <p:grpSp>
        <p:nvGrpSpPr>
          <p:cNvPr id="82" name="Group 81">
            <a:extLst>
              <a:ext uri="{FF2B5EF4-FFF2-40B4-BE49-F238E27FC236}">
                <a16:creationId xmlns:a16="http://schemas.microsoft.com/office/drawing/2014/main" id="{D499FE8E-A539-2EE5-E1F8-00BF6EB99261}"/>
              </a:ext>
            </a:extLst>
          </p:cNvPr>
          <p:cNvGrpSpPr/>
          <p:nvPr/>
        </p:nvGrpSpPr>
        <p:grpSpPr>
          <a:xfrm>
            <a:off x="1329538" y="2452719"/>
            <a:ext cx="2598199" cy="507273"/>
            <a:chOff x="2769915" y="702991"/>
            <a:chExt cx="5196398" cy="1014546"/>
          </a:xfrm>
        </p:grpSpPr>
        <p:grpSp>
          <p:nvGrpSpPr>
            <p:cNvPr id="83" name="Group 24">
              <a:extLst>
                <a:ext uri="{FF2B5EF4-FFF2-40B4-BE49-F238E27FC236}">
                  <a16:creationId xmlns:a16="http://schemas.microsoft.com/office/drawing/2014/main" id="{957E507E-9784-E7B0-DD07-7F6FEA2FB003}"/>
                </a:ext>
              </a:extLst>
            </p:cNvPr>
            <p:cNvGrpSpPr/>
            <p:nvPr/>
          </p:nvGrpSpPr>
          <p:grpSpPr>
            <a:xfrm>
              <a:off x="3089514" y="702991"/>
              <a:ext cx="4876799" cy="983767"/>
              <a:chOff x="0" y="0"/>
              <a:chExt cx="1765009" cy="356044"/>
            </a:xfrm>
          </p:grpSpPr>
          <p:sp>
            <p:nvSpPr>
              <p:cNvPr id="89" name="Freeform 25">
                <a:extLst>
                  <a:ext uri="{FF2B5EF4-FFF2-40B4-BE49-F238E27FC236}">
                    <a16:creationId xmlns:a16="http://schemas.microsoft.com/office/drawing/2014/main" id="{D132164D-B2E9-B8B3-04C0-23367CAB9DF3}"/>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90" name="TextBox 26">
                <a:extLst>
                  <a:ext uri="{FF2B5EF4-FFF2-40B4-BE49-F238E27FC236}">
                    <a16:creationId xmlns:a16="http://schemas.microsoft.com/office/drawing/2014/main" id="{3D30F653-6A75-2CF9-2A52-0292C37C4AC5}"/>
                  </a:ext>
                </a:extLst>
              </p:cNvPr>
              <p:cNvSpPr txBox="1"/>
              <p:nvPr/>
            </p:nvSpPr>
            <p:spPr>
              <a:xfrm>
                <a:off x="0" y="-38100"/>
                <a:ext cx="1765009" cy="394144"/>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grpSp>
          <p:nvGrpSpPr>
            <p:cNvPr id="84" name="Group 27">
              <a:extLst>
                <a:ext uri="{FF2B5EF4-FFF2-40B4-BE49-F238E27FC236}">
                  <a16:creationId xmlns:a16="http://schemas.microsoft.com/office/drawing/2014/main" id="{D7D489D4-BBDC-580D-6855-9AA15D96A759}"/>
                </a:ext>
              </a:extLst>
            </p:cNvPr>
            <p:cNvGrpSpPr/>
            <p:nvPr/>
          </p:nvGrpSpPr>
          <p:grpSpPr>
            <a:xfrm>
              <a:off x="2769915" y="711372"/>
              <a:ext cx="1006165" cy="1006165"/>
              <a:chOff x="0" y="0"/>
              <a:chExt cx="812800" cy="812800"/>
            </a:xfrm>
          </p:grpSpPr>
          <p:sp>
            <p:nvSpPr>
              <p:cNvPr id="87" name="Freeform 28">
                <a:extLst>
                  <a:ext uri="{FF2B5EF4-FFF2-40B4-BE49-F238E27FC236}">
                    <a16:creationId xmlns:a16="http://schemas.microsoft.com/office/drawing/2014/main" id="{97F1A278-0F62-A846-97AD-A023DD39A42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88" name="TextBox 29">
                <a:extLst>
                  <a:ext uri="{FF2B5EF4-FFF2-40B4-BE49-F238E27FC236}">
                    <a16:creationId xmlns:a16="http://schemas.microsoft.com/office/drawing/2014/main" id="{F11B2FFD-9878-827F-C1D5-0E24F772FF5C}"/>
                  </a:ext>
                </a:extLst>
              </p:cNvPr>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sp>
          <p:nvSpPr>
            <p:cNvPr id="85" name="TextBox 36">
              <a:extLst>
                <a:ext uri="{FF2B5EF4-FFF2-40B4-BE49-F238E27FC236}">
                  <a16:creationId xmlns:a16="http://schemas.microsoft.com/office/drawing/2014/main" id="{E2DB62C3-4670-19B3-CD18-FA49E48D7BC4}"/>
                </a:ext>
              </a:extLst>
            </p:cNvPr>
            <p:cNvSpPr txBox="1"/>
            <p:nvPr/>
          </p:nvSpPr>
          <p:spPr>
            <a:xfrm>
              <a:off x="3956375" y="906677"/>
              <a:ext cx="3774466" cy="615554"/>
            </a:xfrm>
            <a:prstGeom prst="rect">
              <a:avLst/>
            </a:prstGeom>
          </p:spPr>
          <p:txBody>
            <a:bodyPr wrap="square" lIns="0" tIns="0" rIns="0" bIns="0" rtlCol="0" anchor="t">
              <a:spAutoFit/>
            </a:bodyPr>
            <a:lstStyle/>
            <a:p>
              <a:pPr algn="ctr" defTabSz="457200">
                <a:buClrTx/>
              </a:pPr>
              <a:r>
                <a:rPr lang="en-US" sz="2000" b="1" kern="1200">
                  <a:solidFill>
                    <a:schemeClr val="tx1"/>
                  </a:solidFill>
                  <a:latin typeface="Arial" panose="020B0604020202020204" pitchFamily="34" charset="0"/>
                  <a:ea typeface="+mn-ea"/>
                  <a:cs typeface="Arial" panose="020B0604020202020204" pitchFamily="34" charset="0"/>
                </a:rPr>
                <a:t>Lọc</a:t>
              </a:r>
              <a:endParaRPr lang="en-US" sz="2000" b="1" kern="1200" dirty="0">
                <a:solidFill>
                  <a:schemeClr val="tx1"/>
                </a:solidFill>
                <a:latin typeface="Arial" panose="020B0604020202020204" pitchFamily="34" charset="0"/>
                <a:ea typeface="+mn-ea"/>
                <a:cs typeface="Arial" panose="020B0604020202020204" pitchFamily="34" charset="0"/>
              </a:endParaRPr>
            </a:p>
          </p:txBody>
        </p:sp>
        <p:sp>
          <p:nvSpPr>
            <p:cNvPr id="86" name="TextBox 41">
              <a:extLst>
                <a:ext uri="{FF2B5EF4-FFF2-40B4-BE49-F238E27FC236}">
                  <a16:creationId xmlns:a16="http://schemas.microsoft.com/office/drawing/2014/main" id="{5AA1DCE8-FA6C-7E68-9361-35BED8E5F327}"/>
                </a:ext>
              </a:extLst>
            </p:cNvPr>
            <p:cNvSpPr txBox="1"/>
            <p:nvPr/>
          </p:nvSpPr>
          <p:spPr>
            <a:xfrm>
              <a:off x="2987043" y="747531"/>
              <a:ext cx="628058" cy="770210"/>
            </a:xfrm>
            <a:prstGeom prst="rect">
              <a:avLst/>
            </a:prstGeom>
          </p:spPr>
          <p:txBody>
            <a:bodyPr wrap="square" lIns="0" tIns="0" rIns="0" bIns="0" rtlCol="0" anchor="t">
              <a:spAutoFit/>
            </a:bodyPr>
            <a:lstStyle/>
            <a:p>
              <a:pPr algn="ctr" defTabSz="457200">
                <a:lnSpc>
                  <a:spcPts val="3296"/>
                </a:lnSpc>
                <a:buClrTx/>
              </a:pPr>
              <a:r>
                <a:rPr lang="en-US" sz="2000" kern="1200" dirty="0">
                  <a:solidFill>
                    <a:srgbClr val="FFFFFF"/>
                  </a:solidFill>
                  <a:latin typeface="Arial" panose="020B0604020202020204" pitchFamily="34" charset="0"/>
                  <a:ea typeface="+mn-ea"/>
                  <a:cs typeface="Arial" panose="020B0604020202020204" pitchFamily="34" charset="0"/>
                </a:rPr>
                <a:t>A</a:t>
              </a:r>
            </a:p>
          </p:txBody>
        </p:sp>
      </p:grpSp>
      <p:grpSp>
        <p:nvGrpSpPr>
          <p:cNvPr id="91" name="Group 90">
            <a:extLst>
              <a:ext uri="{FF2B5EF4-FFF2-40B4-BE49-F238E27FC236}">
                <a16:creationId xmlns:a16="http://schemas.microsoft.com/office/drawing/2014/main" id="{D78A435A-FEFF-4B21-1CBF-85EE27752010}"/>
              </a:ext>
            </a:extLst>
          </p:cNvPr>
          <p:cNvGrpSpPr/>
          <p:nvPr/>
        </p:nvGrpSpPr>
        <p:grpSpPr>
          <a:xfrm>
            <a:off x="5235755" y="3358848"/>
            <a:ext cx="2598199" cy="503083"/>
            <a:chOff x="10582350" y="2515250"/>
            <a:chExt cx="5196398" cy="1006165"/>
          </a:xfrm>
        </p:grpSpPr>
        <p:grpSp>
          <p:nvGrpSpPr>
            <p:cNvPr id="92" name="Group 21">
              <a:extLst>
                <a:ext uri="{FF2B5EF4-FFF2-40B4-BE49-F238E27FC236}">
                  <a16:creationId xmlns:a16="http://schemas.microsoft.com/office/drawing/2014/main" id="{7B560065-4E72-E76C-B134-D43C3A51C6AB}"/>
                </a:ext>
              </a:extLst>
            </p:cNvPr>
            <p:cNvGrpSpPr/>
            <p:nvPr/>
          </p:nvGrpSpPr>
          <p:grpSpPr>
            <a:xfrm>
              <a:off x="10901949" y="2537647"/>
              <a:ext cx="4876799" cy="983767"/>
              <a:chOff x="0" y="0"/>
              <a:chExt cx="1765009" cy="356044"/>
            </a:xfrm>
          </p:grpSpPr>
          <p:sp>
            <p:nvSpPr>
              <p:cNvPr id="98" name="Freeform 22">
                <a:extLst>
                  <a:ext uri="{FF2B5EF4-FFF2-40B4-BE49-F238E27FC236}">
                    <a16:creationId xmlns:a16="http://schemas.microsoft.com/office/drawing/2014/main" id="{D8F54A24-08E3-FBC1-3139-A824BFBA93F8}"/>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99" name="TextBox 23">
                <a:extLst>
                  <a:ext uri="{FF2B5EF4-FFF2-40B4-BE49-F238E27FC236}">
                    <a16:creationId xmlns:a16="http://schemas.microsoft.com/office/drawing/2014/main" id="{219E3895-BBBB-A014-70D4-41A41D1C36B7}"/>
                  </a:ext>
                </a:extLst>
              </p:cNvPr>
              <p:cNvSpPr txBox="1"/>
              <p:nvPr/>
            </p:nvSpPr>
            <p:spPr>
              <a:xfrm>
                <a:off x="0" y="-38100"/>
                <a:ext cx="1765009" cy="394144"/>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mn-lt"/>
                  <a:ea typeface="+mn-ea"/>
                  <a:cs typeface="Arial" panose="020B0604020202020204" pitchFamily="34" charset="0"/>
                </a:endParaRPr>
              </a:p>
            </p:txBody>
          </p:sp>
        </p:grpSp>
        <p:grpSp>
          <p:nvGrpSpPr>
            <p:cNvPr id="93" name="Group 30">
              <a:extLst>
                <a:ext uri="{FF2B5EF4-FFF2-40B4-BE49-F238E27FC236}">
                  <a16:creationId xmlns:a16="http://schemas.microsoft.com/office/drawing/2014/main" id="{6928579F-E15A-71B6-0BDC-5E26C3A3CD15}"/>
                </a:ext>
              </a:extLst>
            </p:cNvPr>
            <p:cNvGrpSpPr/>
            <p:nvPr/>
          </p:nvGrpSpPr>
          <p:grpSpPr>
            <a:xfrm>
              <a:off x="10582350" y="2515250"/>
              <a:ext cx="1006165" cy="1006165"/>
              <a:chOff x="0" y="0"/>
              <a:chExt cx="812800" cy="812800"/>
            </a:xfrm>
          </p:grpSpPr>
          <p:sp>
            <p:nvSpPr>
              <p:cNvPr id="96" name="Freeform 31">
                <a:extLst>
                  <a:ext uri="{FF2B5EF4-FFF2-40B4-BE49-F238E27FC236}">
                    <a16:creationId xmlns:a16="http://schemas.microsoft.com/office/drawing/2014/main" id="{946300C6-82A2-4FB4-4B62-4483D0DF90C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97" name="TextBox 32">
                <a:extLst>
                  <a:ext uri="{FF2B5EF4-FFF2-40B4-BE49-F238E27FC236}">
                    <a16:creationId xmlns:a16="http://schemas.microsoft.com/office/drawing/2014/main" id="{6B503E3B-CC88-1E4F-4055-1E74B369282B}"/>
                  </a:ext>
                </a:extLst>
              </p:cNvPr>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mn-lt"/>
                  <a:ea typeface="+mn-ea"/>
                  <a:cs typeface="Arial" panose="020B0604020202020204" pitchFamily="34" charset="0"/>
                </a:endParaRPr>
              </a:p>
            </p:txBody>
          </p:sp>
        </p:grpSp>
        <p:sp>
          <p:nvSpPr>
            <p:cNvPr id="94" name="TextBox 37">
              <a:extLst>
                <a:ext uri="{FF2B5EF4-FFF2-40B4-BE49-F238E27FC236}">
                  <a16:creationId xmlns:a16="http://schemas.microsoft.com/office/drawing/2014/main" id="{3D78E4DB-6BD1-D696-3130-6248A0C0E807}"/>
                </a:ext>
              </a:extLst>
            </p:cNvPr>
            <p:cNvSpPr txBox="1"/>
            <p:nvPr/>
          </p:nvSpPr>
          <p:spPr>
            <a:xfrm>
              <a:off x="11768810" y="2741334"/>
              <a:ext cx="3207906" cy="615553"/>
            </a:xfrm>
            <a:prstGeom prst="rect">
              <a:avLst/>
            </a:prstGeom>
          </p:spPr>
          <p:txBody>
            <a:bodyPr wrap="square" lIns="0" tIns="0" rIns="0" bIns="0" rtlCol="0" anchor="t">
              <a:spAutoFit/>
            </a:bodyPr>
            <a:lstStyle/>
            <a:p>
              <a:pPr algn="ctr" defTabSz="457200">
                <a:buClrTx/>
              </a:pPr>
              <a:r>
                <a:rPr lang="en-US" sz="2000" b="1" kern="1200">
                  <a:solidFill>
                    <a:schemeClr val="tx1"/>
                  </a:solidFill>
                  <a:latin typeface="Arial" panose="020B0604020202020204" pitchFamily="34" charset="0"/>
                  <a:ea typeface="+mn-ea"/>
                  <a:cs typeface="Arial" panose="020B0604020202020204" pitchFamily="34" charset="0"/>
                </a:rPr>
                <a:t>Chưng cất</a:t>
              </a:r>
              <a:endParaRPr lang="en-US" sz="2000" b="1" kern="1200" dirty="0">
                <a:solidFill>
                  <a:schemeClr val="tx1"/>
                </a:solidFill>
                <a:latin typeface="Arial" panose="020B0604020202020204" pitchFamily="34" charset="0"/>
                <a:ea typeface="+mn-ea"/>
                <a:cs typeface="Arial" panose="020B0604020202020204" pitchFamily="34" charset="0"/>
              </a:endParaRPr>
            </a:p>
          </p:txBody>
        </p:sp>
        <p:sp>
          <p:nvSpPr>
            <p:cNvPr id="95" name="TextBox 40">
              <a:extLst>
                <a:ext uri="{FF2B5EF4-FFF2-40B4-BE49-F238E27FC236}">
                  <a16:creationId xmlns:a16="http://schemas.microsoft.com/office/drawing/2014/main" id="{0EB6CFE9-9869-8688-7BCE-D74D93B9DFB1}"/>
                </a:ext>
              </a:extLst>
            </p:cNvPr>
            <p:cNvSpPr txBox="1"/>
            <p:nvPr/>
          </p:nvSpPr>
          <p:spPr>
            <a:xfrm>
              <a:off x="10799478" y="2566798"/>
              <a:ext cx="628058" cy="770209"/>
            </a:xfrm>
            <a:prstGeom prst="rect">
              <a:avLst/>
            </a:prstGeom>
          </p:spPr>
          <p:txBody>
            <a:bodyPr wrap="square" lIns="0" tIns="0" rIns="0" bIns="0" rtlCol="0" anchor="t">
              <a:spAutoFit/>
            </a:bodyPr>
            <a:lstStyle/>
            <a:p>
              <a:pPr algn="ctr" defTabSz="457200">
                <a:lnSpc>
                  <a:spcPts val="3296"/>
                </a:lnSpc>
                <a:buClrTx/>
              </a:pPr>
              <a:r>
                <a:rPr lang="en-US" sz="2000" kern="1200" dirty="0">
                  <a:solidFill>
                    <a:srgbClr val="FFFFFF"/>
                  </a:solidFill>
                  <a:latin typeface="+mn-lt"/>
                  <a:ea typeface="+mn-ea"/>
                  <a:cs typeface="Arial" panose="020B0604020202020204" pitchFamily="34" charset="0"/>
                </a:rPr>
                <a:t>D</a:t>
              </a:r>
            </a:p>
          </p:txBody>
        </p:sp>
      </p:grpSp>
      <p:grpSp>
        <p:nvGrpSpPr>
          <p:cNvPr id="100" name="Group 99">
            <a:extLst>
              <a:ext uri="{FF2B5EF4-FFF2-40B4-BE49-F238E27FC236}">
                <a16:creationId xmlns:a16="http://schemas.microsoft.com/office/drawing/2014/main" id="{830ADA3F-8A78-8E4D-DBBE-322806C4E824}"/>
              </a:ext>
            </a:extLst>
          </p:cNvPr>
          <p:cNvGrpSpPr/>
          <p:nvPr/>
        </p:nvGrpSpPr>
        <p:grpSpPr>
          <a:xfrm>
            <a:off x="5235755" y="2443695"/>
            <a:ext cx="2598199" cy="507273"/>
            <a:chOff x="10582350" y="684943"/>
            <a:chExt cx="5196398" cy="1014546"/>
          </a:xfrm>
        </p:grpSpPr>
        <p:grpSp>
          <p:nvGrpSpPr>
            <p:cNvPr id="101" name="Group 24">
              <a:extLst>
                <a:ext uri="{FF2B5EF4-FFF2-40B4-BE49-F238E27FC236}">
                  <a16:creationId xmlns:a16="http://schemas.microsoft.com/office/drawing/2014/main" id="{B57FC54C-B6D7-8B31-06ED-ABF00C33F496}"/>
                </a:ext>
              </a:extLst>
            </p:cNvPr>
            <p:cNvGrpSpPr/>
            <p:nvPr/>
          </p:nvGrpSpPr>
          <p:grpSpPr>
            <a:xfrm>
              <a:off x="10901949" y="684943"/>
              <a:ext cx="4876799" cy="983767"/>
              <a:chOff x="0" y="0"/>
              <a:chExt cx="1765009" cy="356044"/>
            </a:xfrm>
          </p:grpSpPr>
          <p:sp>
            <p:nvSpPr>
              <p:cNvPr id="107" name="Freeform 25">
                <a:extLst>
                  <a:ext uri="{FF2B5EF4-FFF2-40B4-BE49-F238E27FC236}">
                    <a16:creationId xmlns:a16="http://schemas.microsoft.com/office/drawing/2014/main" id="{BF574D30-DFB1-A3BB-EEE7-45347E17F2A3}"/>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108" name="TextBox 26">
                <a:extLst>
                  <a:ext uri="{FF2B5EF4-FFF2-40B4-BE49-F238E27FC236}">
                    <a16:creationId xmlns:a16="http://schemas.microsoft.com/office/drawing/2014/main" id="{2229F8AC-D4E5-22D5-590C-68345A257641}"/>
                  </a:ext>
                </a:extLst>
              </p:cNvPr>
              <p:cNvSpPr txBox="1"/>
              <p:nvPr/>
            </p:nvSpPr>
            <p:spPr>
              <a:xfrm>
                <a:off x="0" y="-38100"/>
                <a:ext cx="1765009" cy="394144"/>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grpSp>
          <p:nvGrpSpPr>
            <p:cNvPr id="102" name="Group 27">
              <a:extLst>
                <a:ext uri="{FF2B5EF4-FFF2-40B4-BE49-F238E27FC236}">
                  <a16:creationId xmlns:a16="http://schemas.microsoft.com/office/drawing/2014/main" id="{40DB3108-0129-AF7D-A26D-8A3C82D1DCC5}"/>
                </a:ext>
              </a:extLst>
            </p:cNvPr>
            <p:cNvGrpSpPr/>
            <p:nvPr/>
          </p:nvGrpSpPr>
          <p:grpSpPr>
            <a:xfrm>
              <a:off x="10582350" y="693324"/>
              <a:ext cx="1006165" cy="1006165"/>
              <a:chOff x="0" y="0"/>
              <a:chExt cx="812800" cy="812800"/>
            </a:xfrm>
          </p:grpSpPr>
          <p:sp>
            <p:nvSpPr>
              <p:cNvPr id="105" name="Freeform 28">
                <a:extLst>
                  <a:ext uri="{FF2B5EF4-FFF2-40B4-BE49-F238E27FC236}">
                    <a16:creationId xmlns:a16="http://schemas.microsoft.com/office/drawing/2014/main" id="{0A611594-30C1-E034-65EE-8D1493FAE45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106" name="TextBox 29">
                <a:extLst>
                  <a:ext uri="{FF2B5EF4-FFF2-40B4-BE49-F238E27FC236}">
                    <a16:creationId xmlns:a16="http://schemas.microsoft.com/office/drawing/2014/main" id="{C1219908-8B55-74BB-C0A5-2F98F21343EB}"/>
                  </a:ext>
                </a:extLst>
              </p:cNvPr>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sp>
          <p:nvSpPr>
            <p:cNvPr id="103" name="TextBox 36">
              <a:extLst>
                <a:ext uri="{FF2B5EF4-FFF2-40B4-BE49-F238E27FC236}">
                  <a16:creationId xmlns:a16="http://schemas.microsoft.com/office/drawing/2014/main" id="{68F108F1-7726-91ED-BF31-DBDC357ADE14}"/>
                </a:ext>
              </a:extLst>
            </p:cNvPr>
            <p:cNvSpPr txBox="1"/>
            <p:nvPr/>
          </p:nvSpPr>
          <p:spPr>
            <a:xfrm>
              <a:off x="11768810" y="888629"/>
              <a:ext cx="3658230" cy="615554"/>
            </a:xfrm>
            <a:prstGeom prst="rect">
              <a:avLst/>
            </a:prstGeom>
          </p:spPr>
          <p:txBody>
            <a:bodyPr wrap="square" lIns="0" tIns="0" rIns="0" bIns="0" rtlCol="0" anchor="t">
              <a:spAutoFit/>
            </a:bodyPr>
            <a:lstStyle/>
            <a:p>
              <a:pPr algn="ctr" defTabSz="457200">
                <a:buClrTx/>
              </a:pPr>
              <a:r>
                <a:rPr lang="en-US" sz="2000" b="1" kern="1200">
                  <a:solidFill>
                    <a:schemeClr val="tx1"/>
                  </a:solidFill>
                  <a:latin typeface="Arial" panose="020B0604020202020204" pitchFamily="34" charset="0"/>
                  <a:ea typeface="+mn-ea"/>
                  <a:cs typeface="Arial" panose="020B0604020202020204" pitchFamily="34" charset="0"/>
                </a:rPr>
                <a:t>Chiết</a:t>
              </a:r>
              <a:endParaRPr lang="en-US" sz="2000" b="1" kern="1200" dirty="0">
                <a:solidFill>
                  <a:schemeClr val="tx1"/>
                </a:solidFill>
                <a:latin typeface="Arial" panose="020B0604020202020204" pitchFamily="34" charset="0"/>
                <a:ea typeface="+mn-ea"/>
                <a:cs typeface="Arial" panose="020B0604020202020204" pitchFamily="34" charset="0"/>
              </a:endParaRPr>
            </a:p>
          </p:txBody>
        </p:sp>
        <p:sp>
          <p:nvSpPr>
            <p:cNvPr id="104" name="TextBox 41">
              <a:extLst>
                <a:ext uri="{FF2B5EF4-FFF2-40B4-BE49-F238E27FC236}">
                  <a16:creationId xmlns:a16="http://schemas.microsoft.com/office/drawing/2014/main" id="{F2D76570-0158-E57D-882E-FE6106243AA2}"/>
                </a:ext>
              </a:extLst>
            </p:cNvPr>
            <p:cNvSpPr txBox="1"/>
            <p:nvPr/>
          </p:nvSpPr>
          <p:spPr>
            <a:xfrm>
              <a:off x="10799478" y="729483"/>
              <a:ext cx="628058" cy="770210"/>
            </a:xfrm>
            <a:prstGeom prst="rect">
              <a:avLst/>
            </a:prstGeom>
          </p:spPr>
          <p:txBody>
            <a:bodyPr wrap="square" lIns="0" tIns="0" rIns="0" bIns="0" rtlCol="0" anchor="t">
              <a:spAutoFit/>
            </a:bodyPr>
            <a:lstStyle/>
            <a:p>
              <a:pPr algn="ctr" defTabSz="457200">
                <a:lnSpc>
                  <a:spcPts val="3296"/>
                </a:lnSpc>
                <a:buClrTx/>
              </a:pPr>
              <a:r>
                <a:rPr lang="en-US" sz="2000" kern="1200" dirty="0">
                  <a:solidFill>
                    <a:srgbClr val="FFFFFF"/>
                  </a:solidFill>
                  <a:latin typeface="Arial" panose="020B0604020202020204" pitchFamily="34" charset="0"/>
                  <a:ea typeface="+mn-ea"/>
                  <a:cs typeface="Arial" panose="020B0604020202020204" pitchFamily="34" charset="0"/>
                </a:rPr>
                <a:t>B</a:t>
              </a:r>
            </a:p>
          </p:txBody>
        </p:sp>
      </p:grpSp>
      <p:grpSp>
        <p:nvGrpSpPr>
          <p:cNvPr id="109" name="Group 108">
            <a:extLst>
              <a:ext uri="{FF2B5EF4-FFF2-40B4-BE49-F238E27FC236}">
                <a16:creationId xmlns:a16="http://schemas.microsoft.com/office/drawing/2014/main" id="{694D544F-B48F-64B6-932B-5E9119A913A7}"/>
              </a:ext>
            </a:extLst>
          </p:cNvPr>
          <p:cNvGrpSpPr/>
          <p:nvPr/>
        </p:nvGrpSpPr>
        <p:grpSpPr>
          <a:xfrm>
            <a:off x="5274341" y="3403078"/>
            <a:ext cx="2598199" cy="507273"/>
            <a:chOff x="2880801" y="8470153"/>
            <a:chExt cx="5196398" cy="1014546"/>
          </a:xfrm>
        </p:grpSpPr>
        <p:grpSp>
          <p:nvGrpSpPr>
            <p:cNvPr id="110" name="Group 24">
              <a:extLst>
                <a:ext uri="{FF2B5EF4-FFF2-40B4-BE49-F238E27FC236}">
                  <a16:creationId xmlns:a16="http://schemas.microsoft.com/office/drawing/2014/main" id="{D5294F4B-6138-DF2E-546C-C8579CCEB161}"/>
                </a:ext>
              </a:extLst>
            </p:cNvPr>
            <p:cNvGrpSpPr/>
            <p:nvPr/>
          </p:nvGrpSpPr>
          <p:grpSpPr>
            <a:xfrm>
              <a:off x="3200400" y="8470153"/>
              <a:ext cx="4876799" cy="983767"/>
              <a:chOff x="0" y="0"/>
              <a:chExt cx="1765009" cy="356044"/>
            </a:xfrm>
          </p:grpSpPr>
          <p:sp>
            <p:nvSpPr>
              <p:cNvPr id="116" name="Freeform 25">
                <a:extLst>
                  <a:ext uri="{FF2B5EF4-FFF2-40B4-BE49-F238E27FC236}">
                    <a16:creationId xmlns:a16="http://schemas.microsoft.com/office/drawing/2014/main" id="{B543C8F9-CA9A-9DD4-6A97-DC3EC05E362E}"/>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chemeClr val="tx2">
                  <a:lumMod val="20000"/>
                  <a:lumOff val="80000"/>
                </a:schemeClr>
              </a:solidFill>
              <a:ln w="95250" cap="rnd">
                <a:solidFill>
                  <a:srgbClr val="FFFFFF"/>
                </a:solidFill>
                <a:prstDash val="solid"/>
                <a:round/>
              </a:ln>
            </p:spPr>
          </p:sp>
          <p:sp>
            <p:nvSpPr>
              <p:cNvPr id="117" name="TextBox 26">
                <a:extLst>
                  <a:ext uri="{FF2B5EF4-FFF2-40B4-BE49-F238E27FC236}">
                    <a16:creationId xmlns:a16="http://schemas.microsoft.com/office/drawing/2014/main" id="{0EF3C830-2D5D-F94C-978A-4D7CC968A444}"/>
                  </a:ext>
                </a:extLst>
              </p:cNvPr>
              <p:cNvSpPr txBox="1"/>
              <p:nvPr/>
            </p:nvSpPr>
            <p:spPr>
              <a:xfrm>
                <a:off x="0" y="-38100"/>
                <a:ext cx="1765009" cy="394144"/>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grpSp>
          <p:nvGrpSpPr>
            <p:cNvPr id="111" name="Group 27">
              <a:extLst>
                <a:ext uri="{FF2B5EF4-FFF2-40B4-BE49-F238E27FC236}">
                  <a16:creationId xmlns:a16="http://schemas.microsoft.com/office/drawing/2014/main" id="{D6697889-A6A8-4F56-55A7-8DC51AD38C11}"/>
                </a:ext>
              </a:extLst>
            </p:cNvPr>
            <p:cNvGrpSpPr/>
            <p:nvPr/>
          </p:nvGrpSpPr>
          <p:grpSpPr>
            <a:xfrm>
              <a:off x="2880801" y="8478534"/>
              <a:ext cx="1006165" cy="1006165"/>
              <a:chOff x="0" y="0"/>
              <a:chExt cx="812800" cy="812800"/>
            </a:xfrm>
          </p:grpSpPr>
          <p:sp>
            <p:nvSpPr>
              <p:cNvPr id="114" name="Freeform 28">
                <a:extLst>
                  <a:ext uri="{FF2B5EF4-FFF2-40B4-BE49-F238E27FC236}">
                    <a16:creationId xmlns:a16="http://schemas.microsoft.com/office/drawing/2014/main" id="{8E474D95-9E69-4A07-1102-203FFFF83A8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lumMod val="75000"/>
                </a:schemeClr>
              </a:solidFill>
              <a:ln w="104775" cap="sq">
                <a:solidFill>
                  <a:srgbClr val="FFFFFF"/>
                </a:solidFill>
                <a:prstDash val="solid"/>
                <a:miter/>
              </a:ln>
            </p:spPr>
          </p:sp>
          <p:sp>
            <p:nvSpPr>
              <p:cNvPr id="115" name="TextBox 29">
                <a:extLst>
                  <a:ext uri="{FF2B5EF4-FFF2-40B4-BE49-F238E27FC236}">
                    <a16:creationId xmlns:a16="http://schemas.microsoft.com/office/drawing/2014/main" id="{9EBF8D1B-62B0-C842-D700-EE872517C9DB}"/>
                  </a:ext>
                </a:extLst>
              </p:cNvPr>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2000" kern="1200">
                  <a:solidFill>
                    <a:prstClr val="black"/>
                  </a:solidFill>
                  <a:latin typeface="Arial" panose="020B0604020202020204" pitchFamily="34" charset="0"/>
                  <a:ea typeface="+mn-ea"/>
                  <a:cs typeface="Arial" panose="020B0604020202020204" pitchFamily="34" charset="0"/>
                </a:endParaRPr>
              </a:p>
            </p:txBody>
          </p:sp>
        </p:grpSp>
        <p:sp>
          <p:nvSpPr>
            <p:cNvPr id="112" name="TextBox 36">
              <a:extLst>
                <a:ext uri="{FF2B5EF4-FFF2-40B4-BE49-F238E27FC236}">
                  <a16:creationId xmlns:a16="http://schemas.microsoft.com/office/drawing/2014/main" id="{6BF11392-F083-5546-AA08-5498B944CA02}"/>
                </a:ext>
              </a:extLst>
            </p:cNvPr>
            <p:cNvSpPr txBox="1"/>
            <p:nvPr/>
          </p:nvSpPr>
          <p:spPr>
            <a:xfrm>
              <a:off x="4067261" y="8673839"/>
              <a:ext cx="3207906" cy="615554"/>
            </a:xfrm>
            <a:prstGeom prst="rect">
              <a:avLst/>
            </a:prstGeom>
          </p:spPr>
          <p:txBody>
            <a:bodyPr wrap="square" lIns="0" tIns="0" rIns="0" bIns="0" rtlCol="0" anchor="t">
              <a:spAutoFit/>
            </a:bodyPr>
            <a:lstStyle/>
            <a:p>
              <a:pPr algn="ctr" defTabSz="457200">
                <a:buClrTx/>
              </a:pPr>
              <a:r>
                <a:rPr lang="en-US" sz="2000" b="1" kern="1200">
                  <a:solidFill>
                    <a:schemeClr val="tx1"/>
                  </a:solidFill>
                  <a:latin typeface="Arial" panose="020B0604020202020204" pitchFamily="34" charset="0"/>
                  <a:ea typeface="+mn-ea"/>
                  <a:cs typeface="Arial" panose="020B0604020202020204" pitchFamily="34" charset="0"/>
                </a:rPr>
                <a:t>Chưng cất</a:t>
              </a:r>
              <a:endParaRPr lang="en-US" sz="2000" b="1" kern="1200" dirty="0">
                <a:solidFill>
                  <a:schemeClr val="tx1"/>
                </a:solidFill>
                <a:latin typeface="Arial" panose="020B0604020202020204" pitchFamily="34" charset="0"/>
                <a:ea typeface="+mn-ea"/>
                <a:cs typeface="Arial" panose="020B0604020202020204" pitchFamily="34" charset="0"/>
              </a:endParaRPr>
            </a:p>
          </p:txBody>
        </p:sp>
        <p:sp>
          <p:nvSpPr>
            <p:cNvPr id="113" name="TextBox 41">
              <a:extLst>
                <a:ext uri="{FF2B5EF4-FFF2-40B4-BE49-F238E27FC236}">
                  <a16:creationId xmlns:a16="http://schemas.microsoft.com/office/drawing/2014/main" id="{ED45E1CD-30EC-A714-5438-A8C615B08AC3}"/>
                </a:ext>
              </a:extLst>
            </p:cNvPr>
            <p:cNvSpPr txBox="1"/>
            <p:nvPr/>
          </p:nvSpPr>
          <p:spPr>
            <a:xfrm>
              <a:off x="3097929" y="8514693"/>
              <a:ext cx="628058" cy="770210"/>
            </a:xfrm>
            <a:prstGeom prst="rect">
              <a:avLst/>
            </a:prstGeom>
          </p:spPr>
          <p:txBody>
            <a:bodyPr wrap="square" lIns="0" tIns="0" rIns="0" bIns="0" rtlCol="0" anchor="t">
              <a:spAutoFit/>
            </a:bodyPr>
            <a:lstStyle/>
            <a:p>
              <a:pPr algn="ctr" defTabSz="457200">
                <a:lnSpc>
                  <a:spcPts val="3296"/>
                </a:lnSpc>
                <a:buClrTx/>
              </a:pPr>
              <a:r>
                <a:rPr lang="en-US" sz="2000" kern="1200" dirty="0">
                  <a:solidFill>
                    <a:srgbClr val="FFFFFF"/>
                  </a:solidFill>
                  <a:latin typeface="Arial" panose="020B0604020202020204" pitchFamily="34" charset="0"/>
                  <a:ea typeface="+mn-ea"/>
                  <a:cs typeface="Arial" panose="020B0604020202020204" pitchFamily="34" charset="0"/>
                </a:rPr>
                <a:t>D</a:t>
              </a:r>
            </a:p>
          </p:txBody>
        </p:sp>
      </p:grpSp>
      <p:sp>
        <p:nvSpPr>
          <p:cNvPr id="118" name="TextBox 117">
            <a:extLst>
              <a:ext uri="{FF2B5EF4-FFF2-40B4-BE49-F238E27FC236}">
                <a16:creationId xmlns:a16="http://schemas.microsoft.com/office/drawing/2014/main" id="{1A0D43E6-F1CF-EAC3-BADE-28AA2365465D}"/>
              </a:ext>
            </a:extLst>
          </p:cNvPr>
          <p:cNvSpPr txBox="1"/>
          <p:nvPr/>
        </p:nvSpPr>
        <p:spPr>
          <a:xfrm>
            <a:off x="1832621" y="1135027"/>
            <a:ext cx="5715000" cy="607282"/>
          </a:xfrm>
          <a:prstGeom prst="rect">
            <a:avLst/>
          </a:prstGeom>
          <a:noFill/>
        </p:spPr>
        <p:txBody>
          <a:bodyPr wrap="square">
            <a:spAutoFit/>
          </a:bodyPr>
          <a:lstStyle/>
          <a:p>
            <a:pPr algn="ctr" defTabSz="457200">
              <a:lnSpc>
                <a:spcPct val="150000"/>
              </a:lnSpc>
              <a:spcAft>
                <a:spcPts val="400"/>
              </a:spcAft>
              <a:buClrTx/>
            </a:pPr>
            <a:r>
              <a:rPr lang="vi-VN" sz="2500" b="1">
                <a:solidFill>
                  <a:srgbClr val="000000"/>
                </a:solidFill>
                <a:effectLst/>
                <a:latin typeface="+mn-lt"/>
                <a:ea typeface="Calibri" panose="020F0502020204030204" pitchFamily="34" charset="0"/>
                <a:cs typeface="Times New Roman" panose="02020603050405020304" pitchFamily="18" charset="0"/>
              </a:rPr>
              <a:t>Câu 4.</a:t>
            </a:r>
            <a:r>
              <a:rPr lang="vi-VN" sz="2500">
                <a:solidFill>
                  <a:srgbClr val="000000"/>
                </a:solidFill>
                <a:effectLst/>
                <a:latin typeface="+mn-lt"/>
                <a:ea typeface="Calibri" panose="020F0502020204030204" pitchFamily="34" charset="0"/>
                <a:cs typeface="Times New Roman" panose="02020603050405020304" pitchFamily="18" charset="0"/>
              </a:rPr>
              <a:t> Phương pháp xử lí dầu thô là</a:t>
            </a:r>
            <a:endParaRPr lang="en-US" sz="250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78551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linds(horizontal)">
                                      <p:cBhvr>
                                        <p:cTn id="7" dur="500"/>
                                        <p:tgtEl>
                                          <p:spTgt spid="10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B6BCB"/>
        </a:solidFill>
        <a:effectLst/>
      </p:bgPr>
    </p:bg>
    <p:spTree>
      <p:nvGrpSpPr>
        <p:cNvPr id="1" name=""/>
        <p:cNvGrpSpPr/>
        <p:nvPr/>
      </p:nvGrpSpPr>
      <p:grpSpPr>
        <a:xfrm>
          <a:off x="0" y="0"/>
          <a:ext cx="0" cy="0"/>
          <a:chOff x="0" y="0"/>
          <a:chExt cx="0" cy="0"/>
        </a:xfrm>
      </p:grpSpPr>
      <p:sp>
        <p:nvSpPr>
          <p:cNvPr id="23" name="Freeform 23"/>
          <p:cNvSpPr/>
          <p:nvPr/>
        </p:nvSpPr>
        <p:spPr>
          <a:xfrm flipV="1">
            <a:off x="-9293" y="3257550"/>
            <a:ext cx="1533293" cy="1900538"/>
          </a:xfrm>
          <a:custGeom>
            <a:avLst/>
            <a:gdLst/>
            <a:ahLst/>
            <a:cxnLst/>
            <a:rect l="l" t="t" r="r" b="b"/>
            <a:pathLst>
              <a:path w="3647755" h="4270306">
                <a:moveTo>
                  <a:pt x="0" y="4270306"/>
                </a:moveTo>
                <a:lnTo>
                  <a:pt x="3647755" y="4270306"/>
                </a:lnTo>
                <a:lnTo>
                  <a:pt x="3647755" y="0"/>
                </a:lnTo>
                <a:lnTo>
                  <a:pt x="0" y="0"/>
                </a:lnTo>
                <a:lnTo>
                  <a:pt x="0" y="4270306"/>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Rounded Rectangle 24">
            <a:extLst>
              <a:ext uri="{FF2B5EF4-FFF2-40B4-BE49-F238E27FC236}">
                <a16:creationId xmlns:a16="http://schemas.microsoft.com/office/drawing/2014/main" id="{59632D7F-C70C-610F-9B1D-1D7C182EC329}"/>
              </a:ext>
            </a:extLst>
          </p:cNvPr>
          <p:cNvSpPr/>
          <p:nvPr/>
        </p:nvSpPr>
        <p:spPr>
          <a:xfrm>
            <a:off x="595759" y="495300"/>
            <a:ext cx="7952482" cy="41529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x-none"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6" name="Freeform 12">
            <a:extLst>
              <a:ext uri="{FF2B5EF4-FFF2-40B4-BE49-F238E27FC236}">
                <a16:creationId xmlns:a16="http://schemas.microsoft.com/office/drawing/2014/main" id="{0748EDFD-1570-AA86-EED2-3C0AB80A8973}"/>
              </a:ext>
            </a:extLst>
          </p:cNvPr>
          <p:cNvSpPr/>
          <p:nvPr/>
        </p:nvSpPr>
        <p:spPr>
          <a:xfrm>
            <a:off x="7886700" y="0"/>
            <a:ext cx="1257300" cy="1223477"/>
          </a:xfrm>
          <a:custGeom>
            <a:avLst/>
            <a:gdLst/>
            <a:ahLst/>
            <a:cxnLst/>
            <a:rect l="l" t="t" r="r" b="b"/>
            <a:pathLst>
              <a:path w="4687834" h="4717796">
                <a:moveTo>
                  <a:pt x="0" y="0"/>
                </a:moveTo>
                <a:lnTo>
                  <a:pt x="4687834" y="0"/>
                </a:lnTo>
                <a:lnTo>
                  <a:pt x="4687834" y="4717796"/>
                </a:lnTo>
                <a:lnTo>
                  <a:pt x="0" y="4717796"/>
                </a:lnTo>
                <a:lnTo>
                  <a:pt x="0" y="0"/>
                </a:lnTo>
                <a:close/>
              </a:path>
            </a:pathLst>
          </a:custGeom>
          <a:blipFill>
            <a:blip r:embed="rId6">
              <a:extLst>
                <a:ext uri="{96DAC541-7B7A-43D3-8B79-37D633B846F1}">
                  <asvg:svgBlip xmlns:asvg="http://schemas.microsoft.com/office/drawing/2016/SVG/main" xmlns="" r:embed="rId7"/>
                </a:ext>
              </a:extLst>
            </a:blip>
            <a:stretch>
              <a:fillRect t="-44249" r="-44284"/>
            </a:stretch>
          </a:blipFill>
        </p:spPr>
      </p:sp>
      <p:sp>
        <p:nvSpPr>
          <p:cNvPr id="27" name="Freeform 12">
            <a:hlinkClick r:id="rId8" action="ppaction://hlinksldjump"/>
            <a:extLst>
              <a:ext uri="{FF2B5EF4-FFF2-40B4-BE49-F238E27FC236}">
                <a16:creationId xmlns:a16="http://schemas.microsoft.com/office/drawing/2014/main" id="{5D68BCDE-D793-9785-E53C-242039631EFB}"/>
              </a:ext>
            </a:extLst>
          </p:cNvPr>
          <p:cNvSpPr/>
          <p:nvPr/>
        </p:nvSpPr>
        <p:spPr>
          <a:xfrm>
            <a:off x="7658100" y="4120277"/>
            <a:ext cx="1100146" cy="976380"/>
          </a:xfrm>
          <a:custGeom>
            <a:avLst/>
            <a:gdLst/>
            <a:ahLst/>
            <a:cxnLst/>
            <a:rect l="l" t="t" r="r" b="b"/>
            <a:pathLst>
              <a:path w="864622" h="767352">
                <a:moveTo>
                  <a:pt x="0" y="0"/>
                </a:moveTo>
                <a:lnTo>
                  <a:pt x="864622" y="0"/>
                </a:lnTo>
                <a:lnTo>
                  <a:pt x="864622" y="767352"/>
                </a:lnTo>
                <a:lnTo>
                  <a:pt x="0" y="7673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73" name="Group 72">
            <a:extLst>
              <a:ext uri="{FF2B5EF4-FFF2-40B4-BE49-F238E27FC236}">
                <a16:creationId xmlns:a16="http://schemas.microsoft.com/office/drawing/2014/main" id="{E3F59028-72C5-9B5A-F560-6404F1A85BE0}"/>
              </a:ext>
            </a:extLst>
          </p:cNvPr>
          <p:cNvGrpSpPr/>
          <p:nvPr/>
        </p:nvGrpSpPr>
        <p:grpSpPr>
          <a:xfrm>
            <a:off x="845471" y="3335786"/>
            <a:ext cx="3369307" cy="837442"/>
            <a:chOff x="2769915" y="2533298"/>
            <a:chExt cx="5196398" cy="1006165"/>
          </a:xfrm>
        </p:grpSpPr>
        <p:grpSp>
          <p:nvGrpSpPr>
            <p:cNvPr id="74" name="Group 21">
              <a:extLst>
                <a:ext uri="{FF2B5EF4-FFF2-40B4-BE49-F238E27FC236}">
                  <a16:creationId xmlns:a16="http://schemas.microsoft.com/office/drawing/2014/main" id="{45708426-0D43-FC80-FEA3-1B3F297BDCD4}"/>
                </a:ext>
              </a:extLst>
            </p:cNvPr>
            <p:cNvGrpSpPr/>
            <p:nvPr/>
          </p:nvGrpSpPr>
          <p:grpSpPr>
            <a:xfrm>
              <a:off x="3089514" y="2555695"/>
              <a:ext cx="4876799" cy="983767"/>
              <a:chOff x="0" y="0"/>
              <a:chExt cx="1765009" cy="356044"/>
            </a:xfrm>
          </p:grpSpPr>
          <p:sp>
            <p:nvSpPr>
              <p:cNvPr id="80" name="Freeform 22">
                <a:extLst>
                  <a:ext uri="{FF2B5EF4-FFF2-40B4-BE49-F238E27FC236}">
                    <a16:creationId xmlns:a16="http://schemas.microsoft.com/office/drawing/2014/main" id="{1D76D67F-97E5-A330-3387-C4A1F361C8DD}"/>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81" name="TextBox 23">
                <a:extLst>
                  <a:ext uri="{FF2B5EF4-FFF2-40B4-BE49-F238E27FC236}">
                    <a16:creationId xmlns:a16="http://schemas.microsoft.com/office/drawing/2014/main" id="{27898697-3166-D046-8147-653ED9768EFC}"/>
                  </a:ext>
                </a:extLst>
              </p:cNvPr>
              <p:cNvSpPr txBox="1"/>
              <p:nvPr/>
            </p:nvSpPr>
            <p:spPr>
              <a:xfrm>
                <a:off x="0" y="-38100"/>
                <a:ext cx="1765009" cy="394144"/>
              </a:xfrm>
              <a:prstGeom prst="rect">
                <a:avLst/>
              </a:prstGeom>
            </p:spPr>
            <p:txBody>
              <a:bodyPr lIns="25400" tIns="25400" rIns="25400" bIns="25400" rtlCol="0" anchor="ct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endParaRPr kumimoji="0" sz="1600" b="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p:grpSp>
          <p:nvGrpSpPr>
            <p:cNvPr id="75" name="Group 30">
              <a:extLst>
                <a:ext uri="{FF2B5EF4-FFF2-40B4-BE49-F238E27FC236}">
                  <a16:creationId xmlns:a16="http://schemas.microsoft.com/office/drawing/2014/main" id="{637B2A5F-4530-76FE-7723-87B1F3FF2B81}"/>
                </a:ext>
              </a:extLst>
            </p:cNvPr>
            <p:cNvGrpSpPr/>
            <p:nvPr/>
          </p:nvGrpSpPr>
          <p:grpSpPr>
            <a:xfrm>
              <a:off x="2769915" y="2533298"/>
              <a:ext cx="1006165" cy="1006165"/>
              <a:chOff x="0" y="0"/>
              <a:chExt cx="812800" cy="812800"/>
            </a:xfrm>
          </p:grpSpPr>
          <p:sp>
            <p:nvSpPr>
              <p:cNvPr id="78" name="Freeform 31">
                <a:extLst>
                  <a:ext uri="{FF2B5EF4-FFF2-40B4-BE49-F238E27FC236}">
                    <a16:creationId xmlns:a16="http://schemas.microsoft.com/office/drawing/2014/main" id="{74AD90C8-A9A2-E1CE-C547-C40151F32FC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79" name="TextBox 32">
                <a:extLst>
                  <a:ext uri="{FF2B5EF4-FFF2-40B4-BE49-F238E27FC236}">
                    <a16:creationId xmlns:a16="http://schemas.microsoft.com/office/drawing/2014/main" id="{C1AC93CB-9FDD-A51D-98C0-D34FC1004795}"/>
                  </a:ext>
                </a:extLst>
              </p:cNvPr>
              <p:cNvSpPr txBox="1"/>
              <p:nvPr/>
            </p:nvSpPr>
            <p:spPr>
              <a:xfrm>
                <a:off x="76200" y="38100"/>
                <a:ext cx="660400" cy="698500"/>
              </a:xfrm>
              <a:prstGeom prst="rect">
                <a:avLst/>
              </a:prstGeom>
            </p:spPr>
            <p:txBody>
              <a:bodyPr lIns="25400" tIns="25400" rIns="25400" bIns="25400" rtlCol="0" anchor="ct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endParaRPr kumimoji="0" sz="1600" b="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p:sp>
          <p:nvSpPr>
            <p:cNvPr id="76" name="TextBox 37">
              <a:extLst>
                <a:ext uri="{FF2B5EF4-FFF2-40B4-BE49-F238E27FC236}">
                  <a16:creationId xmlns:a16="http://schemas.microsoft.com/office/drawing/2014/main" id="{4053A889-0947-AAAF-6A2D-0360FA2C24D3}"/>
                </a:ext>
              </a:extLst>
            </p:cNvPr>
            <p:cNvSpPr txBox="1"/>
            <p:nvPr/>
          </p:nvSpPr>
          <p:spPr>
            <a:xfrm>
              <a:off x="3956375" y="2657855"/>
              <a:ext cx="3774467" cy="832634"/>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lang="vi-VN" sz="1600" b="1" kern="0">
                  <a:solidFill>
                    <a:schemeClr val="tx1"/>
                  </a:solidFill>
                  <a:effectLst/>
                  <a:latin typeface="Arial" panose="020B0604020202020204" pitchFamily="34" charset="0"/>
                  <a:ea typeface="Calibri" panose="020F0502020204030204" pitchFamily="34" charset="0"/>
                  <a:cs typeface="Arial" panose="020B0604020202020204" pitchFamily="34" charset="0"/>
                </a:rPr>
                <a:t>khó cháy nếu không có chất xúc tác</a:t>
              </a:r>
              <a:endPar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endParaRPr>
            </a:p>
          </p:txBody>
        </p:sp>
        <p:sp>
          <p:nvSpPr>
            <p:cNvPr id="77" name="TextBox 40">
              <a:extLst>
                <a:ext uri="{FF2B5EF4-FFF2-40B4-BE49-F238E27FC236}">
                  <a16:creationId xmlns:a16="http://schemas.microsoft.com/office/drawing/2014/main" id="{1082EE93-9925-4629-1646-331915B5A80D}"/>
                </a:ext>
              </a:extLst>
            </p:cNvPr>
            <p:cNvSpPr txBox="1"/>
            <p:nvPr/>
          </p:nvSpPr>
          <p:spPr>
            <a:xfrm>
              <a:off x="2963554" y="2778378"/>
              <a:ext cx="628058" cy="388891"/>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600" b="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rPr>
                <a:t>C</a:t>
              </a:r>
            </a:p>
          </p:txBody>
        </p:sp>
      </p:grpSp>
      <p:grpSp>
        <p:nvGrpSpPr>
          <p:cNvPr id="82" name="Group 81">
            <a:extLst>
              <a:ext uri="{FF2B5EF4-FFF2-40B4-BE49-F238E27FC236}">
                <a16:creationId xmlns:a16="http://schemas.microsoft.com/office/drawing/2014/main" id="{D499FE8E-A539-2EE5-E1F8-00BF6EB99261}"/>
              </a:ext>
            </a:extLst>
          </p:cNvPr>
          <p:cNvGrpSpPr/>
          <p:nvPr/>
        </p:nvGrpSpPr>
        <p:grpSpPr>
          <a:xfrm>
            <a:off x="911054" y="2422512"/>
            <a:ext cx="3303724" cy="844417"/>
            <a:chOff x="2769915" y="702991"/>
            <a:chExt cx="5196398" cy="1014546"/>
          </a:xfrm>
        </p:grpSpPr>
        <p:grpSp>
          <p:nvGrpSpPr>
            <p:cNvPr id="83" name="Group 24">
              <a:extLst>
                <a:ext uri="{FF2B5EF4-FFF2-40B4-BE49-F238E27FC236}">
                  <a16:creationId xmlns:a16="http://schemas.microsoft.com/office/drawing/2014/main" id="{957E507E-9784-E7B0-DD07-7F6FEA2FB003}"/>
                </a:ext>
              </a:extLst>
            </p:cNvPr>
            <p:cNvGrpSpPr/>
            <p:nvPr/>
          </p:nvGrpSpPr>
          <p:grpSpPr>
            <a:xfrm>
              <a:off x="3089514" y="702991"/>
              <a:ext cx="4876799" cy="983767"/>
              <a:chOff x="0" y="0"/>
              <a:chExt cx="1765009" cy="356044"/>
            </a:xfrm>
          </p:grpSpPr>
          <p:sp>
            <p:nvSpPr>
              <p:cNvPr id="89" name="Freeform 25">
                <a:extLst>
                  <a:ext uri="{FF2B5EF4-FFF2-40B4-BE49-F238E27FC236}">
                    <a16:creationId xmlns:a16="http://schemas.microsoft.com/office/drawing/2014/main" id="{D132164D-B2E9-B8B3-04C0-23367CAB9DF3}"/>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90" name="TextBox 26">
                <a:extLst>
                  <a:ext uri="{FF2B5EF4-FFF2-40B4-BE49-F238E27FC236}">
                    <a16:creationId xmlns:a16="http://schemas.microsoft.com/office/drawing/2014/main" id="{3D30F653-6A75-2CF9-2A52-0292C37C4AC5}"/>
                  </a:ext>
                </a:extLst>
              </p:cNvPr>
              <p:cNvSpPr txBox="1"/>
              <p:nvPr/>
            </p:nvSpPr>
            <p:spPr>
              <a:xfrm>
                <a:off x="0" y="-38100"/>
                <a:ext cx="1765009" cy="394144"/>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1800" b="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p:grpSp>
          <p:nvGrpSpPr>
            <p:cNvPr id="84" name="Group 27">
              <a:extLst>
                <a:ext uri="{FF2B5EF4-FFF2-40B4-BE49-F238E27FC236}">
                  <a16:creationId xmlns:a16="http://schemas.microsoft.com/office/drawing/2014/main" id="{D7D489D4-BBDC-580D-6855-9AA15D96A759}"/>
                </a:ext>
              </a:extLst>
            </p:cNvPr>
            <p:cNvGrpSpPr/>
            <p:nvPr/>
          </p:nvGrpSpPr>
          <p:grpSpPr>
            <a:xfrm>
              <a:off x="2769915" y="711372"/>
              <a:ext cx="1006165" cy="1006165"/>
              <a:chOff x="0" y="0"/>
              <a:chExt cx="812800" cy="812800"/>
            </a:xfrm>
          </p:grpSpPr>
          <p:sp>
            <p:nvSpPr>
              <p:cNvPr id="87" name="Freeform 28">
                <a:extLst>
                  <a:ext uri="{FF2B5EF4-FFF2-40B4-BE49-F238E27FC236}">
                    <a16:creationId xmlns:a16="http://schemas.microsoft.com/office/drawing/2014/main" id="{97F1A278-0F62-A846-97AD-A023DD39A42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88" name="TextBox 29">
                <a:extLst>
                  <a:ext uri="{FF2B5EF4-FFF2-40B4-BE49-F238E27FC236}">
                    <a16:creationId xmlns:a16="http://schemas.microsoft.com/office/drawing/2014/main" id="{F11B2FFD-9878-827F-C1D5-0E24F772FF5C}"/>
                  </a:ext>
                </a:extLst>
              </p:cNvPr>
              <p:cNvSpPr txBox="1"/>
              <p:nvPr/>
            </p:nvSpPr>
            <p:spPr>
              <a:xfrm>
                <a:off x="76200" y="38100"/>
                <a:ext cx="660400" cy="698500"/>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1800" b="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p:sp>
          <p:nvSpPr>
            <p:cNvPr id="85" name="TextBox 36">
              <a:extLst>
                <a:ext uri="{FF2B5EF4-FFF2-40B4-BE49-F238E27FC236}">
                  <a16:creationId xmlns:a16="http://schemas.microsoft.com/office/drawing/2014/main" id="{E2DB62C3-4670-19B3-CD18-FA49E48D7BC4}"/>
                </a:ext>
              </a:extLst>
            </p:cNvPr>
            <p:cNvSpPr txBox="1"/>
            <p:nvPr/>
          </p:nvSpPr>
          <p:spPr>
            <a:xfrm>
              <a:off x="3959458" y="809380"/>
              <a:ext cx="3774467" cy="832634"/>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lang="vi-VN" sz="1600" b="1" kern="0">
                  <a:solidFill>
                    <a:schemeClr val="tx1"/>
                  </a:solidFill>
                  <a:effectLst/>
                  <a:latin typeface="Arial" panose="020B0604020202020204" pitchFamily="34" charset="0"/>
                  <a:ea typeface="Calibri" panose="020F0502020204030204" pitchFamily="34" charset="0"/>
                  <a:cs typeface="Arial" panose="020B0604020202020204" pitchFamily="34" charset="0"/>
                </a:rPr>
                <a:t>cháy được, khi cháy tỏa nhiệt và phát sáng</a:t>
              </a:r>
              <a:endPar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endParaRPr>
            </a:p>
          </p:txBody>
        </p:sp>
        <p:sp>
          <p:nvSpPr>
            <p:cNvPr id="86" name="TextBox 41">
              <a:extLst>
                <a:ext uri="{FF2B5EF4-FFF2-40B4-BE49-F238E27FC236}">
                  <a16:creationId xmlns:a16="http://schemas.microsoft.com/office/drawing/2014/main" id="{5AA1DCE8-FA6C-7E68-9361-35BED8E5F327}"/>
                </a:ext>
              </a:extLst>
            </p:cNvPr>
            <p:cNvSpPr txBox="1"/>
            <p:nvPr/>
          </p:nvSpPr>
          <p:spPr>
            <a:xfrm>
              <a:off x="2992704" y="909837"/>
              <a:ext cx="628059" cy="451525"/>
            </a:xfrm>
            <a:prstGeom prst="rect">
              <a:avLst/>
            </a:prstGeom>
          </p:spPr>
          <p:txBody>
            <a:bodyPr wrap="square" lIns="0" tIns="0" rIns="0" bIns="0" rtlCol="0" anchor="t">
              <a:spAutoFit/>
            </a:bodyPr>
            <a:lstStyle/>
            <a:p>
              <a:pPr marL="0" marR="0" lvl="0" indent="0" algn="ctr" defTabSz="457200" rtl="0" eaLnBrk="1" fontAlgn="auto" latinLnBrk="0" hangingPunct="1">
                <a:lnSpc>
                  <a:spcPts val="3296"/>
                </a:lnSpc>
                <a:spcBef>
                  <a:spcPts val="0"/>
                </a:spcBef>
                <a:spcAft>
                  <a:spcPts val="0"/>
                </a:spcAft>
                <a:buClrTx/>
                <a:buSzTx/>
                <a:buFont typeface="Arial"/>
                <a:buNone/>
                <a:tabLst/>
                <a:defRPr/>
              </a:pPr>
              <a:r>
                <a:rPr kumimoji="0" lang="en-US" sz="1800" b="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rPr>
                <a:t>A</a:t>
              </a:r>
            </a:p>
          </p:txBody>
        </p:sp>
      </p:grpSp>
      <p:grpSp>
        <p:nvGrpSpPr>
          <p:cNvPr id="91" name="Group 90">
            <a:extLst>
              <a:ext uri="{FF2B5EF4-FFF2-40B4-BE49-F238E27FC236}">
                <a16:creationId xmlns:a16="http://schemas.microsoft.com/office/drawing/2014/main" id="{D78A435A-FEFF-4B21-1CBF-85EE27752010}"/>
              </a:ext>
            </a:extLst>
          </p:cNvPr>
          <p:cNvGrpSpPr/>
          <p:nvPr/>
        </p:nvGrpSpPr>
        <p:grpSpPr>
          <a:xfrm>
            <a:off x="4771181" y="3349370"/>
            <a:ext cx="3369307" cy="837442"/>
            <a:chOff x="10582350" y="2515250"/>
            <a:chExt cx="5196398" cy="1006165"/>
          </a:xfrm>
        </p:grpSpPr>
        <p:grpSp>
          <p:nvGrpSpPr>
            <p:cNvPr id="92" name="Group 21">
              <a:extLst>
                <a:ext uri="{FF2B5EF4-FFF2-40B4-BE49-F238E27FC236}">
                  <a16:creationId xmlns:a16="http://schemas.microsoft.com/office/drawing/2014/main" id="{7B560065-4E72-E76C-B134-D43C3A51C6AB}"/>
                </a:ext>
              </a:extLst>
            </p:cNvPr>
            <p:cNvGrpSpPr/>
            <p:nvPr/>
          </p:nvGrpSpPr>
          <p:grpSpPr>
            <a:xfrm>
              <a:off x="10901949" y="2537647"/>
              <a:ext cx="4876799" cy="983767"/>
              <a:chOff x="0" y="0"/>
              <a:chExt cx="1765009" cy="356044"/>
            </a:xfrm>
          </p:grpSpPr>
          <p:sp>
            <p:nvSpPr>
              <p:cNvPr id="98" name="Freeform 22">
                <a:extLst>
                  <a:ext uri="{FF2B5EF4-FFF2-40B4-BE49-F238E27FC236}">
                    <a16:creationId xmlns:a16="http://schemas.microsoft.com/office/drawing/2014/main" id="{D8F54A24-08E3-FBC1-3139-A824BFBA93F8}"/>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99" name="TextBox 23">
                <a:extLst>
                  <a:ext uri="{FF2B5EF4-FFF2-40B4-BE49-F238E27FC236}">
                    <a16:creationId xmlns:a16="http://schemas.microsoft.com/office/drawing/2014/main" id="{219E3895-BBBB-A014-70D4-41A41D1C36B7}"/>
                  </a:ext>
                </a:extLst>
              </p:cNvPr>
              <p:cNvSpPr txBox="1"/>
              <p:nvPr/>
            </p:nvSpPr>
            <p:spPr>
              <a:xfrm>
                <a:off x="0" y="-38100"/>
                <a:ext cx="1765009" cy="394144"/>
              </a:xfrm>
              <a:prstGeom prst="rect">
                <a:avLst/>
              </a:prstGeom>
            </p:spPr>
            <p:txBody>
              <a:bodyPr lIns="25400" tIns="25400" rIns="25400" bIns="25400" rtlCol="0" anchor="ct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endParaRPr kumimoji="0" sz="1600" b="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p:grpSp>
          <p:nvGrpSpPr>
            <p:cNvPr id="93" name="Group 30">
              <a:extLst>
                <a:ext uri="{FF2B5EF4-FFF2-40B4-BE49-F238E27FC236}">
                  <a16:creationId xmlns:a16="http://schemas.microsoft.com/office/drawing/2014/main" id="{6928579F-E15A-71B6-0BDC-5E26C3A3CD15}"/>
                </a:ext>
              </a:extLst>
            </p:cNvPr>
            <p:cNvGrpSpPr/>
            <p:nvPr/>
          </p:nvGrpSpPr>
          <p:grpSpPr>
            <a:xfrm>
              <a:off x="10582350" y="2515250"/>
              <a:ext cx="1006165" cy="1006165"/>
              <a:chOff x="0" y="0"/>
              <a:chExt cx="812800" cy="812800"/>
            </a:xfrm>
          </p:grpSpPr>
          <p:sp>
            <p:nvSpPr>
              <p:cNvPr id="96" name="Freeform 31">
                <a:extLst>
                  <a:ext uri="{FF2B5EF4-FFF2-40B4-BE49-F238E27FC236}">
                    <a16:creationId xmlns:a16="http://schemas.microsoft.com/office/drawing/2014/main" id="{946300C6-82A2-4FB4-4B62-4483D0DF90C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97" name="TextBox 32">
                <a:extLst>
                  <a:ext uri="{FF2B5EF4-FFF2-40B4-BE49-F238E27FC236}">
                    <a16:creationId xmlns:a16="http://schemas.microsoft.com/office/drawing/2014/main" id="{6B503E3B-CC88-1E4F-4055-1E74B369282B}"/>
                  </a:ext>
                </a:extLst>
              </p:cNvPr>
              <p:cNvSpPr txBox="1"/>
              <p:nvPr/>
            </p:nvSpPr>
            <p:spPr>
              <a:xfrm>
                <a:off x="76200" y="38100"/>
                <a:ext cx="660400" cy="698500"/>
              </a:xfrm>
              <a:prstGeom prst="rect">
                <a:avLst/>
              </a:prstGeom>
            </p:spPr>
            <p:txBody>
              <a:bodyPr lIns="25400" tIns="25400" rIns="25400" bIns="25400" rtlCol="0" anchor="ct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endParaRPr kumimoji="0" sz="1600" b="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p:sp>
          <p:nvSpPr>
            <p:cNvPr id="94" name="TextBox 37">
              <a:extLst>
                <a:ext uri="{FF2B5EF4-FFF2-40B4-BE49-F238E27FC236}">
                  <a16:creationId xmlns:a16="http://schemas.microsoft.com/office/drawing/2014/main" id="{3D78E4DB-6BD1-D696-3130-6248A0C0E807}"/>
                </a:ext>
              </a:extLst>
            </p:cNvPr>
            <p:cNvSpPr txBox="1"/>
            <p:nvPr/>
          </p:nvSpPr>
          <p:spPr>
            <a:xfrm>
              <a:off x="11776594" y="2596894"/>
              <a:ext cx="3207906" cy="832634"/>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lang="nl-NL" sz="1600" b="1" kern="0">
                  <a:solidFill>
                    <a:schemeClr val="tx1"/>
                  </a:solidFill>
                  <a:effectLst/>
                  <a:latin typeface="Arial" panose="020B0604020202020204" pitchFamily="34" charset="0"/>
                  <a:ea typeface="Calibri" panose="020F0502020204030204" pitchFamily="34" charset="0"/>
                  <a:cs typeface="Arial" panose="020B0604020202020204" pitchFamily="34" charset="0"/>
                </a:rPr>
                <a:t>chỉ cháy trong khí hydrogen</a:t>
              </a:r>
              <a:endPar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endParaRPr>
            </a:p>
          </p:txBody>
        </p:sp>
        <p:sp>
          <p:nvSpPr>
            <p:cNvPr id="95" name="TextBox 40">
              <a:extLst>
                <a:ext uri="{FF2B5EF4-FFF2-40B4-BE49-F238E27FC236}">
                  <a16:creationId xmlns:a16="http://schemas.microsoft.com/office/drawing/2014/main" id="{0EB6CFE9-9869-8688-7BCE-D74D93B9DFB1}"/>
                </a:ext>
              </a:extLst>
            </p:cNvPr>
            <p:cNvSpPr txBox="1"/>
            <p:nvPr/>
          </p:nvSpPr>
          <p:spPr>
            <a:xfrm>
              <a:off x="10799478" y="2723027"/>
              <a:ext cx="628058" cy="388891"/>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600" b="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rPr>
                <a:t>D</a:t>
              </a:r>
            </a:p>
          </p:txBody>
        </p:sp>
      </p:grpSp>
      <p:grpSp>
        <p:nvGrpSpPr>
          <p:cNvPr id="100" name="Group 99">
            <a:extLst>
              <a:ext uri="{FF2B5EF4-FFF2-40B4-BE49-F238E27FC236}">
                <a16:creationId xmlns:a16="http://schemas.microsoft.com/office/drawing/2014/main" id="{830ADA3F-8A78-8E4D-DBBE-322806C4E824}"/>
              </a:ext>
            </a:extLst>
          </p:cNvPr>
          <p:cNvGrpSpPr/>
          <p:nvPr/>
        </p:nvGrpSpPr>
        <p:grpSpPr>
          <a:xfrm>
            <a:off x="4771181" y="2434217"/>
            <a:ext cx="3369307" cy="844417"/>
            <a:chOff x="10582350" y="684943"/>
            <a:chExt cx="5196398" cy="1014546"/>
          </a:xfrm>
        </p:grpSpPr>
        <p:grpSp>
          <p:nvGrpSpPr>
            <p:cNvPr id="101" name="Group 24">
              <a:extLst>
                <a:ext uri="{FF2B5EF4-FFF2-40B4-BE49-F238E27FC236}">
                  <a16:creationId xmlns:a16="http://schemas.microsoft.com/office/drawing/2014/main" id="{B57FC54C-B6D7-8B31-06ED-ABF00C33F496}"/>
                </a:ext>
              </a:extLst>
            </p:cNvPr>
            <p:cNvGrpSpPr/>
            <p:nvPr/>
          </p:nvGrpSpPr>
          <p:grpSpPr>
            <a:xfrm>
              <a:off x="10901949" y="684943"/>
              <a:ext cx="4876799" cy="983767"/>
              <a:chOff x="0" y="0"/>
              <a:chExt cx="1765009" cy="356044"/>
            </a:xfrm>
          </p:grpSpPr>
          <p:sp>
            <p:nvSpPr>
              <p:cNvPr id="107" name="Freeform 25">
                <a:extLst>
                  <a:ext uri="{FF2B5EF4-FFF2-40B4-BE49-F238E27FC236}">
                    <a16:creationId xmlns:a16="http://schemas.microsoft.com/office/drawing/2014/main" id="{BF574D30-DFB1-A3BB-EEE7-45347E17F2A3}"/>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sp>
          <p:sp>
            <p:nvSpPr>
              <p:cNvPr id="108" name="TextBox 26">
                <a:extLst>
                  <a:ext uri="{FF2B5EF4-FFF2-40B4-BE49-F238E27FC236}">
                    <a16:creationId xmlns:a16="http://schemas.microsoft.com/office/drawing/2014/main" id="{2229F8AC-D4E5-22D5-590C-68345A257641}"/>
                  </a:ext>
                </a:extLst>
              </p:cNvPr>
              <p:cNvSpPr txBox="1"/>
              <p:nvPr/>
            </p:nvSpPr>
            <p:spPr>
              <a:xfrm>
                <a:off x="0" y="-38100"/>
                <a:ext cx="1765009" cy="394144"/>
              </a:xfrm>
              <a:prstGeom prst="rect">
                <a:avLst/>
              </a:prstGeom>
            </p:spPr>
            <p:txBody>
              <a:bodyPr lIns="25400" tIns="25400" rIns="25400" bIns="25400" rtlCol="0" anchor="ct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endParaRPr kumimoji="0" sz="1600" b="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p:grpSp>
          <p:nvGrpSpPr>
            <p:cNvPr id="102" name="Group 27">
              <a:extLst>
                <a:ext uri="{FF2B5EF4-FFF2-40B4-BE49-F238E27FC236}">
                  <a16:creationId xmlns:a16="http://schemas.microsoft.com/office/drawing/2014/main" id="{40DB3108-0129-AF7D-A26D-8A3C82D1DCC5}"/>
                </a:ext>
              </a:extLst>
            </p:cNvPr>
            <p:cNvGrpSpPr/>
            <p:nvPr/>
          </p:nvGrpSpPr>
          <p:grpSpPr>
            <a:xfrm>
              <a:off x="10582350" y="693324"/>
              <a:ext cx="1006165" cy="1006165"/>
              <a:chOff x="0" y="0"/>
              <a:chExt cx="812800" cy="812800"/>
            </a:xfrm>
          </p:grpSpPr>
          <p:sp>
            <p:nvSpPr>
              <p:cNvPr id="105" name="Freeform 28">
                <a:extLst>
                  <a:ext uri="{FF2B5EF4-FFF2-40B4-BE49-F238E27FC236}">
                    <a16:creationId xmlns:a16="http://schemas.microsoft.com/office/drawing/2014/main" id="{0A611594-30C1-E034-65EE-8D1493FAE45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02A"/>
              </a:solidFill>
              <a:ln w="104775" cap="sq">
                <a:solidFill>
                  <a:srgbClr val="FFFFFF"/>
                </a:solidFill>
                <a:prstDash val="solid"/>
                <a:miter/>
              </a:ln>
            </p:spPr>
          </p:sp>
          <p:sp>
            <p:nvSpPr>
              <p:cNvPr id="106" name="TextBox 29">
                <a:extLst>
                  <a:ext uri="{FF2B5EF4-FFF2-40B4-BE49-F238E27FC236}">
                    <a16:creationId xmlns:a16="http://schemas.microsoft.com/office/drawing/2014/main" id="{C1219908-8B55-74BB-C0A5-2F98F21343EB}"/>
                  </a:ext>
                </a:extLst>
              </p:cNvPr>
              <p:cNvSpPr txBox="1"/>
              <p:nvPr/>
            </p:nvSpPr>
            <p:spPr>
              <a:xfrm>
                <a:off x="76200" y="38100"/>
                <a:ext cx="660400" cy="698500"/>
              </a:xfrm>
              <a:prstGeom prst="rect">
                <a:avLst/>
              </a:prstGeom>
            </p:spPr>
            <p:txBody>
              <a:bodyPr lIns="25400" tIns="25400" rIns="25400" bIns="25400" rtlCol="0" anchor="ct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endParaRPr kumimoji="0" sz="1600" b="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p:sp>
          <p:nvSpPr>
            <p:cNvPr id="103" name="TextBox 36">
              <a:extLst>
                <a:ext uri="{FF2B5EF4-FFF2-40B4-BE49-F238E27FC236}">
                  <a16:creationId xmlns:a16="http://schemas.microsoft.com/office/drawing/2014/main" id="{68F108F1-7726-91ED-BF31-DBDC357ADE14}"/>
                </a:ext>
              </a:extLst>
            </p:cNvPr>
            <p:cNvSpPr txBox="1"/>
            <p:nvPr/>
          </p:nvSpPr>
          <p:spPr>
            <a:xfrm>
              <a:off x="11768810" y="780732"/>
              <a:ext cx="3658230" cy="832634"/>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lang="vi-VN" sz="1600" b="1" kern="0">
                  <a:solidFill>
                    <a:schemeClr val="tx1"/>
                  </a:solidFill>
                  <a:effectLst/>
                  <a:latin typeface="Arial" panose="020B0604020202020204" pitchFamily="34" charset="0"/>
                  <a:ea typeface="Calibri" panose="020F0502020204030204" pitchFamily="34" charset="0"/>
                  <a:cs typeface="Arial" panose="020B0604020202020204" pitchFamily="34" charset="0"/>
                </a:rPr>
                <a:t>cháy được, khi cháy dễ phát nổ</a:t>
              </a:r>
              <a:endPar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endParaRPr>
            </a:p>
          </p:txBody>
        </p:sp>
        <p:sp>
          <p:nvSpPr>
            <p:cNvPr id="104" name="TextBox 41">
              <a:extLst>
                <a:ext uri="{FF2B5EF4-FFF2-40B4-BE49-F238E27FC236}">
                  <a16:creationId xmlns:a16="http://schemas.microsoft.com/office/drawing/2014/main" id="{F2D76570-0158-E57D-882E-FE6106243AA2}"/>
                </a:ext>
              </a:extLst>
            </p:cNvPr>
            <p:cNvSpPr txBox="1"/>
            <p:nvPr/>
          </p:nvSpPr>
          <p:spPr>
            <a:xfrm>
              <a:off x="10799478" y="924187"/>
              <a:ext cx="628058" cy="388891"/>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600" b="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rPr>
                <a:t>B</a:t>
              </a:r>
            </a:p>
          </p:txBody>
        </p:sp>
      </p:grpSp>
      <p:grpSp>
        <p:nvGrpSpPr>
          <p:cNvPr id="109" name="Group 108">
            <a:extLst>
              <a:ext uri="{FF2B5EF4-FFF2-40B4-BE49-F238E27FC236}">
                <a16:creationId xmlns:a16="http://schemas.microsoft.com/office/drawing/2014/main" id="{694D544F-B48F-64B6-932B-5E9119A913A7}"/>
              </a:ext>
            </a:extLst>
          </p:cNvPr>
          <p:cNvGrpSpPr/>
          <p:nvPr/>
        </p:nvGrpSpPr>
        <p:grpSpPr>
          <a:xfrm>
            <a:off x="867278" y="2309276"/>
            <a:ext cx="3369306" cy="932035"/>
            <a:chOff x="2880802" y="8364881"/>
            <a:chExt cx="5196397" cy="1119817"/>
          </a:xfrm>
        </p:grpSpPr>
        <p:grpSp>
          <p:nvGrpSpPr>
            <p:cNvPr id="110" name="Group 24">
              <a:extLst>
                <a:ext uri="{FF2B5EF4-FFF2-40B4-BE49-F238E27FC236}">
                  <a16:creationId xmlns:a16="http://schemas.microsoft.com/office/drawing/2014/main" id="{D5294F4B-6138-DF2E-546C-C8579CCEB161}"/>
                </a:ext>
              </a:extLst>
            </p:cNvPr>
            <p:cNvGrpSpPr/>
            <p:nvPr/>
          </p:nvGrpSpPr>
          <p:grpSpPr>
            <a:xfrm>
              <a:off x="3200400" y="8364881"/>
              <a:ext cx="4876799" cy="1089039"/>
              <a:chOff x="0" y="-38100"/>
              <a:chExt cx="1765009" cy="394144"/>
            </a:xfrm>
          </p:grpSpPr>
          <p:sp>
            <p:nvSpPr>
              <p:cNvPr id="116" name="Freeform 25">
                <a:extLst>
                  <a:ext uri="{FF2B5EF4-FFF2-40B4-BE49-F238E27FC236}">
                    <a16:creationId xmlns:a16="http://schemas.microsoft.com/office/drawing/2014/main" id="{B543C8F9-CA9A-9DD4-6A97-DC3EC05E362E}"/>
                  </a:ext>
                </a:extLst>
              </p:cNvPr>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chemeClr val="tx2">
                  <a:lumMod val="20000"/>
                  <a:lumOff val="80000"/>
                </a:schemeClr>
              </a:solidFill>
              <a:ln w="95250" cap="rnd">
                <a:solidFill>
                  <a:srgbClr val="FFFFFF"/>
                </a:solidFill>
                <a:prstDash val="solid"/>
                <a:round/>
              </a:ln>
            </p:spPr>
          </p:sp>
          <p:sp>
            <p:nvSpPr>
              <p:cNvPr id="117" name="TextBox 26">
                <a:extLst>
                  <a:ext uri="{FF2B5EF4-FFF2-40B4-BE49-F238E27FC236}">
                    <a16:creationId xmlns:a16="http://schemas.microsoft.com/office/drawing/2014/main" id="{0EF3C830-2D5D-F94C-978A-4D7CC968A444}"/>
                  </a:ext>
                </a:extLst>
              </p:cNvPr>
              <p:cNvSpPr txBox="1"/>
              <p:nvPr/>
            </p:nvSpPr>
            <p:spPr>
              <a:xfrm>
                <a:off x="0" y="-38100"/>
                <a:ext cx="1765009" cy="394144"/>
              </a:xfrm>
              <a:prstGeom prst="rect">
                <a:avLst/>
              </a:prstGeom>
            </p:spPr>
            <p:txBody>
              <a:bodyPr lIns="25400" tIns="25400" rIns="25400" bIns="25400" rtlCol="0" anchor="ct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endParaRPr kumimoji="0" sz="1600" b="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p:grpSp>
          <p:nvGrpSpPr>
            <p:cNvPr id="111" name="Group 27">
              <a:extLst>
                <a:ext uri="{FF2B5EF4-FFF2-40B4-BE49-F238E27FC236}">
                  <a16:creationId xmlns:a16="http://schemas.microsoft.com/office/drawing/2014/main" id="{D6697889-A6A8-4F56-55A7-8DC51AD38C11}"/>
                </a:ext>
              </a:extLst>
            </p:cNvPr>
            <p:cNvGrpSpPr/>
            <p:nvPr/>
          </p:nvGrpSpPr>
          <p:grpSpPr>
            <a:xfrm>
              <a:off x="2880802" y="8478533"/>
              <a:ext cx="1006165" cy="1006165"/>
              <a:chOff x="1" y="-1"/>
              <a:chExt cx="812800" cy="812800"/>
            </a:xfrm>
          </p:grpSpPr>
          <p:sp>
            <p:nvSpPr>
              <p:cNvPr id="114" name="Freeform 28">
                <a:extLst>
                  <a:ext uri="{FF2B5EF4-FFF2-40B4-BE49-F238E27FC236}">
                    <a16:creationId xmlns:a16="http://schemas.microsoft.com/office/drawing/2014/main" id="{8E474D95-9E69-4A07-1102-203FFFF83A86}"/>
                  </a:ext>
                </a:extLst>
              </p:cNvPr>
              <p:cNvSpPr/>
              <p:nvPr/>
            </p:nvSpPr>
            <p:spPr>
              <a:xfrm>
                <a:off x="1" y="-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lumMod val="75000"/>
                </a:schemeClr>
              </a:solidFill>
              <a:ln w="104775" cap="sq">
                <a:solidFill>
                  <a:srgbClr val="FFFFFF"/>
                </a:solidFill>
                <a:prstDash val="solid"/>
                <a:miter/>
              </a:ln>
            </p:spPr>
          </p:sp>
          <p:sp>
            <p:nvSpPr>
              <p:cNvPr id="115" name="TextBox 29">
                <a:extLst>
                  <a:ext uri="{FF2B5EF4-FFF2-40B4-BE49-F238E27FC236}">
                    <a16:creationId xmlns:a16="http://schemas.microsoft.com/office/drawing/2014/main" id="{9EBF8D1B-62B0-C842-D700-EE872517C9DB}"/>
                  </a:ext>
                </a:extLst>
              </p:cNvPr>
              <p:cNvSpPr txBox="1"/>
              <p:nvPr/>
            </p:nvSpPr>
            <p:spPr>
              <a:xfrm>
                <a:off x="76200" y="38100"/>
                <a:ext cx="660400" cy="698500"/>
              </a:xfrm>
              <a:prstGeom prst="rect">
                <a:avLst/>
              </a:prstGeom>
            </p:spPr>
            <p:txBody>
              <a:bodyPr lIns="25400" tIns="25400" rIns="25400" bIns="25400" rtlCol="0" anchor="ct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endParaRPr kumimoji="0" sz="1600" b="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p:sp>
          <p:nvSpPr>
            <p:cNvPr id="112" name="TextBox 36">
              <a:extLst>
                <a:ext uri="{FF2B5EF4-FFF2-40B4-BE49-F238E27FC236}">
                  <a16:creationId xmlns:a16="http://schemas.microsoft.com/office/drawing/2014/main" id="{6BF11392-F083-5546-AA08-5498B944CA02}"/>
                </a:ext>
              </a:extLst>
            </p:cNvPr>
            <p:cNvSpPr txBox="1"/>
            <p:nvPr/>
          </p:nvSpPr>
          <p:spPr>
            <a:xfrm>
              <a:off x="4044319" y="8526374"/>
              <a:ext cx="3774464" cy="832634"/>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lang="vi-VN" sz="1600" b="1" kern="0">
                  <a:solidFill>
                    <a:schemeClr val="tx1"/>
                  </a:solidFill>
                  <a:effectLst/>
                  <a:latin typeface="Arial" panose="020B0604020202020204" pitchFamily="34" charset="0"/>
                  <a:ea typeface="Calibri" panose="020F0502020204030204" pitchFamily="34" charset="0"/>
                  <a:cs typeface="Arial" panose="020B0604020202020204" pitchFamily="34" charset="0"/>
                </a:rPr>
                <a:t>cháy được, khi cháy tỏa nhiệt và phát sáng</a:t>
              </a:r>
              <a:endPar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endParaRPr>
            </a:p>
          </p:txBody>
        </p:sp>
        <p:sp>
          <p:nvSpPr>
            <p:cNvPr id="113" name="TextBox 41">
              <a:extLst>
                <a:ext uri="{FF2B5EF4-FFF2-40B4-BE49-F238E27FC236}">
                  <a16:creationId xmlns:a16="http://schemas.microsoft.com/office/drawing/2014/main" id="{ED45E1CD-30EC-A714-5438-A8C615B08AC3}"/>
                </a:ext>
              </a:extLst>
            </p:cNvPr>
            <p:cNvSpPr txBox="1"/>
            <p:nvPr/>
          </p:nvSpPr>
          <p:spPr>
            <a:xfrm>
              <a:off x="3053638" y="8701317"/>
              <a:ext cx="628058" cy="388891"/>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600" b="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rPr>
                <a:t>A</a:t>
              </a:r>
            </a:p>
          </p:txBody>
        </p:sp>
      </p:grpSp>
      <p:sp>
        <p:nvSpPr>
          <p:cNvPr id="118" name="TextBox 117">
            <a:extLst>
              <a:ext uri="{FF2B5EF4-FFF2-40B4-BE49-F238E27FC236}">
                <a16:creationId xmlns:a16="http://schemas.microsoft.com/office/drawing/2014/main" id="{1A0D43E6-F1CF-EAC3-BADE-28AA2365465D}"/>
              </a:ext>
            </a:extLst>
          </p:cNvPr>
          <p:cNvSpPr txBox="1"/>
          <p:nvPr/>
        </p:nvSpPr>
        <p:spPr>
          <a:xfrm>
            <a:off x="1665372" y="820859"/>
            <a:ext cx="6129229" cy="1184363"/>
          </a:xfrm>
          <a:prstGeom prst="rect">
            <a:avLst/>
          </a:prstGeom>
          <a:noFill/>
        </p:spPr>
        <p:txBody>
          <a:bodyPr wrap="square">
            <a:spAutoFit/>
          </a:bodyPr>
          <a:lstStyle/>
          <a:p>
            <a:pPr algn="ctr" defTabSz="457200">
              <a:lnSpc>
                <a:spcPct val="150000"/>
              </a:lnSpc>
              <a:spcAft>
                <a:spcPts val="400"/>
              </a:spcAft>
              <a:buClrTx/>
            </a:pPr>
            <a:r>
              <a:rPr lang="vi-VN" sz="2500" b="1">
                <a:solidFill>
                  <a:srgbClr val="000000"/>
                </a:solidFill>
                <a:effectLst/>
                <a:latin typeface="+mn-lt"/>
                <a:ea typeface="Calibri" panose="020F0502020204030204" pitchFamily="34" charset="0"/>
                <a:cs typeface="Times New Roman" panose="02020603050405020304" pitchFamily="18" charset="0"/>
              </a:rPr>
              <a:t>Câu 5.</a:t>
            </a:r>
            <a:r>
              <a:rPr lang="vi-VN" sz="2500">
                <a:solidFill>
                  <a:srgbClr val="000000"/>
                </a:solidFill>
                <a:effectLst/>
                <a:latin typeface="+mn-lt"/>
                <a:ea typeface="Calibri" panose="020F0502020204030204" pitchFamily="34" charset="0"/>
                <a:cs typeface="Times New Roman" panose="02020603050405020304" pitchFamily="18" charset="0"/>
              </a:rPr>
              <a:t> Ý đúng khi nói về đặc điểm chung của nhiên liệu là</a:t>
            </a:r>
            <a:endParaRPr lang="en-US" sz="250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14640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linds(horizontal)">
                                      <p:cBhvr>
                                        <p:cTn id="7" dur="500"/>
                                        <p:tgtEl>
                                          <p:spTgt spid="10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736"/>
        <p:cNvGrpSpPr/>
        <p:nvPr/>
      </p:nvGrpSpPr>
      <p:grpSpPr>
        <a:xfrm>
          <a:off x="0" y="0"/>
          <a:ext cx="0" cy="0"/>
          <a:chOff x="0" y="0"/>
          <a:chExt cx="0" cy="0"/>
        </a:xfrm>
      </p:grpSpPr>
      <p:sp>
        <p:nvSpPr>
          <p:cNvPr id="4" name="TextBox 3">
            <a:extLst>
              <a:ext uri="{FF2B5EF4-FFF2-40B4-BE49-F238E27FC236}">
                <a16:creationId xmlns:a16="http://schemas.microsoft.com/office/drawing/2014/main" id="{80DED826-158B-3FA3-428C-9B71EA546EEB}"/>
              </a:ext>
            </a:extLst>
          </p:cNvPr>
          <p:cNvSpPr txBox="1"/>
          <p:nvPr/>
        </p:nvSpPr>
        <p:spPr>
          <a:xfrm>
            <a:off x="3362632" y="534971"/>
            <a:ext cx="24187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chemeClr val="tx1">
                    <a:lumMod val="50000"/>
                  </a:schemeClr>
                </a:solidFill>
                <a:effectLst/>
                <a:uLnTx/>
                <a:uFillTx/>
                <a:latin typeface="Arial"/>
                <a:cs typeface="Arial"/>
                <a:sym typeface="Arial"/>
              </a:rPr>
              <a:t>VẬN DỤNG</a:t>
            </a:r>
          </a:p>
        </p:txBody>
      </p:sp>
      <p:sp>
        <p:nvSpPr>
          <p:cNvPr id="5" name="TextBox 4">
            <a:extLst>
              <a:ext uri="{FF2B5EF4-FFF2-40B4-BE49-F238E27FC236}">
                <a16:creationId xmlns:a16="http://schemas.microsoft.com/office/drawing/2014/main" id="{2B7D47CA-5DC5-8F79-BE28-E06D6EC7AC65}"/>
              </a:ext>
            </a:extLst>
          </p:cNvPr>
          <p:cNvSpPr txBox="1"/>
          <p:nvPr/>
        </p:nvSpPr>
        <p:spPr>
          <a:xfrm>
            <a:off x="455234" y="1261263"/>
            <a:ext cx="8598309" cy="2949525"/>
          </a:xfrm>
          <a:prstGeom prst="rect">
            <a:avLst/>
          </a:prstGeom>
          <a:noFill/>
        </p:spPr>
        <p:txBody>
          <a:bodyPr wrap="square">
            <a:spAutoFit/>
          </a:bodyPr>
          <a:lstStyle/>
          <a:p>
            <a:pPr marL="0" marR="0" algn="just">
              <a:lnSpc>
                <a:spcPct val="150000"/>
              </a:lnSpc>
              <a:spcBef>
                <a:spcPts val="0"/>
              </a:spcBef>
              <a:spcAft>
                <a:spcPts val="0"/>
              </a:spcAft>
            </a:pPr>
            <a:r>
              <a:rPr lang="vi-VN" sz="1800" b="1">
                <a:solidFill>
                  <a:srgbClr val="000000"/>
                </a:solidFill>
                <a:effectLst/>
                <a:latin typeface="+mn-lt"/>
                <a:ea typeface="Calibri" panose="020F0502020204030204" pitchFamily="34" charset="0"/>
                <a:cs typeface="Times New Roman" panose="02020603050405020304" pitchFamily="18" charset="0"/>
              </a:rPr>
              <a:t>Câu 1.</a:t>
            </a:r>
            <a:r>
              <a:rPr lang="vi-VN" sz="1800">
                <a:solidFill>
                  <a:srgbClr val="000000"/>
                </a:solidFill>
                <a:effectLst/>
                <a:latin typeface="+mn-lt"/>
                <a:ea typeface="Calibri" panose="020F0502020204030204" pitchFamily="34" charset="0"/>
                <a:cs typeface="Times New Roman" panose="02020603050405020304" pitchFamily="18" charset="0"/>
              </a:rPr>
              <a:t> Khí thiên nhiên và khí dầu mỏ là nhiên liệu</a:t>
            </a:r>
            <a:endParaRPr lang="en-US" sz="18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1800">
                <a:solidFill>
                  <a:srgbClr val="000000"/>
                </a:solidFill>
                <a:effectLst/>
                <a:latin typeface="+mn-lt"/>
                <a:ea typeface="Calibri" panose="020F0502020204030204" pitchFamily="34" charset="0"/>
                <a:cs typeface="Times New Roman" panose="02020603050405020304" pitchFamily="18" charset="0"/>
              </a:rPr>
              <a:t>A. hóa thạch.	B. tái tạo.</a:t>
            </a:r>
            <a:r>
              <a:rPr lang="en-US" sz="1800">
                <a:solidFill>
                  <a:srgbClr val="000000"/>
                </a:solidFill>
                <a:effectLst/>
                <a:latin typeface="+mn-lt"/>
                <a:ea typeface="Calibri" panose="020F0502020204030204" pitchFamily="34" charset="0"/>
                <a:cs typeface="Times New Roman" panose="02020603050405020304" pitchFamily="18" charset="0"/>
              </a:rPr>
              <a:t>	</a:t>
            </a:r>
            <a:r>
              <a:rPr lang="vi-VN" sz="1800">
                <a:solidFill>
                  <a:srgbClr val="000000"/>
                </a:solidFill>
                <a:effectLst/>
                <a:latin typeface="+mn-lt"/>
                <a:ea typeface="Calibri" panose="020F0502020204030204" pitchFamily="34" charset="0"/>
                <a:cs typeface="Times New Roman" panose="02020603050405020304" pitchFamily="18" charset="0"/>
              </a:rPr>
              <a:t>C. không gây ô nhiễm.	D. dạng rắn.</a:t>
            </a:r>
            <a:endParaRPr lang="en-US" sz="18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1800" b="1">
                <a:solidFill>
                  <a:srgbClr val="000000"/>
                </a:solidFill>
                <a:effectLst/>
                <a:latin typeface="+mn-lt"/>
                <a:ea typeface="Calibri" panose="020F0502020204030204" pitchFamily="34" charset="0"/>
                <a:cs typeface="Times New Roman" panose="02020603050405020304" pitchFamily="18" charset="0"/>
              </a:rPr>
              <a:t>Câu 2.</a:t>
            </a:r>
            <a:r>
              <a:rPr lang="vi-VN" sz="1800">
                <a:solidFill>
                  <a:srgbClr val="000000"/>
                </a:solidFill>
                <a:effectLst/>
                <a:latin typeface="+mn-lt"/>
                <a:ea typeface="Calibri" panose="020F0502020204030204" pitchFamily="34" charset="0"/>
                <a:cs typeface="Times New Roman" panose="02020603050405020304" pitchFamily="18" charset="0"/>
              </a:rPr>
              <a:t> Phát biểu nào sau đây </a:t>
            </a:r>
            <a:r>
              <a:rPr lang="vi-VN" sz="1800" b="1">
                <a:solidFill>
                  <a:srgbClr val="000000"/>
                </a:solidFill>
                <a:effectLst/>
                <a:latin typeface="+mn-lt"/>
                <a:ea typeface="Calibri" panose="020F0502020204030204" pitchFamily="34" charset="0"/>
                <a:cs typeface="Times New Roman" panose="02020603050405020304" pitchFamily="18" charset="0"/>
              </a:rPr>
              <a:t>không</a:t>
            </a:r>
            <a:r>
              <a:rPr lang="vi-VN" sz="1800">
                <a:solidFill>
                  <a:srgbClr val="000000"/>
                </a:solidFill>
                <a:effectLst/>
                <a:latin typeface="+mn-lt"/>
                <a:ea typeface="Calibri" panose="020F0502020204030204" pitchFamily="34" charset="0"/>
                <a:cs typeface="Times New Roman" panose="02020603050405020304" pitchFamily="18" charset="0"/>
              </a:rPr>
              <a:t> đúng?</a:t>
            </a:r>
            <a:endParaRPr lang="en-US" sz="18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1800">
                <a:solidFill>
                  <a:srgbClr val="000000"/>
                </a:solidFill>
                <a:effectLst/>
                <a:latin typeface="+mn-lt"/>
                <a:ea typeface="Calibri" panose="020F0502020204030204" pitchFamily="34" charset="0"/>
                <a:cs typeface="Times New Roman" panose="02020603050405020304" pitchFamily="18" charset="0"/>
              </a:rPr>
              <a:t>A. Mỏ dầu thường có ba lớp là lớp khí, lớp dầu và lớp nước mặn.	</a:t>
            </a:r>
            <a:endParaRPr lang="en-US" sz="18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1800">
                <a:solidFill>
                  <a:srgbClr val="000000"/>
                </a:solidFill>
                <a:effectLst/>
                <a:latin typeface="+mn-lt"/>
                <a:ea typeface="Calibri" panose="020F0502020204030204" pitchFamily="34" charset="0"/>
                <a:cs typeface="Times New Roman" panose="02020603050405020304" pitchFamily="18" charset="0"/>
              </a:rPr>
              <a:t>B. Tại nhà máy lọc dầu, dầu thô được xử lí chủ yếu bằng phương pháp chưng c</a:t>
            </a:r>
            <a:r>
              <a:rPr lang="en-US" sz="1800">
                <a:solidFill>
                  <a:srgbClr val="000000"/>
                </a:solidFill>
                <a:effectLst/>
                <a:latin typeface="+mn-lt"/>
                <a:ea typeface="Calibri" panose="020F0502020204030204" pitchFamily="34" charset="0"/>
                <a:cs typeface="Times New Roman" panose="02020603050405020304" pitchFamily="18" charset="0"/>
              </a:rPr>
              <a:t>ất</a:t>
            </a:r>
            <a:endParaRPr lang="en-US" sz="1800">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1800">
                <a:solidFill>
                  <a:srgbClr val="000000"/>
                </a:solidFill>
                <a:effectLst/>
                <a:latin typeface="+mn-lt"/>
                <a:ea typeface="Calibri" panose="020F0502020204030204" pitchFamily="34" charset="0"/>
                <a:cs typeface="Times New Roman" panose="02020603050405020304" pitchFamily="18" charset="0"/>
              </a:rPr>
              <a:t>C. Dầu hỏa chủ yếu làm nhiên liệu cho động cơ phản lực.			</a:t>
            </a:r>
            <a:endParaRPr lang="en-US" sz="18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1800">
                <a:solidFill>
                  <a:srgbClr val="000000"/>
                </a:solidFill>
                <a:effectLst/>
                <a:latin typeface="+mn-lt"/>
                <a:ea typeface="Calibri" panose="020F0502020204030204" pitchFamily="34" charset="0"/>
                <a:cs typeface="Times New Roman" panose="02020603050405020304" pitchFamily="18" charset="0"/>
              </a:rPr>
              <a:t>D. Nhiên liệu chỉ tồn tại một dạng duy nhất là dạng lỏng.</a:t>
            </a:r>
            <a:endParaRPr lang="en-US" sz="1800">
              <a:effectLst/>
              <a:latin typeface="+mn-lt"/>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26C47237-EAFA-90F8-94B4-8B2F464441A4}"/>
              </a:ext>
            </a:extLst>
          </p:cNvPr>
          <p:cNvSpPr/>
          <p:nvPr/>
        </p:nvSpPr>
        <p:spPr>
          <a:xfrm>
            <a:off x="469982" y="1772510"/>
            <a:ext cx="302342" cy="36133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94DCCD-2823-B8FD-BA2C-1653596F922D}"/>
              </a:ext>
            </a:extLst>
          </p:cNvPr>
          <p:cNvSpPr/>
          <p:nvPr/>
        </p:nvSpPr>
        <p:spPr>
          <a:xfrm>
            <a:off x="469982" y="3831017"/>
            <a:ext cx="302342" cy="36133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807"/>
        <p:cNvGrpSpPr/>
        <p:nvPr/>
      </p:nvGrpSpPr>
      <p:grpSpPr>
        <a:xfrm>
          <a:off x="0" y="0"/>
          <a:ext cx="0" cy="0"/>
          <a:chOff x="0" y="0"/>
          <a:chExt cx="0" cy="0"/>
        </a:xfrm>
      </p:grpSpPr>
      <p:grpSp>
        <p:nvGrpSpPr>
          <p:cNvPr id="3" name="Group 2"/>
          <p:cNvGrpSpPr/>
          <p:nvPr/>
        </p:nvGrpSpPr>
        <p:grpSpPr>
          <a:xfrm>
            <a:off x="943213" y="150656"/>
            <a:ext cx="7286387" cy="1277966"/>
            <a:chOff x="788791" y="190376"/>
            <a:chExt cx="7286387" cy="1277966"/>
          </a:xfrm>
        </p:grpSpPr>
        <p:sp>
          <p:nvSpPr>
            <p:cNvPr id="4" name="TextBox 3">
              <a:extLst>
                <a:ext uri="{FF2B5EF4-FFF2-40B4-BE49-F238E27FC236}">
                  <a16:creationId xmlns:a16="http://schemas.microsoft.com/office/drawing/2014/main" id="{C2B2F56E-F460-57D6-493E-DC35BC134441}"/>
                </a:ext>
              </a:extLst>
            </p:cNvPr>
            <p:cNvSpPr txBox="1"/>
            <p:nvPr/>
          </p:nvSpPr>
          <p:spPr>
            <a:xfrm>
              <a:off x="788791" y="914344"/>
              <a:ext cx="7286387" cy="553998"/>
            </a:xfrm>
            <a:prstGeom prst="rect">
              <a:avLst/>
            </a:prstGeom>
            <a:noFill/>
          </p:spPr>
          <p:txBody>
            <a:bodyPr wrap="square">
              <a:spAutoFit/>
            </a:bodyPr>
            <a:lstStyle/>
            <a:p>
              <a:pPr marL="0" marR="0" algn="just">
                <a:lnSpc>
                  <a:spcPct val="150000"/>
                </a:lnSpc>
                <a:spcBef>
                  <a:spcPts val="0"/>
                </a:spcBef>
                <a:spcAft>
                  <a:spcPts val="0"/>
                </a:spcAft>
              </a:pPr>
              <a:r>
                <a:rPr lang="vi-VN" sz="2000" b="1" dirty="0">
                  <a:solidFill>
                    <a:srgbClr val="000000"/>
                  </a:solidFill>
                  <a:effectLst/>
                  <a:latin typeface="+mn-lt"/>
                  <a:ea typeface="Calibri" panose="020F0502020204030204" pitchFamily="34" charset="0"/>
                  <a:cs typeface="Times New Roman" panose="02020603050405020304" pitchFamily="18" charset="0"/>
                </a:rPr>
                <a:t>Câu 3.</a:t>
              </a:r>
              <a:r>
                <a:rPr lang="vi-VN" sz="2000" dirty="0">
                  <a:solidFill>
                    <a:srgbClr val="000000"/>
                  </a:solidFill>
                  <a:effectLst/>
                  <a:latin typeface="+mn-lt"/>
                  <a:ea typeface="Calibri" panose="020F0502020204030204" pitchFamily="34" charset="0"/>
                  <a:cs typeface="Times New Roman" panose="02020603050405020304" pitchFamily="18" charset="0"/>
                </a:rPr>
                <a:t> Trình bày một số ứng dụng nhiên liệu của khí hóa lỏng.</a:t>
              </a:r>
              <a:endParaRPr lang="en-US" sz="2000" dirty="0">
                <a:effectLst/>
                <a:latin typeface="+mn-lt"/>
                <a:ea typeface="Calibri" panose="020F0502020204030204" pitchFamily="34" charset="0"/>
                <a:cs typeface="Times New Roman" panose="02020603050405020304" pitchFamily="18" charset="0"/>
              </a:endParaRPr>
            </a:p>
          </p:txBody>
        </p:sp>
        <p:pic>
          <p:nvPicPr>
            <p:cNvPr id="5" name="Picture 27">
              <a:extLst>
                <a:ext uri="{FF2B5EF4-FFF2-40B4-BE49-F238E27FC236}">
                  <a16:creationId xmlns:a16="http://schemas.microsoft.com/office/drawing/2014/main" id="{999E3BA6-6776-A381-05C7-F946D661191C}"/>
                </a:ext>
              </a:extLst>
            </p:cNvPr>
            <p:cNvPicPr>
              <a:picLocks noChangeAspect="1"/>
            </p:cNvPicPr>
            <p:nvPr/>
          </p:nvPicPr>
          <p:blipFill>
            <a:blip r:embed="rId3"/>
            <a:srcRect/>
            <a:stretch>
              <a:fillRect/>
            </a:stretch>
          </p:blipFill>
          <p:spPr>
            <a:xfrm>
              <a:off x="3960448" y="190376"/>
              <a:ext cx="1223102" cy="842921"/>
            </a:xfrm>
            <a:prstGeom prst="rect">
              <a:avLst/>
            </a:prstGeom>
          </p:spPr>
        </p:pic>
      </p:grpSp>
      <p:sp>
        <p:nvSpPr>
          <p:cNvPr id="7" name="Arrow: Down 6">
            <a:extLst>
              <a:ext uri="{FF2B5EF4-FFF2-40B4-BE49-F238E27FC236}">
                <a16:creationId xmlns:a16="http://schemas.microsoft.com/office/drawing/2014/main" id="{B4134BB5-C424-6E45-DEAE-A3BAA59B6902}"/>
              </a:ext>
            </a:extLst>
          </p:cNvPr>
          <p:cNvSpPr/>
          <p:nvPr/>
        </p:nvSpPr>
        <p:spPr>
          <a:xfrm>
            <a:off x="4277796" y="1455655"/>
            <a:ext cx="617220" cy="601980"/>
          </a:xfrm>
          <a:prstGeom prst="down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943213" y="2053316"/>
            <a:ext cx="7286387" cy="3003465"/>
            <a:chOff x="943213" y="2053316"/>
            <a:chExt cx="7286387" cy="3003465"/>
          </a:xfrm>
        </p:grpSpPr>
        <p:sp>
          <p:nvSpPr>
            <p:cNvPr id="6" name="TextBox 5">
              <a:extLst>
                <a:ext uri="{FF2B5EF4-FFF2-40B4-BE49-F238E27FC236}">
                  <a16:creationId xmlns:a16="http://schemas.microsoft.com/office/drawing/2014/main" id="{E55C240B-11BA-1A3D-FCFC-ED0DC29C6D0B}"/>
                </a:ext>
              </a:extLst>
            </p:cNvPr>
            <p:cNvSpPr txBox="1"/>
            <p:nvPr/>
          </p:nvSpPr>
          <p:spPr>
            <a:xfrm>
              <a:off x="943213" y="2053316"/>
              <a:ext cx="7286387" cy="1477328"/>
            </a:xfrm>
            <a:prstGeom prst="rect">
              <a:avLst/>
            </a:prstGeom>
            <a:noFill/>
          </p:spPr>
          <p:txBody>
            <a:bodyPr wrap="square">
              <a:spAutoFit/>
            </a:bodyPr>
            <a:lstStyle/>
            <a:p>
              <a:pPr marL="0" marR="0" algn="just">
                <a:lnSpc>
                  <a:spcPct val="150000"/>
                </a:lnSpc>
                <a:spcBef>
                  <a:spcPts val="0"/>
                </a:spcBef>
                <a:spcAft>
                  <a:spcPts val="0"/>
                </a:spcAft>
              </a:pPr>
              <a:r>
                <a:rPr lang="fr-FR" sz="2000" dirty="0" err="1">
                  <a:solidFill>
                    <a:srgbClr val="000000"/>
                  </a:solidFill>
                  <a:effectLst/>
                  <a:latin typeface="+mj-lt"/>
                  <a:ea typeface="Calibri" panose="020F0502020204030204" pitchFamily="34" charset="0"/>
                  <a:cs typeface="Times New Roman" panose="02020603050405020304" pitchFamily="18" charset="0"/>
                </a:rPr>
                <a:t>Khí</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hóa</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lỏng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có</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thể</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sử</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dụng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làm</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nhiên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liệu</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cho</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các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mục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đích</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khác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nhau</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như</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đun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nấu</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sưởi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ấm</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phát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điện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vận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hành</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thiết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bị</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vận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tải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như</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tàu</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biển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tàu</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hỏa</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xe</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tải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nặng</a:t>
              </a:r>
              <a:r>
                <a:rPr lang="fr-FR" sz="2000" dirty="0">
                  <a:solidFill>
                    <a:srgbClr val="000000"/>
                  </a:solidFill>
                  <a:effectLst/>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BBE68859-9291-AC8F-9F8F-A0230D0E28A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03682" y="3473641"/>
              <a:ext cx="5712142" cy="158314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877"/>
        <p:cNvGrpSpPr/>
        <p:nvPr/>
      </p:nvGrpSpPr>
      <p:grpSpPr>
        <a:xfrm>
          <a:off x="0" y="0"/>
          <a:ext cx="0" cy="0"/>
          <a:chOff x="0" y="0"/>
          <a:chExt cx="0" cy="0"/>
        </a:xfrm>
      </p:grpSpPr>
      <p:sp>
        <p:nvSpPr>
          <p:cNvPr id="878" name="Google Shape;878;p89"/>
          <p:cNvSpPr txBox="1">
            <a:spLocks noGrp="1"/>
          </p:cNvSpPr>
          <p:nvPr>
            <p:ph type="title"/>
          </p:nvPr>
        </p:nvSpPr>
        <p:spPr>
          <a:xfrm>
            <a:off x="1338065" y="391685"/>
            <a:ext cx="6655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Arial" panose="020B0604020202020204" pitchFamily="34" charset="0"/>
                <a:cs typeface="Arial" panose="020B0604020202020204" pitchFamily="34" charset="0"/>
              </a:rPr>
              <a:t>HƯỚNG DẪN VỀ NHÀ</a:t>
            </a:r>
            <a:endParaRPr b="1">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6644B2D2-5728-09BA-B918-FD6D4414236F}"/>
              </a:ext>
            </a:extLst>
          </p:cNvPr>
          <p:cNvSpPr/>
          <p:nvPr/>
        </p:nvSpPr>
        <p:spPr>
          <a:xfrm>
            <a:off x="281940" y="2331720"/>
            <a:ext cx="2407920" cy="201048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kern="0">
                <a:solidFill>
                  <a:srgbClr val="000000"/>
                </a:solidFill>
                <a:effectLst/>
                <a:latin typeface="+mj-lt"/>
                <a:ea typeface="Calibri" panose="020F0502020204030204" pitchFamily="34" charset="0"/>
              </a:rPr>
              <a:t>Ôn lại kiến thức đã học</a:t>
            </a:r>
            <a:endParaRPr lang="en-US" sz="2000">
              <a:latin typeface="+mj-lt"/>
            </a:endParaRPr>
          </a:p>
        </p:txBody>
      </p:sp>
      <p:sp>
        <p:nvSpPr>
          <p:cNvPr id="19" name="Rectangle: Rounded Corners 18">
            <a:extLst>
              <a:ext uri="{FF2B5EF4-FFF2-40B4-BE49-F238E27FC236}">
                <a16:creationId xmlns:a16="http://schemas.microsoft.com/office/drawing/2014/main" id="{7278A5A7-E5B6-D5DD-279F-3054AF0D4D27}"/>
              </a:ext>
            </a:extLst>
          </p:cNvPr>
          <p:cNvSpPr/>
          <p:nvPr/>
        </p:nvSpPr>
        <p:spPr>
          <a:xfrm>
            <a:off x="3303270" y="2310060"/>
            <a:ext cx="2407920" cy="201048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kern="0">
                <a:solidFill>
                  <a:srgbClr val="000000"/>
                </a:solidFill>
                <a:effectLst/>
                <a:latin typeface="+mj-lt"/>
                <a:ea typeface="Calibri" panose="020F0502020204030204" pitchFamily="34" charset="0"/>
              </a:rPr>
              <a:t>Làm bài tập trong SBT</a:t>
            </a:r>
            <a:endParaRPr lang="en-US" sz="2000">
              <a:latin typeface="+mj-lt"/>
            </a:endParaRPr>
          </a:p>
        </p:txBody>
      </p:sp>
      <p:sp>
        <p:nvSpPr>
          <p:cNvPr id="20" name="Rectangle: Rounded Corners 19">
            <a:extLst>
              <a:ext uri="{FF2B5EF4-FFF2-40B4-BE49-F238E27FC236}">
                <a16:creationId xmlns:a16="http://schemas.microsoft.com/office/drawing/2014/main" id="{8CD367A1-299E-2123-F5B1-43EDBD681E08}"/>
              </a:ext>
            </a:extLst>
          </p:cNvPr>
          <p:cNvSpPr/>
          <p:nvPr/>
        </p:nvSpPr>
        <p:spPr>
          <a:xfrm>
            <a:off x="6324600" y="2310060"/>
            <a:ext cx="2407920" cy="201048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kern="0">
                <a:solidFill>
                  <a:srgbClr val="000000"/>
                </a:solidFill>
                <a:effectLst/>
                <a:latin typeface="+mj-lt"/>
                <a:ea typeface="Calibri" panose="020F0502020204030204" pitchFamily="34" charset="0"/>
              </a:rPr>
              <a:t>Đọc và tìm hiểu trước nội dung kiến thức </a:t>
            </a:r>
            <a:r>
              <a:rPr lang="fr-FR" sz="2000" b="1" i="1" kern="0">
                <a:solidFill>
                  <a:srgbClr val="000000"/>
                </a:solidFill>
                <a:effectLst/>
                <a:latin typeface="+mj-lt"/>
                <a:ea typeface="Calibri" panose="020F0502020204030204" pitchFamily="34" charset="0"/>
              </a:rPr>
              <a:t>Bài 26 – Ethylic alcohol</a:t>
            </a:r>
            <a:endParaRPr lang="en-US" sz="2000" b="1" i="1">
              <a:latin typeface="+mj-lt"/>
            </a:endParaRPr>
          </a:p>
        </p:txBody>
      </p:sp>
      <p:pic>
        <p:nvPicPr>
          <p:cNvPr id="21" name="Picture 20">
            <a:extLst>
              <a:ext uri="{FF2B5EF4-FFF2-40B4-BE49-F238E27FC236}">
                <a16:creationId xmlns:a16="http://schemas.microsoft.com/office/drawing/2014/main" id="{33AF3D06-9A14-058F-24C4-0AD618FD7B97}"/>
              </a:ext>
            </a:extLst>
          </p:cNvPr>
          <p:cNvPicPr>
            <a:picLocks noChangeAspect="1"/>
          </p:cNvPicPr>
          <p:nvPr/>
        </p:nvPicPr>
        <p:blipFill rotWithShape="1">
          <a:blip r:embed="rId3">
            <a:clrChange>
              <a:clrFrom>
                <a:srgbClr val="FFFFFF"/>
              </a:clrFrom>
              <a:clrTo>
                <a:srgbClr val="FFFFFF">
                  <a:alpha val="0"/>
                </a:srgbClr>
              </a:clrTo>
            </a:clrChange>
          </a:blip>
          <a:srcRect l="5064" t="4307" r="75090" b="9562"/>
          <a:stretch/>
        </p:blipFill>
        <p:spPr>
          <a:xfrm>
            <a:off x="1037552" y="1259017"/>
            <a:ext cx="815340" cy="1246245"/>
          </a:xfrm>
          <a:prstGeom prst="rect">
            <a:avLst/>
          </a:prstGeom>
        </p:spPr>
      </p:pic>
      <p:pic>
        <p:nvPicPr>
          <p:cNvPr id="22" name="Picture 21">
            <a:extLst>
              <a:ext uri="{FF2B5EF4-FFF2-40B4-BE49-F238E27FC236}">
                <a16:creationId xmlns:a16="http://schemas.microsoft.com/office/drawing/2014/main" id="{1CE5884D-3862-7088-9D2A-489936D8211F}"/>
              </a:ext>
            </a:extLst>
          </p:cNvPr>
          <p:cNvPicPr>
            <a:picLocks noChangeAspect="1"/>
          </p:cNvPicPr>
          <p:nvPr/>
        </p:nvPicPr>
        <p:blipFill rotWithShape="1">
          <a:blip r:embed="rId3">
            <a:clrChange>
              <a:clrFrom>
                <a:srgbClr val="FFFFFF"/>
              </a:clrFrom>
              <a:clrTo>
                <a:srgbClr val="FFFFFF">
                  <a:alpha val="0"/>
                </a:srgbClr>
              </a:clrTo>
            </a:clrChange>
          </a:blip>
          <a:srcRect l="41363" t="11898" r="33239" b="6350"/>
          <a:stretch/>
        </p:blipFill>
        <p:spPr>
          <a:xfrm>
            <a:off x="3897628" y="1161796"/>
            <a:ext cx="1158241" cy="1312986"/>
          </a:xfrm>
          <a:prstGeom prst="rect">
            <a:avLst/>
          </a:prstGeom>
        </p:spPr>
      </p:pic>
      <p:pic>
        <p:nvPicPr>
          <p:cNvPr id="23" name="Picture 22">
            <a:extLst>
              <a:ext uri="{FF2B5EF4-FFF2-40B4-BE49-F238E27FC236}">
                <a16:creationId xmlns:a16="http://schemas.microsoft.com/office/drawing/2014/main" id="{D6CABCF0-FE3A-E3DC-DCA9-12CD61B010FC}"/>
              </a:ext>
            </a:extLst>
          </p:cNvPr>
          <p:cNvPicPr>
            <a:picLocks noChangeAspect="1"/>
          </p:cNvPicPr>
          <p:nvPr/>
        </p:nvPicPr>
        <p:blipFill rotWithShape="1">
          <a:blip r:embed="rId3">
            <a:clrChange>
              <a:clrFrom>
                <a:srgbClr val="FFFFFF"/>
              </a:clrFrom>
              <a:clrTo>
                <a:srgbClr val="FFFFFF">
                  <a:alpha val="0"/>
                </a:srgbClr>
              </a:clrTo>
            </a:clrChange>
          </a:blip>
          <a:srcRect l="75604" t="9854" r="2083" b="6934"/>
          <a:stretch/>
        </p:blipFill>
        <p:spPr>
          <a:xfrm>
            <a:off x="7114611" y="1305436"/>
            <a:ext cx="878207" cy="115340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510"/>
        <p:cNvGrpSpPr/>
        <p:nvPr/>
      </p:nvGrpSpPr>
      <p:grpSpPr>
        <a:xfrm>
          <a:off x="0" y="0"/>
          <a:ext cx="0" cy="0"/>
          <a:chOff x="0" y="0"/>
          <a:chExt cx="0" cy="0"/>
        </a:xfrm>
      </p:grpSpPr>
      <p:sp>
        <p:nvSpPr>
          <p:cNvPr id="41" name="Rectangle 3">
            <a:extLst>
              <a:ext uri="{FF2B5EF4-FFF2-40B4-BE49-F238E27FC236}">
                <a16:creationId xmlns:a16="http://schemas.microsoft.com/office/drawing/2014/main" id="{DFB283FC-CCC2-E19A-4591-489F31B5CF43}"/>
              </a:ext>
            </a:extLst>
          </p:cNvPr>
          <p:cNvSpPr>
            <a:spLocks noChangeArrowheads="1"/>
          </p:cNvSpPr>
          <p:nvPr/>
        </p:nvSpPr>
        <p:spPr bwMode="auto">
          <a:xfrm>
            <a:off x="838200" y="8015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AutoShape 4" descr="Mùi nhựa đường có độc không và những thông tin cần biết">
            <a:extLst>
              <a:ext uri="{FF2B5EF4-FFF2-40B4-BE49-F238E27FC236}">
                <a16:creationId xmlns:a16="http://schemas.microsoft.com/office/drawing/2014/main" id="{EC352F6A-87A7-D6BD-953B-9189B835F60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Mùi nhựa đường có độc không và những thông tin cần biết">
            <a:extLst>
              <a:ext uri="{FF2B5EF4-FFF2-40B4-BE49-F238E27FC236}">
                <a16:creationId xmlns:a16="http://schemas.microsoft.com/office/drawing/2014/main" id="{837AD610-A417-4FAF-8F32-39E32F3EB02D}"/>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94F57CB7-9AE5-F68A-6968-5E1737E83AD5}"/>
              </a:ext>
            </a:extLst>
          </p:cNvPr>
          <p:cNvSpPr txBox="1"/>
          <p:nvPr/>
        </p:nvSpPr>
        <p:spPr>
          <a:xfrm>
            <a:off x="2438400" y="422330"/>
            <a:ext cx="4572000" cy="523220"/>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Một số ứng dụng khác: </a:t>
            </a:r>
            <a:endParaRPr kumimoji="0" lang="en-US" sz="2800" b="1" i="0" u="none" strike="noStrike" kern="0" cap="none" spc="0" normalizeH="0" baseline="0" noProof="0">
              <a:ln>
                <a:noFill/>
              </a:ln>
              <a:solidFill>
                <a:srgbClr val="FF0000"/>
              </a:solidFill>
              <a:effectLst/>
              <a:uLnTx/>
              <a:uFillTx/>
              <a:latin typeface="Arial"/>
              <a:ea typeface="Calibri" panose="020F0502020204030204" pitchFamily="34" charset="0"/>
              <a:cs typeface="Times New Roman" panose="02020603050405020304" pitchFamily="18" charset="0"/>
              <a:sym typeface="Arial"/>
            </a:endParaRPr>
          </a:p>
        </p:txBody>
      </p:sp>
      <p:grpSp>
        <p:nvGrpSpPr>
          <p:cNvPr id="2" name="Group 1">
            <a:extLst>
              <a:ext uri="{FF2B5EF4-FFF2-40B4-BE49-F238E27FC236}">
                <a16:creationId xmlns:a16="http://schemas.microsoft.com/office/drawing/2014/main" id="{C2DB34C8-4130-03D6-6BCB-685BA495BF05}"/>
              </a:ext>
            </a:extLst>
          </p:cNvPr>
          <p:cNvGrpSpPr/>
          <p:nvPr/>
        </p:nvGrpSpPr>
        <p:grpSpPr>
          <a:xfrm>
            <a:off x="763546" y="1275914"/>
            <a:ext cx="3901861" cy="3066067"/>
            <a:chOff x="763546" y="1275914"/>
            <a:chExt cx="3901861" cy="3066067"/>
          </a:xfrm>
        </p:grpSpPr>
        <p:pic>
          <p:nvPicPr>
            <p:cNvPr id="6" name="Picture 5">
              <a:extLst>
                <a:ext uri="{FF2B5EF4-FFF2-40B4-BE49-F238E27FC236}">
                  <a16:creationId xmlns:a16="http://schemas.microsoft.com/office/drawing/2014/main" id="{0CD7AB65-9164-825D-3DD9-82B62AA6FD5E}"/>
                </a:ext>
              </a:extLst>
            </p:cNvPr>
            <p:cNvPicPr>
              <a:picLocks noChangeAspect="1"/>
            </p:cNvPicPr>
            <p:nvPr/>
          </p:nvPicPr>
          <p:blipFill>
            <a:blip r:embed="rId3"/>
            <a:stretch>
              <a:fillRect/>
            </a:stretch>
          </p:blipFill>
          <p:spPr>
            <a:xfrm>
              <a:off x="763546" y="1275914"/>
              <a:ext cx="3901861" cy="22868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3CA78FF2-7097-E76A-6CB0-DF7478FC0FE9}"/>
                </a:ext>
              </a:extLst>
            </p:cNvPr>
            <p:cNvSpPr txBox="1"/>
            <p:nvPr/>
          </p:nvSpPr>
          <p:spPr>
            <a:xfrm>
              <a:off x="1163255" y="3941871"/>
              <a:ext cx="3102441" cy="400110"/>
            </a:xfrm>
            <a:prstGeom prst="rect">
              <a:avLst/>
            </a:prstGeom>
            <a:noFill/>
          </p:spPr>
          <p:txBody>
            <a:bodyPr wrap="square">
              <a:spAutoFit/>
            </a:bodyPr>
            <a:lstStyle/>
            <a:p>
              <a:pPr algn="ctr"/>
              <a:r>
                <a:rPr lang="en-US" sz="2000" b="1">
                  <a:solidFill>
                    <a:schemeClr val="tx1"/>
                  </a:solidFill>
                  <a:latin typeface="Arial" panose="020B0604020202020204" pitchFamily="34" charset="0"/>
                  <a:ea typeface="Calibri" panose="020F0502020204030204" pitchFamily="34" charset="0"/>
                  <a:cs typeface="Times New Roman" panose="02020603050405020304" pitchFamily="18" charset="0"/>
                </a:rPr>
                <a:t>D</a:t>
              </a:r>
              <a:r>
                <a:rPr kumimoji="0" lang="vi-VN" sz="2000" b="1" i="0" u="none" strike="noStrike" kern="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ùng làm nhựa đường</a:t>
              </a:r>
              <a:endParaRPr lang="en-US" b="1">
                <a:solidFill>
                  <a:schemeClr val="tx1"/>
                </a:solidFill>
              </a:endParaRPr>
            </a:p>
          </p:txBody>
        </p:sp>
      </p:grpSp>
      <p:grpSp>
        <p:nvGrpSpPr>
          <p:cNvPr id="3" name="Group 2">
            <a:extLst>
              <a:ext uri="{FF2B5EF4-FFF2-40B4-BE49-F238E27FC236}">
                <a16:creationId xmlns:a16="http://schemas.microsoft.com/office/drawing/2014/main" id="{15F32859-1864-B8CF-2FD2-1E746DC0C599}"/>
              </a:ext>
            </a:extLst>
          </p:cNvPr>
          <p:cNvGrpSpPr/>
          <p:nvPr/>
        </p:nvGrpSpPr>
        <p:grpSpPr>
          <a:xfrm>
            <a:off x="5250242" y="1309211"/>
            <a:ext cx="2960370" cy="3051041"/>
            <a:chOff x="5250242" y="1309211"/>
            <a:chExt cx="2960370" cy="3051041"/>
          </a:xfrm>
        </p:grpSpPr>
        <p:pic>
          <p:nvPicPr>
            <p:cNvPr id="2056" name="Picture 8" descr="Tấm trải chống dột, chống nóng, chống ồn mái tôn. Rọ đá. Vải địa kỹ thuật. Giấy  dầu chống thấm. Mới 100%, giá: 86.000đ, gọi: 0918 694 769, Quận Tân Bình -">
              <a:extLst>
                <a:ext uri="{FF2B5EF4-FFF2-40B4-BE49-F238E27FC236}">
                  <a16:creationId xmlns:a16="http://schemas.microsoft.com/office/drawing/2014/main" id="{645730F5-CB02-69D4-7ECE-332A65816E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0242" y="1309211"/>
              <a:ext cx="2960370" cy="2220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C99C77-0EFE-22A1-F541-E84CF0540159}"/>
                </a:ext>
              </a:extLst>
            </p:cNvPr>
            <p:cNvSpPr txBox="1"/>
            <p:nvPr/>
          </p:nvSpPr>
          <p:spPr>
            <a:xfrm>
              <a:off x="5673760" y="3960142"/>
              <a:ext cx="2430479" cy="400110"/>
            </a:xfrm>
            <a:prstGeom prst="rect">
              <a:avLst/>
            </a:prstGeom>
            <a:noFill/>
          </p:spPr>
          <p:txBody>
            <a:bodyPr wrap="square">
              <a:spAutoFit/>
            </a:bodyPr>
            <a:lstStyle/>
            <a:p>
              <a:r>
                <a:rPr lang="en-US" sz="2000" b="1">
                  <a:solidFill>
                    <a:schemeClr val="tx1"/>
                  </a:solidFill>
                  <a:latin typeface="Arial" panose="020B0604020202020204" pitchFamily="34" charset="0"/>
                  <a:ea typeface="Calibri" panose="020F0502020204030204" pitchFamily="34" charset="0"/>
                  <a:cs typeface="Times New Roman" panose="02020603050405020304" pitchFamily="18" charset="0"/>
                </a:rPr>
                <a:t>G</a:t>
              </a:r>
              <a:r>
                <a:rPr kumimoji="0" lang="vi-VN" sz="2000" b="1" i="0" u="none" strike="noStrike" kern="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iấy dầu lợp mái</a:t>
              </a:r>
              <a:endParaRPr lang="en-US" b="1">
                <a:solidFill>
                  <a:schemeClr val="tx1"/>
                </a:solidFill>
              </a:endParaRPr>
            </a:p>
          </p:txBody>
        </p:sp>
      </p:grpSp>
    </p:spTree>
    <p:extLst>
      <p:ext uri="{BB962C8B-B14F-4D97-AF65-F5344CB8AC3E}">
        <p14:creationId xmlns:p14="http://schemas.microsoft.com/office/powerpoint/2010/main" val="3148388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493"/>
        <p:cNvGrpSpPr/>
        <p:nvPr/>
      </p:nvGrpSpPr>
      <p:grpSpPr>
        <a:xfrm>
          <a:off x="0" y="0"/>
          <a:ext cx="0" cy="0"/>
          <a:chOff x="0" y="0"/>
          <a:chExt cx="0" cy="0"/>
        </a:xfrm>
      </p:grpSpPr>
      <p:sp>
        <p:nvSpPr>
          <p:cNvPr id="28" name="Google Shape;828;p51">
            <a:extLst>
              <a:ext uri="{FF2B5EF4-FFF2-40B4-BE49-F238E27FC236}">
                <a16:creationId xmlns:a16="http://schemas.microsoft.com/office/drawing/2014/main" id="{1DA47ABA-3FC0-EC46-6BF8-7691A741B463}"/>
              </a:ext>
            </a:extLst>
          </p:cNvPr>
          <p:cNvSpPr/>
          <p:nvPr/>
        </p:nvSpPr>
        <p:spPr>
          <a:xfrm>
            <a:off x="1298975" y="880545"/>
            <a:ext cx="6724147" cy="290979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29;p51">
            <a:extLst>
              <a:ext uri="{FF2B5EF4-FFF2-40B4-BE49-F238E27FC236}">
                <a16:creationId xmlns:a16="http://schemas.microsoft.com/office/drawing/2014/main" id="{B29C567A-37A5-641A-8893-87C4A62E36C1}"/>
              </a:ext>
            </a:extLst>
          </p:cNvPr>
          <p:cNvSpPr txBox="1">
            <a:spLocks noGrp="1"/>
          </p:cNvSpPr>
          <p:nvPr>
            <p:ph type="title"/>
          </p:nvPr>
        </p:nvSpPr>
        <p:spPr>
          <a:xfrm>
            <a:off x="1542324" y="976409"/>
            <a:ext cx="6302700" cy="2483522"/>
          </a:xfrm>
          <a:prstGeom prst="rect">
            <a:avLst/>
          </a:prstGeom>
        </p:spPr>
        <p:txBody>
          <a:bodyPr spcFirstLastPara="1" wrap="square" lIns="91425" tIns="91425" rIns="91425" bIns="91425" anchor="t" anchorCtr="0">
            <a:noAutofit/>
          </a:bodyPr>
          <a:lstStyle/>
          <a:p>
            <a:pPr algn="ctr">
              <a:lnSpc>
                <a:spcPct val="150000"/>
              </a:lnSpc>
            </a:pPr>
            <a:r>
              <a:rPr lang="fr-FR" sz="4800" b="1" dirty="0" err="1" smtClean="0">
                <a:solidFill>
                  <a:schemeClr val="bg1"/>
                </a:solidFill>
                <a:latin typeface="Arial" panose="020B0604020202020204" pitchFamily="34" charset="0"/>
                <a:ea typeface="DengXian Light" panose="020B0503020204020204" pitchFamily="2" charset="-122"/>
                <a:cs typeface="Arial" panose="020B0604020202020204" pitchFamily="34" charset="0"/>
              </a:rPr>
              <a:t>Tiết</a:t>
            </a:r>
            <a:r>
              <a:rPr lang="fr-FR" sz="4800" b="1" dirty="0" smtClean="0">
                <a:solidFill>
                  <a:schemeClr val="bg1"/>
                </a:solidFill>
                <a:latin typeface="Arial" panose="020B0604020202020204" pitchFamily="34" charset="0"/>
                <a:ea typeface="DengXian Light" panose="020B0503020204020204" pitchFamily="2" charset="-122"/>
                <a:cs typeface="Arial" panose="020B0604020202020204" pitchFamily="34" charset="0"/>
              </a:rPr>
              <a:t> 86,87 - </a:t>
            </a:r>
            <a:r>
              <a:rPr lang="fr-FR" sz="4800" b="1" kern="0" dirty="0" smtClean="0">
                <a:solidFill>
                  <a:schemeClr val="bg1"/>
                </a:solidFill>
                <a:effectLst/>
                <a:latin typeface="Arial" panose="020B0604020202020204" pitchFamily="34" charset="0"/>
                <a:ea typeface="DengXian Light" panose="020B0503020204020204" pitchFamily="2" charset="-122"/>
                <a:cs typeface="Arial" panose="020B0604020202020204" pitchFamily="34" charset="0"/>
              </a:rPr>
              <a:t>BÀI </a:t>
            </a:r>
            <a:r>
              <a:rPr lang="fr-FR" sz="4800" b="1" kern="0" dirty="0">
                <a:solidFill>
                  <a:schemeClr val="bg1"/>
                </a:solidFill>
                <a:effectLst/>
                <a:latin typeface="Arial" panose="020B0604020202020204" pitchFamily="34" charset="0"/>
                <a:ea typeface="DengXian Light" panose="020B0503020204020204" pitchFamily="2" charset="-122"/>
                <a:cs typeface="Arial" panose="020B0604020202020204" pitchFamily="34" charset="0"/>
              </a:rPr>
              <a:t>25: </a:t>
            </a:r>
            <a:br>
              <a:rPr lang="fr-FR" sz="4800" b="1" kern="0" dirty="0">
                <a:solidFill>
                  <a:schemeClr val="bg1"/>
                </a:solidFill>
                <a:effectLst/>
                <a:latin typeface="Arial" panose="020B0604020202020204" pitchFamily="34" charset="0"/>
                <a:ea typeface="DengXian Light" panose="020B0503020204020204" pitchFamily="2" charset="-122"/>
                <a:cs typeface="Arial" panose="020B0604020202020204" pitchFamily="34" charset="0"/>
              </a:rPr>
            </a:br>
            <a:r>
              <a:rPr lang="fr-FR" sz="4800" b="1" kern="0" dirty="0">
                <a:solidFill>
                  <a:schemeClr val="bg1"/>
                </a:solidFill>
                <a:effectLst/>
                <a:latin typeface="Arial" panose="020B0604020202020204" pitchFamily="34" charset="0"/>
                <a:ea typeface="DengXian Light" panose="020B0503020204020204" pitchFamily="2" charset="-122"/>
                <a:cs typeface="Arial" panose="020B0604020202020204" pitchFamily="34" charset="0"/>
              </a:rPr>
              <a:t>NGUỒN NHIÊN LIỆU</a:t>
            </a:r>
            <a:endParaRPr sz="4800" b="1" dirty="0">
              <a:solidFill>
                <a:schemeClr val="bg1"/>
              </a:solidFill>
              <a:latin typeface="Arial" panose="020B0604020202020204" pitchFamily="34" charset="0"/>
              <a:cs typeface="Arial" panose="020B0604020202020204" pitchFamily="34" charset="0"/>
            </a:endParaRPr>
          </a:p>
        </p:txBody>
      </p:sp>
      <p:sp>
        <p:nvSpPr>
          <p:cNvPr id="50" name="Freeform 7">
            <a:extLst>
              <a:ext uri="{FF2B5EF4-FFF2-40B4-BE49-F238E27FC236}">
                <a16:creationId xmlns:a16="http://schemas.microsoft.com/office/drawing/2014/main" id="{A8A3ED88-1F2B-C05A-15B2-494F88FA859A}"/>
              </a:ext>
            </a:extLst>
          </p:cNvPr>
          <p:cNvSpPr/>
          <p:nvPr/>
        </p:nvSpPr>
        <p:spPr>
          <a:xfrm>
            <a:off x="6361444" y="2571750"/>
            <a:ext cx="2486631" cy="2483522"/>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3"/>
            <a:stretch>
              <a:fillRect/>
            </a:stretch>
          </a:blipFill>
        </p:spPr>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533"/>
        <p:cNvGrpSpPr/>
        <p:nvPr/>
      </p:nvGrpSpPr>
      <p:grpSpPr>
        <a:xfrm>
          <a:off x="0" y="0"/>
          <a:ext cx="0" cy="0"/>
          <a:chOff x="0" y="0"/>
          <a:chExt cx="0" cy="0"/>
        </a:xfrm>
      </p:grpSpPr>
      <p:sp>
        <p:nvSpPr>
          <p:cNvPr id="6" name="TextBox 5">
            <a:extLst>
              <a:ext uri="{FF2B5EF4-FFF2-40B4-BE49-F238E27FC236}">
                <a16:creationId xmlns:a16="http://schemas.microsoft.com/office/drawing/2014/main" id="{64518EF7-AB28-1B0B-6382-089454BBC235}"/>
              </a:ext>
            </a:extLst>
          </p:cNvPr>
          <p:cNvSpPr txBox="1"/>
          <p:nvPr/>
        </p:nvSpPr>
        <p:spPr>
          <a:xfrm>
            <a:off x="2545942" y="442412"/>
            <a:ext cx="4575686" cy="584775"/>
          </a:xfrm>
          <a:prstGeom prst="rect">
            <a:avLst/>
          </a:prstGeom>
          <a:noFill/>
        </p:spPr>
        <p:txBody>
          <a:bodyPr wrap="square">
            <a:spAutoFit/>
          </a:bodyPr>
          <a:lstStyle/>
          <a:p>
            <a:pPr marL="0" marR="0" algn="ctr">
              <a:spcBef>
                <a:spcPts val="0"/>
              </a:spcBef>
              <a:spcAft>
                <a:spcPts val="1000"/>
              </a:spcAft>
            </a:pPr>
            <a:r>
              <a:rPr lang="en-US" sz="3200" b="1">
                <a:effectLst/>
                <a:latin typeface="+mj-lt"/>
                <a:ea typeface="Times New Roman" panose="02020603050405020304" pitchFamily="18" charset="0"/>
              </a:rPr>
              <a:t>NỘI DUNG BÀI HỌC</a:t>
            </a:r>
          </a:p>
        </p:txBody>
      </p:sp>
      <p:sp>
        <p:nvSpPr>
          <p:cNvPr id="7" name="Oval 6">
            <a:extLst>
              <a:ext uri="{FF2B5EF4-FFF2-40B4-BE49-F238E27FC236}">
                <a16:creationId xmlns:a16="http://schemas.microsoft.com/office/drawing/2014/main" id="{CB63C30B-B2BD-DDE5-01D2-EDE5E1F3A4D4}"/>
              </a:ext>
            </a:extLst>
          </p:cNvPr>
          <p:cNvSpPr/>
          <p:nvPr/>
        </p:nvSpPr>
        <p:spPr>
          <a:xfrm>
            <a:off x="3864078" y="1741777"/>
            <a:ext cx="707922" cy="584775"/>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lumMod val="50000"/>
                  </a:schemeClr>
                </a:solidFill>
              </a:rPr>
              <a:t>I</a:t>
            </a:r>
          </a:p>
        </p:txBody>
      </p:sp>
      <p:sp>
        <p:nvSpPr>
          <p:cNvPr id="8" name="Oval 7">
            <a:extLst>
              <a:ext uri="{FF2B5EF4-FFF2-40B4-BE49-F238E27FC236}">
                <a16:creationId xmlns:a16="http://schemas.microsoft.com/office/drawing/2014/main" id="{2DC63190-96FA-C7E5-6B33-2504258F5FEA}"/>
              </a:ext>
            </a:extLst>
          </p:cNvPr>
          <p:cNvSpPr/>
          <p:nvPr/>
        </p:nvSpPr>
        <p:spPr>
          <a:xfrm>
            <a:off x="3864078" y="3479916"/>
            <a:ext cx="707922" cy="584775"/>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chemeClr val="tx1">
                    <a:lumMod val="50000"/>
                  </a:schemeClr>
                </a:solidFill>
              </a:rPr>
              <a:t>II</a:t>
            </a:r>
            <a:endParaRPr lang="en-US" sz="2500" b="1" dirty="0">
              <a:solidFill>
                <a:schemeClr val="tx1">
                  <a:lumMod val="50000"/>
                </a:schemeClr>
              </a:solidFill>
            </a:endParaRPr>
          </a:p>
        </p:txBody>
      </p:sp>
      <p:sp>
        <p:nvSpPr>
          <p:cNvPr id="9" name="TextBox 8">
            <a:extLst>
              <a:ext uri="{FF2B5EF4-FFF2-40B4-BE49-F238E27FC236}">
                <a16:creationId xmlns:a16="http://schemas.microsoft.com/office/drawing/2014/main" id="{61E42BC4-4559-78B1-2FDA-20210FC107C2}"/>
              </a:ext>
            </a:extLst>
          </p:cNvPr>
          <p:cNvSpPr txBox="1"/>
          <p:nvPr/>
        </p:nvSpPr>
        <p:spPr>
          <a:xfrm>
            <a:off x="4925962" y="3475452"/>
            <a:ext cx="3412409" cy="461665"/>
          </a:xfrm>
          <a:prstGeom prst="rect">
            <a:avLst/>
          </a:prstGeom>
          <a:noFill/>
        </p:spPr>
        <p:txBody>
          <a:bodyPr wrap="square">
            <a:spAutoFit/>
          </a:bodyPr>
          <a:lstStyle/>
          <a:p>
            <a:r>
              <a:rPr lang="en-US" sz="2400" b="1">
                <a:latin typeface="+mj-lt"/>
              </a:rPr>
              <a:t>Nhiên liệu</a:t>
            </a:r>
          </a:p>
        </p:txBody>
      </p:sp>
      <p:sp>
        <p:nvSpPr>
          <p:cNvPr id="10" name="TextBox 9">
            <a:extLst>
              <a:ext uri="{FF2B5EF4-FFF2-40B4-BE49-F238E27FC236}">
                <a16:creationId xmlns:a16="http://schemas.microsoft.com/office/drawing/2014/main" id="{8932A1A9-86F7-7B3E-E8DD-516EBBF8728B}"/>
              </a:ext>
            </a:extLst>
          </p:cNvPr>
          <p:cNvSpPr txBox="1"/>
          <p:nvPr/>
        </p:nvSpPr>
        <p:spPr>
          <a:xfrm>
            <a:off x="4925962" y="1567459"/>
            <a:ext cx="3694470" cy="1131848"/>
          </a:xfrm>
          <a:prstGeom prst="rect">
            <a:avLst/>
          </a:prstGeom>
          <a:noFill/>
        </p:spPr>
        <p:txBody>
          <a:bodyPr wrap="square">
            <a:spAutoFit/>
          </a:bodyPr>
          <a:lstStyle/>
          <a:p>
            <a:pPr algn="just">
              <a:lnSpc>
                <a:spcPct val="150000"/>
              </a:lnSpc>
            </a:pPr>
            <a:r>
              <a:rPr lang="fr-FR" sz="2400" b="1"/>
              <a:t>Dầu mỏ, khí mỏ dầu và khí thiên nhiên</a:t>
            </a:r>
            <a:endParaRPr lang="en-US" sz="2400" b="1">
              <a:latin typeface="+mj-lt"/>
            </a:endParaRPr>
          </a:p>
        </p:txBody>
      </p:sp>
      <p:sp>
        <p:nvSpPr>
          <p:cNvPr id="12" name="Freeform 6">
            <a:extLst>
              <a:ext uri="{FF2B5EF4-FFF2-40B4-BE49-F238E27FC236}">
                <a16:creationId xmlns:a16="http://schemas.microsoft.com/office/drawing/2014/main" id="{8CEA0CBC-7467-35A7-FD53-F60946F31BCC}"/>
              </a:ext>
            </a:extLst>
          </p:cNvPr>
          <p:cNvSpPr/>
          <p:nvPr/>
        </p:nvSpPr>
        <p:spPr>
          <a:xfrm>
            <a:off x="180570" y="1265132"/>
            <a:ext cx="2842849" cy="328061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cxnSp>
        <p:nvCxnSpPr>
          <p:cNvPr id="3" name="Connector: Elbow 2">
            <a:extLst>
              <a:ext uri="{FF2B5EF4-FFF2-40B4-BE49-F238E27FC236}">
                <a16:creationId xmlns:a16="http://schemas.microsoft.com/office/drawing/2014/main" id="{0294B0A6-0E71-7FE0-BF18-A4E7414A8FCE}"/>
              </a:ext>
            </a:extLst>
          </p:cNvPr>
          <p:cNvCxnSpPr>
            <a:endCxn id="7" idx="2"/>
          </p:cNvCxnSpPr>
          <p:nvPr/>
        </p:nvCxnSpPr>
        <p:spPr>
          <a:xfrm flipV="1">
            <a:off x="2750574" y="2034165"/>
            <a:ext cx="1113504" cy="665142"/>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34091C4D-3A10-EE7B-28B5-415E502CEE6C}"/>
              </a:ext>
            </a:extLst>
          </p:cNvPr>
          <p:cNvCxnSpPr>
            <a:cxnSpLocks/>
            <a:endCxn id="8" idx="2"/>
          </p:cNvCxnSpPr>
          <p:nvPr/>
        </p:nvCxnSpPr>
        <p:spPr>
          <a:xfrm>
            <a:off x="2905432" y="3370006"/>
            <a:ext cx="958646" cy="402298"/>
          </a:xfrm>
          <a:prstGeom prst="bentConnector3">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6" name="TextBox 5">
            <a:extLst>
              <a:ext uri="{FF2B5EF4-FFF2-40B4-BE49-F238E27FC236}">
                <a16:creationId xmlns:a16="http://schemas.microsoft.com/office/drawing/2014/main" id="{99B40E23-07FC-AA43-5696-196B7EA204AE}"/>
              </a:ext>
            </a:extLst>
          </p:cNvPr>
          <p:cNvSpPr txBox="1"/>
          <p:nvPr/>
        </p:nvSpPr>
        <p:spPr>
          <a:xfrm>
            <a:off x="1359839" y="1431645"/>
            <a:ext cx="6735022" cy="1845570"/>
          </a:xfrm>
          <a:prstGeom prst="rect">
            <a:avLst/>
          </a:prstGeom>
          <a:noFill/>
        </p:spPr>
        <p:txBody>
          <a:bodyPr wrap="square">
            <a:spAutoFit/>
          </a:bodyPr>
          <a:lstStyle/>
          <a:p>
            <a:pPr marL="571500" indent="-571500" algn="ctr">
              <a:lnSpc>
                <a:spcPct val="170000"/>
              </a:lnSpc>
              <a:buAutoNum type="romanUcPeriod"/>
            </a:pPr>
            <a:r>
              <a:rPr lang="fr-FR" sz="3600" b="1"/>
              <a:t>DẦU MỎ, KHÍ MỎ DẦU VÀ </a:t>
            </a:r>
          </a:p>
          <a:p>
            <a:pPr algn="ctr">
              <a:lnSpc>
                <a:spcPct val="170000"/>
              </a:lnSpc>
            </a:pPr>
            <a:r>
              <a:rPr lang="fr-FR" sz="3600" b="1"/>
              <a:t>KHÍ THIÊN NHIÊN</a:t>
            </a:r>
            <a:endParaRPr lang="en-US" sz="3600" b="1">
              <a:latin typeface="+mj-lt"/>
            </a:endParaRPr>
          </a:p>
        </p:txBody>
      </p:sp>
      <p:sp>
        <p:nvSpPr>
          <p:cNvPr id="7" name="Freeform 5">
            <a:extLst>
              <a:ext uri="{FF2B5EF4-FFF2-40B4-BE49-F238E27FC236}">
                <a16:creationId xmlns:a16="http://schemas.microsoft.com/office/drawing/2014/main" id="{B3B10C0C-DD00-26A9-D6D3-64CBCAD479A4}"/>
              </a:ext>
            </a:extLst>
          </p:cNvPr>
          <p:cNvSpPr/>
          <p:nvPr/>
        </p:nvSpPr>
        <p:spPr>
          <a:xfrm>
            <a:off x="205740" y="3063982"/>
            <a:ext cx="1401834" cy="2079517"/>
          </a:xfrm>
          <a:custGeom>
            <a:avLst/>
            <a:gdLst/>
            <a:ahLst/>
            <a:cxnLst/>
            <a:rect l="l" t="t" r="r" b="b"/>
            <a:pathLst>
              <a:path w="2685842" h="4114800">
                <a:moveTo>
                  <a:pt x="0" y="0"/>
                </a:moveTo>
                <a:lnTo>
                  <a:pt x="2685842" y="0"/>
                </a:lnTo>
                <a:lnTo>
                  <a:pt x="268584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transition spd="med">
    <p:plu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545"/>
        <p:cNvGrpSpPr/>
        <p:nvPr/>
      </p:nvGrpSpPr>
      <p:grpSpPr>
        <a:xfrm>
          <a:off x="0" y="0"/>
          <a:ext cx="0" cy="0"/>
          <a:chOff x="0" y="0"/>
          <a:chExt cx="0" cy="0"/>
        </a:xfrm>
      </p:grpSpPr>
      <p:sp>
        <p:nvSpPr>
          <p:cNvPr id="6" name="TextBox 5">
            <a:extLst>
              <a:ext uri="{FF2B5EF4-FFF2-40B4-BE49-F238E27FC236}">
                <a16:creationId xmlns:a16="http://schemas.microsoft.com/office/drawing/2014/main" id="{E5C20C1C-CAA9-AD8E-BC20-3B3028BE3DDB}"/>
              </a:ext>
            </a:extLst>
          </p:cNvPr>
          <p:cNvSpPr txBox="1"/>
          <p:nvPr/>
        </p:nvSpPr>
        <p:spPr>
          <a:xfrm>
            <a:off x="1170004" y="337945"/>
            <a:ext cx="7569890" cy="477054"/>
          </a:xfrm>
          <a:prstGeom prst="rect">
            <a:avLst/>
          </a:prstGeom>
          <a:noFill/>
        </p:spPr>
        <p:txBody>
          <a:bodyPr wrap="square">
            <a:spAutoFit/>
          </a:bodyPr>
          <a:lstStyle/>
          <a:p>
            <a:pPr marL="0" marR="0" algn="just">
              <a:spcBef>
                <a:spcPts val="0"/>
              </a:spcBef>
              <a:spcAft>
                <a:spcPts val="0"/>
              </a:spcAft>
            </a:pPr>
            <a:r>
              <a:rPr lang="fr-FR" sz="2500" b="1">
                <a:solidFill>
                  <a:srgbClr val="C00000"/>
                </a:solidFill>
                <a:effectLst/>
                <a:latin typeface="+mj-lt"/>
                <a:ea typeface="Calibri" panose="020F0502020204030204" pitchFamily="34" charset="0"/>
                <a:cs typeface="Times New Roman" panose="02020603050405020304" pitchFamily="18" charset="0"/>
              </a:rPr>
              <a:t>1. Khái niệm, thành phần và trạng thái tự nhiên</a:t>
            </a:r>
            <a:endParaRPr lang="en-US" sz="2500">
              <a:solidFill>
                <a:srgbClr val="C00000"/>
              </a:solidFill>
              <a:effectLst/>
              <a:latin typeface="+mj-lt"/>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90761168-6AD9-4269-306C-82DE64958151}"/>
              </a:ext>
            </a:extLst>
          </p:cNvPr>
          <p:cNvGrpSpPr/>
          <p:nvPr/>
        </p:nvGrpSpPr>
        <p:grpSpPr>
          <a:xfrm>
            <a:off x="5169309" y="921849"/>
            <a:ext cx="3222523" cy="1290484"/>
            <a:chOff x="5029200" y="1373930"/>
            <a:chExt cx="3104535" cy="1290484"/>
          </a:xfrm>
        </p:grpSpPr>
        <p:sp>
          <p:nvSpPr>
            <p:cNvPr id="10" name="Cloud 9">
              <a:extLst>
                <a:ext uri="{FF2B5EF4-FFF2-40B4-BE49-F238E27FC236}">
                  <a16:creationId xmlns:a16="http://schemas.microsoft.com/office/drawing/2014/main" id="{C4F9E0EC-2EB0-D56C-DEC7-3C01D227452C}"/>
                </a:ext>
              </a:extLst>
            </p:cNvPr>
            <p:cNvSpPr/>
            <p:nvPr/>
          </p:nvSpPr>
          <p:spPr>
            <a:xfrm>
              <a:off x="5029200" y="1373930"/>
              <a:ext cx="3104535" cy="1290484"/>
            </a:xfrm>
            <a:prstGeom prst="cloud">
              <a:avLst/>
            </a:prstGeom>
            <a:solidFill>
              <a:schemeClr val="accent1">
                <a:lumMod val="20000"/>
                <a:lumOff val="8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203C3E-F3B5-BECE-4356-7EB4980E1991}"/>
                </a:ext>
              </a:extLst>
            </p:cNvPr>
            <p:cNvSpPr txBox="1"/>
            <p:nvPr/>
          </p:nvSpPr>
          <p:spPr>
            <a:xfrm>
              <a:off x="5456902" y="1539169"/>
              <a:ext cx="2249129" cy="960006"/>
            </a:xfrm>
            <a:prstGeom prst="rect">
              <a:avLst/>
            </a:prstGeom>
            <a:noFill/>
          </p:spPr>
          <p:txBody>
            <a:bodyPr wrap="square">
              <a:spAutoFit/>
            </a:bodyPr>
            <a:lstStyle/>
            <a:p>
              <a:pPr algn="ctr">
                <a:lnSpc>
                  <a:spcPct val="150000"/>
                </a:lnSpc>
              </a:pPr>
              <a:r>
                <a:rPr lang="fr-FR" sz="2000" kern="0">
                  <a:solidFill>
                    <a:schemeClr val="tx1">
                      <a:lumMod val="50000"/>
                    </a:schemeClr>
                  </a:solidFill>
                  <a:effectLst/>
                  <a:latin typeface="+mj-lt"/>
                  <a:ea typeface="Calibri" panose="020F0502020204030204" pitchFamily="34" charset="0"/>
                  <a:cs typeface="Times New Roman" panose="02020603050405020304" pitchFamily="18" charset="0"/>
                </a:rPr>
                <a:t>Trình bày cấu tạo của mỏ dầu</a:t>
              </a:r>
              <a:r>
                <a:rPr lang="vi-VN" sz="2000" kern="0">
                  <a:solidFill>
                    <a:schemeClr val="tx1">
                      <a:lumMod val="50000"/>
                    </a:schemeClr>
                  </a:solidFill>
                  <a:effectLst/>
                  <a:latin typeface="+mj-lt"/>
                  <a:ea typeface="Calibri" panose="020F0502020204030204" pitchFamily="34" charset="0"/>
                  <a:cs typeface="Times New Roman" panose="02020603050405020304" pitchFamily="18" charset="0"/>
                </a:rPr>
                <a:t>. </a:t>
              </a:r>
              <a:endParaRPr lang="en-US" sz="2000">
                <a:solidFill>
                  <a:schemeClr val="tx1">
                    <a:lumMod val="50000"/>
                  </a:schemeClr>
                </a:solidFill>
                <a:latin typeface="+mj-lt"/>
              </a:endParaRPr>
            </a:p>
          </p:txBody>
        </p:sp>
      </p:grpSp>
      <p:pic>
        <p:nvPicPr>
          <p:cNvPr id="3" name="Picture 2">
            <a:extLst>
              <a:ext uri="{FF2B5EF4-FFF2-40B4-BE49-F238E27FC236}">
                <a16:creationId xmlns:a16="http://schemas.microsoft.com/office/drawing/2014/main" id="{3FBC2170-A5F1-B8F8-7324-69537D6D448B}"/>
              </a:ext>
            </a:extLst>
          </p:cNvPr>
          <p:cNvPicPr>
            <a:picLocks noChangeAspect="1"/>
          </p:cNvPicPr>
          <p:nvPr/>
        </p:nvPicPr>
        <p:blipFill rotWithShape="1">
          <a:blip r:embed="rId3"/>
          <a:srcRect l="5601" t="8010" r="5962" b="7196"/>
          <a:stretch/>
        </p:blipFill>
        <p:spPr>
          <a:xfrm>
            <a:off x="457200" y="2212333"/>
            <a:ext cx="3937820" cy="1946788"/>
          </a:xfrm>
          <a:prstGeom prst="rect">
            <a:avLst/>
          </a:prstGeom>
          <a:ln>
            <a:noFill/>
          </a:ln>
          <a:effectLst>
            <a:outerShdw blurRad="190500" algn="tl" rotWithShape="0">
              <a:srgbClr val="000000">
                <a:alpha val="70000"/>
              </a:srgbClr>
            </a:outerShdw>
          </a:effectLst>
        </p:spPr>
      </p:pic>
      <p:sp>
        <p:nvSpPr>
          <p:cNvPr id="4" name="Freeform 6">
            <a:extLst>
              <a:ext uri="{FF2B5EF4-FFF2-40B4-BE49-F238E27FC236}">
                <a16:creationId xmlns:a16="http://schemas.microsoft.com/office/drawing/2014/main" id="{E6BD05C9-3F1B-8E5C-0321-C93A270D18E0}"/>
              </a:ext>
            </a:extLst>
          </p:cNvPr>
          <p:cNvSpPr/>
          <p:nvPr/>
        </p:nvSpPr>
        <p:spPr>
          <a:xfrm>
            <a:off x="6383744" y="2319184"/>
            <a:ext cx="1328493" cy="2824316"/>
          </a:xfrm>
          <a:custGeom>
            <a:avLst/>
            <a:gdLst/>
            <a:ahLst/>
            <a:cxnLst/>
            <a:rect l="l" t="t" r="r" b="b"/>
            <a:pathLst>
              <a:path w="1935507" h="4114800">
                <a:moveTo>
                  <a:pt x="0" y="0"/>
                </a:moveTo>
                <a:lnTo>
                  <a:pt x="1935508" y="0"/>
                </a:lnTo>
                <a:lnTo>
                  <a:pt x="19355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2">
            <a:extLst>
              <a:ext uri="{FF2B5EF4-FFF2-40B4-BE49-F238E27FC236}">
                <a16:creationId xmlns:a16="http://schemas.microsoft.com/office/drawing/2014/main" id="{57A04E8E-248F-C409-85F0-918706D41EE3}"/>
              </a:ext>
            </a:extLst>
          </p:cNvPr>
          <p:cNvGrpSpPr/>
          <p:nvPr/>
        </p:nvGrpSpPr>
        <p:grpSpPr>
          <a:xfrm>
            <a:off x="114894" y="1009396"/>
            <a:ext cx="3075639" cy="875665"/>
            <a:chOff x="114894" y="1009396"/>
            <a:chExt cx="3075639" cy="875665"/>
          </a:xfrm>
        </p:grpSpPr>
        <p:sp>
          <p:nvSpPr>
            <p:cNvPr id="8" name="Arrow: Pentagon 7">
              <a:extLst>
                <a:ext uri="{FF2B5EF4-FFF2-40B4-BE49-F238E27FC236}">
                  <a16:creationId xmlns:a16="http://schemas.microsoft.com/office/drawing/2014/main" id="{FB64EEC3-4CC7-AE90-BDE3-10FF7AF88B61}"/>
                </a:ext>
              </a:extLst>
            </p:cNvPr>
            <p:cNvSpPr/>
            <p:nvPr/>
          </p:nvSpPr>
          <p:spPr>
            <a:xfrm>
              <a:off x="557946" y="1167772"/>
              <a:ext cx="2632587" cy="496996"/>
            </a:xfrm>
            <a:prstGeom prst="homePlate">
              <a:avLst/>
            </a:prstGeom>
            <a:solidFill>
              <a:schemeClr val="tx2"/>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50000"/>
                    </a:schemeClr>
                  </a:solidFill>
                </a:rPr>
                <a:t>Quan sát hình ảnh</a:t>
              </a:r>
            </a:p>
          </p:txBody>
        </p:sp>
        <p:sp>
          <p:nvSpPr>
            <p:cNvPr id="5" name="Freeform 8">
              <a:extLst>
                <a:ext uri="{FF2B5EF4-FFF2-40B4-BE49-F238E27FC236}">
                  <a16:creationId xmlns:a16="http://schemas.microsoft.com/office/drawing/2014/main" id="{D7E2470C-3627-BF04-5C29-FA720FC9CDD7}"/>
                </a:ext>
              </a:extLst>
            </p:cNvPr>
            <p:cNvSpPr/>
            <p:nvPr/>
          </p:nvSpPr>
          <p:spPr>
            <a:xfrm>
              <a:off x="114894" y="1009396"/>
              <a:ext cx="684611" cy="875665"/>
            </a:xfrm>
            <a:custGeom>
              <a:avLst/>
              <a:gdLst/>
              <a:ahLst/>
              <a:cxnLst/>
              <a:rect l="l" t="t" r="r" b="b"/>
              <a:pathLst>
                <a:path w="3217025" h="4114800">
                  <a:moveTo>
                    <a:pt x="0" y="0"/>
                  </a:moveTo>
                  <a:lnTo>
                    <a:pt x="3217025" y="0"/>
                  </a:lnTo>
                  <a:lnTo>
                    <a:pt x="32170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71"/>
        <p:cNvGrpSpPr/>
        <p:nvPr/>
      </p:nvGrpSpPr>
      <p:grpSpPr>
        <a:xfrm>
          <a:off x="0" y="0"/>
          <a:ext cx="0" cy="0"/>
          <a:chOff x="0" y="0"/>
          <a:chExt cx="0" cy="0"/>
        </a:xfrm>
      </p:grpSpPr>
      <p:sp>
        <p:nvSpPr>
          <p:cNvPr id="8" name="TextBox 7">
            <a:extLst>
              <a:ext uri="{FF2B5EF4-FFF2-40B4-BE49-F238E27FC236}">
                <a16:creationId xmlns:a16="http://schemas.microsoft.com/office/drawing/2014/main" id="{12E84E68-91EF-0F05-5AE4-6F2B2DF98289}"/>
              </a:ext>
            </a:extLst>
          </p:cNvPr>
          <p:cNvSpPr txBox="1"/>
          <p:nvPr/>
        </p:nvSpPr>
        <p:spPr>
          <a:xfrm>
            <a:off x="3201137" y="360352"/>
            <a:ext cx="2418736" cy="477054"/>
          </a:xfrm>
          <a:prstGeom prst="rect">
            <a:avLst/>
          </a:prstGeom>
          <a:noFill/>
        </p:spPr>
        <p:txBody>
          <a:bodyPr wrap="square" rtlCol="0">
            <a:spAutoFit/>
          </a:bodyPr>
          <a:lstStyle/>
          <a:p>
            <a:pPr algn="ctr"/>
            <a:r>
              <a:rPr lang="en-US" sz="2500" b="1">
                <a:solidFill>
                  <a:srgbClr val="FF0000"/>
                </a:solidFill>
              </a:rPr>
              <a:t>GHI NHỚ</a:t>
            </a:r>
          </a:p>
        </p:txBody>
      </p:sp>
      <p:pic>
        <p:nvPicPr>
          <p:cNvPr id="10" name="Picture 9">
            <a:extLst>
              <a:ext uri="{FF2B5EF4-FFF2-40B4-BE49-F238E27FC236}">
                <a16:creationId xmlns:a16="http://schemas.microsoft.com/office/drawing/2014/main" id="{4E74F0CA-7E2F-4076-C628-C00EBFAE7B0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31260" y="1405493"/>
            <a:ext cx="2687923" cy="3048802"/>
          </a:xfrm>
          <a:prstGeom prst="rect">
            <a:avLst/>
          </a:prstGeom>
        </p:spPr>
      </p:pic>
      <p:grpSp>
        <p:nvGrpSpPr>
          <p:cNvPr id="13" name="Group 12">
            <a:extLst>
              <a:ext uri="{FF2B5EF4-FFF2-40B4-BE49-F238E27FC236}">
                <a16:creationId xmlns:a16="http://schemas.microsoft.com/office/drawing/2014/main" id="{544E7D80-7804-87B2-3CD1-DAABC83A4137}"/>
              </a:ext>
            </a:extLst>
          </p:cNvPr>
          <p:cNvGrpSpPr/>
          <p:nvPr/>
        </p:nvGrpSpPr>
        <p:grpSpPr>
          <a:xfrm>
            <a:off x="324817" y="1214993"/>
            <a:ext cx="5421753" cy="1165860"/>
            <a:chOff x="198120" y="1135380"/>
            <a:chExt cx="4716780" cy="1165860"/>
          </a:xfrm>
        </p:grpSpPr>
        <p:sp>
          <p:nvSpPr>
            <p:cNvPr id="11" name="Rectangle 10">
              <a:extLst>
                <a:ext uri="{FF2B5EF4-FFF2-40B4-BE49-F238E27FC236}">
                  <a16:creationId xmlns:a16="http://schemas.microsoft.com/office/drawing/2014/main" id="{8B8F476D-E411-4997-6CB8-6E9D373915DD}"/>
                </a:ext>
              </a:extLst>
            </p:cNvPr>
            <p:cNvSpPr/>
            <p:nvPr/>
          </p:nvSpPr>
          <p:spPr>
            <a:xfrm>
              <a:off x="198120" y="1135380"/>
              <a:ext cx="4373880" cy="97536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a:latin typeface="+mj-lt"/>
              </a:endParaRPr>
            </a:p>
          </p:txBody>
        </p:sp>
        <p:sp>
          <p:nvSpPr>
            <p:cNvPr id="12" name="Rectangle 11">
              <a:extLst>
                <a:ext uri="{FF2B5EF4-FFF2-40B4-BE49-F238E27FC236}">
                  <a16:creationId xmlns:a16="http://schemas.microsoft.com/office/drawing/2014/main" id="{82C51795-41EE-26E4-9A6A-F45842A312A7}"/>
                </a:ext>
              </a:extLst>
            </p:cNvPr>
            <p:cNvSpPr/>
            <p:nvPr/>
          </p:nvSpPr>
          <p:spPr>
            <a:xfrm>
              <a:off x="358140" y="1325880"/>
              <a:ext cx="4556760" cy="975360"/>
            </a:xfrm>
            <a:prstGeom prst="rect">
              <a:avLst/>
            </a:prstGeom>
            <a:solidFill>
              <a:schemeClr val="tx2"/>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a:solidFill>
                    <a:srgbClr val="000000"/>
                  </a:solidFill>
                  <a:effectLst/>
                  <a:latin typeface="+mj-lt"/>
                  <a:ea typeface="Calibri" panose="020F0502020204030204" pitchFamily="34" charset="0"/>
                  <a:cs typeface="Times New Roman" panose="02020603050405020304" pitchFamily="18" charset="0"/>
                </a:rPr>
                <a:t>Dầu mỏ là nhiên liệu hóa thạch, thành phần chính là hydrocarbon.</a:t>
              </a:r>
              <a:endParaRPr lang="en-US" sz="2000">
                <a:latin typeface="+mj-lt"/>
                <a:ea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93DC85B9-ACF4-528B-6970-9AA7B85C907C}"/>
              </a:ext>
            </a:extLst>
          </p:cNvPr>
          <p:cNvGrpSpPr/>
          <p:nvPr/>
        </p:nvGrpSpPr>
        <p:grpSpPr>
          <a:xfrm>
            <a:off x="324817" y="3009900"/>
            <a:ext cx="5349856" cy="1165860"/>
            <a:chOff x="198120" y="1135380"/>
            <a:chExt cx="4716780" cy="1165860"/>
          </a:xfrm>
        </p:grpSpPr>
        <p:sp>
          <p:nvSpPr>
            <p:cNvPr id="15" name="Rectangle 14">
              <a:extLst>
                <a:ext uri="{FF2B5EF4-FFF2-40B4-BE49-F238E27FC236}">
                  <a16:creationId xmlns:a16="http://schemas.microsoft.com/office/drawing/2014/main" id="{DF88B447-B72B-CB70-F8AD-F0A32C8D0BF8}"/>
                </a:ext>
              </a:extLst>
            </p:cNvPr>
            <p:cNvSpPr/>
            <p:nvPr/>
          </p:nvSpPr>
          <p:spPr>
            <a:xfrm>
              <a:off x="198120" y="1135380"/>
              <a:ext cx="4373880" cy="97536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a:latin typeface="+mj-lt"/>
              </a:endParaRPr>
            </a:p>
          </p:txBody>
        </p:sp>
        <p:sp>
          <p:nvSpPr>
            <p:cNvPr id="16" name="Rectangle 15">
              <a:extLst>
                <a:ext uri="{FF2B5EF4-FFF2-40B4-BE49-F238E27FC236}">
                  <a16:creationId xmlns:a16="http://schemas.microsoft.com/office/drawing/2014/main" id="{8DA3ECBB-C7B7-F80B-B98B-93BEE518EA2C}"/>
                </a:ext>
              </a:extLst>
            </p:cNvPr>
            <p:cNvSpPr/>
            <p:nvPr/>
          </p:nvSpPr>
          <p:spPr>
            <a:xfrm>
              <a:off x="358140" y="1325880"/>
              <a:ext cx="4556760" cy="975360"/>
            </a:xfrm>
            <a:prstGeom prst="rect">
              <a:avLst/>
            </a:prstGeom>
            <a:solidFill>
              <a:schemeClr val="tx2"/>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a:solidFill>
                    <a:srgbClr val="000000"/>
                  </a:solidFill>
                  <a:effectLst/>
                  <a:latin typeface="+mj-lt"/>
                  <a:ea typeface="Calibri" panose="020F0502020204030204" pitchFamily="34" charset="0"/>
                  <a:cs typeface="Times New Roman" panose="02020603050405020304" pitchFamily="18" charset="0"/>
                </a:rPr>
                <a:t>Dầu mỏ thường tập trung thành những khu vực ở trong lòng đất, gọi là các mỏ dầu.</a:t>
              </a:r>
              <a:endParaRPr lang="en-US" sz="2000">
                <a:effectLst/>
                <a:latin typeface="+mj-lt"/>
                <a:ea typeface="Calibri" panose="020F0502020204030204" pitchFamily="34" charset="0"/>
                <a:cs typeface="Times New Roman" panose="020206030504050203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inimalist Business Slides XL by Slidesgo">
  <a:themeElements>
    <a:clrScheme name="Simple Light">
      <a:dk1>
        <a:srgbClr val="000000"/>
      </a:dk1>
      <a:lt1>
        <a:srgbClr val="F5F2EE"/>
      </a:lt1>
      <a:dk2>
        <a:srgbClr val="000000"/>
      </a:dk2>
      <a:lt2>
        <a:srgbClr val="EEEEEE"/>
      </a:lt2>
      <a:accent1>
        <a:srgbClr val="3F3533"/>
      </a:accent1>
      <a:accent2>
        <a:srgbClr val="3F3533"/>
      </a:accent2>
      <a:accent3>
        <a:srgbClr val="3F3533"/>
      </a:accent3>
      <a:accent4>
        <a:srgbClr val="3F3533"/>
      </a:accent4>
      <a:accent5>
        <a:srgbClr val="3F3533"/>
      </a:accent5>
      <a:accent6>
        <a:srgbClr val="3F353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1672</TotalTime>
  <Words>1308</Words>
  <Application>Microsoft Office PowerPoint</Application>
  <PresentationFormat>On-screen Show (16:9)</PresentationFormat>
  <Paragraphs>195</Paragraphs>
  <Slides>37</Slides>
  <Notes>31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37</vt:i4>
      </vt:variant>
    </vt:vector>
  </HeadingPairs>
  <TitlesOfParts>
    <vt:vector size="49" baseType="lpstr">
      <vt:lpstr>DengXian Light</vt:lpstr>
      <vt:lpstr>Montserrat</vt:lpstr>
      <vt:lpstr>Merriweather Light</vt:lpstr>
      <vt:lpstr>Calibri</vt:lpstr>
      <vt:lpstr>Wingdings</vt:lpstr>
      <vt:lpstr>Vidaloka</vt:lpstr>
      <vt:lpstr>Crimson Text</vt:lpstr>
      <vt:lpstr>Arial</vt:lpstr>
      <vt:lpstr>Lato</vt:lpstr>
      <vt:lpstr>Times New Roman</vt:lpstr>
      <vt:lpstr>Minimalist Business Slides XL by Slidesgo</vt:lpstr>
      <vt:lpstr>Office Theme</vt:lpstr>
      <vt:lpstr>PowerPoint Presentation</vt:lpstr>
      <vt:lpstr>PowerPoint Presentation</vt:lpstr>
      <vt:lpstr>PowerPoint Presentation</vt:lpstr>
      <vt:lpstr>PowerPoint Presentation</vt:lpstr>
      <vt:lpstr>Tiết 86,87 - BÀI 25:  NGUỒN NHIÊN LIỆU</vt:lpstr>
      <vt:lpstr>PowerPoint Presentation</vt:lpstr>
      <vt:lpstr>PowerPoint Presentation</vt:lpstr>
      <vt:lpstr>PowerPoint Presentation</vt:lpstr>
      <vt:lpstr>PowerPoint Presentation</vt:lpstr>
      <vt:lpstr>PowerPoint Presentation</vt:lpstr>
      <vt:lpstr>PowerPoint Presentation</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cp:revision>
  <dcterms:modified xsi:type="dcterms:W3CDTF">2026-04-04T08:18:46Z</dcterms:modified>
</cp:coreProperties>
</file>