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fntdata" ContentType="application/x-fontdata"/>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2" r:id="rId1"/>
  </p:sldMasterIdLst>
  <p:notesMasterIdLst>
    <p:notesMasterId r:id="rId28"/>
  </p:notesMasterIdLst>
  <p:sldIdLst>
    <p:sldId id="311" r:id="rId2"/>
    <p:sldId id="312" r:id="rId3"/>
    <p:sldId id="315" r:id="rId4"/>
    <p:sldId id="313" r:id="rId5"/>
    <p:sldId id="314" r:id="rId6"/>
    <p:sldId id="316" r:id="rId7"/>
    <p:sldId id="319" r:id="rId8"/>
    <p:sldId id="318" r:id="rId9"/>
    <p:sldId id="320" r:id="rId10"/>
    <p:sldId id="261" r:id="rId11"/>
    <p:sldId id="264" r:id="rId12"/>
    <p:sldId id="321" r:id="rId13"/>
    <p:sldId id="266" r:id="rId14"/>
    <p:sldId id="322" r:id="rId15"/>
    <p:sldId id="323" r:id="rId16"/>
    <p:sldId id="268" r:id="rId17"/>
    <p:sldId id="270" r:id="rId18"/>
    <p:sldId id="324" r:id="rId19"/>
    <p:sldId id="325" r:id="rId20"/>
    <p:sldId id="327" r:id="rId21"/>
    <p:sldId id="326" r:id="rId22"/>
    <p:sldId id="328" r:id="rId23"/>
    <p:sldId id="329" r:id="rId24"/>
    <p:sldId id="277" r:id="rId25"/>
    <p:sldId id="272" r:id="rId26"/>
    <p:sldId id="267" r:id="rId27"/>
  </p:sldIdLst>
  <p:sldSz cx="9144000" cy="5143500" type="screen16x9"/>
  <p:notesSz cx="6858000" cy="9144000"/>
  <p:embeddedFontLst>
    <p:embeddedFont>
      <p:font typeface="Calibri" panose="020F0502020204030204" pitchFamily="34" charset="0"/>
      <p:regular r:id="rId29"/>
      <p:bold r:id="rId30"/>
      <p:italic r:id="rId31"/>
      <p:boldItalic r:id="rId32"/>
    </p:embeddedFont>
    <p:embeddedFont>
      <p:font typeface="Michroma" panose="020B0604020202020204" charset="0"/>
      <p:regular r:id="rId33"/>
    </p:embeddedFont>
    <p:embeddedFont>
      <p:font typeface="Nunito" panose="020B0604020202020204" charset="0"/>
      <p:regular r:id="rId34"/>
      <p:bold r:id="rId35"/>
      <p:italic r:id="rId36"/>
      <p:boldItalic r:id="rId37"/>
    </p:embeddedFont>
    <p:embeddedFont>
      <p:font typeface="Lora Medium" panose="020B0604020202020204" charset="0"/>
      <p:regular r:id="rId38"/>
      <p:bold r:id="rId39"/>
      <p:italic r:id="rId40"/>
      <p:boldItalic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CF7FF"/>
    <a:srgbClr val="9A26E7"/>
    <a:srgbClr val="DCF0C6"/>
    <a:srgbClr val="C5F0FF"/>
    <a:srgbClr val="FFEEB9"/>
    <a:srgbClr val="28EE28"/>
    <a:srgbClr val="084308"/>
    <a:srgbClr val="8D4A37"/>
    <a:srgbClr val="E3C1B8"/>
    <a:srgbClr val="4257A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835786F-8BAD-4130-9212-889B6308AA16}" v="1917" dt="2024-04-03T07:20:03.599"/>
  </p1510:revLst>
</p1510:revInfo>
</file>

<file path=ppt/tableStyles.xml><?xml version="1.0" encoding="utf-8"?>
<a:tblStyleLst xmlns:a="http://schemas.openxmlformats.org/drawingml/2006/main" def="{64397081-6639-4FBA-ACB9-AC85FC13B639}">
  <a:tblStyle styleId="{64397081-6639-4FBA-ACB9-AC85FC13B63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7" d="100"/>
          <a:sy n="77" d="100"/>
        </p:scale>
        <p:origin x="98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presProps" Target="presProps.xml"/><Relationship Id="rId63"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20" Type="http://schemas.openxmlformats.org/officeDocument/2006/relationships/slide" Target="slides/slide19.xml"/><Relationship Id="rId41"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12538201f99_0_2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9" name="Google Shape;379;g12538201f99_0_2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62224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12538201f99_0_2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1" name="Google Shape;471;g12538201f99_0_2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Nhấn vào tên nguyên tố để quay lại slide câu hỏi</a:t>
            </a:r>
          </a:p>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12538201f99_0_2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1" name="Google Shape;471;g12538201f99_0_2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Nhấn vào tên nguyên tố để quay lại slide câu hỏi</a:t>
            </a:r>
          </a:p>
          <a:p>
            <a:pPr marL="0" lvl="0" indent="0" algn="l" rtl="0">
              <a:spcBef>
                <a:spcPts val="0"/>
              </a:spcBef>
              <a:spcAft>
                <a:spcPts val="0"/>
              </a:spcAft>
              <a:buNone/>
            </a:pPr>
            <a:endParaRPr/>
          </a:p>
        </p:txBody>
      </p:sp>
    </p:spTree>
    <p:extLst>
      <p:ext uri="{BB962C8B-B14F-4D97-AF65-F5344CB8AC3E}">
        <p14:creationId xmlns:p14="http://schemas.microsoft.com/office/powerpoint/2010/main" val="1681032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12538201f99_0_2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1" name="Google Shape;471;g12538201f99_0_2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Nhấn vào tên nguyên tố để quay lại slide câu hỏi</a:t>
            </a:r>
          </a:p>
          <a:p>
            <a:pPr marL="0" lvl="0" indent="0" algn="l" rtl="0">
              <a:spcBef>
                <a:spcPts val="0"/>
              </a:spcBef>
              <a:spcAft>
                <a:spcPts val="0"/>
              </a:spcAft>
              <a:buNone/>
            </a:pPr>
            <a:endParaRPr/>
          </a:p>
        </p:txBody>
      </p:sp>
    </p:spTree>
    <p:extLst>
      <p:ext uri="{BB962C8B-B14F-4D97-AF65-F5344CB8AC3E}">
        <p14:creationId xmlns:p14="http://schemas.microsoft.com/office/powerpoint/2010/main" val="31911534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12538201f99_0_2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1" name="Google Shape;471;g12538201f99_0_2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Nhấn vào tên nguyên tố để quay lại slide câu hỏi</a:t>
            </a:r>
          </a:p>
          <a:p>
            <a:pPr marL="0" lvl="0" indent="0" algn="l" rtl="0">
              <a:spcBef>
                <a:spcPts val="0"/>
              </a:spcBef>
              <a:spcAft>
                <a:spcPts val="0"/>
              </a:spcAft>
              <a:buNone/>
            </a:pPr>
            <a:endParaRPr/>
          </a:p>
        </p:txBody>
      </p:sp>
    </p:spTree>
    <p:extLst>
      <p:ext uri="{BB962C8B-B14F-4D97-AF65-F5344CB8AC3E}">
        <p14:creationId xmlns:p14="http://schemas.microsoft.com/office/powerpoint/2010/main" val="9881564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12538201f99_0_2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1" name="Google Shape;471;g12538201f99_0_2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Nhấn vào tên nguyên tố để quay lại slide câu hỏi</a:t>
            </a:r>
          </a:p>
          <a:p>
            <a:pPr marL="0" lvl="0" indent="0" algn="l" rtl="0">
              <a:spcBef>
                <a:spcPts val="0"/>
              </a:spcBef>
              <a:spcAft>
                <a:spcPts val="0"/>
              </a:spcAft>
              <a:buNone/>
            </a:pPr>
            <a:endParaRPr/>
          </a:p>
        </p:txBody>
      </p:sp>
    </p:spTree>
    <p:extLst>
      <p:ext uri="{BB962C8B-B14F-4D97-AF65-F5344CB8AC3E}">
        <p14:creationId xmlns:p14="http://schemas.microsoft.com/office/powerpoint/2010/main" val="30070445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12538201f99_0_2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1" name="Google Shape;471;g12538201f99_0_2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Nhấn vào tên nguyên tố để quay lại slide câu hỏi</a:t>
            </a:r>
          </a:p>
          <a:p>
            <a:pPr marL="0" lvl="0" indent="0" algn="l" rtl="0">
              <a:spcBef>
                <a:spcPts val="0"/>
              </a:spcBef>
              <a:spcAft>
                <a:spcPts val="0"/>
              </a:spcAft>
              <a:buNone/>
            </a:pPr>
            <a:endParaRPr/>
          </a:p>
        </p:txBody>
      </p:sp>
    </p:spTree>
    <p:extLst>
      <p:ext uri="{BB962C8B-B14F-4D97-AF65-F5344CB8AC3E}">
        <p14:creationId xmlns:p14="http://schemas.microsoft.com/office/powerpoint/2010/main" val="1184601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12538201f99_0_2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1" name="Google Shape;471;g12538201f99_0_2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r>
              <a:rPr lang="en-US"/>
              <a:t>Nhấn vào tên nguyên tố để quay lại slide câu hỏi</a:t>
            </a:r>
            <a:endParaRPr/>
          </a:p>
        </p:txBody>
      </p:sp>
    </p:spTree>
    <p:extLst>
      <p:ext uri="{BB962C8B-B14F-4D97-AF65-F5344CB8AC3E}">
        <p14:creationId xmlns:p14="http://schemas.microsoft.com/office/powerpoint/2010/main" val="1095234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g12538201f99_0_3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1" name="Google Shape;611;g12538201f99_0_3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g12538201f99_0_2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7" name="Google Shape;517;g12538201f99_0_2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12538201f99_0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12538201f99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1148badb46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1148badb46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155460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1148badb46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1148badb46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72137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1148badb46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1148badb46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312041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12538201f9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 name="Google Shape;334;g12538201f9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12538201f99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 name="Google Shape;366;g12538201f99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12538201f99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 name="Google Shape;366;g12538201f99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012792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12538201f99_0_9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7" name="Google Shape;387;g12538201f99_0_9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12538201f99_0_1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8" name="Google Shape;418;g12538201f99_0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r>
              <a:rPr lang="en-US"/>
              <a:t>Nhấn vào hình nguyên tố hóa học để chuyển sang slide câu hỏi.</a:t>
            </a:r>
          </a:p>
          <a:p>
            <a:pPr marL="171450" lvl="0" indent="-171450" algn="l" rtl="0">
              <a:spcBef>
                <a:spcPts val="0"/>
              </a:spcBef>
              <a:spcAft>
                <a:spcPts val="0"/>
              </a:spcAft>
            </a:pPr>
            <a:r>
              <a:rPr lang="en-US"/>
              <a:t>Nhấn vào hình “Bạn đang làm thí nghiệm hóa học” để chuyển sang slide vận dụng.</a:t>
            </a:r>
          </a:p>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20000" y="1525900"/>
            <a:ext cx="5737500" cy="2541600"/>
          </a:xfrm>
          <a:prstGeom prst="rect">
            <a:avLst/>
          </a:prstGeom>
        </p:spPr>
        <p:txBody>
          <a:bodyPr spcFirstLastPara="1" wrap="square" lIns="91425" tIns="0" rIns="91425" bIns="0" anchor="ctr" anchorCtr="0">
            <a:noAutofit/>
          </a:bodyPr>
          <a:lstStyle>
            <a:lvl1pPr lvl="0" algn="l">
              <a:spcBef>
                <a:spcPts val="0"/>
              </a:spcBef>
              <a:spcAft>
                <a:spcPts val="0"/>
              </a:spcAft>
              <a:buSzPts val="5200"/>
              <a:buNone/>
              <a:defRPr sz="5000" b="1">
                <a:latin typeface="Michroma"/>
                <a:ea typeface="Michroma"/>
                <a:cs typeface="Michroma"/>
                <a:sym typeface="Michroma"/>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720000" y="4285924"/>
            <a:ext cx="4733700" cy="313500"/>
          </a:xfrm>
          <a:prstGeom prst="rect">
            <a:avLst/>
          </a:prstGeom>
        </p:spPr>
        <p:txBody>
          <a:bodyPr spcFirstLastPara="1" wrap="square" lIns="91425" tIns="0" rIns="91425" bIns="0" anchor="t" anchorCtr="0">
            <a:noAutofit/>
          </a:bodyPr>
          <a:lstStyle>
            <a:lvl1pPr lvl="0">
              <a:lnSpc>
                <a:spcPct val="100000"/>
              </a:lnSpc>
              <a:spcBef>
                <a:spcPts val="0"/>
              </a:spcBef>
              <a:spcAft>
                <a:spcPts val="0"/>
              </a:spcAft>
              <a:buSzPts val="2800"/>
              <a:buNone/>
              <a:defRPr>
                <a:latin typeface="Nunito"/>
                <a:ea typeface="Nunito"/>
                <a:cs typeface="Nunito"/>
                <a:sym typeface="Nunito"/>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pic>
        <p:nvPicPr>
          <p:cNvPr id="11" name="Google Shape;11;p2"/>
          <p:cNvPicPr preferRelativeResize="0"/>
          <p:nvPr/>
        </p:nvPicPr>
        <p:blipFill>
          <a:blip r:embed="rId2">
            <a:alphaModFix/>
          </a:blip>
          <a:stretch>
            <a:fillRect/>
          </a:stretch>
        </p:blipFill>
        <p:spPr>
          <a:xfrm rot="900000">
            <a:off x="1648475" y="-2225937"/>
            <a:ext cx="9143999" cy="4776075"/>
          </a:xfrm>
          <a:prstGeom prst="rect">
            <a:avLst/>
          </a:prstGeom>
          <a:noFill/>
          <a:ln>
            <a:noFill/>
          </a:ln>
        </p:spPr>
      </p:pic>
      <p:pic>
        <p:nvPicPr>
          <p:cNvPr id="12" name="Google Shape;12;p2"/>
          <p:cNvPicPr preferRelativeResize="0"/>
          <p:nvPr/>
        </p:nvPicPr>
        <p:blipFill>
          <a:blip r:embed="rId3">
            <a:alphaModFix/>
          </a:blip>
          <a:stretch>
            <a:fillRect/>
          </a:stretch>
        </p:blipFill>
        <p:spPr>
          <a:xfrm>
            <a:off x="2068500" y="-472075"/>
            <a:ext cx="861600" cy="864600"/>
          </a:xfrm>
          <a:prstGeom prst="rect">
            <a:avLst/>
          </a:prstGeom>
          <a:noFill/>
          <a:ln>
            <a:noFill/>
          </a:ln>
        </p:spPr>
      </p:pic>
      <p:pic>
        <p:nvPicPr>
          <p:cNvPr id="13" name="Google Shape;13;p2"/>
          <p:cNvPicPr preferRelativeResize="0"/>
          <p:nvPr/>
        </p:nvPicPr>
        <p:blipFill>
          <a:blip r:embed="rId4">
            <a:alphaModFix/>
          </a:blip>
          <a:stretch>
            <a:fillRect/>
          </a:stretch>
        </p:blipFill>
        <p:spPr>
          <a:xfrm>
            <a:off x="273250" y="-341450"/>
            <a:ext cx="963300" cy="1007100"/>
          </a:xfrm>
          <a:prstGeom prst="rect">
            <a:avLst/>
          </a:prstGeom>
          <a:noFill/>
          <a:ln>
            <a:noFill/>
          </a:ln>
        </p:spPr>
      </p:pic>
      <p:pic>
        <p:nvPicPr>
          <p:cNvPr id="14" name="Google Shape;14;p2"/>
          <p:cNvPicPr preferRelativeResize="0"/>
          <p:nvPr/>
        </p:nvPicPr>
        <p:blipFill>
          <a:blip r:embed="rId4">
            <a:alphaModFix/>
          </a:blip>
          <a:stretch>
            <a:fillRect/>
          </a:stretch>
        </p:blipFill>
        <p:spPr>
          <a:xfrm rot="-4499967">
            <a:off x="8293190" y="3794996"/>
            <a:ext cx="675571" cy="706309"/>
          </a:xfrm>
          <a:prstGeom prst="rect">
            <a:avLst/>
          </a:prstGeom>
          <a:noFill/>
          <a:ln>
            <a:noFill/>
          </a:ln>
        </p:spPr>
      </p:pic>
      <p:pic>
        <p:nvPicPr>
          <p:cNvPr id="15" name="Google Shape;15;p2"/>
          <p:cNvPicPr preferRelativeResize="0"/>
          <p:nvPr/>
        </p:nvPicPr>
        <p:blipFill>
          <a:blip r:embed="rId4">
            <a:alphaModFix/>
          </a:blip>
          <a:stretch>
            <a:fillRect/>
          </a:stretch>
        </p:blipFill>
        <p:spPr>
          <a:xfrm rot="-4499968">
            <a:off x="7575268" y="1053397"/>
            <a:ext cx="413826" cy="43265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2">
  <p:cSld name="CUSTOM_5">
    <p:spTree>
      <p:nvGrpSpPr>
        <p:cNvPr id="1" name="Shape 118"/>
        <p:cNvGrpSpPr/>
        <p:nvPr/>
      </p:nvGrpSpPr>
      <p:grpSpPr>
        <a:xfrm>
          <a:off x="0" y="0"/>
          <a:ext cx="0" cy="0"/>
          <a:chOff x="0" y="0"/>
          <a:chExt cx="0" cy="0"/>
        </a:xfrm>
      </p:grpSpPr>
      <p:pic>
        <p:nvPicPr>
          <p:cNvPr id="119" name="Google Shape;119;p16"/>
          <p:cNvPicPr preferRelativeResize="0"/>
          <p:nvPr/>
        </p:nvPicPr>
        <p:blipFill>
          <a:blip r:embed="rId2">
            <a:alphaModFix/>
          </a:blip>
          <a:stretch>
            <a:fillRect/>
          </a:stretch>
        </p:blipFill>
        <p:spPr>
          <a:xfrm rot="4499998" flipH="1">
            <a:off x="3235843" y="-3001846"/>
            <a:ext cx="6132815" cy="5143496"/>
          </a:xfrm>
          <a:prstGeom prst="rect">
            <a:avLst/>
          </a:prstGeom>
          <a:noFill/>
          <a:ln>
            <a:noFill/>
          </a:ln>
        </p:spPr>
      </p:pic>
      <p:pic>
        <p:nvPicPr>
          <p:cNvPr id="120" name="Google Shape;120;p16"/>
          <p:cNvPicPr preferRelativeResize="0"/>
          <p:nvPr/>
        </p:nvPicPr>
        <p:blipFill>
          <a:blip r:embed="rId3">
            <a:alphaModFix/>
          </a:blip>
          <a:stretch>
            <a:fillRect/>
          </a:stretch>
        </p:blipFill>
        <p:spPr>
          <a:xfrm rot="5400009">
            <a:off x="-222092" y="3968267"/>
            <a:ext cx="805089" cy="807892"/>
          </a:xfrm>
          <a:prstGeom prst="rect">
            <a:avLst/>
          </a:prstGeom>
          <a:noFill/>
          <a:ln>
            <a:noFill/>
          </a:ln>
        </p:spPr>
      </p:pic>
      <p:pic>
        <p:nvPicPr>
          <p:cNvPr id="121" name="Google Shape;121;p16"/>
          <p:cNvPicPr preferRelativeResize="0"/>
          <p:nvPr/>
        </p:nvPicPr>
        <p:blipFill>
          <a:blip r:embed="rId4">
            <a:alphaModFix/>
          </a:blip>
          <a:stretch>
            <a:fillRect/>
          </a:stretch>
        </p:blipFill>
        <p:spPr>
          <a:xfrm rot="9899963">
            <a:off x="817179" y="4758741"/>
            <a:ext cx="466042" cy="487218"/>
          </a:xfrm>
          <a:prstGeom prst="rect">
            <a:avLst/>
          </a:prstGeom>
          <a:noFill/>
          <a:ln>
            <a:noFill/>
          </a:ln>
        </p:spPr>
      </p:pic>
      <p:sp>
        <p:nvSpPr>
          <p:cNvPr id="122" name="Google Shape;122;p16"/>
          <p:cNvSpPr txBox="1">
            <a:spLocks noGrp="1"/>
          </p:cNvSpPr>
          <p:nvPr>
            <p:ph type="title"/>
          </p:nvPr>
        </p:nvSpPr>
        <p:spPr>
          <a:xfrm>
            <a:off x="720000" y="521225"/>
            <a:ext cx="7704000" cy="471600"/>
          </a:xfrm>
          <a:prstGeom prst="rect">
            <a:avLst/>
          </a:prstGeom>
        </p:spPr>
        <p:txBody>
          <a:bodyPr spcFirstLastPara="1" wrap="square" lIns="91425" tIns="0" rIns="91425" bIns="0" anchor="t" anchorCtr="0">
            <a:noAutofit/>
          </a:bodyPr>
          <a:lstStyle>
            <a:lvl1pPr lvl="0" algn="l" rtl="0">
              <a:spcBef>
                <a:spcPts val="0"/>
              </a:spcBef>
              <a:spcAft>
                <a:spcPts val="0"/>
              </a:spcAft>
              <a:buSzPts val="3000"/>
              <a:buNone/>
              <a:defRPr sz="2800" b="1"/>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7">
  <p:cSld name="CUSTOM_10">
    <p:spTree>
      <p:nvGrpSpPr>
        <p:cNvPr id="1" name="Shape 147"/>
        <p:cNvGrpSpPr/>
        <p:nvPr/>
      </p:nvGrpSpPr>
      <p:grpSpPr>
        <a:xfrm>
          <a:off x="0" y="0"/>
          <a:ext cx="0" cy="0"/>
          <a:chOff x="0" y="0"/>
          <a:chExt cx="0" cy="0"/>
        </a:xfrm>
      </p:grpSpPr>
      <p:sp>
        <p:nvSpPr>
          <p:cNvPr id="148" name="Google Shape;148;p21"/>
          <p:cNvSpPr txBox="1">
            <a:spLocks noGrp="1"/>
          </p:cNvSpPr>
          <p:nvPr>
            <p:ph type="title"/>
          </p:nvPr>
        </p:nvSpPr>
        <p:spPr>
          <a:xfrm>
            <a:off x="720000" y="521225"/>
            <a:ext cx="7704000" cy="471600"/>
          </a:xfrm>
          <a:prstGeom prst="rect">
            <a:avLst/>
          </a:prstGeom>
        </p:spPr>
        <p:txBody>
          <a:bodyPr spcFirstLastPara="1" wrap="square" lIns="91425" tIns="0" rIns="91425" bIns="0" anchor="t" anchorCtr="0">
            <a:noAutofit/>
          </a:bodyPr>
          <a:lstStyle>
            <a:lvl1pPr lvl="0" algn="l" rtl="0">
              <a:spcBef>
                <a:spcPts val="0"/>
              </a:spcBef>
              <a:spcAft>
                <a:spcPts val="0"/>
              </a:spcAft>
              <a:buSzPts val="3000"/>
              <a:buNone/>
              <a:defRPr sz="2800" b="1"/>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pic>
        <p:nvPicPr>
          <p:cNvPr id="149" name="Google Shape;149;p21"/>
          <p:cNvPicPr preferRelativeResize="0"/>
          <p:nvPr/>
        </p:nvPicPr>
        <p:blipFill>
          <a:blip r:embed="rId2">
            <a:alphaModFix/>
          </a:blip>
          <a:stretch>
            <a:fillRect/>
          </a:stretch>
        </p:blipFill>
        <p:spPr>
          <a:xfrm rot="-7199997">
            <a:off x="8727129" y="-3176602"/>
            <a:ext cx="3758249" cy="595860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1">
  <p:cSld name="CUSTOM_4">
    <p:bg>
      <p:bgPr>
        <a:gradFill>
          <a:gsLst>
            <a:gs pos="0">
              <a:srgbClr val="FFFFFF"/>
            </a:gs>
            <a:gs pos="100000">
              <a:srgbClr val="BEBEBE"/>
            </a:gs>
          </a:gsLst>
          <a:lin ang="13500032" scaled="0"/>
        </a:gradFill>
        <a:effectLst/>
      </p:bgPr>
    </p:bg>
    <p:spTree>
      <p:nvGrpSpPr>
        <p:cNvPr id="1" name="Shape 157"/>
        <p:cNvGrpSpPr/>
        <p:nvPr/>
      </p:nvGrpSpPr>
      <p:grpSpPr>
        <a:xfrm>
          <a:off x="0" y="0"/>
          <a:ext cx="0" cy="0"/>
          <a:chOff x="0" y="0"/>
          <a:chExt cx="0" cy="0"/>
        </a:xfrm>
      </p:grpSpPr>
      <p:sp>
        <p:nvSpPr>
          <p:cNvPr id="158" name="Google Shape;158;p23"/>
          <p:cNvSpPr txBox="1">
            <a:spLocks noGrp="1"/>
          </p:cNvSpPr>
          <p:nvPr>
            <p:ph type="body" idx="1"/>
          </p:nvPr>
        </p:nvSpPr>
        <p:spPr>
          <a:xfrm>
            <a:off x="4572000" y="2255950"/>
            <a:ext cx="3502200" cy="1417800"/>
          </a:xfrm>
          <a:prstGeom prst="rect">
            <a:avLst/>
          </a:prstGeom>
        </p:spPr>
        <p:txBody>
          <a:bodyPr spcFirstLastPara="1" wrap="square" lIns="91425" tIns="0" rIns="91425" bIns="0" anchor="t" anchorCtr="0">
            <a:noAutofit/>
          </a:bodyPr>
          <a:lstStyle>
            <a:lvl1pPr marL="457200" lvl="0" indent="-330200" rtl="0">
              <a:spcBef>
                <a:spcPts val="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159" name="Google Shape;159;p23"/>
          <p:cNvSpPr txBox="1">
            <a:spLocks noGrp="1"/>
          </p:cNvSpPr>
          <p:nvPr>
            <p:ph type="title"/>
          </p:nvPr>
        </p:nvSpPr>
        <p:spPr>
          <a:xfrm>
            <a:off x="720000" y="521225"/>
            <a:ext cx="7704000" cy="471600"/>
          </a:xfrm>
          <a:prstGeom prst="rect">
            <a:avLst/>
          </a:prstGeom>
        </p:spPr>
        <p:txBody>
          <a:bodyPr spcFirstLastPara="1" wrap="square" lIns="91425" tIns="0" rIns="91425" bIns="0" anchor="t" anchorCtr="0">
            <a:noAutofit/>
          </a:bodyPr>
          <a:lstStyle>
            <a:lvl1pPr lvl="0" algn="l" rtl="0">
              <a:spcBef>
                <a:spcPts val="0"/>
              </a:spcBef>
              <a:spcAft>
                <a:spcPts val="0"/>
              </a:spcAft>
              <a:buSzPts val="3000"/>
              <a:buNone/>
              <a:defRPr sz="2800" b="1"/>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pic>
        <p:nvPicPr>
          <p:cNvPr id="160" name="Google Shape;160;p23"/>
          <p:cNvPicPr preferRelativeResize="0"/>
          <p:nvPr/>
        </p:nvPicPr>
        <p:blipFill>
          <a:blip r:embed="rId2">
            <a:alphaModFix/>
          </a:blip>
          <a:stretch>
            <a:fillRect/>
          </a:stretch>
        </p:blipFill>
        <p:spPr>
          <a:xfrm rot="-899998">
            <a:off x="4887451" y="-1357522"/>
            <a:ext cx="6132816" cy="5143497"/>
          </a:xfrm>
          <a:prstGeom prst="rect">
            <a:avLst/>
          </a:prstGeom>
          <a:noFill/>
          <a:ln>
            <a:noFill/>
          </a:ln>
        </p:spPr>
      </p:pic>
      <p:pic>
        <p:nvPicPr>
          <p:cNvPr id="161" name="Google Shape;161;p23"/>
          <p:cNvPicPr preferRelativeResize="0"/>
          <p:nvPr/>
        </p:nvPicPr>
        <p:blipFill>
          <a:blip r:embed="rId3">
            <a:alphaModFix/>
          </a:blip>
          <a:stretch>
            <a:fillRect/>
          </a:stretch>
        </p:blipFill>
        <p:spPr>
          <a:xfrm rot="-50">
            <a:off x="8649656" y="1320640"/>
            <a:ext cx="682890" cy="713916"/>
          </a:xfrm>
          <a:prstGeom prst="rect">
            <a:avLst/>
          </a:prstGeom>
          <a:noFill/>
          <a:ln>
            <a:noFill/>
          </a:ln>
        </p:spPr>
      </p:pic>
      <p:pic>
        <p:nvPicPr>
          <p:cNvPr id="162" name="Google Shape;162;p23"/>
          <p:cNvPicPr preferRelativeResize="0"/>
          <p:nvPr/>
        </p:nvPicPr>
        <p:blipFill>
          <a:blip r:embed="rId4">
            <a:alphaModFix/>
          </a:blip>
          <a:stretch>
            <a:fillRect/>
          </a:stretch>
        </p:blipFill>
        <p:spPr>
          <a:xfrm rot="-899995">
            <a:off x="7975747" y="4473443"/>
            <a:ext cx="805089" cy="807893"/>
          </a:xfrm>
          <a:prstGeom prst="rect">
            <a:avLst/>
          </a:prstGeom>
          <a:noFill/>
          <a:ln>
            <a:noFill/>
          </a:ln>
        </p:spPr>
      </p:pic>
      <p:pic>
        <p:nvPicPr>
          <p:cNvPr id="163" name="Google Shape;163;p23"/>
          <p:cNvPicPr preferRelativeResize="0"/>
          <p:nvPr/>
        </p:nvPicPr>
        <p:blipFill>
          <a:blip r:embed="rId3">
            <a:alphaModFix/>
          </a:blip>
          <a:stretch>
            <a:fillRect/>
          </a:stretch>
        </p:blipFill>
        <p:spPr>
          <a:xfrm rot="3599957">
            <a:off x="8668808" y="3505044"/>
            <a:ext cx="466043" cy="48721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1">
  <p:cSld name="CUSTOM_2_1_1_2">
    <p:bg>
      <p:bgPr>
        <a:gradFill>
          <a:gsLst>
            <a:gs pos="0">
              <a:srgbClr val="FFFFFF"/>
            </a:gs>
            <a:gs pos="100000">
              <a:srgbClr val="BEBEBE"/>
            </a:gs>
          </a:gsLst>
          <a:lin ang="0" scaled="0"/>
        </a:gradFill>
        <a:effectLst/>
      </p:bgPr>
    </p:bg>
    <p:spTree>
      <p:nvGrpSpPr>
        <p:cNvPr id="1" name="Shape 164"/>
        <p:cNvGrpSpPr/>
        <p:nvPr/>
      </p:nvGrpSpPr>
      <p:grpSpPr>
        <a:xfrm>
          <a:off x="0" y="0"/>
          <a:ext cx="0" cy="0"/>
          <a:chOff x="0" y="0"/>
          <a:chExt cx="0" cy="0"/>
        </a:xfrm>
      </p:grpSpPr>
      <p:pic>
        <p:nvPicPr>
          <p:cNvPr id="165" name="Google Shape;165;p24"/>
          <p:cNvPicPr preferRelativeResize="0"/>
          <p:nvPr/>
        </p:nvPicPr>
        <p:blipFill>
          <a:blip r:embed="rId2">
            <a:alphaModFix/>
          </a:blip>
          <a:stretch>
            <a:fillRect/>
          </a:stretch>
        </p:blipFill>
        <p:spPr>
          <a:xfrm rot="9000001" flipH="1">
            <a:off x="6594809" y="-2522826"/>
            <a:ext cx="3244136" cy="5143502"/>
          </a:xfrm>
          <a:prstGeom prst="rect">
            <a:avLst/>
          </a:prstGeom>
          <a:noFill/>
          <a:ln>
            <a:noFill/>
          </a:ln>
        </p:spPr>
      </p:pic>
      <p:pic>
        <p:nvPicPr>
          <p:cNvPr id="166" name="Google Shape;166;p24"/>
          <p:cNvPicPr preferRelativeResize="0"/>
          <p:nvPr/>
        </p:nvPicPr>
        <p:blipFill>
          <a:blip r:embed="rId3">
            <a:alphaModFix/>
          </a:blip>
          <a:stretch>
            <a:fillRect/>
          </a:stretch>
        </p:blipFill>
        <p:spPr>
          <a:xfrm rot="49" flipH="1">
            <a:off x="8430772" y="4392892"/>
            <a:ext cx="602508" cy="629890"/>
          </a:xfrm>
          <a:prstGeom prst="rect">
            <a:avLst/>
          </a:prstGeom>
          <a:noFill/>
          <a:ln>
            <a:noFill/>
          </a:ln>
        </p:spPr>
      </p:pic>
      <p:pic>
        <p:nvPicPr>
          <p:cNvPr id="167" name="Google Shape;167;p24"/>
          <p:cNvPicPr preferRelativeResize="0"/>
          <p:nvPr/>
        </p:nvPicPr>
        <p:blipFill>
          <a:blip r:embed="rId4">
            <a:alphaModFix/>
          </a:blip>
          <a:stretch>
            <a:fillRect/>
          </a:stretch>
        </p:blipFill>
        <p:spPr>
          <a:xfrm rot="1799996" flipH="1">
            <a:off x="8703942" y="2932605"/>
            <a:ext cx="805089" cy="807893"/>
          </a:xfrm>
          <a:prstGeom prst="rect">
            <a:avLst/>
          </a:prstGeom>
          <a:noFill/>
          <a:ln>
            <a:noFill/>
          </a:ln>
        </p:spPr>
      </p:pic>
      <p:pic>
        <p:nvPicPr>
          <p:cNvPr id="168" name="Google Shape;168;p24"/>
          <p:cNvPicPr preferRelativeResize="0"/>
          <p:nvPr/>
        </p:nvPicPr>
        <p:blipFill>
          <a:blip r:embed="rId2">
            <a:alphaModFix/>
          </a:blip>
          <a:stretch>
            <a:fillRect/>
          </a:stretch>
        </p:blipFill>
        <p:spPr>
          <a:xfrm flipH="1">
            <a:off x="-1856791" y="1154300"/>
            <a:ext cx="3244135" cy="5143500"/>
          </a:xfrm>
          <a:prstGeom prst="rect">
            <a:avLst/>
          </a:prstGeom>
          <a:noFill/>
          <a:ln>
            <a:noFill/>
          </a:ln>
        </p:spPr>
      </p:pic>
      <p:sp>
        <p:nvSpPr>
          <p:cNvPr id="169" name="Google Shape;169;p24"/>
          <p:cNvSpPr txBox="1">
            <a:spLocks noGrp="1"/>
          </p:cNvSpPr>
          <p:nvPr>
            <p:ph type="subTitle" idx="1"/>
          </p:nvPr>
        </p:nvSpPr>
        <p:spPr>
          <a:xfrm>
            <a:off x="1586929" y="2785450"/>
            <a:ext cx="2764800" cy="379500"/>
          </a:xfrm>
          <a:prstGeom prst="rect">
            <a:avLst/>
          </a:prstGeom>
        </p:spPr>
        <p:txBody>
          <a:bodyPr spcFirstLastPara="1" wrap="square" lIns="91425" tIns="0" rIns="91425" bIns="0" anchor="ctr" anchorCtr="0">
            <a:noAutofit/>
          </a:bodyPr>
          <a:lstStyle>
            <a:lvl1pPr lvl="0" algn="ctr" rtl="0">
              <a:spcBef>
                <a:spcPts val="0"/>
              </a:spcBef>
              <a:spcAft>
                <a:spcPts val="0"/>
              </a:spcAft>
              <a:buSzPts val="2000"/>
              <a:buFont typeface="Lora Medium"/>
              <a:buNone/>
              <a:defRPr sz="1400" b="1">
                <a:latin typeface="Michroma"/>
                <a:ea typeface="Michroma"/>
                <a:cs typeface="Michroma"/>
                <a:sym typeface="Michroma"/>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170" name="Google Shape;170;p24"/>
          <p:cNvSpPr txBox="1">
            <a:spLocks noGrp="1"/>
          </p:cNvSpPr>
          <p:nvPr>
            <p:ph type="subTitle" idx="2"/>
          </p:nvPr>
        </p:nvSpPr>
        <p:spPr>
          <a:xfrm>
            <a:off x="1586942" y="3196500"/>
            <a:ext cx="2764800" cy="915900"/>
          </a:xfrm>
          <a:prstGeom prst="rect">
            <a:avLst/>
          </a:prstGeom>
        </p:spPr>
        <p:txBody>
          <a:bodyPr spcFirstLastPara="1" wrap="square" lIns="91425" tIns="0" rIns="91425" bIns="0" anchor="t" anchorCtr="0">
            <a:noAutofit/>
          </a:bodyPr>
          <a:lstStyle>
            <a:lvl1pPr lvl="0" algn="ctr" rtl="0">
              <a:spcBef>
                <a:spcPts val="0"/>
              </a:spcBef>
              <a:spcAft>
                <a:spcPts val="0"/>
              </a:spcAft>
              <a:buSzPts val="1600"/>
              <a:buNone/>
              <a:defRPr sz="14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171" name="Google Shape;171;p24"/>
          <p:cNvSpPr txBox="1">
            <a:spLocks noGrp="1"/>
          </p:cNvSpPr>
          <p:nvPr>
            <p:ph type="subTitle" idx="3"/>
          </p:nvPr>
        </p:nvSpPr>
        <p:spPr>
          <a:xfrm>
            <a:off x="4783454" y="2785450"/>
            <a:ext cx="2764800" cy="379500"/>
          </a:xfrm>
          <a:prstGeom prst="rect">
            <a:avLst/>
          </a:prstGeom>
        </p:spPr>
        <p:txBody>
          <a:bodyPr spcFirstLastPara="1" wrap="square" lIns="91425" tIns="0" rIns="91425" bIns="0" anchor="ctr" anchorCtr="0">
            <a:noAutofit/>
          </a:bodyPr>
          <a:lstStyle>
            <a:lvl1pPr lvl="0" algn="ctr" rtl="0">
              <a:spcBef>
                <a:spcPts val="0"/>
              </a:spcBef>
              <a:spcAft>
                <a:spcPts val="0"/>
              </a:spcAft>
              <a:buSzPts val="2000"/>
              <a:buFont typeface="Lora Medium"/>
              <a:buNone/>
              <a:defRPr sz="1400" b="1">
                <a:latin typeface="Michroma"/>
                <a:ea typeface="Michroma"/>
                <a:cs typeface="Michroma"/>
                <a:sym typeface="Michroma"/>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172" name="Google Shape;172;p24"/>
          <p:cNvSpPr txBox="1">
            <a:spLocks noGrp="1"/>
          </p:cNvSpPr>
          <p:nvPr>
            <p:ph type="subTitle" idx="4"/>
          </p:nvPr>
        </p:nvSpPr>
        <p:spPr>
          <a:xfrm>
            <a:off x="4783442" y="3196500"/>
            <a:ext cx="2764800" cy="915900"/>
          </a:xfrm>
          <a:prstGeom prst="rect">
            <a:avLst/>
          </a:prstGeom>
        </p:spPr>
        <p:txBody>
          <a:bodyPr spcFirstLastPara="1" wrap="square" lIns="91425" tIns="0" rIns="91425" bIns="0" anchor="t" anchorCtr="0">
            <a:noAutofit/>
          </a:bodyPr>
          <a:lstStyle>
            <a:lvl1pPr lvl="0" algn="ctr" rtl="0">
              <a:spcBef>
                <a:spcPts val="0"/>
              </a:spcBef>
              <a:spcAft>
                <a:spcPts val="0"/>
              </a:spcAft>
              <a:buSzPts val="1600"/>
              <a:buNone/>
              <a:defRPr sz="14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173" name="Google Shape;173;p24"/>
          <p:cNvSpPr txBox="1">
            <a:spLocks noGrp="1"/>
          </p:cNvSpPr>
          <p:nvPr>
            <p:ph type="title"/>
          </p:nvPr>
        </p:nvSpPr>
        <p:spPr>
          <a:xfrm>
            <a:off x="720000" y="521225"/>
            <a:ext cx="7704000" cy="471600"/>
          </a:xfrm>
          <a:prstGeom prst="rect">
            <a:avLst/>
          </a:prstGeom>
        </p:spPr>
        <p:txBody>
          <a:bodyPr spcFirstLastPara="1" wrap="square" lIns="91425" tIns="0" rIns="91425" bIns="0" anchor="t" anchorCtr="0">
            <a:noAutofit/>
          </a:bodyPr>
          <a:lstStyle>
            <a:lvl1pPr lvl="0" algn="l" rtl="0">
              <a:spcBef>
                <a:spcPts val="0"/>
              </a:spcBef>
              <a:spcAft>
                <a:spcPts val="0"/>
              </a:spcAft>
              <a:buSzPts val="3000"/>
              <a:buNone/>
              <a:defRPr sz="2800" b="1"/>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hree columns 1">
  <p:cSld name="CUSTOM_2_1_1_1_2">
    <p:spTree>
      <p:nvGrpSpPr>
        <p:cNvPr id="1" name="Shape 185"/>
        <p:cNvGrpSpPr/>
        <p:nvPr/>
      </p:nvGrpSpPr>
      <p:grpSpPr>
        <a:xfrm>
          <a:off x="0" y="0"/>
          <a:ext cx="0" cy="0"/>
          <a:chOff x="0" y="0"/>
          <a:chExt cx="0" cy="0"/>
        </a:xfrm>
      </p:grpSpPr>
      <p:pic>
        <p:nvPicPr>
          <p:cNvPr id="186" name="Google Shape;186;p26"/>
          <p:cNvPicPr preferRelativeResize="0"/>
          <p:nvPr/>
        </p:nvPicPr>
        <p:blipFill>
          <a:blip r:embed="rId2">
            <a:alphaModFix/>
          </a:blip>
          <a:stretch>
            <a:fillRect/>
          </a:stretch>
        </p:blipFill>
        <p:spPr>
          <a:xfrm rot="4500002">
            <a:off x="5844070" y="2868353"/>
            <a:ext cx="3758249" cy="5958604"/>
          </a:xfrm>
          <a:prstGeom prst="rect">
            <a:avLst/>
          </a:prstGeom>
          <a:noFill/>
          <a:ln>
            <a:noFill/>
          </a:ln>
        </p:spPr>
      </p:pic>
      <p:pic>
        <p:nvPicPr>
          <p:cNvPr id="187" name="Google Shape;187;p26"/>
          <p:cNvPicPr preferRelativeResize="0"/>
          <p:nvPr/>
        </p:nvPicPr>
        <p:blipFill>
          <a:blip r:embed="rId2">
            <a:alphaModFix/>
          </a:blip>
          <a:stretch>
            <a:fillRect/>
          </a:stretch>
        </p:blipFill>
        <p:spPr>
          <a:xfrm rot="-4500002" flipH="1">
            <a:off x="653491" y="2715954"/>
            <a:ext cx="3758249" cy="5958604"/>
          </a:xfrm>
          <a:prstGeom prst="rect">
            <a:avLst/>
          </a:prstGeom>
          <a:noFill/>
          <a:ln>
            <a:noFill/>
          </a:ln>
        </p:spPr>
      </p:pic>
      <p:sp>
        <p:nvSpPr>
          <p:cNvPr id="188" name="Google Shape;188;p26"/>
          <p:cNvSpPr txBox="1">
            <a:spLocks noGrp="1"/>
          </p:cNvSpPr>
          <p:nvPr>
            <p:ph type="subTitle" idx="1"/>
          </p:nvPr>
        </p:nvSpPr>
        <p:spPr>
          <a:xfrm>
            <a:off x="6110700" y="2439400"/>
            <a:ext cx="1980000" cy="379500"/>
          </a:xfrm>
          <a:prstGeom prst="rect">
            <a:avLst/>
          </a:prstGeom>
        </p:spPr>
        <p:txBody>
          <a:bodyPr spcFirstLastPara="1" wrap="square" lIns="91425" tIns="0" rIns="91425" bIns="0" anchor="ctr" anchorCtr="0">
            <a:noAutofit/>
          </a:bodyPr>
          <a:lstStyle>
            <a:lvl1pPr lvl="0" algn="ctr" rtl="0">
              <a:spcBef>
                <a:spcPts val="0"/>
              </a:spcBef>
              <a:spcAft>
                <a:spcPts val="0"/>
              </a:spcAft>
              <a:buSzPts val="2000"/>
              <a:buFont typeface="Lora Medium"/>
              <a:buNone/>
              <a:defRPr sz="1400" b="1">
                <a:latin typeface="Michroma"/>
                <a:ea typeface="Michroma"/>
                <a:cs typeface="Michroma"/>
                <a:sym typeface="Michroma"/>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89" name="Google Shape;189;p26"/>
          <p:cNvSpPr txBox="1">
            <a:spLocks noGrp="1"/>
          </p:cNvSpPr>
          <p:nvPr>
            <p:ph type="subTitle" idx="2"/>
          </p:nvPr>
        </p:nvSpPr>
        <p:spPr>
          <a:xfrm>
            <a:off x="6110697" y="2850450"/>
            <a:ext cx="1980000" cy="941400"/>
          </a:xfrm>
          <a:prstGeom prst="rect">
            <a:avLst/>
          </a:prstGeom>
        </p:spPr>
        <p:txBody>
          <a:bodyPr spcFirstLastPara="1" wrap="square" lIns="91425" tIns="0" rIns="91425" bIns="0" anchor="t" anchorCtr="0">
            <a:noAutofit/>
          </a:bodyPr>
          <a:lstStyle>
            <a:lvl1pPr lvl="0" algn="ctr" rtl="0">
              <a:spcBef>
                <a:spcPts val="0"/>
              </a:spcBef>
              <a:spcAft>
                <a:spcPts val="0"/>
              </a:spcAft>
              <a:buSzPts val="1600"/>
              <a:buNone/>
              <a:defRPr sz="1400"/>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190" name="Google Shape;190;p26"/>
          <p:cNvSpPr txBox="1">
            <a:spLocks noGrp="1"/>
          </p:cNvSpPr>
          <p:nvPr>
            <p:ph type="subTitle" idx="3"/>
          </p:nvPr>
        </p:nvSpPr>
        <p:spPr>
          <a:xfrm>
            <a:off x="3582000" y="2439400"/>
            <a:ext cx="1980000" cy="379500"/>
          </a:xfrm>
          <a:prstGeom prst="rect">
            <a:avLst/>
          </a:prstGeom>
        </p:spPr>
        <p:txBody>
          <a:bodyPr spcFirstLastPara="1" wrap="square" lIns="91425" tIns="0" rIns="91425" bIns="0" anchor="ctr" anchorCtr="0">
            <a:noAutofit/>
          </a:bodyPr>
          <a:lstStyle>
            <a:lvl1pPr lvl="0" algn="ctr" rtl="0">
              <a:spcBef>
                <a:spcPts val="0"/>
              </a:spcBef>
              <a:spcAft>
                <a:spcPts val="0"/>
              </a:spcAft>
              <a:buSzPts val="2000"/>
              <a:buFont typeface="Lora Medium"/>
              <a:buNone/>
              <a:defRPr sz="1400" b="1">
                <a:latin typeface="Michroma"/>
                <a:ea typeface="Michroma"/>
                <a:cs typeface="Michroma"/>
                <a:sym typeface="Michroma"/>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91" name="Google Shape;191;p26"/>
          <p:cNvSpPr txBox="1">
            <a:spLocks noGrp="1"/>
          </p:cNvSpPr>
          <p:nvPr>
            <p:ph type="subTitle" idx="4"/>
          </p:nvPr>
        </p:nvSpPr>
        <p:spPr>
          <a:xfrm>
            <a:off x="3581992" y="2850450"/>
            <a:ext cx="1980000" cy="941400"/>
          </a:xfrm>
          <a:prstGeom prst="rect">
            <a:avLst/>
          </a:prstGeom>
        </p:spPr>
        <p:txBody>
          <a:bodyPr spcFirstLastPara="1" wrap="square" lIns="91425" tIns="0" rIns="91425" bIns="0" anchor="t" anchorCtr="0">
            <a:noAutofit/>
          </a:bodyPr>
          <a:lstStyle>
            <a:lvl1pPr lvl="0" algn="ctr" rtl="0">
              <a:spcBef>
                <a:spcPts val="0"/>
              </a:spcBef>
              <a:spcAft>
                <a:spcPts val="0"/>
              </a:spcAft>
              <a:buSzPts val="1600"/>
              <a:buNone/>
              <a:defRPr sz="1400"/>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192" name="Google Shape;192;p26"/>
          <p:cNvSpPr txBox="1">
            <a:spLocks noGrp="1"/>
          </p:cNvSpPr>
          <p:nvPr>
            <p:ph type="subTitle" idx="5"/>
          </p:nvPr>
        </p:nvSpPr>
        <p:spPr>
          <a:xfrm>
            <a:off x="1053312" y="2439400"/>
            <a:ext cx="1980000" cy="379500"/>
          </a:xfrm>
          <a:prstGeom prst="rect">
            <a:avLst/>
          </a:prstGeom>
        </p:spPr>
        <p:txBody>
          <a:bodyPr spcFirstLastPara="1" wrap="square" lIns="91425" tIns="0" rIns="91425" bIns="0" anchor="ctr" anchorCtr="0">
            <a:noAutofit/>
          </a:bodyPr>
          <a:lstStyle>
            <a:lvl1pPr lvl="0" algn="ctr" rtl="0">
              <a:spcBef>
                <a:spcPts val="0"/>
              </a:spcBef>
              <a:spcAft>
                <a:spcPts val="0"/>
              </a:spcAft>
              <a:buSzPts val="2000"/>
              <a:buFont typeface="Lora Medium"/>
              <a:buNone/>
              <a:defRPr sz="1400" b="1">
                <a:latin typeface="Michroma"/>
                <a:ea typeface="Michroma"/>
                <a:cs typeface="Michroma"/>
                <a:sym typeface="Michroma"/>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93" name="Google Shape;193;p26"/>
          <p:cNvSpPr txBox="1">
            <a:spLocks noGrp="1"/>
          </p:cNvSpPr>
          <p:nvPr>
            <p:ph type="subTitle" idx="6"/>
          </p:nvPr>
        </p:nvSpPr>
        <p:spPr>
          <a:xfrm>
            <a:off x="1053300" y="2850450"/>
            <a:ext cx="1980000" cy="941400"/>
          </a:xfrm>
          <a:prstGeom prst="rect">
            <a:avLst/>
          </a:prstGeom>
        </p:spPr>
        <p:txBody>
          <a:bodyPr spcFirstLastPara="1" wrap="square" lIns="91425" tIns="0" rIns="91425" bIns="0" anchor="t" anchorCtr="0">
            <a:noAutofit/>
          </a:bodyPr>
          <a:lstStyle>
            <a:lvl1pPr lvl="0" algn="ctr" rtl="0">
              <a:spcBef>
                <a:spcPts val="0"/>
              </a:spcBef>
              <a:spcAft>
                <a:spcPts val="0"/>
              </a:spcAft>
              <a:buSzPts val="1600"/>
              <a:buNone/>
              <a:defRPr sz="1400"/>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194" name="Google Shape;194;p26"/>
          <p:cNvSpPr txBox="1">
            <a:spLocks noGrp="1"/>
          </p:cNvSpPr>
          <p:nvPr>
            <p:ph type="title"/>
          </p:nvPr>
        </p:nvSpPr>
        <p:spPr>
          <a:xfrm>
            <a:off x="720000" y="521225"/>
            <a:ext cx="7704000" cy="471600"/>
          </a:xfrm>
          <a:prstGeom prst="rect">
            <a:avLst/>
          </a:prstGeom>
        </p:spPr>
        <p:txBody>
          <a:bodyPr spcFirstLastPara="1" wrap="square" lIns="91425" tIns="0" rIns="91425" bIns="0" anchor="t" anchorCtr="0">
            <a:noAutofit/>
          </a:bodyPr>
          <a:lstStyle>
            <a:lvl1pPr lvl="0" algn="l" rtl="0">
              <a:spcBef>
                <a:spcPts val="0"/>
              </a:spcBef>
              <a:spcAft>
                <a:spcPts val="0"/>
              </a:spcAft>
              <a:buSzPts val="3000"/>
              <a:buNone/>
              <a:defRPr sz="2800" b="1"/>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four columns">
  <p:cSld name="CUSTOM_2_1_1">
    <p:bg>
      <p:bgPr>
        <a:gradFill>
          <a:gsLst>
            <a:gs pos="0">
              <a:srgbClr val="FFFFFF"/>
            </a:gs>
            <a:gs pos="100000">
              <a:srgbClr val="BEBEBE"/>
            </a:gs>
          </a:gsLst>
          <a:lin ang="16200038" scaled="0"/>
        </a:gradFill>
        <a:effectLst/>
      </p:bgPr>
    </p:bg>
    <p:spTree>
      <p:nvGrpSpPr>
        <p:cNvPr id="1" name="Shape 195"/>
        <p:cNvGrpSpPr/>
        <p:nvPr/>
      </p:nvGrpSpPr>
      <p:grpSpPr>
        <a:xfrm>
          <a:off x="0" y="0"/>
          <a:ext cx="0" cy="0"/>
          <a:chOff x="0" y="0"/>
          <a:chExt cx="0" cy="0"/>
        </a:xfrm>
      </p:grpSpPr>
      <p:pic>
        <p:nvPicPr>
          <p:cNvPr id="196" name="Google Shape;196;p27"/>
          <p:cNvPicPr preferRelativeResize="0"/>
          <p:nvPr/>
        </p:nvPicPr>
        <p:blipFill>
          <a:blip r:embed="rId2">
            <a:alphaModFix/>
          </a:blip>
          <a:stretch>
            <a:fillRect/>
          </a:stretch>
        </p:blipFill>
        <p:spPr>
          <a:xfrm rot="5399998" flipH="1">
            <a:off x="5012618" y="-1599871"/>
            <a:ext cx="6132815" cy="5143496"/>
          </a:xfrm>
          <a:prstGeom prst="rect">
            <a:avLst/>
          </a:prstGeom>
          <a:noFill/>
          <a:ln>
            <a:noFill/>
          </a:ln>
        </p:spPr>
      </p:pic>
      <p:pic>
        <p:nvPicPr>
          <p:cNvPr id="197" name="Google Shape;197;p27"/>
          <p:cNvPicPr preferRelativeResize="0"/>
          <p:nvPr/>
        </p:nvPicPr>
        <p:blipFill>
          <a:blip r:embed="rId3">
            <a:alphaModFix/>
          </a:blip>
          <a:stretch>
            <a:fillRect/>
          </a:stretch>
        </p:blipFill>
        <p:spPr>
          <a:xfrm rot="6299990" flipH="1">
            <a:off x="5069524" y="-366113"/>
            <a:ext cx="681798" cy="712777"/>
          </a:xfrm>
          <a:prstGeom prst="rect">
            <a:avLst/>
          </a:prstGeom>
          <a:noFill/>
          <a:ln>
            <a:noFill/>
          </a:ln>
        </p:spPr>
      </p:pic>
      <p:pic>
        <p:nvPicPr>
          <p:cNvPr id="198" name="Google Shape;198;p27"/>
          <p:cNvPicPr preferRelativeResize="0"/>
          <p:nvPr/>
        </p:nvPicPr>
        <p:blipFill>
          <a:blip r:embed="rId4">
            <a:alphaModFix/>
          </a:blip>
          <a:stretch>
            <a:fillRect/>
          </a:stretch>
        </p:blipFill>
        <p:spPr>
          <a:xfrm rot="-8100000" flipH="1">
            <a:off x="8768525" y="3232227"/>
            <a:ext cx="813251" cy="816075"/>
          </a:xfrm>
          <a:prstGeom prst="rect">
            <a:avLst/>
          </a:prstGeom>
          <a:noFill/>
          <a:ln>
            <a:noFill/>
          </a:ln>
        </p:spPr>
      </p:pic>
      <p:cxnSp>
        <p:nvCxnSpPr>
          <p:cNvPr id="199" name="Google Shape;199;p27"/>
          <p:cNvCxnSpPr/>
          <p:nvPr/>
        </p:nvCxnSpPr>
        <p:spPr>
          <a:xfrm rot="10800000">
            <a:off x="356025" y="539325"/>
            <a:ext cx="0" cy="4062900"/>
          </a:xfrm>
          <a:prstGeom prst="straightConnector1">
            <a:avLst/>
          </a:prstGeom>
          <a:noFill/>
          <a:ln w="19050" cap="flat" cmpd="sng">
            <a:solidFill>
              <a:schemeClr val="accent3"/>
            </a:solidFill>
            <a:prstDash val="solid"/>
            <a:round/>
            <a:headEnd type="none" w="med" len="med"/>
            <a:tailEnd type="none" w="med" len="med"/>
          </a:ln>
        </p:spPr>
      </p:cxnSp>
      <p:sp>
        <p:nvSpPr>
          <p:cNvPr id="200" name="Google Shape;200;p27"/>
          <p:cNvSpPr txBox="1">
            <a:spLocks noGrp="1"/>
          </p:cNvSpPr>
          <p:nvPr>
            <p:ph type="subTitle" idx="1"/>
          </p:nvPr>
        </p:nvSpPr>
        <p:spPr>
          <a:xfrm>
            <a:off x="2042296" y="1726025"/>
            <a:ext cx="2300100" cy="379500"/>
          </a:xfrm>
          <a:prstGeom prst="rect">
            <a:avLst/>
          </a:prstGeom>
        </p:spPr>
        <p:txBody>
          <a:bodyPr spcFirstLastPara="1" wrap="square" lIns="91425" tIns="0" rIns="91425" bIns="0" anchor="ctr" anchorCtr="0">
            <a:noAutofit/>
          </a:bodyPr>
          <a:lstStyle>
            <a:lvl1pPr lvl="0" rtl="0">
              <a:spcBef>
                <a:spcPts val="1000"/>
              </a:spcBef>
              <a:spcAft>
                <a:spcPts val="0"/>
              </a:spcAft>
              <a:buSzPts val="2000"/>
              <a:buFont typeface="Lora Medium"/>
              <a:buNone/>
              <a:defRPr sz="1400" b="1">
                <a:latin typeface="Michroma"/>
                <a:ea typeface="Michroma"/>
                <a:cs typeface="Michroma"/>
                <a:sym typeface="Michroma"/>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201" name="Google Shape;201;p27"/>
          <p:cNvSpPr txBox="1">
            <a:spLocks noGrp="1"/>
          </p:cNvSpPr>
          <p:nvPr>
            <p:ph type="subTitle" idx="2"/>
          </p:nvPr>
        </p:nvSpPr>
        <p:spPr>
          <a:xfrm>
            <a:off x="2042290" y="2137075"/>
            <a:ext cx="2300100" cy="7350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sz="14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202" name="Google Shape;202;p27"/>
          <p:cNvSpPr txBox="1">
            <a:spLocks noGrp="1"/>
          </p:cNvSpPr>
          <p:nvPr>
            <p:ph type="subTitle" idx="3"/>
          </p:nvPr>
        </p:nvSpPr>
        <p:spPr>
          <a:xfrm>
            <a:off x="2042296" y="3326225"/>
            <a:ext cx="2300100" cy="379500"/>
          </a:xfrm>
          <a:prstGeom prst="rect">
            <a:avLst/>
          </a:prstGeom>
        </p:spPr>
        <p:txBody>
          <a:bodyPr spcFirstLastPara="1" wrap="square" lIns="91425" tIns="0" rIns="91425" bIns="0" anchor="ctr" anchorCtr="0">
            <a:noAutofit/>
          </a:bodyPr>
          <a:lstStyle>
            <a:lvl1pPr lvl="0" rtl="0">
              <a:spcBef>
                <a:spcPts val="1000"/>
              </a:spcBef>
              <a:spcAft>
                <a:spcPts val="0"/>
              </a:spcAft>
              <a:buSzPts val="2000"/>
              <a:buFont typeface="Lora Medium"/>
              <a:buNone/>
              <a:defRPr sz="1400" b="1">
                <a:latin typeface="Michroma"/>
                <a:ea typeface="Michroma"/>
                <a:cs typeface="Michroma"/>
                <a:sym typeface="Michroma"/>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203" name="Google Shape;203;p27"/>
          <p:cNvSpPr txBox="1">
            <a:spLocks noGrp="1"/>
          </p:cNvSpPr>
          <p:nvPr>
            <p:ph type="subTitle" idx="4"/>
          </p:nvPr>
        </p:nvSpPr>
        <p:spPr>
          <a:xfrm>
            <a:off x="2042290" y="3737275"/>
            <a:ext cx="2300100" cy="7350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sz="14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204" name="Google Shape;204;p27"/>
          <p:cNvSpPr txBox="1">
            <a:spLocks noGrp="1"/>
          </p:cNvSpPr>
          <p:nvPr>
            <p:ph type="subTitle" idx="5"/>
          </p:nvPr>
        </p:nvSpPr>
        <p:spPr>
          <a:xfrm>
            <a:off x="5765896" y="1726025"/>
            <a:ext cx="2300100" cy="379500"/>
          </a:xfrm>
          <a:prstGeom prst="rect">
            <a:avLst/>
          </a:prstGeom>
        </p:spPr>
        <p:txBody>
          <a:bodyPr spcFirstLastPara="1" wrap="square" lIns="91425" tIns="0" rIns="91425" bIns="0" anchor="ctr" anchorCtr="0">
            <a:noAutofit/>
          </a:bodyPr>
          <a:lstStyle>
            <a:lvl1pPr lvl="0" rtl="0">
              <a:spcBef>
                <a:spcPts val="1000"/>
              </a:spcBef>
              <a:spcAft>
                <a:spcPts val="0"/>
              </a:spcAft>
              <a:buSzPts val="2000"/>
              <a:buFont typeface="Lora Medium"/>
              <a:buNone/>
              <a:defRPr sz="1400" b="1">
                <a:latin typeface="Michroma"/>
                <a:ea typeface="Michroma"/>
                <a:cs typeface="Michroma"/>
                <a:sym typeface="Michroma"/>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205" name="Google Shape;205;p27"/>
          <p:cNvSpPr txBox="1">
            <a:spLocks noGrp="1"/>
          </p:cNvSpPr>
          <p:nvPr>
            <p:ph type="subTitle" idx="6"/>
          </p:nvPr>
        </p:nvSpPr>
        <p:spPr>
          <a:xfrm>
            <a:off x="5765890" y="2137075"/>
            <a:ext cx="2300100" cy="7350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sz="14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206" name="Google Shape;206;p27"/>
          <p:cNvSpPr txBox="1">
            <a:spLocks noGrp="1"/>
          </p:cNvSpPr>
          <p:nvPr>
            <p:ph type="subTitle" idx="7"/>
          </p:nvPr>
        </p:nvSpPr>
        <p:spPr>
          <a:xfrm>
            <a:off x="5765896" y="3326225"/>
            <a:ext cx="2300100" cy="379500"/>
          </a:xfrm>
          <a:prstGeom prst="rect">
            <a:avLst/>
          </a:prstGeom>
        </p:spPr>
        <p:txBody>
          <a:bodyPr spcFirstLastPara="1" wrap="square" lIns="91425" tIns="0" rIns="91425" bIns="0" anchor="ctr" anchorCtr="0">
            <a:noAutofit/>
          </a:bodyPr>
          <a:lstStyle>
            <a:lvl1pPr lvl="0" rtl="0">
              <a:spcBef>
                <a:spcPts val="1000"/>
              </a:spcBef>
              <a:spcAft>
                <a:spcPts val="0"/>
              </a:spcAft>
              <a:buSzPts val="2000"/>
              <a:buFont typeface="Lora Medium"/>
              <a:buNone/>
              <a:defRPr sz="1400" b="1">
                <a:latin typeface="Michroma"/>
                <a:ea typeface="Michroma"/>
                <a:cs typeface="Michroma"/>
                <a:sym typeface="Michroma"/>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207" name="Google Shape;207;p27"/>
          <p:cNvSpPr txBox="1">
            <a:spLocks noGrp="1"/>
          </p:cNvSpPr>
          <p:nvPr>
            <p:ph type="subTitle" idx="8"/>
          </p:nvPr>
        </p:nvSpPr>
        <p:spPr>
          <a:xfrm>
            <a:off x="5765890" y="3737275"/>
            <a:ext cx="2300100" cy="7350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sz="14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208" name="Google Shape;208;p27"/>
          <p:cNvSpPr txBox="1">
            <a:spLocks noGrp="1"/>
          </p:cNvSpPr>
          <p:nvPr>
            <p:ph type="title"/>
          </p:nvPr>
        </p:nvSpPr>
        <p:spPr>
          <a:xfrm>
            <a:off x="720000" y="521225"/>
            <a:ext cx="7704000" cy="471600"/>
          </a:xfrm>
          <a:prstGeom prst="rect">
            <a:avLst/>
          </a:prstGeom>
        </p:spPr>
        <p:txBody>
          <a:bodyPr spcFirstLastPara="1" wrap="square" lIns="91425" tIns="0" rIns="91425" bIns="0" anchor="t" anchorCtr="0">
            <a:noAutofit/>
          </a:bodyPr>
          <a:lstStyle>
            <a:lvl1pPr lvl="0" algn="l" rtl="0">
              <a:spcBef>
                <a:spcPts val="0"/>
              </a:spcBef>
              <a:spcAft>
                <a:spcPts val="0"/>
              </a:spcAft>
              <a:buSzPts val="3000"/>
              <a:buNone/>
              <a:defRPr sz="2800" b="1"/>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six columns">
  <p:cSld name="CUSTOM_2_1_1_1">
    <p:bg>
      <p:bgPr>
        <a:gradFill>
          <a:gsLst>
            <a:gs pos="0">
              <a:srgbClr val="FFFFFF"/>
            </a:gs>
            <a:gs pos="100000">
              <a:srgbClr val="BEBEBE"/>
            </a:gs>
          </a:gsLst>
          <a:lin ang="16200038" scaled="0"/>
        </a:gradFill>
        <a:effectLst/>
      </p:bgPr>
    </p:bg>
    <p:spTree>
      <p:nvGrpSpPr>
        <p:cNvPr id="1" name="Shape 209"/>
        <p:cNvGrpSpPr/>
        <p:nvPr/>
      </p:nvGrpSpPr>
      <p:grpSpPr>
        <a:xfrm>
          <a:off x="0" y="0"/>
          <a:ext cx="0" cy="0"/>
          <a:chOff x="0" y="0"/>
          <a:chExt cx="0" cy="0"/>
        </a:xfrm>
      </p:grpSpPr>
      <p:pic>
        <p:nvPicPr>
          <p:cNvPr id="210" name="Google Shape;210;p28"/>
          <p:cNvPicPr preferRelativeResize="0"/>
          <p:nvPr/>
        </p:nvPicPr>
        <p:blipFill>
          <a:blip r:embed="rId2">
            <a:alphaModFix/>
          </a:blip>
          <a:stretch>
            <a:fillRect/>
          </a:stretch>
        </p:blipFill>
        <p:spPr>
          <a:xfrm rot="7200001" flipH="1">
            <a:off x="5073749" y="-3513500"/>
            <a:ext cx="3758250" cy="5958602"/>
          </a:xfrm>
          <a:prstGeom prst="rect">
            <a:avLst/>
          </a:prstGeom>
          <a:noFill/>
          <a:ln>
            <a:noFill/>
          </a:ln>
        </p:spPr>
      </p:pic>
      <p:sp>
        <p:nvSpPr>
          <p:cNvPr id="211" name="Google Shape;211;p28"/>
          <p:cNvSpPr txBox="1">
            <a:spLocks noGrp="1"/>
          </p:cNvSpPr>
          <p:nvPr>
            <p:ph type="subTitle" idx="1"/>
          </p:nvPr>
        </p:nvSpPr>
        <p:spPr>
          <a:xfrm>
            <a:off x="6836875" y="3366900"/>
            <a:ext cx="1577700" cy="379500"/>
          </a:xfrm>
          <a:prstGeom prst="rect">
            <a:avLst/>
          </a:prstGeom>
        </p:spPr>
        <p:txBody>
          <a:bodyPr spcFirstLastPara="1" wrap="square" lIns="91425" tIns="0" rIns="91425" bIns="0" anchor="ctr" anchorCtr="0">
            <a:noAutofit/>
          </a:bodyPr>
          <a:lstStyle>
            <a:lvl1pPr lvl="0" rtl="0">
              <a:spcBef>
                <a:spcPts val="0"/>
              </a:spcBef>
              <a:spcAft>
                <a:spcPts val="0"/>
              </a:spcAft>
              <a:buSzPts val="1400"/>
              <a:buFont typeface="Michroma"/>
              <a:buNone/>
              <a:defRPr sz="1400" b="1">
                <a:latin typeface="Michroma"/>
                <a:ea typeface="Michroma"/>
                <a:cs typeface="Michroma"/>
                <a:sym typeface="Michroma"/>
              </a:defRPr>
            </a:lvl1pPr>
            <a:lvl2pPr lvl="1" rtl="0">
              <a:spcBef>
                <a:spcPts val="0"/>
              </a:spcBef>
              <a:spcAft>
                <a:spcPts val="0"/>
              </a:spcAft>
              <a:buSzPts val="1400"/>
              <a:buFont typeface="Michroma"/>
              <a:buNone/>
              <a:defRPr sz="1400" b="1">
                <a:latin typeface="Michroma"/>
                <a:ea typeface="Michroma"/>
                <a:cs typeface="Michroma"/>
                <a:sym typeface="Michroma"/>
              </a:defRPr>
            </a:lvl2pPr>
            <a:lvl3pPr lvl="2" rtl="0">
              <a:spcBef>
                <a:spcPts val="0"/>
              </a:spcBef>
              <a:spcAft>
                <a:spcPts val="0"/>
              </a:spcAft>
              <a:buSzPts val="1400"/>
              <a:buFont typeface="Michroma"/>
              <a:buNone/>
              <a:defRPr sz="1400" b="1">
                <a:latin typeface="Michroma"/>
                <a:ea typeface="Michroma"/>
                <a:cs typeface="Michroma"/>
                <a:sym typeface="Michroma"/>
              </a:defRPr>
            </a:lvl3pPr>
            <a:lvl4pPr lvl="3" rtl="0">
              <a:spcBef>
                <a:spcPts val="0"/>
              </a:spcBef>
              <a:spcAft>
                <a:spcPts val="0"/>
              </a:spcAft>
              <a:buSzPts val="1400"/>
              <a:buFont typeface="Michroma"/>
              <a:buNone/>
              <a:defRPr sz="1400" b="1">
                <a:latin typeface="Michroma"/>
                <a:ea typeface="Michroma"/>
                <a:cs typeface="Michroma"/>
                <a:sym typeface="Michroma"/>
              </a:defRPr>
            </a:lvl4pPr>
            <a:lvl5pPr lvl="4" rtl="0">
              <a:spcBef>
                <a:spcPts val="0"/>
              </a:spcBef>
              <a:spcAft>
                <a:spcPts val="0"/>
              </a:spcAft>
              <a:buSzPts val="1400"/>
              <a:buFont typeface="Michroma"/>
              <a:buNone/>
              <a:defRPr sz="1400" b="1">
                <a:latin typeface="Michroma"/>
                <a:ea typeface="Michroma"/>
                <a:cs typeface="Michroma"/>
                <a:sym typeface="Michroma"/>
              </a:defRPr>
            </a:lvl5pPr>
            <a:lvl6pPr lvl="5" rtl="0">
              <a:spcBef>
                <a:spcPts val="0"/>
              </a:spcBef>
              <a:spcAft>
                <a:spcPts val="0"/>
              </a:spcAft>
              <a:buSzPts val="1400"/>
              <a:buFont typeface="Michroma"/>
              <a:buNone/>
              <a:defRPr sz="1400" b="1">
                <a:latin typeface="Michroma"/>
                <a:ea typeface="Michroma"/>
                <a:cs typeface="Michroma"/>
                <a:sym typeface="Michroma"/>
              </a:defRPr>
            </a:lvl6pPr>
            <a:lvl7pPr lvl="6" rtl="0">
              <a:spcBef>
                <a:spcPts val="0"/>
              </a:spcBef>
              <a:spcAft>
                <a:spcPts val="0"/>
              </a:spcAft>
              <a:buSzPts val="1400"/>
              <a:buFont typeface="Michroma"/>
              <a:buNone/>
              <a:defRPr sz="1400" b="1">
                <a:latin typeface="Michroma"/>
                <a:ea typeface="Michroma"/>
                <a:cs typeface="Michroma"/>
                <a:sym typeface="Michroma"/>
              </a:defRPr>
            </a:lvl7pPr>
            <a:lvl8pPr lvl="7" rtl="0">
              <a:spcBef>
                <a:spcPts val="0"/>
              </a:spcBef>
              <a:spcAft>
                <a:spcPts val="0"/>
              </a:spcAft>
              <a:buSzPts val="1400"/>
              <a:buFont typeface="Michroma"/>
              <a:buNone/>
              <a:defRPr sz="1400" b="1">
                <a:latin typeface="Michroma"/>
                <a:ea typeface="Michroma"/>
                <a:cs typeface="Michroma"/>
                <a:sym typeface="Michroma"/>
              </a:defRPr>
            </a:lvl8pPr>
            <a:lvl9pPr lvl="8" rtl="0">
              <a:spcBef>
                <a:spcPts val="0"/>
              </a:spcBef>
              <a:spcAft>
                <a:spcPts val="0"/>
              </a:spcAft>
              <a:buSzPts val="1400"/>
              <a:buFont typeface="Michroma"/>
              <a:buNone/>
              <a:defRPr sz="1400" b="1">
                <a:latin typeface="Michroma"/>
                <a:ea typeface="Michroma"/>
                <a:cs typeface="Michroma"/>
                <a:sym typeface="Michroma"/>
              </a:defRPr>
            </a:lvl9pPr>
          </a:lstStyle>
          <a:p>
            <a:endParaRPr/>
          </a:p>
        </p:txBody>
      </p:sp>
      <p:sp>
        <p:nvSpPr>
          <p:cNvPr id="212" name="Google Shape;212;p28"/>
          <p:cNvSpPr txBox="1">
            <a:spLocks noGrp="1"/>
          </p:cNvSpPr>
          <p:nvPr>
            <p:ph type="subTitle" idx="2"/>
          </p:nvPr>
        </p:nvSpPr>
        <p:spPr>
          <a:xfrm>
            <a:off x="6836875" y="3737275"/>
            <a:ext cx="1577700" cy="550500"/>
          </a:xfrm>
          <a:prstGeom prst="rect">
            <a:avLst/>
          </a:prstGeom>
        </p:spPr>
        <p:txBody>
          <a:bodyPr spcFirstLastPara="1" wrap="square" lIns="91425" tIns="0" rIns="91425" bIns="0" anchor="t" anchorCtr="0">
            <a:noAutofit/>
          </a:bodyPr>
          <a:lstStyle>
            <a:lvl1pPr lvl="0" rtl="0">
              <a:spcBef>
                <a:spcPts val="0"/>
              </a:spcBef>
              <a:spcAft>
                <a:spcPts val="0"/>
              </a:spcAft>
              <a:buSzPts val="1400"/>
              <a:buNone/>
              <a:defRPr sz="1400"/>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213" name="Google Shape;213;p28"/>
          <p:cNvSpPr txBox="1">
            <a:spLocks noGrp="1"/>
          </p:cNvSpPr>
          <p:nvPr>
            <p:ph type="subTitle" idx="3"/>
          </p:nvPr>
        </p:nvSpPr>
        <p:spPr>
          <a:xfrm>
            <a:off x="4247413" y="3366900"/>
            <a:ext cx="1577700" cy="379500"/>
          </a:xfrm>
          <a:prstGeom prst="rect">
            <a:avLst/>
          </a:prstGeom>
        </p:spPr>
        <p:txBody>
          <a:bodyPr spcFirstLastPara="1" wrap="square" lIns="91425" tIns="0" rIns="91425" bIns="0" anchor="ctr" anchorCtr="0">
            <a:noAutofit/>
          </a:bodyPr>
          <a:lstStyle>
            <a:lvl1pPr lvl="0" rtl="0">
              <a:spcBef>
                <a:spcPts val="0"/>
              </a:spcBef>
              <a:spcAft>
                <a:spcPts val="0"/>
              </a:spcAft>
              <a:buSzPts val="1400"/>
              <a:buFont typeface="Michroma"/>
              <a:buNone/>
              <a:defRPr sz="1400" b="1">
                <a:latin typeface="Michroma"/>
                <a:ea typeface="Michroma"/>
                <a:cs typeface="Michroma"/>
                <a:sym typeface="Michroma"/>
              </a:defRPr>
            </a:lvl1pPr>
            <a:lvl2pPr lvl="1" rtl="0">
              <a:spcBef>
                <a:spcPts val="0"/>
              </a:spcBef>
              <a:spcAft>
                <a:spcPts val="0"/>
              </a:spcAft>
              <a:buSzPts val="1400"/>
              <a:buFont typeface="Michroma"/>
              <a:buNone/>
              <a:defRPr sz="1400" b="1">
                <a:latin typeface="Michroma"/>
                <a:ea typeface="Michroma"/>
                <a:cs typeface="Michroma"/>
                <a:sym typeface="Michroma"/>
              </a:defRPr>
            </a:lvl2pPr>
            <a:lvl3pPr lvl="2" rtl="0">
              <a:spcBef>
                <a:spcPts val="0"/>
              </a:spcBef>
              <a:spcAft>
                <a:spcPts val="0"/>
              </a:spcAft>
              <a:buSzPts val="1400"/>
              <a:buFont typeface="Michroma"/>
              <a:buNone/>
              <a:defRPr sz="1400" b="1">
                <a:latin typeface="Michroma"/>
                <a:ea typeface="Michroma"/>
                <a:cs typeface="Michroma"/>
                <a:sym typeface="Michroma"/>
              </a:defRPr>
            </a:lvl3pPr>
            <a:lvl4pPr lvl="3" rtl="0">
              <a:spcBef>
                <a:spcPts val="0"/>
              </a:spcBef>
              <a:spcAft>
                <a:spcPts val="0"/>
              </a:spcAft>
              <a:buSzPts val="1400"/>
              <a:buFont typeface="Michroma"/>
              <a:buNone/>
              <a:defRPr sz="1400" b="1">
                <a:latin typeface="Michroma"/>
                <a:ea typeface="Michroma"/>
                <a:cs typeface="Michroma"/>
                <a:sym typeface="Michroma"/>
              </a:defRPr>
            </a:lvl4pPr>
            <a:lvl5pPr lvl="4" rtl="0">
              <a:spcBef>
                <a:spcPts val="0"/>
              </a:spcBef>
              <a:spcAft>
                <a:spcPts val="0"/>
              </a:spcAft>
              <a:buSzPts val="1400"/>
              <a:buFont typeface="Michroma"/>
              <a:buNone/>
              <a:defRPr sz="1400" b="1">
                <a:latin typeface="Michroma"/>
                <a:ea typeface="Michroma"/>
                <a:cs typeface="Michroma"/>
                <a:sym typeface="Michroma"/>
              </a:defRPr>
            </a:lvl5pPr>
            <a:lvl6pPr lvl="5" rtl="0">
              <a:spcBef>
                <a:spcPts val="0"/>
              </a:spcBef>
              <a:spcAft>
                <a:spcPts val="0"/>
              </a:spcAft>
              <a:buSzPts val="1400"/>
              <a:buFont typeface="Michroma"/>
              <a:buNone/>
              <a:defRPr sz="1400" b="1">
                <a:latin typeface="Michroma"/>
                <a:ea typeface="Michroma"/>
                <a:cs typeface="Michroma"/>
                <a:sym typeface="Michroma"/>
              </a:defRPr>
            </a:lvl6pPr>
            <a:lvl7pPr lvl="6" rtl="0">
              <a:spcBef>
                <a:spcPts val="0"/>
              </a:spcBef>
              <a:spcAft>
                <a:spcPts val="0"/>
              </a:spcAft>
              <a:buSzPts val="1400"/>
              <a:buFont typeface="Michroma"/>
              <a:buNone/>
              <a:defRPr sz="1400" b="1">
                <a:latin typeface="Michroma"/>
                <a:ea typeface="Michroma"/>
                <a:cs typeface="Michroma"/>
                <a:sym typeface="Michroma"/>
              </a:defRPr>
            </a:lvl7pPr>
            <a:lvl8pPr lvl="7" rtl="0">
              <a:spcBef>
                <a:spcPts val="0"/>
              </a:spcBef>
              <a:spcAft>
                <a:spcPts val="0"/>
              </a:spcAft>
              <a:buSzPts val="1400"/>
              <a:buFont typeface="Michroma"/>
              <a:buNone/>
              <a:defRPr sz="1400" b="1">
                <a:latin typeface="Michroma"/>
                <a:ea typeface="Michroma"/>
                <a:cs typeface="Michroma"/>
                <a:sym typeface="Michroma"/>
              </a:defRPr>
            </a:lvl8pPr>
            <a:lvl9pPr lvl="8" rtl="0">
              <a:spcBef>
                <a:spcPts val="0"/>
              </a:spcBef>
              <a:spcAft>
                <a:spcPts val="0"/>
              </a:spcAft>
              <a:buSzPts val="1400"/>
              <a:buFont typeface="Michroma"/>
              <a:buNone/>
              <a:defRPr sz="1400" b="1">
                <a:latin typeface="Michroma"/>
                <a:ea typeface="Michroma"/>
                <a:cs typeface="Michroma"/>
                <a:sym typeface="Michroma"/>
              </a:defRPr>
            </a:lvl9pPr>
          </a:lstStyle>
          <a:p>
            <a:endParaRPr/>
          </a:p>
        </p:txBody>
      </p:sp>
      <p:sp>
        <p:nvSpPr>
          <p:cNvPr id="214" name="Google Shape;214;p28"/>
          <p:cNvSpPr txBox="1">
            <a:spLocks noGrp="1"/>
          </p:cNvSpPr>
          <p:nvPr>
            <p:ph type="subTitle" idx="4"/>
          </p:nvPr>
        </p:nvSpPr>
        <p:spPr>
          <a:xfrm>
            <a:off x="4247413" y="3737275"/>
            <a:ext cx="1577700" cy="550500"/>
          </a:xfrm>
          <a:prstGeom prst="rect">
            <a:avLst/>
          </a:prstGeom>
        </p:spPr>
        <p:txBody>
          <a:bodyPr spcFirstLastPara="1" wrap="square" lIns="91425" tIns="0" rIns="91425" bIns="0" anchor="t" anchorCtr="0">
            <a:noAutofit/>
          </a:bodyPr>
          <a:lstStyle>
            <a:lvl1pPr lvl="0" rtl="0">
              <a:spcBef>
                <a:spcPts val="0"/>
              </a:spcBef>
              <a:spcAft>
                <a:spcPts val="0"/>
              </a:spcAft>
              <a:buSzPts val="1400"/>
              <a:buNone/>
              <a:defRPr sz="1400"/>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215" name="Google Shape;215;p28"/>
          <p:cNvSpPr txBox="1">
            <a:spLocks noGrp="1"/>
          </p:cNvSpPr>
          <p:nvPr>
            <p:ph type="subTitle" idx="5"/>
          </p:nvPr>
        </p:nvSpPr>
        <p:spPr>
          <a:xfrm>
            <a:off x="1657950" y="3366900"/>
            <a:ext cx="1577700" cy="379500"/>
          </a:xfrm>
          <a:prstGeom prst="rect">
            <a:avLst/>
          </a:prstGeom>
        </p:spPr>
        <p:txBody>
          <a:bodyPr spcFirstLastPara="1" wrap="square" lIns="91425" tIns="0" rIns="91425" bIns="0" anchor="ctr" anchorCtr="0">
            <a:noAutofit/>
          </a:bodyPr>
          <a:lstStyle>
            <a:lvl1pPr lvl="0" rtl="0">
              <a:spcBef>
                <a:spcPts val="0"/>
              </a:spcBef>
              <a:spcAft>
                <a:spcPts val="0"/>
              </a:spcAft>
              <a:buSzPts val="1400"/>
              <a:buFont typeface="Michroma"/>
              <a:buNone/>
              <a:defRPr sz="1400" b="1">
                <a:latin typeface="Michroma"/>
                <a:ea typeface="Michroma"/>
                <a:cs typeface="Michroma"/>
                <a:sym typeface="Michroma"/>
              </a:defRPr>
            </a:lvl1pPr>
            <a:lvl2pPr lvl="1" rtl="0">
              <a:spcBef>
                <a:spcPts val="0"/>
              </a:spcBef>
              <a:spcAft>
                <a:spcPts val="0"/>
              </a:spcAft>
              <a:buSzPts val="1400"/>
              <a:buFont typeface="Michroma"/>
              <a:buNone/>
              <a:defRPr sz="1400" b="1">
                <a:latin typeface="Michroma"/>
                <a:ea typeface="Michroma"/>
                <a:cs typeface="Michroma"/>
                <a:sym typeface="Michroma"/>
              </a:defRPr>
            </a:lvl2pPr>
            <a:lvl3pPr lvl="2" rtl="0">
              <a:spcBef>
                <a:spcPts val="0"/>
              </a:spcBef>
              <a:spcAft>
                <a:spcPts val="0"/>
              </a:spcAft>
              <a:buSzPts val="1400"/>
              <a:buFont typeface="Michroma"/>
              <a:buNone/>
              <a:defRPr sz="1400" b="1">
                <a:latin typeface="Michroma"/>
                <a:ea typeface="Michroma"/>
                <a:cs typeface="Michroma"/>
                <a:sym typeface="Michroma"/>
              </a:defRPr>
            </a:lvl3pPr>
            <a:lvl4pPr lvl="3" rtl="0">
              <a:spcBef>
                <a:spcPts val="0"/>
              </a:spcBef>
              <a:spcAft>
                <a:spcPts val="0"/>
              </a:spcAft>
              <a:buSzPts val="1400"/>
              <a:buFont typeface="Michroma"/>
              <a:buNone/>
              <a:defRPr sz="1400" b="1">
                <a:latin typeface="Michroma"/>
                <a:ea typeface="Michroma"/>
                <a:cs typeface="Michroma"/>
                <a:sym typeface="Michroma"/>
              </a:defRPr>
            </a:lvl4pPr>
            <a:lvl5pPr lvl="4" rtl="0">
              <a:spcBef>
                <a:spcPts val="0"/>
              </a:spcBef>
              <a:spcAft>
                <a:spcPts val="0"/>
              </a:spcAft>
              <a:buSzPts val="1400"/>
              <a:buFont typeface="Michroma"/>
              <a:buNone/>
              <a:defRPr sz="1400" b="1">
                <a:latin typeface="Michroma"/>
                <a:ea typeface="Michroma"/>
                <a:cs typeface="Michroma"/>
                <a:sym typeface="Michroma"/>
              </a:defRPr>
            </a:lvl5pPr>
            <a:lvl6pPr lvl="5" rtl="0">
              <a:spcBef>
                <a:spcPts val="0"/>
              </a:spcBef>
              <a:spcAft>
                <a:spcPts val="0"/>
              </a:spcAft>
              <a:buSzPts val="1400"/>
              <a:buFont typeface="Michroma"/>
              <a:buNone/>
              <a:defRPr sz="1400" b="1">
                <a:latin typeface="Michroma"/>
                <a:ea typeface="Michroma"/>
                <a:cs typeface="Michroma"/>
                <a:sym typeface="Michroma"/>
              </a:defRPr>
            </a:lvl6pPr>
            <a:lvl7pPr lvl="6" rtl="0">
              <a:spcBef>
                <a:spcPts val="0"/>
              </a:spcBef>
              <a:spcAft>
                <a:spcPts val="0"/>
              </a:spcAft>
              <a:buSzPts val="1400"/>
              <a:buFont typeface="Michroma"/>
              <a:buNone/>
              <a:defRPr sz="1400" b="1">
                <a:latin typeface="Michroma"/>
                <a:ea typeface="Michroma"/>
                <a:cs typeface="Michroma"/>
                <a:sym typeface="Michroma"/>
              </a:defRPr>
            </a:lvl7pPr>
            <a:lvl8pPr lvl="7" rtl="0">
              <a:spcBef>
                <a:spcPts val="0"/>
              </a:spcBef>
              <a:spcAft>
                <a:spcPts val="0"/>
              </a:spcAft>
              <a:buSzPts val="1400"/>
              <a:buFont typeface="Michroma"/>
              <a:buNone/>
              <a:defRPr sz="1400" b="1">
                <a:latin typeface="Michroma"/>
                <a:ea typeface="Michroma"/>
                <a:cs typeface="Michroma"/>
                <a:sym typeface="Michroma"/>
              </a:defRPr>
            </a:lvl8pPr>
            <a:lvl9pPr lvl="8" rtl="0">
              <a:spcBef>
                <a:spcPts val="0"/>
              </a:spcBef>
              <a:spcAft>
                <a:spcPts val="0"/>
              </a:spcAft>
              <a:buSzPts val="1400"/>
              <a:buFont typeface="Michroma"/>
              <a:buNone/>
              <a:defRPr sz="1400" b="1">
                <a:latin typeface="Michroma"/>
                <a:ea typeface="Michroma"/>
                <a:cs typeface="Michroma"/>
                <a:sym typeface="Michroma"/>
              </a:defRPr>
            </a:lvl9pPr>
          </a:lstStyle>
          <a:p>
            <a:endParaRPr/>
          </a:p>
        </p:txBody>
      </p:sp>
      <p:sp>
        <p:nvSpPr>
          <p:cNvPr id="216" name="Google Shape;216;p28"/>
          <p:cNvSpPr txBox="1">
            <a:spLocks noGrp="1"/>
          </p:cNvSpPr>
          <p:nvPr>
            <p:ph type="subTitle" idx="6"/>
          </p:nvPr>
        </p:nvSpPr>
        <p:spPr>
          <a:xfrm>
            <a:off x="4247413" y="2117200"/>
            <a:ext cx="1577700" cy="548700"/>
          </a:xfrm>
          <a:prstGeom prst="rect">
            <a:avLst/>
          </a:prstGeom>
        </p:spPr>
        <p:txBody>
          <a:bodyPr spcFirstLastPara="1" wrap="square" lIns="91425" tIns="0" rIns="91425" bIns="0" anchor="t" anchorCtr="0">
            <a:noAutofit/>
          </a:bodyPr>
          <a:lstStyle>
            <a:lvl1pPr lvl="0" rtl="0">
              <a:spcBef>
                <a:spcPts val="0"/>
              </a:spcBef>
              <a:spcAft>
                <a:spcPts val="0"/>
              </a:spcAft>
              <a:buSzPts val="1400"/>
              <a:buNone/>
              <a:defRPr sz="1400"/>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217" name="Google Shape;217;p28"/>
          <p:cNvSpPr txBox="1">
            <a:spLocks noGrp="1"/>
          </p:cNvSpPr>
          <p:nvPr>
            <p:ph type="subTitle" idx="7"/>
          </p:nvPr>
        </p:nvSpPr>
        <p:spPr>
          <a:xfrm>
            <a:off x="6836875" y="1731697"/>
            <a:ext cx="1577700" cy="379500"/>
          </a:xfrm>
          <a:prstGeom prst="rect">
            <a:avLst/>
          </a:prstGeom>
        </p:spPr>
        <p:txBody>
          <a:bodyPr spcFirstLastPara="1" wrap="square" lIns="91425" tIns="0" rIns="91425" bIns="0" anchor="ctr" anchorCtr="0">
            <a:noAutofit/>
          </a:bodyPr>
          <a:lstStyle>
            <a:lvl1pPr lvl="0" rtl="0">
              <a:spcBef>
                <a:spcPts val="0"/>
              </a:spcBef>
              <a:spcAft>
                <a:spcPts val="0"/>
              </a:spcAft>
              <a:buSzPts val="1400"/>
              <a:buFont typeface="Michroma"/>
              <a:buNone/>
              <a:defRPr sz="1400" b="1">
                <a:latin typeface="Michroma"/>
                <a:ea typeface="Michroma"/>
                <a:cs typeface="Michroma"/>
                <a:sym typeface="Michroma"/>
              </a:defRPr>
            </a:lvl1pPr>
            <a:lvl2pPr lvl="1" rtl="0">
              <a:spcBef>
                <a:spcPts val="0"/>
              </a:spcBef>
              <a:spcAft>
                <a:spcPts val="0"/>
              </a:spcAft>
              <a:buSzPts val="1400"/>
              <a:buFont typeface="Michroma"/>
              <a:buNone/>
              <a:defRPr sz="1400" b="1">
                <a:latin typeface="Michroma"/>
                <a:ea typeface="Michroma"/>
                <a:cs typeface="Michroma"/>
                <a:sym typeface="Michroma"/>
              </a:defRPr>
            </a:lvl2pPr>
            <a:lvl3pPr lvl="2" rtl="0">
              <a:spcBef>
                <a:spcPts val="0"/>
              </a:spcBef>
              <a:spcAft>
                <a:spcPts val="0"/>
              </a:spcAft>
              <a:buSzPts val="1400"/>
              <a:buFont typeface="Michroma"/>
              <a:buNone/>
              <a:defRPr sz="1400" b="1">
                <a:latin typeface="Michroma"/>
                <a:ea typeface="Michroma"/>
                <a:cs typeface="Michroma"/>
                <a:sym typeface="Michroma"/>
              </a:defRPr>
            </a:lvl3pPr>
            <a:lvl4pPr lvl="3" rtl="0">
              <a:spcBef>
                <a:spcPts val="0"/>
              </a:spcBef>
              <a:spcAft>
                <a:spcPts val="0"/>
              </a:spcAft>
              <a:buSzPts val="1400"/>
              <a:buFont typeface="Michroma"/>
              <a:buNone/>
              <a:defRPr sz="1400" b="1">
                <a:latin typeface="Michroma"/>
                <a:ea typeface="Michroma"/>
                <a:cs typeface="Michroma"/>
                <a:sym typeface="Michroma"/>
              </a:defRPr>
            </a:lvl4pPr>
            <a:lvl5pPr lvl="4" rtl="0">
              <a:spcBef>
                <a:spcPts val="0"/>
              </a:spcBef>
              <a:spcAft>
                <a:spcPts val="0"/>
              </a:spcAft>
              <a:buSzPts val="1400"/>
              <a:buFont typeface="Michroma"/>
              <a:buNone/>
              <a:defRPr sz="1400" b="1">
                <a:latin typeface="Michroma"/>
                <a:ea typeface="Michroma"/>
                <a:cs typeface="Michroma"/>
                <a:sym typeface="Michroma"/>
              </a:defRPr>
            </a:lvl5pPr>
            <a:lvl6pPr lvl="5" rtl="0">
              <a:spcBef>
                <a:spcPts val="0"/>
              </a:spcBef>
              <a:spcAft>
                <a:spcPts val="0"/>
              </a:spcAft>
              <a:buSzPts val="1400"/>
              <a:buFont typeface="Michroma"/>
              <a:buNone/>
              <a:defRPr sz="1400" b="1">
                <a:latin typeface="Michroma"/>
                <a:ea typeface="Michroma"/>
                <a:cs typeface="Michroma"/>
                <a:sym typeface="Michroma"/>
              </a:defRPr>
            </a:lvl6pPr>
            <a:lvl7pPr lvl="6" rtl="0">
              <a:spcBef>
                <a:spcPts val="0"/>
              </a:spcBef>
              <a:spcAft>
                <a:spcPts val="0"/>
              </a:spcAft>
              <a:buSzPts val="1400"/>
              <a:buFont typeface="Michroma"/>
              <a:buNone/>
              <a:defRPr sz="1400" b="1">
                <a:latin typeface="Michroma"/>
                <a:ea typeface="Michroma"/>
                <a:cs typeface="Michroma"/>
                <a:sym typeface="Michroma"/>
              </a:defRPr>
            </a:lvl7pPr>
            <a:lvl8pPr lvl="7" rtl="0">
              <a:spcBef>
                <a:spcPts val="0"/>
              </a:spcBef>
              <a:spcAft>
                <a:spcPts val="0"/>
              </a:spcAft>
              <a:buSzPts val="1400"/>
              <a:buFont typeface="Michroma"/>
              <a:buNone/>
              <a:defRPr sz="1400" b="1">
                <a:latin typeface="Michroma"/>
                <a:ea typeface="Michroma"/>
                <a:cs typeface="Michroma"/>
                <a:sym typeface="Michroma"/>
              </a:defRPr>
            </a:lvl8pPr>
            <a:lvl9pPr lvl="8" rtl="0">
              <a:spcBef>
                <a:spcPts val="0"/>
              </a:spcBef>
              <a:spcAft>
                <a:spcPts val="0"/>
              </a:spcAft>
              <a:buSzPts val="1400"/>
              <a:buFont typeface="Michroma"/>
              <a:buNone/>
              <a:defRPr sz="1400" b="1">
                <a:latin typeface="Michroma"/>
                <a:ea typeface="Michroma"/>
                <a:cs typeface="Michroma"/>
                <a:sym typeface="Michroma"/>
              </a:defRPr>
            </a:lvl9pPr>
          </a:lstStyle>
          <a:p>
            <a:endParaRPr/>
          </a:p>
        </p:txBody>
      </p:sp>
      <p:sp>
        <p:nvSpPr>
          <p:cNvPr id="218" name="Google Shape;218;p28"/>
          <p:cNvSpPr txBox="1">
            <a:spLocks noGrp="1"/>
          </p:cNvSpPr>
          <p:nvPr>
            <p:ph type="subTitle" idx="8"/>
          </p:nvPr>
        </p:nvSpPr>
        <p:spPr>
          <a:xfrm>
            <a:off x="6836875" y="2117200"/>
            <a:ext cx="1577700" cy="548700"/>
          </a:xfrm>
          <a:prstGeom prst="rect">
            <a:avLst/>
          </a:prstGeom>
        </p:spPr>
        <p:txBody>
          <a:bodyPr spcFirstLastPara="1" wrap="square" lIns="91425" tIns="0" rIns="91425" bIns="0" anchor="t" anchorCtr="0">
            <a:noAutofit/>
          </a:bodyPr>
          <a:lstStyle>
            <a:lvl1pPr lvl="0" rtl="0">
              <a:spcBef>
                <a:spcPts val="0"/>
              </a:spcBef>
              <a:spcAft>
                <a:spcPts val="0"/>
              </a:spcAft>
              <a:buSzPts val="1400"/>
              <a:buNone/>
              <a:defRPr sz="1400"/>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219" name="Google Shape;219;p28"/>
          <p:cNvSpPr txBox="1">
            <a:spLocks noGrp="1"/>
          </p:cNvSpPr>
          <p:nvPr>
            <p:ph type="subTitle" idx="9"/>
          </p:nvPr>
        </p:nvSpPr>
        <p:spPr>
          <a:xfrm>
            <a:off x="4247413" y="1731697"/>
            <a:ext cx="1577700" cy="379500"/>
          </a:xfrm>
          <a:prstGeom prst="rect">
            <a:avLst/>
          </a:prstGeom>
        </p:spPr>
        <p:txBody>
          <a:bodyPr spcFirstLastPara="1" wrap="square" lIns="91425" tIns="0" rIns="91425" bIns="0" anchor="ctr" anchorCtr="0">
            <a:noAutofit/>
          </a:bodyPr>
          <a:lstStyle>
            <a:lvl1pPr lvl="0" rtl="0">
              <a:spcBef>
                <a:spcPts val="0"/>
              </a:spcBef>
              <a:spcAft>
                <a:spcPts val="0"/>
              </a:spcAft>
              <a:buSzPts val="1400"/>
              <a:buFont typeface="Michroma"/>
              <a:buNone/>
              <a:defRPr sz="1400" b="1">
                <a:latin typeface="Michroma"/>
                <a:ea typeface="Michroma"/>
                <a:cs typeface="Michroma"/>
                <a:sym typeface="Michroma"/>
              </a:defRPr>
            </a:lvl1pPr>
            <a:lvl2pPr lvl="1" rtl="0">
              <a:spcBef>
                <a:spcPts val="0"/>
              </a:spcBef>
              <a:spcAft>
                <a:spcPts val="0"/>
              </a:spcAft>
              <a:buSzPts val="1400"/>
              <a:buFont typeface="Michroma"/>
              <a:buNone/>
              <a:defRPr sz="1400" b="1">
                <a:latin typeface="Michroma"/>
                <a:ea typeface="Michroma"/>
                <a:cs typeface="Michroma"/>
                <a:sym typeface="Michroma"/>
              </a:defRPr>
            </a:lvl2pPr>
            <a:lvl3pPr lvl="2" rtl="0">
              <a:spcBef>
                <a:spcPts val="0"/>
              </a:spcBef>
              <a:spcAft>
                <a:spcPts val="0"/>
              </a:spcAft>
              <a:buSzPts val="1400"/>
              <a:buFont typeface="Michroma"/>
              <a:buNone/>
              <a:defRPr sz="1400" b="1">
                <a:latin typeface="Michroma"/>
                <a:ea typeface="Michroma"/>
                <a:cs typeface="Michroma"/>
                <a:sym typeface="Michroma"/>
              </a:defRPr>
            </a:lvl3pPr>
            <a:lvl4pPr lvl="3" rtl="0">
              <a:spcBef>
                <a:spcPts val="0"/>
              </a:spcBef>
              <a:spcAft>
                <a:spcPts val="0"/>
              </a:spcAft>
              <a:buSzPts val="1400"/>
              <a:buFont typeface="Michroma"/>
              <a:buNone/>
              <a:defRPr sz="1400" b="1">
                <a:latin typeface="Michroma"/>
                <a:ea typeface="Michroma"/>
                <a:cs typeface="Michroma"/>
                <a:sym typeface="Michroma"/>
              </a:defRPr>
            </a:lvl4pPr>
            <a:lvl5pPr lvl="4" rtl="0">
              <a:spcBef>
                <a:spcPts val="0"/>
              </a:spcBef>
              <a:spcAft>
                <a:spcPts val="0"/>
              </a:spcAft>
              <a:buSzPts val="1400"/>
              <a:buFont typeface="Michroma"/>
              <a:buNone/>
              <a:defRPr sz="1400" b="1">
                <a:latin typeface="Michroma"/>
                <a:ea typeface="Michroma"/>
                <a:cs typeface="Michroma"/>
                <a:sym typeface="Michroma"/>
              </a:defRPr>
            </a:lvl5pPr>
            <a:lvl6pPr lvl="5" rtl="0">
              <a:spcBef>
                <a:spcPts val="0"/>
              </a:spcBef>
              <a:spcAft>
                <a:spcPts val="0"/>
              </a:spcAft>
              <a:buSzPts val="1400"/>
              <a:buFont typeface="Michroma"/>
              <a:buNone/>
              <a:defRPr sz="1400" b="1">
                <a:latin typeface="Michroma"/>
                <a:ea typeface="Michroma"/>
                <a:cs typeface="Michroma"/>
                <a:sym typeface="Michroma"/>
              </a:defRPr>
            </a:lvl6pPr>
            <a:lvl7pPr lvl="6" rtl="0">
              <a:spcBef>
                <a:spcPts val="0"/>
              </a:spcBef>
              <a:spcAft>
                <a:spcPts val="0"/>
              </a:spcAft>
              <a:buSzPts val="1400"/>
              <a:buFont typeface="Michroma"/>
              <a:buNone/>
              <a:defRPr sz="1400" b="1">
                <a:latin typeface="Michroma"/>
                <a:ea typeface="Michroma"/>
                <a:cs typeface="Michroma"/>
                <a:sym typeface="Michroma"/>
              </a:defRPr>
            </a:lvl7pPr>
            <a:lvl8pPr lvl="7" rtl="0">
              <a:spcBef>
                <a:spcPts val="0"/>
              </a:spcBef>
              <a:spcAft>
                <a:spcPts val="0"/>
              </a:spcAft>
              <a:buSzPts val="1400"/>
              <a:buFont typeface="Michroma"/>
              <a:buNone/>
              <a:defRPr sz="1400" b="1">
                <a:latin typeface="Michroma"/>
                <a:ea typeface="Michroma"/>
                <a:cs typeface="Michroma"/>
                <a:sym typeface="Michroma"/>
              </a:defRPr>
            </a:lvl8pPr>
            <a:lvl9pPr lvl="8" rtl="0">
              <a:spcBef>
                <a:spcPts val="0"/>
              </a:spcBef>
              <a:spcAft>
                <a:spcPts val="0"/>
              </a:spcAft>
              <a:buSzPts val="1400"/>
              <a:buFont typeface="Michroma"/>
              <a:buNone/>
              <a:defRPr sz="1400" b="1">
                <a:latin typeface="Michroma"/>
                <a:ea typeface="Michroma"/>
                <a:cs typeface="Michroma"/>
                <a:sym typeface="Michroma"/>
              </a:defRPr>
            </a:lvl9pPr>
          </a:lstStyle>
          <a:p>
            <a:endParaRPr/>
          </a:p>
        </p:txBody>
      </p:sp>
      <p:sp>
        <p:nvSpPr>
          <p:cNvPr id="220" name="Google Shape;220;p28"/>
          <p:cNvSpPr txBox="1">
            <a:spLocks noGrp="1"/>
          </p:cNvSpPr>
          <p:nvPr>
            <p:ph type="subTitle" idx="13"/>
          </p:nvPr>
        </p:nvSpPr>
        <p:spPr>
          <a:xfrm>
            <a:off x="1657950" y="1731697"/>
            <a:ext cx="1577700" cy="379500"/>
          </a:xfrm>
          <a:prstGeom prst="rect">
            <a:avLst/>
          </a:prstGeom>
        </p:spPr>
        <p:txBody>
          <a:bodyPr spcFirstLastPara="1" wrap="square" lIns="91425" tIns="0" rIns="91425" bIns="0" anchor="ctr" anchorCtr="0">
            <a:noAutofit/>
          </a:bodyPr>
          <a:lstStyle>
            <a:lvl1pPr lvl="0" rtl="0">
              <a:spcBef>
                <a:spcPts val="0"/>
              </a:spcBef>
              <a:spcAft>
                <a:spcPts val="0"/>
              </a:spcAft>
              <a:buSzPts val="1400"/>
              <a:buFont typeface="Michroma"/>
              <a:buNone/>
              <a:defRPr sz="1400" b="1">
                <a:latin typeface="Michroma"/>
                <a:ea typeface="Michroma"/>
                <a:cs typeface="Michroma"/>
                <a:sym typeface="Michroma"/>
              </a:defRPr>
            </a:lvl1pPr>
            <a:lvl2pPr lvl="1" rtl="0">
              <a:spcBef>
                <a:spcPts val="0"/>
              </a:spcBef>
              <a:spcAft>
                <a:spcPts val="0"/>
              </a:spcAft>
              <a:buSzPts val="1400"/>
              <a:buFont typeface="Michroma"/>
              <a:buNone/>
              <a:defRPr sz="1400" b="1">
                <a:latin typeface="Michroma"/>
                <a:ea typeface="Michroma"/>
                <a:cs typeface="Michroma"/>
                <a:sym typeface="Michroma"/>
              </a:defRPr>
            </a:lvl2pPr>
            <a:lvl3pPr lvl="2" rtl="0">
              <a:spcBef>
                <a:spcPts val="0"/>
              </a:spcBef>
              <a:spcAft>
                <a:spcPts val="0"/>
              </a:spcAft>
              <a:buSzPts val="1400"/>
              <a:buFont typeface="Michroma"/>
              <a:buNone/>
              <a:defRPr sz="1400" b="1">
                <a:latin typeface="Michroma"/>
                <a:ea typeface="Michroma"/>
                <a:cs typeface="Michroma"/>
                <a:sym typeface="Michroma"/>
              </a:defRPr>
            </a:lvl3pPr>
            <a:lvl4pPr lvl="3" rtl="0">
              <a:spcBef>
                <a:spcPts val="0"/>
              </a:spcBef>
              <a:spcAft>
                <a:spcPts val="0"/>
              </a:spcAft>
              <a:buSzPts val="1400"/>
              <a:buFont typeface="Michroma"/>
              <a:buNone/>
              <a:defRPr sz="1400" b="1">
                <a:latin typeface="Michroma"/>
                <a:ea typeface="Michroma"/>
                <a:cs typeface="Michroma"/>
                <a:sym typeface="Michroma"/>
              </a:defRPr>
            </a:lvl4pPr>
            <a:lvl5pPr lvl="4" rtl="0">
              <a:spcBef>
                <a:spcPts val="0"/>
              </a:spcBef>
              <a:spcAft>
                <a:spcPts val="0"/>
              </a:spcAft>
              <a:buSzPts val="1400"/>
              <a:buFont typeface="Michroma"/>
              <a:buNone/>
              <a:defRPr sz="1400" b="1">
                <a:latin typeface="Michroma"/>
                <a:ea typeface="Michroma"/>
                <a:cs typeface="Michroma"/>
                <a:sym typeface="Michroma"/>
              </a:defRPr>
            </a:lvl5pPr>
            <a:lvl6pPr lvl="5" rtl="0">
              <a:spcBef>
                <a:spcPts val="0"/>
              </a:spcBef>
              <a:spcAft>
                <a:spcPts val="0"/>
              </a:spcAft>
              <a:buSzPts val="1400"/>
              <a:buFont typeface="Michroma"/>
              <a:buNone/>
              <a:defRPr sz="1400" b="1">
                <a:latin typeface="Michroma"/>
                <a:ea typeface="Michroma"/>
                <a:cs typeface="Michroma"/>
                <a:sym typeface="Michroma"/>
              </a:defRPr>
            </a:lvl6pPr>
            <a:lvl7pPr lvl="6" rtl="0">
              <a:spcBef>
                <a:spcPts val="0"/>
              </a:spcBef>
              <a:spcAft>
                <a:spcPts val="0"/>
              </a:spcAft>
              <a:buSzPts val="1400"/>
              <a:buFont typeface="Michroma"/>
              <a:buNone/>
              <a:defRPr sz="1400" b="1">
                <a:latin typeface="Michroma"/>
                <a:ea typeface="Michroma"/>
                <a:cs typeface="Michroma"/>
                <a:sym typeface="Michroma"/>
              </a:defRPr>
            </a:lvl7pPr>
            <a:lvl8pPr lvl="7" rtl="0">
              <a:spcBef>
                <a:spcPts val="0"/>
              </a:spcBef>
              <a:spcAft>
                <a:spcPts val="0"/>
              </a:spcAft>
              <a:buSzPts val="1400"/>
              <a:buFont typeface="Michroma"/>
              <a:buNone/>
              <a:defRPr sz="1400" b="1">
                <a:latin typeface="Michroma"/>
                <a:ea typeface="Michroma"/>
                <a:cs typeface="Michroma"/>
                <a:sym typeface="Michroma"/>
              </a:defRPr>
            </a:lvl8pPr>
            <a:lvl9pPr lvl="8" rtl="0">
              <a:spcBef>
                <a:spcPts val="0"/>
              </a:spcBef>
              <a:spcAft>
                <a:spcPts val="0"/>
              </a:spcAft>
              <a:buSzPts val="1400"/>
              <a:buFont typeface="Michroma"/>
              <a:buNone/>
              <a:defRPr sz="1400" b="1">
                <a:latin typeface="Michroma"/>
                <a:ea typeface="Michroma"/>
                <a:cs typeface="Michroma"/>
                <a:sym typeface="Michroma"/>
              </a:defRPr>
            </a:lvl9pPr>
          </a:lstStyle>
          <a:p>
            <a:endParaRPr/>
          </a:p>
        </p:txBody>
      </p:sp>
      <p:sp>
        <p:nvSpPr>
          <p:cNvPr id="221" name="Google Shape;221;p28"/>
          <p:cNvSpPr txBox="1">
            <a:spLocks noGrp="1"/>
          </p:cNvSpPr>
          <p:nvPr>
            <p:ph type="subTitle" idx="14"/>
          </p:nvPr>
        </p:nvSpPr>
        <p:spPr>
          <a:xfrm>
            <a:off x="1657950" y="2117200"/>
            <a:ext cx="1577700" cy="548700"/>
          </a:xfrm>
          <a:prstGeom prst="rect">
            <a:avLst/>
          </a:prstGeom>
        </p:spPr>
        <p:txBody>
          <a:bodyPr spcFirstLastPara="1" wrap="square" lIns="91425" tIns="0" rIns="91425" bIns="0" anchor="t" anchorCtr="0">
            <a:noAutofit/>
          </a:bodyPr>
          <a:lstStyle>
            <a:lvl1pPr lvl="0" rtl="0">
              <a:spcBef>
                <a:spcPts val="0"/>
              </a:spcBef>
              <a:spcAft>
                <a:spcPts val="0"/>
              </a:spcAft>
              <a:buSzPts val="1400"/>
              <a:buNone/>
              <a:defRPr sz="1400"/>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222" name="Google Shape;222;p28"/>
          <p:cNvSpPr txBox="1">
            <a:spLocks noGrp="1"/>
          </p:cNvSpPr>
          <p:nvPr>
            <p:ph type="title"/>
          </p:nvPr>
        </p:nvSpPr>
        <p:spPr>
          <a:xfrm>
            <a:off x="720000" y="521225"/>
            <a:ext cx="7704000" cy="471600"/>
          </a:xfrm>
          <a:prstGeom prst="rect">
            <a:avLst/>
          </a:prstGeom>
        </p:spPr>
        <p:txBody>
          <a:bodyPr spcFirstLastPara="1" wrap="square" lIns="91425" tIns="0" rIns="91425" bIns="0" anchor="t" anchorCtr="0">
            <a:noAutofit/>
          </a:bodyPr>
          <a:lstStyle>
            <a:lvl1pPr lvl="0" algn="l" rtl="0">
              <a:spcBef>
                <a:spcPts val="0"/>
              </a:spcBef>
              <a:spcAft>
                <a:spcPts val="0"/>
              </a:spcAft>
              <a:buSzPts val="3000"/>
              <a:buNone/>
              <a:defRPr sz="2800" b="1"/>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23" name="Google Shape;223;p28"/>
          <p:cNvSpPr txBox="1">
            <a:spLocks noGrp="1"/>
          </p:cNvSpPr>
          <p:nvPr>
            <p:ph type="subTitle" idx="15"/>
          </p:nvPr>
        </p:nvSpPr>
        <p:spPr>
          <a:xfrm>
            <a:off x="1657950" y="3737275"/>
            <a:ext cx="1577700" cy="550500"/>
          </a:xfrm>
          <a:prstGeom prst="rect">
            <a:avLst/>
          </a:prstGeom>
        </p:spPr>
        <p:txBody>
          <a:bodyPr spcFirstLastPara="1" wrap="square" lIns="91425" tIns="0" rIns="91425" bIns="0" anchor="t" anchorCtr="0">
            <a:noAutofit/>
          </a:bodyPr>
          <a:lstStyle>
            <a:lvl1pPr lvl="0" rtl="0">
              <a:spcBef>
                <a:spcPts val="0"/>
              </a:spcBef>
              <a:spcAft>
                <a:spcPts val="0"/>
              </a:spcAft>
              <a:buSzPts val="1400"/>
              <a:buNone/>
              <a:defRPr sz="1400"/>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gradFill>
          <a:gsLst>
            <a:gs pos="0">
              <a:srgbClr val="FFFFFF"/>
            </a:gs>
            <a:gs pos="100000">
              <a:srgbClr val="BEBEBE"/>
            </a:gs>
          </a:gsLst>
          <a:lin ang="2698631" scaled="0"/>
        </a:gradFill>
        <a:effectLst/>
      </p:bgPr>
    </p:bg>
    <p:spTree>
      <p:nvGrpSpPr>
        <p:cNvPr id="1" name="Shape 16"/>
        <p:cNvGrpSpPr/>
        <p:nvPr/>
      </p:nvGrpSpPr>
      <p:grpSpPr>
        <a:xfrm>
          <a:off x="0" y="0"/>
          <a:ext cx="0" cy="0"/>
          <a:chOff x="0" y="0"/>
          <a:chExt cx="0" cy="0"/>
        </a:xfrm>
      </p:grpSpPr>
      <p:sp>
        <p:nvSpPr>
          <p:cNvPr id="17" name="Google Shape;17;p3"/>
          <p:cNvSpPr/>
          <p:nvPr/>
        </p:nvSpPr>
        <p:spPr>
          <a:xfrm flipH="1">
            <a:off x="1751175" y="5114077"/>
            <a:ext cx="214" cy="2355"/>
          </a:xfrm>
          <a:custGeom>
            <a:avLst/>
            <a:gdLst/>
            <a:ahLst/>
            <a:cxnLst/>
            <a:rect l="l" t="t" r="r" b="b"/>
            <a:pathLst>
              <a:path w="1" h="11" extrusionOk="0">
                <a:moveTo>
                  <a:pt x="1" y="0"/>
                </a:moveTo>
                <a:lnTo>
                  <a:pt x="1" y="10"/>
                </a:lnTo>
                <a:lnTo>
                  <a:pt x="1" y="10"/>
                </a:lnTo>
                <a:close/>
              </a:path>
            </a:pathLst>
          </a:custGeom>
          <a:solidFill>
            <a:srgbClr val="E77F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 name="Google Shape;18;p3"/>
          <p:cNvPicPr preferRelativeResize="0"/>
          <p:nvPr/>
        </p:nvPicPr>
        <p:blipFill>
          <a:blip r:embed="rId2">
            <a:alphaModFix/>
          </a:blip>
          <a:stretch>
            <a:fillRect/>
          </a:stretch>
        </p:blipFill>
        <p:spPr>
          <a:xfrm rot="900000" flipH="1">
            <a:off x="-461533" y="-694100"/>
            <a:ext cx="3758250" cy="5958601"/>
          </a:xfrm>
          <a:prstGeom prst="rect">
            <a:avLst/>
          </a:prstGeom>
          <a:noFill/>
          <a:ln>
            <a:noFill/>
          </a:ln>
        </p:spPr>
      </p:pic>
      <p:pic>
        <p:nvPicPr>
          <p:cNvPr id="19" name="Google Shape;19;p3"/>
          <p:cNvPicPr preferRelativeResize="0"/>
          <p:nvPr/>
        </p:nvPicPr>
        <p:blipFill>
          <a:blip r:embed="rId3">
            <a:alphaModFix/>
          </a:blip>
          <a:stretch>
            <a:fillRect/>
          </a:stretch>
        </p:blipFill>
        <p:spPr>
          <a:xfrm rot="49" flipH="1">
            <a:off x="3477863" y="-278333"/>
            <a:ext cx="602508" cy="629890"/>
          </a:xfrm>
          <a:prstGeom prst="rect">
            <a:avLst/>
          </a:prstGeom>
          <a:noFill/>
          <a:ln>
            <a:noFill/>
          </a:ln>
        </p:spPr>
      </p:pic>
      <p:pic>
        <p:nvPicPr>
          <p:cNvPr id="20" name="Google Shape;20;p3"/>
          <p:cNvPicPr preferRelativeResize="0"/>
          <p:nvPr/>
        </p:nvPicPr>
        <p:blipFill>
          <a:blip r:embed="rId3">
            <a:alphaModFix/>
          </a:blip>
          <a:stretch>
            <a:fillRect/>
          </a:stretch>
        </p:blipFill>
        <p:spPr>
          <a:xfrm rot="-2699955" flipH="1">
            <a:off x="2228746" y="4786353"/>
            <a:ext cx="466043" cy="487218"/>
          </a:xfrm>
          <a:prstGeom prst="rect">
            <a:avLst/>
          </a:prstGeom>
          <a:noFill/>
          <a:ln>
            <a:noFill/>
          </a:ln>
        </p:spPr>
      </p:pic>
      <p:pic>
        <p:nvPicPr>
          <p:cNvPr id="21" name="Google Shape;21;p3"/>
          <p:cNvPicPr preferRelativeResize="0"/>
          <p:nvPr/>
        </p:nvPicPr>
        <p:blipFill>
          <a:blip r:embed="rId4">
            <a:alphaModFix/>
          </a:blip>
          <a:stretch>
            <a:fillRect/>
          </a:stretch>
        </p:blipFill>
        <p:spPr>
          <a:xfrm rot="-8100000" flipH="1">
            <a:off x="7599600" y="-293773"/>
            <a:ext cx="813251" cy="816075"/>
          </a:xfrm>
          <a:prstGeom prst="rect">
            <a:avLst/>
          </a:prstGeom>
          <a:noFill/>
          <a:ln>
            <a:noFill/>
          </a:ln>
        </p:spPr>
      </p:pic>
      <p:cxnSp>
        <p:nvCxnSpPr>
          <p:cNvPr id="22" name="Google Shape;22;p3"/>
          <p:cNvCxnSpPr/>
          <p:nvPr/>
        </p:nvCxnSpPr>
        <p:spPr>
          <a:xfrm rot="10800000">
            <a:off x="8801725" y="539325"/>
            <a:ext cx="0" cy="4062900"/>
          </a:xfrm>
          <a:prstGeom prst="straightConnector1">
            <a:avLst/>
          </a:prstGeom>
          <a:noFill/>
          <a:ln w="19050" cap="flat" cmpd="sng">
            <a:solidFill>
              <a:schemeClr val="accent3"/>
            </a:solidFill>
            <a:prstDash val="solid"/>
            <a:round/>
            <a:headEnd type="none" w="med" len="med"/>
            <a:tailEnd type="none" w="med" len="med"/>
          </a:ln>
        </p:spPr>
      </p:cxnSp>
      <p:sp>
        <p:nvSpPr>
          <p:cNvPr id="23" name="Google Shape;23;p3"/>
          <p:cNvSpPr txBox="1">
            <a:spLocks noGrp="1"/>
          </p:cNvSpPr>
          <p:nvPr>
            <p:ph type="title"/>
          </p:nvPr>
        </p:nvSpPr>
        <p:spPr>
          <a:xfrm>
            <a:off x="3953950" y="2840163"/>
            <a:ext cx="3857700" cy="841800"/>
          </a:xfrm>
          <a:prstGeom prst="rect">
            <a:avLst/>
          </a:prstGeom>
        </p:spPr>
        <p:txBody>
          <a:bodyPr spcFirstLastPara="1" wrap="square" lIns="91425" tIns="0" rIns="91425" bIns="0" anchor="ctr" anchorCtr="0">
            <a:noAutofit/>
          </a:bodyPr>
          <a:lstStyle>
            <a:lvl1pPr lvl="0" algn="ctr">
              <a:spcBef>
                <a:spcPts val="0"/>
              </a:spcBef>
              <a:spcAft>
                <a:spcPts val="0"/>
              </a:spcAft>
              <a:buSzPts val="3600"/>
              <a:buNone/>
              <a:defRPr sz="3600" b="1"/>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4" name="Google Shape;24;p3"/>
          <p:cNvSpPr txBox="1">
            <a:spLocks noGrp="1"/>
          </p:cNvSpPr>
          <p:nvPr>
            <p:ph type="title" idx="2" hasCustomPrompt="1"/>
          </p:nvPr>
        </p:nvSpPr>
        <p:spPr>
          <a:xfrm>
            <a:off x="4925936" y="1246780"/>
            <a:ext cx="1913700" cy="1152000"/>
          </a:xfrm>
          <a:prstGeom prst="rect">
            <a:avLst/>
          </a:prstGeom>
        </p:spPr>
        <p:txBody>
          <a:bodyPr spcFirstLastPara="1" wrap="square" lIns="91425" tIns="0" rIns="91425" bIns="0" anchor="ctr" anchorCtr="0">
            <a:noAutofit/>
          </a:bodyPr>
          <a:lstStyle>
            <a:lvl1pPr lvl="0" algn="ctr" rtl="0">
              <a:spcBef>
                <a:spcPts val="0"/>
              </a:spcBef>
              <a:spcAft>
                <a:spcPts val="0"/>
              </a:spcAft>
              <a:buSzPts val="12000"/>
              <a:buNone/>
              <a:defRPr sz="6000" b="1">
                <a:solidFill>
                  <a:schemeClr val="accent3"/>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5" name="Google Shape;25;p3"/>
          <p:cNvSpPr txBox="1">
            <a:spLocks noGrp="1"/>
          </p:cNvSpPr>
          <p:nvPr>
            <p:ph type="subTitle" idx="1"/>
          </p:nvPr>
        </p:nvSpPr>
        <p:spPr>
          <a:xfrm>
            <a:off x="4524100" y="3822438"/>
            <a:ext cx="2717400" cy="472500"/>
          </a:xfrm>
          <a:prstGeom prst="rect">
            <a:avLst/>
          </a:prstGeom>
        </p:spPr>
        <p:txBody>
          <a:bodyPr spcFirstLastPara="1" wrap="square" lIns="91425" tIns="0" rIns="91425" bIns="0" anchor="ctr"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gradFill>
          <a:gsLst>
            <a:gs pos="0">
              <a:srgbClr val="FFFFFF"/>
            </a:gs>
            <a:gs pos="100000">
              <a:srgbClr val="BEBEBE"/>
            </a:gs>
          </a:gsLst>
          <a:lin ang="16200038" scaled="0"/>
        </a:gradFill>
        <a:effectLst/>
      </p:bgPr>
    </p:bg>
    <p:spTree>
      <p:nvGrpSpPr>
        <p:cNvPr id="1" name="Shape 30"/>
        <p:cNvGrpSpPr/>
        <p:nvPr/>
      </p:nvGrpSpPr>
      <p:grpSpPr>
        <a:xfrm>
          <a:off x="0" y="0"/>
          <a:ext cx="0" cy="0"/>
          <a:chOff x="0" y="0"/>
          <a:chExt cx="0" cy="0"/>
        </a:xfrm>
      </p:grpSpPr>
      <p:cxnSp>
        <p:nvCxnSpPr>
          <p:cNvPr id="31" name="Google Shape;31;p5"/>
          <p:cNvCxnSpPr/>
          <p:nvPr/>
        </p:nvCxnSpPr>
        <p:spPr>
          <a:xfrm rot="10800000">
            <a:off x="8801725" y="539325"/>
            <a:ext cx="0" cy="4062900"/>
          </a:xfrm>
          <a:prstGeom prst="straightConnector1">
            <a:avLst/>
          </a:prstGeom>
          <a:noFill/>
          <a:ln w="19050" cap="flat" cmpd="sng">
            <a:solidFill>
              <a:schemeClr val="accent3"/>
            </a:solidFill>
            <a:prstDash val="solid"/>
            <a:round/>
            <a:headEnd type="none" w="med" len="med"/>
            <a:tailEnd type="none" w="med" len="med"/>
          </a:ln>
        </p:spPr>
      </p:cxnSp>
      <p:pic>
        <p:nvPicPr>
          <p:cNvPr id="32" name="Google Shape;32;p5"/>
          <p:cNvPicPr preferRelativeResize="0"/>
          <p:nvPr/>
        </p:nvPicPr>
        <p:blipFill>
          <a:blip r:embed="rId2">
            <a:alphaModFix/>
          </a:blip>
          <a:stretch>
            <a:fillRect/>
          </a:stretch>
        </p:blipFill>
        <p:spPr>
          <a:xfrm rot="-6299998">
            <a:off x="-1734784" y="-2088722"/>
            <a:ext cx="6132816" cy="5143497"/>
          </a:xfrm>
          <a:prstGeom prst="rect">
            <a:avLst/>
          </a:prstGeom>
          <a:noFill/>
          <a:ln>
            <a:noFill/>
          </a:ln>
        </p:spPr>
      </p:pic>
      <p:pic>
        <p:nvPicPr>
          <p:cNvPr id="33" name="Google Shape;33;p5"/>
          <p:cNvPicPr preferRelativeResize="0"/>
          <p:nvPr/>
        </p:nvPicPr>
        <p:blipFill>
          <a:blip r:embed="rId3">
            <a:alphaModFix/>
          </a:blip>
          <a:stretch>
            <a:fillRect/>
          </a:stretch>
        </p:blipFill>
        <p:spPr>
          <a:xfrm rot="4500000">
            <a:off x="608811" y="1848411"/>
            <a:ext cx="451099" cy="471600"/>
          </a:xfrm>
          <a:prstGeom prst="rect">
            <a:avLst/>
          </a:prstGeom>
          <a:noFill/>
          <a:ln>
            <a:noFill/>
          </a:ln>
        </p:spPr>
      </p:pic>
      <p:pic>
        <p:nvPicPr>
          <p:cNvPr id="34" name="Google Shape;34;p5"/>
          <p:cNvPicPr preferRelativeResize="0"/>
          <p:nvPr/>
        </p:nvPicPr>
        <p:blipFill>
          <a:blip r:embed="rId3">
            <a:alphaModFix/>
          </a:blip>
          <a:stretch>
            <a:fillRect/>
          </a:stretch>
        </p:blipFill>
        <p:spPr>
          <a:xfrm rot="1800001">
            <a:off x="800900" y="2865250"/>
            <a:ext cx="451099" cy="471600"/>
          </a:xfrm>
          <a:prstGeom prst="rect">
            <a:avLst/>
          </a:prstGeom>
          <a:noFill/>
          <a:ln>
            <a:noFill/>
          </a:ln>
        </p:spPr>
      </p:pic>
      <p:pic>
        <p:nvPicPr>
          <p:cNvPr id="35" name="Google Shape;35;p5"/>
          <p:cNvPicPr preferRelativeResize="0"/>
          <p:nvPr/>
        </p:nvPicPr>
        <p:blipFill>
          <a:blip r:embed="rId4">
            <a:alphaModFix/>
          </a:blip>
          <a:stretch>
            <a:fillRect/>
          </a:stretch>
        </p:blipFill>
        <p:spPr>
          <a:xfrm>
            <a:off x="265725" y="4295822"/>
            <a:ext cx="605100" cy="607207"/>
          </a:xfrm>
          <a:prstGeom prst="rect">
            <a:avLst/>
          </a:prstGeom>
          <a:noFill/>
          <a:ln>
            <a:noFill/>
          </a:ln>
        </p:spPr>
      </p:pic>
      <p:sp>
        <p:nvSpPr>
          <p:cNvPr id="36" name="Google Shape;36;p5"/>
          <p:cNvSpPr txBox="1">
            <a:spLocks noGrp="1"/>
          </p:cNvSpPr>
          <p:nvPr>
            <p:ph type="title"/>
          </p:nvPr>
        </p:nvSpPr>
        <p:spPr>
          <a:xfrm>
            <a:off x="2413683" y="726978"/>
            <a:ext cx="4934400" cy="498300"/>
          </a:xfrm>
          <a:prstGeom prst="rect">
            <a:avLst/>
          </a:prstGeom>
        </p:spPr>
        <p:txBody>
          <a:bodyPr spcFirstLastPara="1" wrap="square" lIns="91425" tIns="0" rIns="91425" bIns="0" anchor="t" anchorCtr="0">
            <a:noAutofit/>
          </a:bodyPr>
          <a:lstStyle>
            <a:lvl1pPr lvl="0">
              <a:spcBef>
                <a:spcPts val="0"/>
              </a:spcBef>
              <a:spcAft>
                <a:spcPts val="0"/>
              </a:spcAft>
              <a:buSzPts val="3000"/>
              <a:buNone/>
              <a:defRPr sz="2800" b="1"/>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7" name="Google Shape;37;p5"/>
          <p:cNvSpPr txBox="1">
            <a:spLocks noGrp="1"/>
          </p:cNvSpPr>
          <p:nvPr>
            <p:ph type="title" idx="2"/>
          </p:nvPr>
        </p:nvSpPr>
        <p:spPr>
          <a:xfrm>
            <a:off x="2413683" y="2886478"/>
            <a:ext cx="4934400" cy="498300"/>
          </a:xfrm>
          <a:prstGeom prst="rect">
            <a:avLst/>
          </a:prstGeom>
        </p:spPr>
        <p:txBody>
          <a:bodyPr spcFirstLastPara="1" wrap="square" lIns="91425" tIns="0" rIns="91425" bIns="0" anchor="t" anchorCtr="0">
            <a:noAutofit/>
          </a:bodyPr>
          <a:lstStyle>
            <a:lvl1pPr lvl="0" rtl="0">
              <a:spcBef>
                <a:spcPts val="0"/>
              </a:spcBef>
              <a:spcAft>
                <a:spcPts val="0"/>
              </a:spcAft>
              <a:buSzPts val="3000"/>
              <a:buNone/>
              <a:defRPr sz="2800" b="1"/>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8" name="Google Shape;38;p5"/>
          <p:cNvSpPr txBox="1">
            <a:spLocks noGrp="1"/>
          </p:cNvSpPr>
          <p:nvPr>
            <p:ph type="subTitle" idx="1"/>
          </p:nvPr>
        </p:nvSpPr>
        <p:spPr>
          <a:xfrm>
            <a:off x="2405525" y="1410578"/>
            <a:ext cx="4934400" cy="864900"/>
          </a:xfrm>
          <a:prstGeom prst="rect">
            <a:avLst/>
          </a:prstGeom>
        </p:spPr>
        <p:txBody>
          <a:bodyPr spcFirstLastPara="1" wrap="square" lIns="91425" tIns="0" rIns="91425" bIns="0" anchor="t"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39" name="Google Shape;39;p5"/>
          <p:cNvSpPr txBox="1">
            <a:spLocks noGrp="1"/>
          </p:cNvSpPr>
          <p:nvPr>
            <p:ph type="subTitle" idx="3"/>
          </p:nvPr>
        </p:nvSpPr>
        <p:spPr>
          <a:xfrm>
            <a:off x="2413675" y="3570078"/>
            <a:ext cx="4934400" cy="864900"/>
          </a:xfrm>
          <a:prstGeom prst="rect">
            <a:avLst/>
          </a:prstGeom>
        </p:spPr>
        <p:txBody>
          <a:bodyPr spcFirstLastPara="1" wrap="square" lIns="91425" tIns="0" rIns="91425" bIns="0"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gradFill>
          <a:gsLst>
            <a:gs pos="0">
              <a:srgbClr val="FFFFFF"/>
            </a:gs>
            <a:gs pos="100000">
              <a:srgbClr val="BEBEBE"/>
            </a:gs>
          </a:gsLst>
          <a:lin ang="13500032" scaled="0"/>
        </a:gradFill>
        <a:effectLst/>
      </p:bgPr>
    </p:bg>
    <p:spTree>
      <p:nvGrpSpPr>
        <p:cNvPr id="1" name="Shape 47"/>
        <p:cNvGrpSpPr/>
        <p:nvPr/>
      </p:nvGrpSpPr>
      <p:grpSpPr>
        <a:xfrm>
          <a:off x="0" y="0"/>
          <a:ext cx="0" cy="0"/>
          <a:chOff x="0" y="0"/>
          <a:chExt cx="0" cy="0"/>
        </a:xfrm>
      </p:grpSpPr>
      <p:sp>
        <p:nvSpPr>
          <p:cNvPr id="48" name="Google Shape;48;p7"/>
          <p:cNvSpPr txBox="1">
            <a:spLocks noGrp="1"/>
          </p:cNvSpPr>
          <p:nvPr>
            <p:ph type="body" idx="1"/>
          </p:nvPr>
        </p:nvSpPr>
        <p:spPr>
          <a:xfrm>
            <a:off x="720000" y="1557388"/>
            <a:ext cx="4075500" cy="2814900"/>
          </a:xfrm>
          <a:prstGeom prst="rect">
            <a:avLst/>
          </a:prstGeom>
        </p:spPr>
        <p:txBody>
          <a:bodyPr spcFirstLastPara="1" wrap="square" lIns="91425" tIns="0" rIns="91425" bIns="0" anchor="t" anchorCtr="0">
            <a:noAutofit/>
          </a:bodyPr>
          <a:lstStyle>
            <a:lvl1pPr marL="457200" lvl="0" indent="-330200">
              <a:spcBef>
                <a:spcPts val="0"/>
              </a:spcBef>
              <a:spcAft>
                <a:spcPts val="0"/>
              </a:spcAft>
              <a:buSzPts val="1600"/>
              <a:buChar char="●"/>
              <a:defRPr sz="16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49" name="Google Shape;49;p7"/>
          <p:cNvSpPr txBox="1">
            <a:spLocks noGrp="1"/>
          </p:cNvSpPr>
          <p:nvPr>
            <p:ph type="title"/>
          </p:nvPr>
        </p:nvSpPr>
        <p:spPr>
          <a:xfrm>
            <a:off x="720000" y="771213"/>
            <a:ext cx="4075500" cy="471600"/>
          </a:xfrm>
          <a:prstGeom prst="rect">
            <a:avLst/>
          </a:prstGeom>
        </p:spPr>
        <p:txBody>
          <a:bodyPr spcFirstLastPara="1" wrap="square" lIns="91425" tIns="0" rIns="91425" bIns="0" anchor="t" anchorCtr="0">
            <a:noAutofit/>
          </a:bodyPr>
          <a:lstStyle>
            <a:lvl1pPr lvl="0" algn="l"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pic>
        <p:nvPicPr>
          <p:cNvPr id="50" name="Google Shape;50;p7"/>
          <p:cNvPicPr preferRelativeResize="0"/>
          <p:nvPr/>
        </p:nvPicPr>
        <p:blipFill>
          <a:blip r:embed="rId2">
            <a:alphaModFix/>
          </a:blip>
          <a:stretch>
            <a:fillRect/>
          </a:stretch>
        </p:blipFill>
        <p:spPr>
          <a:xfrm>
            <a:off x="5454751" y="-465500"/>
            <a:ext cx="3758249" cy="5958601"/>
          </a:xfrm>
          <a:prstGeom prst="rect">
            <a:avLst/>
          </a:prstGeom>
          <a:noFill/>
          <a:ln>
            <a:noFill/>
          </a:ln>
        </p:spPr>
      </p:pic>
      <p:cxnSp>
        <p:nvCxnSpPr>
          <p:cNvPr id="51" name="Google Shape;51;p7"/>
          <p:cNvCxnSpPr/>
          <p:nvPr/>
        </p:nvCxnSpPr>
        <p:spPr>
          <a:xfrm rot="10800000">
            <a:off x="356025" y="539325"/>
            <a:ext cx="0" cy="4062900"/>
          </a:xfrm>
          <a:prstGeom prst="straightConnector1">
            <a:avLst/>
          </a:prstGeom>
          <a:noFill/>
          <a:ln w="19050" cap="flat" cmpd="sng">
            <a:solidFill>
              <a:schemeClr val="accent3"/>
            </a:solidFill>
            <a:prstDash val="solid"/>
            <a:round/>
            <a:headEnd type="none" w="med" len="med"/>
            <a:tailEnd type="none" w="med" len="med"/>
          </a:ln>
        </p:spPr>
      </p:cxnSp>
      <p:pic>
        <p:nvPicPr>
          <p:cNvPr id="52" name="Google Shape;52;p7"/>
          <p:cNvPicPr preferRelativeResize="0"/>
          <p:nvPr/>
        </p:nvPicPr>
        <p:blipFill>
          <a:blip r:embed="rId3">
            <a:alphaModFix/>
          </a:blip>
          <a:stretch>
            <a:fillRect/>
          </a:stretch>
        </p:blipFill>
        <p:spPr>
          <a:xfrm rot="-49">
            <a:off x="4621522" y="-295333"/>
            <a:ext cx="602508" cy="629890"/>
          </a:xfrm>
          <a:prstGeom prst="rect">
            <a:avLst/>
          </a:prstGeom>
          <a:noFill/>
          <a:ln>
            <a:noFill/>
          </a:ln>
        </p:spPr>
      </p:pic>
      <p:pic>
        <p:nvPicPr>
          <p:cNvPr id="53" name="Google Shape;53;p7"/>
          <p:cNvPicPr preferRelativeResize="0"/>
          <p:nvPr/>
        </p:nvPicPr>
        <p:blipFill>
          <a:blip r:embed="rId4">
            <a:alphaModFix/>
          </a:blip>
          <a:stretch>
            <a:fillRect/>
          </a:stretch>
        </p:blipFill>
        <p:spPr>
          <a:xfrm rot="-1799996">
            <a:off x="5427020" y="7930"/>
            <a:ext cx="805089" cy="807893"/>
          </a:xfrm>
          <a:prstGeom prst="rect">
            <a:avLst/>
          </a:prstGeom>
          <a:noFill/>
          <a:ln>
            <a:noFill/>
          </a:ln>
        </p:spPr>
      </p:pic>
      <p:pic>
        <p:nvPicPr>
          <p:cNvPr id="54" name="Google Shape;54;p7"/>
          <p:cNvPicPr preferRelativeResize="0"/>
          <p:nvPr/>
        </p:nvPicPr>
        <p:blipFill>
          <a:blip r:embed="rId4">
            <a:alphaModFix/>
          </a:blip>
          <a:stretch>
            <a:fillRect/>
          </a:stretch>
        </p:blipFill>
        <p:spPr>
          <a:xfrm rot="2699964">
            <a:off x="5623805" y="4347903"/>
            <a:ext cx="811413" cy="814243"/>
          </a:xfrm>
          <a:prstGeom prst="rect">
            <a:avLst/>
          </a:prstGeom>
          <a:noFill/>
          <a:ln>
            <a:noFill/>
          </a:ln>
        </p:spPr>
      </p:pic>
      <p:pic>
        <p:nvPicPr>
          <p:cNvPr id="55" name="Google Shape;55;p7"/>
          <p:cNvPicPr preferRelativeResize="0"/>
          <p:nvPr/>
        </p:nvPicPr>
        <p:blipFill>
          <a:blip r:embed="rId3">
            <a:alphaModFix/>
          </a:blip>
          <a:stretch>
            <a:fillRect/>
          </a:stretch>
        </p:blipFill>
        <p:spPr>
          <a:xfrm rot="2699955">
            <a:off x="4899504" y="4692828"/>
            <a:ext cx="466043" cy="48721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2"/>
        <p:cNvGrpSpPr/>
        <p:nvPr/>
      </p:nvGrpSpPr>
      <p:grpSpPr>
        <a:xfrm>
          <a:off x="0" y="0"/>
          <a:ext cx="0" cy="0"/>
          <a:chOff x="0" y="0"/>
          <a:chExt cx="0" cy="0"/>
        </a:xfrm>
      </p:grpSpPr>
      <p:sp>
        <p:nvSpPr>
          <p:cNvPr id="73" name="Google Shape;73;p10"/>
          <p:cNvSpPr txBox="1">
            <a:spLocks noGrp="1"/>
          </p:cNvSpPr>
          <p:nvPr>
            <p:ph type="body" idx="1"/>
          </p:nvPr>
        </p:nvSpPr>
        <p:spPr>
          <a:xfrm>
            <a:off x="713225" y="3296175"/>
            <a:ext cx="2498400" cy="1392300"/>
          </a:xfrm>
          <a:prstGeom prst="rect">
            <a:avLst/>
          </a:prstGeom>
        </p:spPr>
        <p:txBody>
          <a:bodyPr spcFirstLastPara="1" wrap="square" lIns="91425" tIns="0" rIns="91425" bIns="0" anchor="ctr" anchorCtr="0">
            <a:noAutofit/>
          </a:bodyPr>
          <a:lstStyle>
            <a:lvl1pPr marL="457200" lvl="0" indent="-228600">
              <a:lnSpc>
                <a:spcPct val="100000"/>
              </a:lnSpc>
              <a:spcBef>
                <a:spcPts val="0"/>
              </a:spcBef>
              <a:spcAft>
                <a:spcPts val="0"/>
              </a:spcAft>
              <a:buSzPts val="1600"/>
              <a:buNone/>
              <a:defRPr sz="2400" b="1">
                <a:latin typeface="Michroma"/>
                <a:ea typeface="Michroma"/>
                <a:cs typeface="Michroma"/>
                <a:sym typeface="Michroma"/>
              </a:defRPr>
            </a:lvl1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
  <p:cSld name="BIG_NUMBER">
    <p:bg>
      <p:bgPr>
        <a:gradFill>
          <a:gsLst>
            <a:gs pos="0">
              <a:srgbClr val="FFFFFF"/>
            </a:gs>
            <a:gs pos="100000">
              <a:srgbClr val="BEBEBE"/>
            </a:gs>
          </a:gsLst>
          <a:lin ang="8100019" scaled="0"/>
        </a:gradFill>
        <a:effectLst/>
      </p:bgPr>
    </p:bg>
    <p:spTree>
      <p:nvGrpSpPr>
        <p:cNvPr id="1" name="Shape 74"/>
        <p:cNvGrpSpPr/>
        <p:nvPr/>
      </p:nvGrpSpPr>
      <p:grpSpPr>
        <a:xfrm>
          <a:off x="0" y="0"/>
          <a:ext cx="0" cy="0"/>
          <a:chOff x="0" y="0"/>
          <a:chExt cx="0" cy="0"/>
        </a:xfrm>
      </p:grpSpPr>
      <p:pic>
        <p:nvPicPr>
          <p:cNvPr id="75" name="Google Shape;75;p11"/>
          <p:cNvPicPr preferRelativeResize="0"/>
          <p:nvPr/>
        </p:nvPicPr>
        <p:blipFill>
          <a:blip r:embed="rId2">
            <a:alphaModFix/>
          </a:blip>
          <a:stretch>
            <a:fillRect/>
          </a:stretch>
        </p:blipFill>
        <p:spPr>
          <a:xfrm rot="3600003">
            <a:off x="5623557" y="2487353"/>
            <a:ext cx="3758249" cy="5958605"/>
          </a:xfrm>
          <a:prstGeom prst="rect">
            <a:avLst/>
          </a:prstGeom>
          <a:noFill/>
          <a:ln>
            <a:noFill/>
          </a:ln>
        </p:spPr>
      </p:pic>
      <p:pic>
        <p:nvPicPr>
          <p:cNvPr id="76" name="Google Shape;76;p11"/>
          <p:cNvPicPr preferRelativeResize="0"/>
          <p:nvPr/>
        </p:nvPicPr>
        <p:blipFill>
          <a:blip r:embed="rId2">
            <a:alphaModFix/>
          </a:blip>
          <a:stretch>
            <a:fillRect/>
          </a:stretch>
        </p:blipFill>
        <p:spPr>
          <a:xfrm rot="-3600003" flipH="1">
            <a:off x="280579" y="2563553"/>
            <a:ext cx="3758249" cy="5958605"/>
          </a:xfrm>
          <a:prstGeom prst="rect">
            <a:avLst/>
          </a:prstGeom>
          <a:noFill/>
          <a:ln>
            <a:noFill/>
          </a:ln>
        </p:spPr>
      </p:pic>
      <p:pic>
        <p:nvPicPr>
          <p:cNvPr id="77" name="Google Shape;77;p11"/>
          <p:cNvPicPr preferRelativeResize="0"/>
          <p:nvPr/>
        </p:nvPicPr>
        <p:blipFill>
          <a:blip r:embed="rId3">
            <a:alphaModFix/>
          </a:blip>
          <a:stretch>
            <a:fillRect/>
          </a:stretch>
        </p:blipFill>
        <p:spPr>
          <a:xfrm rot="-2545219">
            <a:off x="1382251" y="-2424325"/>
            <a:ext cx="6132817" cy="5143498"/>
          </a:xfrm>
          <a:prstGeom prst="rect">
            <a:avLst/>
          </a:prstGeom>
          <a:noFill/>
          <a:ln>
            <a:noFill/>
          </a:ln>
        </p:spPr>
      </p:pic>
      <p:pic>
        <p:nvPicPr>
          <p:cNvPr id="78" name="Google Shape;78;p11"/>
          <p:cNvPicPr preferRelativeResize="0"/>
          <p:nvPr/>
        </p:nvPicPr>
        <p:blipFill>
          <a:blip r:embed="rId4">
            <a:alphaModFix/>
          </a:blip>
          <a:stretch>
            <a:fillRect/>
          </a:stretch>
        </p:blipFill>
        <p:spPr>
          <a:xfrm rot="49" flipH="1">
            <a:off x="8447147" y="1719742"/>
            <a:ext cx="602508" cy="629890"/>
          </a:xfrm>
          <a:prstGeom prst="rect">
            <a:avLst/>
          </a:prstGeom>
          <a:noFill/>
          <a:ln>
            <a:noFill/>
          </a:ln>
        </p:spPr>
      </p:pic>
      <p:pic>
        <p:nvPicPr>
          <p:cNvPr id="79" name="Google Shape;79;p11"/>
          <p:cNvPicPr preferRelativeResize="0"/>
          <p:nvPr/>
        </p:nvPicPr>
        <p:blipFill>
          <a:blip r:embed="rId5">
            <a:alphaModFix/>
          </a:blip>
          <a:stretch>
            <a:fillRect/>
          </a:stretch>
        </p:blipFill>
        <p:spPr>
          <a:xfrm rot="1799996" flipH="1">
            <a:off x="8567917" y="259455"/>
            <a:ext cx="805089" cy="807893"/>
          </a:xfrm>
          <a:prstGeom prst="rect">
            <a:avLst/>
          </a:prstGeom>
          <a:noFill/>
          <a:ln>
            <a:noFill/>
          </a:ln>
        </p:spPr>
      </p:pic>
      <p:pic>
        <p:nvPicPr>
          <p:cNvPr id="80" name="Google Shape;80;p11"/>
          <p:cNvPicPr preferRelativeResize="0"/>
          <p:nvPr/>
        </p:nvPicPr>
        <p:blipFill>
          <a:blip r:embed="rId4">
            <a:alphaModFix/>
          </a:blip>
          <a:stretch>
            <a:fillRect/>
          </a:stretch>
        </p:blipFill>
        <p:spPr>
          <a:xfrm rot="4500044" flipH="1">
            <a:off x="311072" y="1201167"/>
            <a:ext cx="602507" cy="629889"/>
          </a:xfrm>
          <a:prstGeom prst="rect">
            <a:avLst/>
          </a:prstGeom>
          <a:noFill/>
          <a:ln>
            <a:noFill/>
          </a:ln>
        </p:spPr>
      </p:pic>
      <p:sp>
        <p:nvSpPr>
          <p:cNvPr id="81" name="Google Shape;81;p11"/>
          <p:cNvSpPr txBox="1">
            <a:spLocks noGrp="1"/>
          </p:cNvSpPr>
          <p:nvPr>
            <p:ph type="title" hasCustomPrompt="1"/>
          </p:nvPr>
        </p:nvSpPr>
        <p:spPr>
          <a:xfrm>
            <a:off x="1326493" y="1601073"/>
            <a:ext cx="6481200" cy="1493700"/>
          </a:xfrm>
          <a:prstGeom prst="rect">
            <a:avLst/>
          </a:prstGeom>
        </p:spPr>
        <p:txBody>
          <a:bodyPr spcFirstLastPara="1" wrap="square" lIns="91425" tIns="0" rIns="91425" bIns="0" anchor="ctr" anchorCtr="0">
            <a:noAutofit/>
          </a:bodyPr>
          <a:lstStyle>
            <a:lvl1pPr lvl="0" algn="ctr">
              <a:lnSpc>
                <a:spcPct val="115000"/>
              </a:lnSpc>
              <a:spcBef>
                <a:spcPts val="0"/>
              </a:spcBef>
              <a:spcAft>
                <a:spcPts val="0"/>
              </a:spcAft>
              <a:buSzPts val="12000"/>
              <a:buNone/>
              <a:defRPr sz="7000" b="1">
                <a:solidFill>
                  <a:schemeClr val="accent3"/>
                </a:solidFill>
              </a:defRPr>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82" name="Google Shape;82;p11"/>
          <p:cNvSpPr txBox="1">
            <a:spLocks noGrp="1"/>
          </p:cNvSpPr>
          <p:nvPr>
            <p:ph type="subTitle" idx="1"/>
          </p:nvPr>
        </p:nvSpPr>
        <p:spPr>
          <a:xfrm>
            <a:off x="1326493" y="3203798"/>
            <a:ext cx="6481200" cy="335400"/>
          </a:xfrm>
          <a:prstGeom prst="rect">
            <a:avLst/>
          </a:prstGeom>
        </p:spPr>
        <p:txBody>
          <a:bodyPr spcFirstLastPara="1" wrap="square" lIns="91425" tIns="0" rIns="91425" bIns="0" anchor="t" anchorCtr="0">
            <a:noAutofit/>
          </a:bodyPr>
          <a:lstStyle>
            <a:lvl1pPr lvl="0" algn="ctr">
              <a:spcBef>
                <a:spcPts val="0"/>
              </a:spcBef>
              <a:spcAft>
                <a:spcPts val="0"/>
              </a:spcAft>
              <a:buSzPts val="1600"/>
              <a:buNone/>
              <a:defRPr sz="1800"/>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CUSTOM">
    <p:bg>
      <p:bgPr>
        <a:gradFill>
          <a:gsLst>
            <a:gs pos="0">
              <a:srgbClr val="FFFFFF"/>
            </a:gs>
            <a:gs pos="100000">
              <a:srgbClr val="BEBEBE"/>
            </a:gs>
          </a:gsLst>
          <a:lin ang="2698631" scaled="0"/>
        </a:gradFill>
        <a:effectLst/>
      </p:bgPr>
    </p:bg>
    <p:spTree>
      <p:nvGrpSpPr>
        <p:cNvPr id="1" name="Shape 84"/>
        <p:cNvGrpSpPr/>
        <p:nvPr/>
      </p:nvGrpSpPr>
      <p:grpSpPr>
        <a:xfrm>
          <a:off x="0" y="0"/>
          <a:ext cx="0" cy="0"/>
          <a:chOff x="0" y="0"/>
          <a:chExt cx="0" cy="0"/>
        </a:xfrm>
      </p:grpSpPr>
      <p:pic>
        <p:nvPicPr>
          <p:cNvPr id="85" name="Google Shape;85;p13"/>
          <p:cNvPicPr preferRelativeResize="0"/>
          <p:nvPr/>
        </p:nvPicPr>
        <p:blipFill>
          <a:blip r:embed="rId2">
            <a:alphaModFix/>
          </a:blip>
          <a:stretch>
            <a:fillRect/>
          </a:stretch>
        </p:blipFill>
        <p:spPr>
          <a:xfrm rot="-1799998">
            <a:off x="5878052" y="-1814723"/>
            <a:ext cx="6132817" cy="5143498"/>
          </a:xfrm>
          <a:prstGeom prst="rect">
            <a:avLst/>
          </a:prstGeom>
          <a:noFill/>
          <a:ln>
            <a:noFill/>
          </a:ln>
        </p:spPr>
      </p:pic>
      <p:pic>
        <p:nvPicPr>
          <p:cNvPr id="86" name="Google Shape;86;p13"/>
          <p:cNvPicPr preferRelativeResize="0"/>
          <p:nvPr/>
        </p:nvPicPr>
        <p:blipFill>
          <a:blip r:embed="rId3">
            <a:alphaModFix/>
          </a:blip>
          <a:stretch>
            <a:fillRect/>
          </a:stretch>
        </p:blipFill>
        <p:spPr>
          <a:xfrm rot="4500000">
            <a:off x="-53962" y="-125101"/>
            <a:ext cx="451099" cy="471600"/>
          </a:xfrm>
          <a:prstGeom prst="rect">
            <a:avLst/>
          </a:prstGeom>
          <a:noFill/>
          <a:ln>
            <a:noFill/>
          </a:ln>
        </p:spPr>
      </p:pic>
      <p:pic>
        <p:nvPicPr>
          <p:cNvPr id="87" name="Google Shape;87;p13"/>
          <p:cNvPicPr preferRelativeResize="0"/>
          <p:nvPr/>
        </p:nvPicPr>
        <p:blipFill>
          <a:blip r:embed="rId4">
            <a:alphaModFix/>
          </a:blip>
          <a:stretch>
            <a:fillRect/>
          </a:stretch>
        </p:blipFill>
        <p:spPr>
          <a:xfrm rot="2700000">
            <a:off x="-443451" y="500962"/>
            <a:ext cx="605099" cy="607207"/>
          </a:xfrm>
          <a:prstGeom prst="rect">
            <a:avLst/>
          </a:prstGeom>
          <a:noFill/>
          <a:ln>
            <a:noFill/>
          </a:ln>
        </p:spPr>
      </p:pic>
      <p:pic>
        <p:nvPicPr>
          <p:cNvPr id="88" name="Google Shape;88;p13"/>
          <p:cNvPicPr preferRelativeResize="0"/>
          <p:nvPr/>
        </p:nvPicPr>
        <p:blipFill>
          <a:blip r:embed="rId4">
            <a:alphaModFix/>
          </a:blip>
          <a:stretch>
            <a:fillRect/>
          </a:stretch>
        </p:blipFill>
        <p:spPr>
          <a:xfrm rot="2700000">
            <a:off x="8787649" y="3798387"/>
            <a:ext cx="605099" cy="607207"/>
          </a:xfrm>
          <a:prstGeom prst="rect">
            <a:avLst/>
          </a:prstGeom>
          <a:noFill/>
          <a:ln>
            <a:noFill/>
          </a:ln>
        </p:spPr>
      </p:pic>
      <p:pic>
        <p:nvPicPr>
          <p:cNvPr id="89" name="Google Shape;89;p13"/>
          <p:cNvPicPr preferRelativeResize="0"/>
          <p:nvPr/>
        </p:nvPicPr>
        <p:blipFill>
          <a:blip r:embed="rId4">
            <a:alphaModFix/>
          </a:blip>
          <a:stretch>
            <a:fillRect/>
          </a:stretch>
        </p:blipFill>
        <p:spPr>
          <a:xfrm rot="44">
            <a:off x="8581590" y="2447913"/>
            <a:ext cx="725721" cy="728249"/>
          </a:xfrm>
          <a:prstGeom prst="rect">
            <a:avLst/>
          </a:prstGeom>
          <a:noFill/>
          <a:ln>
            <a:noFill/>
          </a:ln>
        </p:spPr>
      </p:pic>
      <p:sp>
        <p:nvSpPr>
          <p:cNvPr id="90" name="Google Shape;90;p13"/>
          <p:cNvSpPr txBox="1">
            <a:spLocks noGrp="1"/>
          </p:cNvSpPr>
          <p:nvPr>
            <p:ph type="title"/>
          </p:nvPr>
        </p:nvSpPr>
        <p:spPr>
          <a:xfrm>
            <a:off x="720000" y="521225"/>
            <a:ext cx="7704000" cy="471600"/>
          </a:xfrm>
          <a:prstGeom prst="rect">
            <a:avLst/>
          </a:prstGeom>
        </p:spPr>
        <p:txBody>
          <a:bodyPr spcFirstLastPara="1" wrap="square" lIns="91425" tIns="0" rIns="91425" bIns="0" anchor="t" anchorCtr="0">
            <a:noAutofit/>
          </a:bodyPr>
          <a:lstStyle>
            <a:lvl1pPr lvl="0" algn="l" rtl="0">
              <a:spcBef>
                <a:spcPts val="0"/>
              </a:spcBef>
              <a:spcAft>
                <a:spcPts val="0"/>
              </a:spcAft>
              <a:buSzPts val="3000"/>
              <a:buNone/>
              <a:defRPr sz="2800" b="1"/>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91" name="Google Shape;91;p13"/>
          <p:cNvSpPr txBox="1">
            <a:spLocks noGrp="1"/>
          </p:cNvSpPr>
          <p:nvPr>
            <p:ph type="subTitle" idx="1"/>
          </p:nvPr>
        </p:nvSpPr>
        <p:spPr>
          <a:xfrm>
            <a:off x="1616575" y="1679525"/>
            <a:ext cx="2814000" cy="379500"/>
          </a:xfrm>
          <a:prstGeom prst="rect">
            <a:avLst/>
          </a:prstGeom>
        </p:spPr>
        <p:txBody>
          <a:bodyPr spcFirstLastPara="1" wrap="square" lIns="91425" tIns="0" rIns="91425" bIns="0" anchor="ctr" anchorCtr="0">
            <a:noAutofit/>
          </a:bodyPr>
          <a:lstStyle>
            <a:lvl1pPr lvl="0">
              <a:spcBef>
                <a:spcPts val="0"/>
              </a:spcBef>
              <a:spcAft>
                <a:spcPts val="0"/>
              </a:spcAft>
              <a:buSzPts val="2000"/>
              <a:buNone/>
              <a:defRPr sz="1400" b="1">
                <a:latin typeface="Michroma"/>
                <a:ea typeface="Michroma"/>
                <a:cs typeface="Michroma"/>
                <a:sym typeface="Michroma"/>
              </a:defRPr>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92" name="Google Shape;92;p13"/>
          <p:cNvSpPr txBox="1">
            <a:spLocks noGrp="1"/>
          </p:cNvSpPr>
          <p:nvPr>
            <p:ph type="subTitle" idx="2"/>
          </p:nvPr>
        </p:nvSpPr>
        <p:spPr>
          <a:xfrm>
            <a:off x="1616575" y="2090575"/>
            <a:ext cx="2814000" cy="5253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sz="14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93" name="Google Shape;93;p13"/>
          <p:cNvSpPr txBox="1">
            <a:spLocks noGrp="1"/>
          </p:cNvSpPr>
          <p:nvPr>
            <p:ph type="title" idx="3" hasCustomPrompt="1"/>
          </p:nvPr>
        </p:nvSpPr>
        <p:spPr>
          <a:xfrm>
            <a:off x="788976" y="1772300"/>
            <a:ext cx="741300" cy="675600"/>
          </a:xfrm>
          <a:prstGeom prst="rect">
            <a:avLst/>
          </a:prstGeom>
        </p:spPr>
        <p:txBody>
          <a:bodyPr spcFirstLastPara="1" wrap="square" lIns="91425" tIns="0" rIns="91425" bIns="0" anchor="ctr" anchorCtr="0">
            <a:noAutofit/>
          </a:bodyPr>
          <a:lstStyle>
            <a:lvl1pPr lvl="0" algn="ctr" rtl="0">
              <a:spcBef>
                <a:spcPts val="0"/>
              </a:spcBef>
              <a:spcAft>
                <a:spcPts val="0"/>
              </a:spcAft>
              <a:buSzPts val="6000"/>
              <a:buNone/>
              <a:defRPr sz="2100" b="1">
                <a:solidFill>
                  <a:srgbClr val="9A26E7"/>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94" name="Google Shape;94;p13"/>
          <p:cNvSpPr txBox="1">
            <a:spLocks noGrp="1"/>
          </p:cNvSpPr>
          <p:nvPr>
            <p:ph type="subTitle" idx="4"/>
          </p:nvPr>
        </p:nvSpPr>
        <p:spPr>
          <a:xfrm>
            <a:off x="1616575" y="3132950"/>
            <a:ext cx="2814000" cy="379500"/>
          </a:xfrm>
          <a:prstGeom prst="rect">
            <a:avLst/>
          </a:prstGeom>
        </p:spPr>
        <p:txBody>
          <a:bodyPr spcFirstLastPara="1" wrap="square" lIns="91425" tIns="0" rIns="91425" bIns="0" anchor="ctr" anchorCtr="0">
            <a:noAutofit/>
          </a:bodyPr>
          <a:lstStyle>
            <a:lvl1pPr lvl="0" rtl="0">
              <a:spcBef>
                <a:spcPts val="0"/>
              </a:spcBef>
              <a:spcAft>
                <a:spcPts val="0"/>
              </a:spcAft>
              <a:buSzPts val="2000"/>
              <a:buFont typeface="Lora Medium"/>
              <a:buNone/>
              <a:defRPr sz="1400" b="1">
                <a:latin typeface="Michroma"/>
                <a:ea typeface="Michroma"/>
                <a:cs typeface="Michroma"/>
                <a:sym typeface="Michroma"/>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95" name="Google Shape;95;p13"/>
          <p:cNvSpPr txBox="1">
            <a:spLocks noGrp="1"/>
          </p:cNvSpPr>
          <p:nvPr>
            <p:ph type="subTitle" idx="5"/>
          </p:nvPr>
        </p:nvSpPr>
        <p:spPr>
          <a:xfrm>
            <a:off x="1616575" y="3544000"/>
            <a:ext cx="2814000" cy="5253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sz="14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96" name="Google Shape;96;p13"/>
          <p:cNvSpPr txBox="1">
            <a:spLocks noGrp="1"/>
          </p:cNvSpPr>
          <p:nvPr>
            <p:ph type="title" idx="6" hasCustomPrompt="1"/>
          </p:nvPr>
        </p:nvSpPr>
        <p:spPr>
          <a:xfrm>
            <a:off x="788951" y="3201300"/>
            <a:ext cx="741300" cy="675600"/>
          </a:xfrm>
          <a:prstGeom prst="rect">
            <a:avLst/>
          </a:prstGeom>
        </p:spPr>
        <p:txBody>
          <a:bodyPr spcFirstLastPara="1" wrap="square" lIns="91425" tIns="0" rIns="91425" bIns="0" anchor="ctr" anchorCtr="0">
            <a:noAutofit/>
          </a:bodyPr>
          <a:lstStyle>
            <a:lvl1pPr lvl="0" algn="ctr" rtl="0">
              <a:spcBef>
                <a:spcPts val="0"/>
              </a:spcBef>
              <a:spcAft>
                <a:spcPts val="0"/>
              </a:spcAft>
              <a:buSzPts val="6000"/>
              <a:buNone/>
              <a:defRPr sz="2100" b="1">
                <a:solidFill>
                  <a:srgbClr val="9A26E7"/>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97" name="Google Shape;97;p13"/>
          <p:cNvSpPr txBox="1">
            <a:spLocks noGrp="1"/>
          </p:cNvSpPr>
          <p:nvPr>
            <p:ph type="subTitle" idx="7"/>
          </p:nvPr>
        </p:nvSpPr>
        <p:spPr>
          <a:xfrm>
            <a:off x="5350550" y="1679525"/>
            <a:ext cx="2814000" cy="379500"/>
          </a:xfrm>
          <a:prstGeom prst="rect">
            <a:avLst/>
          </a:prstGeom>
        </p:spPr>
        <p:txBody>
          <a:bodyPr spcFirstLastPara="1" wrap="square" lIns="91425" tIns="0" rIns="91425" bIns="0" anchor="ctr" anchorCtr="0">
            <a:noAutofit/>
          </a:bodyPr>
          <a:lstStyle>
            <a:lvl1pPr lvl="0" rtl="0">
              <a:spcBef>
                <a:spcPts val="0"/>
              </a:spcBef>
              <a:spcAft>
                <a:spcPts val="0"/>
              </a:spcAft>
              <a:buSzPts val="2000"/>
              <a:buNone/>
              <a:defRPr sz="1400" b="1">
                <a:latin typeface="Michroma"/>
                <a:ea typeface="Michroma"/>
                <a:cs typeface="Michroma"/>
                <a:sym typeface="Michroma"/>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98" name="Google Shape;98;p13"/>
          <p:cNvSpPr txBox="1">
            <a:spLocks noGrp="1"/>
          </p:cNvSpPr>
          <p:nvPr>
            <p:ph type="subTitle" idx="8"/>
          </p:nvPr>
        </p:nvSpPr>
        <p:spPr>
          <a:xfrm>
            <a:off x="5350550" y="2090575"/>
            <a:ext cx="2814000" cy="5253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sz="14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99" name="Google Shape;99;p13"/>
          <p:cNvSpPr txBox="1">
            <a:spLocks noGrp="1"/>
          </p:cNvSpPr>
          <p:nvPr>
            <p:ph type="title" idx="9" hasCustomPrompt="1"/>
          </p:nvPr>
        </p:nvSpPr>
        <p:spPr>
          <a:xfrm>
            <a:off x="4522925" y="1772300"/>
            <a:ext cx="741300" cy="675600"/>
          </a:xfrm>
          <a:prstGeom prst="rect">
            <a:avLst/>
          </a:prstGeom>
        </p:spPr>
        <p:txBody>
          <a:bodyPr spcFirstLastPara="1" wrap="square" lIns="91425" tIns="0" rIns="91425" bIns="0" anchor="ctr" anchorCtr="0">
            <a:noAutofit/>
          </a:bodyPr>
          <a:lstStyle>
            <a:lvl1pPr lvl="0" algn="ctr" rtl="0">
              <a:spcBef>
                <a:spcPts val="0"/>
              </a:spcBef>
              <a:spcAft>
                <a:spcPts val="0"/>
              </a:spcAft>
              <a:buSzPts val="6000"/>
              <a:buNone/>
              <a:defRPr sz="2100" b="1">
                <a:solidFill>
                  <a:srgbClr val="9A26E7"/>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00" name="Google Shape;100;p13"/>
          <p:cNvSpPr txBox="1">
            <a:spLocks noGrp="1"/>
          </p:cNvSpPr>
          <p:nvPr>
            <p:ph type="subTitle" idx="13"/>
          </p:nvPr>
        </p:nvSpPr>
        <p:spPr>
          <a:xfrm>
            <a:off x="5350550" y="3132950"/>
            <a:ext cx="2814000" cy="379500"/>
          </a:xfrm>
          <a:prstGeom prst="rect">
            <a:avLst/>
          </a:prstGeom>
        </p:spPr>
        <p:txBody>
          <a:bodyPr spcFirstLastPara="1" wrap="square" lIns="91425" tIns="0" rIns="91425" bIns="0" anchor="ctr" anchorCtr="0">
            <a:noAutofit/>
          </a:bodyPr>
          <a:lstStyle>
            <a:lvl1pPr lvl="0" rtl="0">
              <a:spcBef>
                <a:spcPts val="0"/>
              </a:spcBef>
              <a:spcAft>
                <a:spcPts val="0"/>
              </a:spcAft>
              <a:buSzPts val="2000"/>
              <a:buNone/>
              <a:defRPr sz="1400" b="1">
                <a:latin typeface="Michroma"/>
                <a:ea typeface="Michroma"/>
                <a:cs typeface="Michroma"/>
                <a:sym typeface="Michroma"/>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101" name="Google Shape;101;p13"/>
          <p:cNvSpPr txBox="1">
            <a:spLocks noGrp="1"/>
          </p:cNvSpPr>
          <p:nvPr>
            <p:ph type="subTitle" idx="14"/>
          </p:nvPr>
        </p:nvSpPr>
        <p:spPr>
          <a:xfrm>
            <a:off x="5350550" y="3544000"/>
            <a:ext cx="2814000" cy="5253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sz="14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102" name="Google Shape;102;p13"/>
          <p:cNvSpPr txBox="1">
            <a:spLocks noGrp="1"/>
          </p:cNvSpPr>
          <p:nvPr>
            <p:ph type="title" idx="15" hasCustomPrompt="1"/>
          </p:nvPr>
        </p:nvSpPr>
        <p:spPr>
          <a:xfrm>
            <a:off x="4522925" y="3201300"/>
            <a:ext cx="741300" cy="675600"/>
          </a:xfrm>
          <a:prstGeom prst="rect">
            <a:avLst/>
          </a:prstGeom>
        </p:spPr>
        <p:txBody>
          <a:bodyPr spcFirstLastPara="1" wrap="square" lIns="91425" tIns="0" rIns="91425" bIns="0" anchor="ctr" anchorCtr="0">
            <a:noAutofit/>
          </a:bodyPr>
          <a:lstStyle>
            <a:lvl1pPr lvl="0" algn="ctr" rtl="0">
              <a:spcBef>
                <a:spcPts val="0"/>
              </a:spcBef>
              <a:spcAft>
                <a:spcPts val="0"/>
              </a:spcAft>
              <a:buSzPts val="6000"/>
              <a:buNone/>
              <a:defRPr sz="2100" b="1">
                <a:solidFill>
                  <a:srgbClr val="9A26E7"/>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Quote">
  <p:cSld name="CUSTOM_1">
    <p:spTree>
      <p:nvGrpSpPr>
        <p:cNvPr id="1" name="Shape 103"/>
        <p:cNvGrpSpPr/>
        <p:nvPr/>
      </p:nvGrpSpPr>
      <p:grpSpPr>
        <a:xfrm>
          <a:off x="0" y="0"/>
          <a:ext cx="0" cy="0"/>
          <a:chOff x="0" y="0"/>
          <a:chExt cx="0" cy="0"/>
        </a:xfrm>
      </p:grpSpPr>
      <p:pic>
        <p:nvPicPr>
          <p:cNvPr id="104" name="Google Shape;104;p14"/>
          <p:cNvPicPr preferRelativeResize="0"/>
          <p:nvPr/>
        </p:nvPicPr>
        <p:blipFill>
          <a:blip r:embed="rId2">
            <a:alphaModFix/>
          </a:blip>
          <a:stretch>
            <a:fillRect/>
          </a:stretch>
        </p:blipFill>
        <p:spPr>
          <a:xfrm rot="-5399998">
            <a:off x="506003" y="-2962476"/>
            <a:ext cx="3758249" cy="5958603"/>
          </a:xfrm>
          <a:prstGeom prst="rect">
            <a:avLst/>
          </a:prstGeom>
          <a:noFill/>
          <a:ln>
            <a:noFill/>
          </a:ln>
        </p:spPr>
      </p:pic>
      <p:pic>
        <p:nvPicPr>
          <p:cNvPr id="105" name="Google Shape;105;p14"/>
          <p:cNvPicPr preferRelativeResize="0"/>
          <p:nvPr/>
        </p:nvPicPr>
        <p:blipFill>
          <a:blip r:embed="rId2">
            <a:alphaModFix/>
          </a:blip>
          <a:stretch>
            <a:fillRect/>
          </a:stretch>
        </p:blipFill>
        <p:spPr>
          <a:xfrm rot="7199997" flipH="1">
            <a:off x="5239382" y="-2962477"/>
            <a:ext cx="3758249" cy="5958605"/>
          </a:xfrm>
          <a:prstGeom prst="rect">
            <a:avLst/>
          </a:prstGeom>
          <a:noFill/>
          <a:ln>
            <a:noFill/>
          </a:ln>
        </p:spPr>
      </p:pic>
      <p:pic>
        <p:nvPicPr>
          <p:cNvPr id="106" name="Google Shape;106;p14"/>
          <p:cNvPicPr preferRelativeResize="0"/>
          <p:nvPr/>
        </p:nvPicPr>
        <p:blipFill>
          <a:blip r:embed="rId3">
            <a:alphaModFix/>
          </a:blip>
          <a:stretch>
            <a:fillRect/>
          </a:stretch>
        </p:blipFill>
        <p:spPr>
          <a:xfrm rot="4500000">
            <a:off x="8482717" y="1606380"/>
            <a:ext cx="451099" cy="471600"/>
          </a:xfrm>
          <a:prstGeom prst="rect">
            <a:avLst/>
          </a:prstGeom>
          <a:noFill/>
          <a:ln>
            <a:noFill/>
          </a:ln>
        </p:spPr>
      </p:pic>
      <p:pic>
        <p:nvPicPr>
          <p:cNvPr id="107" name="Google Shape;107;p14"/>
          <p:cNvPicPr preferRelativeResize="0"/>
          <p:nvPr/>
        </p:nvPicPr>
        <p:blipFill>
          <a:blip r:embed="rId3">
            <a:alphaModFix/>
          </a:blip>
          <a:stretch>
            <a:fillRect/>
          </a:stretch>
        </p:blipFill>
        <p:spPr>
          <a:xfrm rot="4500000">
            <a:off x="487679" y="1122280"/>
            <a:ext cx="451099" cy="471600"/>
          </a:xfrm>
          <a:prstGeom prst="rect">
            <a:avLst/>
          </a:prstGeom>
          <a:noFill/>
          <a:ln>
            <a:noFill/>
          </a:ln>
        </p:spPr>
      </p:pic>
      <p:pic>
        <p:nvPicPr>
          <p:cNvPr id="108" name="Google Shape;108;p14"/>
          <p:cNvPicPr preferRelativeResize="0"/>
          <p:nvPr/>
        </p:nvPicPr>
        <p:blipFill>
          <a:blip r:embed="rId4">
            <a:alphaModFix/>
          </a:blip>
          <a:stretch>
            <a:fillRect/>
          </a:stretch>
        </p:blipFill>
        <p:spPr>
          <a:xfrm>
            <a:off x="8763325" y="2947272"/>
            <a:ext cx="605100" cy="607207"/>
          </a:xfrm>
          <a:prstGeom prst="rect">
            <a:avLst/>
          </a:prstGeom>
          <a:noFill/>
          <a:ln>
            <a:noFill/>
          </a:ln>
        </p:spPr>
      </p:pic>
      <p:sp>
        <p:nvSpPr>
          <p:cNvPr id="109" name="Google Shape;109;p14"/>
          <p:cNvSpPr txBox="1">
            <a:spLocks noGrp="1"/>
          </p:cNvSpPr>
          <p:nvPr>
            <p:ph type="subTitle" idx="1"/>
          </p:nvPr>
        </p:nvSpPr>
        <p:spPr>
          <a:xfrm>
            <a:off x="1309334" y="2201650"/>
            <a:ext cx="6520500" cy="1496400"/>
          </a:xfrm>
          <a:prstGeom prst="rect">
            <a:avLst/>
          </a:prstGeom>
        </p:spPr>
        <p:txBody>
          <a:bodyPr spcFirstLastPara="1" wrap="square" lIns="91425" tIns="0" rIns="91425" bIns="0" anchor="t" anchorCtr="0">
            <a:noAutofit/>
          </a:bodyPr>
          <a:lstStyle>
            <a:lvl1pPr lvl="0">
              <a:spcBef>
                <a:spcPts val="0"/>
              </a:spcBef>
              <a:spcAft>
                <a:spcPts val="0"/>
              </a:spcAft>
              <a:buSzPts val="2800"/>
              <a:buNone/>
              <a:defRPr sz="2400"/>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110" name="Google Shape;110;p14"/>
          <p:cNvSpPr txBox="1">
            <a:spLocks noGrp="1"/>
          </p:cNvSpPr>
          <p:nvPr>
            <p:ph type="subTitle" idx="2"/>
          </p:nvPr>
        </p:nvSpPr>
        <p:spPr>
          <a:xfrm>
            <a:off x="1309334" y="3967613"/>
            <a:ext cx="4863000" cy="327600"/>
          </a:xfrm>
          <a:prstGeom prst="rect">
            <a:avLst/>
          </a:prstGeom>
        </p:spPr>
        <p:txBody>
          <a:bodyPr spcFirstLastPara="1" wrap="square" lIns="91425" tIns="0" rIns="91425" bIns="0" anchor="t" anchorCtr="0">
            <a:noAutofit/>
          </a:bodyPr>
          <a:lstStyle>
            <a:lvl1pPr lvl="0">
              <a:spcBef>
                <a:spcPts val="0"/>
              </a:spcBef>
              <a:spcAft>
                <a:spcPts val="0"/>
              </a:spcAft>
              <a:buSzPts val="2000"/>
              <a:buFont typeface="Lora Medium"/>
              <a:buNone/>
              <a:defRPr sz="2000" b="1">
                <a:solidFill>
                  <a:schemeClr val="dk2"/>
                </a:solidFill>
                <a:latin typeface="Michroma"/>
                <a:ea typeface="Michroma"/>
                <a:cs typeface="Michroma"/>
                <a:sym typeface="Michroma"/>
              </a:defRPr>
            </a:lvl1pPr>
            <a:lvl2pPr lvl="1">
              <a:spcBef>
                <a:spcPts val="0"/>
              </a:spcBef>
              <a:spcAft>
                <a:spcPts val="0"/>
              </a:spcAft>
              <a:buSzPts val="2000"/>
              <a:buFont typeface="Lora Medium"/>
              <a:buNone/>
              <a:defRPr sz="2000">
                <a:latin typeface="Lora Medium"/>
                <a:ea typeface="Lora Medium"/>
                <a:cs typeface="Lora Medium"/>
                <a:sym typeface="Lora Medium"/>
              </a:defRPr>
            </a:lvl2pPr>
            <a:lvl3pPr lvl="2">
              <a:spcBef>
                <a:spcPts val="0"/>
              </a:spcBef>
              <a:spcAft>
                <a:spcPts val="0"/>
              </a:spcAft>
              <a:buSzPts val="2000"/>
              <a:buFont typeface="Lora Medium"/>
              <a:buNone/>
              <a:defRPr sz="2000">
                <a:latin typeface="Lora Medium"/>
                <a:ea typeface="Lora Medium"/>
                <a:cs typeface="Lora Medium"/>
                <a:sym typeface="Lora Medium"/>
              </a:defRPr>
            </a:lvl3pPr>
            <a:lvl4pPr lvl="3">
              <a:spcBef>
                <a:spcPts val="0"/>
              </a:spcBef>
              <a:spcAft>
                <a:spcPts val="0"/>
              </a:spcAft>
              <a:buSzPts val="2000"/>
              <a:buFont typeface="Lora Medium"/>
              <a:buNone/>
              <a:defRPr sz="2000">
                <a:latin typeface="Lora Medium"/>
                <a:ea typeface="Lora Medium"/>
                <a:cs typeface="Lora Medium"/>
                <a:sym typeface="Lora Medium"/>
              </a:defRPr>
            </a:lvl4pPr>
            <a:lvl5pPr lvl="4">
              <a:spcBef>
                <a:spcPts val="0"/>
              </a:spcBef>
              <a:spcAft>
                <a:spcPts val="0"/>
              </a:spcAft>
              <a:buSzPts val="2000"/>
              <a:buFont typeface="Lora Medium"/>
              <a:buNone/>
              <a:defRPr sz="2000">
                <a:latin typeface="Lora Medium"/>
                <a:ea typeface="Lora Medium"/>
                <a:cs typeface="Lora Medium"/>
                <a:sym typeface="Lora Medium"/>
              </a:defRPr>
            </a:lvl5pPr>
            <a:lvl6pPr lvl="5">
              <a:spcBef>
                <a:spcPts val="0"/>
              </a:spcBef>
              <a:spcAft>
                <a:spcPts val="0"/>
              </a:spcAft>
              <a:buSzPts val="2000"/>
              <a:buFont typeface="Lora Medium"/>
              <a:buNone/>
              <a:defRPr sz="2000">
                <a:latin typeface="Lora Medium"/>
                <a:ea typeface="Lora Medium"/>
                <a:cs typeface="Lora Medium"/>
                <a:sym typeface="Lora Medium"/>
              </a:defRPr>
            </a:lvl6pPr>
            <a:lvl7pPr lvl="6">
              <a:spcBef>
                <a:spcPts val="0"/>
              </a:spcBef>
              <a:spcAft>
                <a:spcPts val="0"/>
              </a:spcAft>
              <a:buSzPts val="2000"/>
              <a:buFont typeface="Lora Medium"/>
              <a:buNone/>
              <a:defRPr sz="2000">
                <a:latin typeface="Lora Medium"/>
                <a:ea typeface="Lora Medium"/>
                <a:cs typeface="Lora Medium"/>
                <a:sym typeface="Lora Medium"/>
              </a:defRPr>
            </a:lvl7pPr>
            <a:lvl8pPr lvl="7">
              <a:spcBef>
                <a:spcPts val="0"/>
              </a:spcBef>
              <a:spcAft>
                <a:spcPts val="0"/>
              </a:spcAft>
              <a:buSzPts val="2000"/>
              <a:buFont typeface="Lora Medium"/>
              <a:buNone/>
              <a:defRPr sz="2000">
                <a:latin typeface="Lora Medium"/>
                <a:ea typeface="Lora Medium"/>
                <a:cs typeface="Lora Medium"/>
                <a:sym typeface="Lora Medium"/>
              </a:defRPr>
            </a:lvl8pPr>
            <a:lvl9pPr lvl="8">
              <a:spcBef>
                <a:spcPts val="0"/>
              </a:spcBef>
              <a:spcAft>
                <a:spcPts val="0"/>
              </a:spcAft>
              <a:buSzPts val="2000"/>
              <a:buFont typeface="Lora Medium"/>
              <a:buNone/>
              <a:defRPr sz="2000">
                <a:latin typeface="Lora Medium"/>
                <a:ea typeface="Lora Medium"/>
                <a:cs typeface="Lora Medium"/>
                <a:sym typeface="Lora Medium"/>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111"/>
        <p:cNvGrpSpPr/>
        <p:nvPr/>
      </p:nvGrpSpPr>
      <p:grpSpPr>
        <a:xfrm>
          <a:off x="0" y="0"/>
          <a:ext cx="0" cy="0"/>
          <a:chOff x="0" y="0"/>
          <a:chExt cx="0" cy="0"/>
        </a:xfrm>
      </p:grpSpPr>
      <p:cxnSp>
        <p:nvCxnSpPr>
          <p:cNvPr id="112" name="Google Shape;112;p15"/>
          <p:cNvCxnSpPr/>
          <p:nvPr/>
        </p:nvCxnSpPr>
        <p:spPr>
          <a:xfrm rot="10800000">
            <a:off x="356025" y="539325"/>
            <a:ext cx="0" cy="4062900"/>
          </a:xfrm>
          <a:prstGeom prst="straightConnector1">
            <a:avLst/>
          </a:prstGeom>
          <a:noFill/>
          <a:ln w="19050" cap="flat" cmpd="sng">
            <a:solidFill>
              <a:schemeClr val="accent3"/>
            </a:solidFill>
            <a:prstDash val="solid"/>
            <a:round/>
            <a:headEnd type="none" w="med" len="med"/>
            <a:tailEnd type="none" w="med" len="med"/>
          </a:ln>
        </p:spPr>
      </p:cxnSp>
      <p:pic>
        <p:nvPicPr>
          <p:cNvPr id="113" name="Google Shape;113;p15"/>
          <p:cNvPicPr preferRelativeResize="0"/>
          <p:nvPr/>
        </p:nvPicPr>
        <p:blipFill>
          <a:blip r:embed="rId2">
            <a:alphaModFix/>
          </a:blip>
          <a:stretch>
            <a:fillRect/>
          </a:stretch>
        </p:blipFill>
        <p:spPr>
          <a:xfrm rot="-4500002" flipH="1">
            <a:off x="1039404" y="2868353"/>
            <a:ext cx="3758249" cy="5958604"/>
          </a:xfrm>
          <a:prstGeom prst="rect">
            <a:avLst/>
          </a:prstGeom>
          <a:noFill/>
          <a:ln>
            <a:noFill/>
          </a:ln>
        </p:spPr>
      </p:pic>
      <p:pic>
        <p:nvPicPr>
          <p:cNvPr id="114" name="Google Shape;114;p15"/>
          <p:cNvPicPr preferRelativeResize="0"/>
          <p:nvPr/>
        </p:nvPicPr>
        <p:blipFill>
          <a:blip r:embed="rId2">
            <a:alphaModFix/>
          </a:blip>
          <a:stretch>
            <a:fillRect/>
          </a:stretch>
        </p:blipFill>
        <p:spPr>
          <a:xfrm rot="2700003">
            <a:off x="5772782" y="2715953"/>
            <a:ext cx="3758249" cy="5958605"/>
          </a:xfrm>
          <a:prstGeom prst="rect">
            <a:avLst/>
          </a:prstGeom>
          <a:noFill/>
          <a:ln>
            <a:noFill/>
          </a:ln>
        </p:spPr>
      </p:pic>
      <p:pic>
        <p:nvPicPr>
          <p:cNvPr id="115" name="Google Shape;115;p15"/>
          <p:cNvPicPr preferRelativeResize="0"/>
          <p:nvPr/>
        </p:nvPicPr>
        <p:blipFill>
          <a:blip r:embed="rId3">
            <a:alphaModFix/>
          </a:blip>
          <a:stretch>
            <a:fillRect/>
          </a:stretch>
        </p:blipFill>
        <p:spPr>
          <a:xfrm rot="10800000" flipH="1">
            <a:off x="8915725" y="2005203"/>
            <a:ext cx="605100" cy="607207"/>
          </a:xfrm>
          <a:prstGeom prst="rect">
            <a:avLst/>
          </a:prstGeom>
          <a:noFill/>
          <a:ln>
            <a:noFill/>
          </a:ln>
        </p:spPr>
      </p:pic>
      <p:pic>
        <p:nvPicPr>
          <p:cNvPr id="116" name="Google Shape;116;p15"/>
          <p:cNvPicPr preferRelativeResize="0"/>
          <p:nvPr/>
        </p:nvPicPr>
        <p:blipFill>
          <a:blip r:embed="rId3">
            <a:alphaModFix/>
          </a:blip>
          <a:stretch>
            <a:fillRect/>
          </a:stretch>
        </p:blipFill>
        <p:spPr>
          <a:xfrm rot="-8100000" flipH="1">
            <a:off x="7200025" y="-293773"/>
            <a:ext cx="813251" cy="816075"/>
          </a:xfrm>
          <a:prstGeom prst="rect">
            <a:avLst/>
          </a:prstGeom>
          <a:noFill/>
          <a:ln>
            <a:noFill/>
          </a:ln>
        </p:spPr>
      </p:pic>
      <p:sp>
        <p:nvSpPr>
          <p:cNvPr id="117" name="Google Shape;117;p15"/>
          <p:cNvSpPr txBox="1">
            <a:spLocks noGrp="1"/>
          </p:cNvSpPr>
          <p:nvPr>
            <p:ph type="title"/>
          </p:nvPr>
        </p:nvSpPr>
        <p:spPr>
          <a:xfrm>
            <a:off x="720000" y="521225"/>
            <a:ext cx="7704000" cy="471600"/>
          </a:xfrm>
          <a:prstGeom prst="rect">
            <a:avLst/>
          </a:prstGeom>
        </p:spPr>
        <p:txBody>
          <a:bodyPr spcFirstLastPara="1" wrap="square" lIns="91425" tIns="0" rIns="91425" bIns="0" anchor="t" anchorCtr="0">
            <a:noAutofit/>
          </a:bodyPr>
          <a:lstStyle>
            <a:lvl1pPr lvl="0" algn="l" rtl="0">
              <a:spcBef>
                <a:spcPts val="0"/>
              </a:spcBef>
              <a:spcAft>
                <a:spcPts val="0"/>
              </a:spcAft>
              <a:buSzPts val="3000"/>
              <a:buNone/>
              <a:defRPr sz="2800" b="1"/>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gradFill>
          <a:gsLst>
            <a:gs pos="0">
              <a:srgbClr val="FFFFFF"/>
            </a:gs>
            <a:gs pos="100000">
              <a:srgbClr val="BEBEBE"/>
            </a:gs>
          </a:gsLst>
          <a:lin ang="5400012"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21225"/>
            <a:ext cx="7704000" cy="471600"/>
          </a:xfrm>
          <a:prstGeom prst="rect">
            <a:avLst/>
          </a:prstGeom>
          <a:noFill/>
          <a:ln>
            <a:noFill/>
          </a:ln>
        </p:spPr>
        <p:txBody>
          <a:bodyPr spcFirstLastPara="1" wrap="square" lIns="91425" tIns="0" rIns="91425" bIns="0" anchor="t" anchorCtr="0">
            <a:noAutofit/>
          </a:bodyPr>
          <a:lstStyle>
            <a:lvl1pPr lvl="0" algn="ctr">
              <a:spcBef>
                <a:spcPts val="0"/>
              </a:spcBef>
              <a:spcAft>
                <a:spcPts val="0"/>
              </a:spcAft>
              <a:buClr>
                <a:schemeClr val="dk1"/>
              </a:buClr>
              <a:buSzPts val="3000"/>
              <a:buFont typeface="Michroma"/>
              <a:buNone/>
              <a:defRPr sz="3000">
                <a:solidFill>
                  <a:schemeClr val="dk1"/>
                </a:solidFill>
                <a:latin typeface="Michroma"/>
                <a:ea typeface="Michroma"/>
                <a:cs typeface="Michroma"/>
                <a:sym typeface="Michroma"/>
              </a:defRPr>
            </a:lvl1pPr>
            <a:lvl2pPr lvl="1" algn="ctr">
              <a:spcBef>
                <a:spcPts val="0"/>
              </a:spcBef>
              <a:spcAft>
                <a:spcPts val="0"/>
              </a:spcAft>
              <a:buClr>
                <a:schemeClr val="dk1"/>
              </a:buClr>
              <a:buSzPts val="3000"/>
              <a:buFont typeface="Michroma"/>
              <a:buNone/>
              <a:defRPr sz="3000">
                <a:solidFill>
                  <a:schemeClr val="dk1"/>
                </a:solidFill>
                <a:latin typeface="Michroma"/>
                <a:ea typeface="Michroma"/>
                <a:cs typeface="Michroma"/>
                <a:sym typeface="Michroma"/>
              </a:defRPr>
            </a:lvl2pPr>
            <a:lvl3pPr lvl="2" algn="ctr">
              <a:spcBef>
                <a:spcPts val="0"/>
              </a:spcBef>
              <a:spcAft>
                <a:spcPts val="0"/>
              </a:spcAft>
              <a:buClr>
                <a:schemeClr val="dk1"/>
              </a:buClr>
              <a:buSzPts val="3000"/>
              <a:buFont typeface="Michroma"/>
              <a:buNone/>
              <a:defRPr sz="3000">
                <a:solidFill>
                  <a:schemeClr val="dk1"/>
                </a:solidFill>
                <a:latin typeface="Michroma"/>
                <a:ea typeface="Michroma"/>
                <a:cs typeface="Michroma"/>
                <a:sym typeface="Michroma"/>
              </a:defRPr>
            </a:lvl3pPr>
            <a:lvl4pPr lvl="3" algn="ctr">
              <a:spcBef>
                <a:spcPts val="0"/>
              </a:spcBef>
              <a:spcAft>
                <a:spcPts val="0"/>
              </a:spcAft>
              <a:buClr>
                <a:schemeClr val="dk1"/>
              </a:buClr>
              <a:buSzPts val="3000"/>
              <a:buFont typeface="Michroma"/>
              <a:buNone/>
              <a:defRPr sz="3000">
                <a:solidFill>
                  <a:schemeClr val="dk1"/>
                </a:solidFill>
                <a:latin typeface="Michroma"/>
                <a:ea typeface="Michroma"/>
                <a:cs typeface="Michroma"/>
                <a:sym typeface="Michroma"/>
              </a:defRPr>
            </a:lvl4pPr>
            <a:lvl5pPr lvl="4" algn="ctr">
              <a:spcBef>
                <a:spcPts val="0"/>
              </a:spcBef>
              <a:spcAft>
                <a:spcPts val="0"/>
              </a:spcAft>
              <a:buClr>
                <a:schemeClr val="dk1"/>
              </a:buClr>
              <a:buSzPts val="3000"/>
              <a:buFont typeface="Michroma"/>
              <a:buNone/>
              <a:defRPr sz="3000">
                <a:solidFill>
                  <a:schemeClr val="dk1"/>
                </a:solidFill>
                <a:latin typeface="Michroma"/>
                <a:ea typeface="Michroma"/>
                <a:cs typeface="Michroma"/>
                <a:sym typeface="Michroma"/>
              </a:defRPr>
            </a:lvl5pPr>
            <a:lvl6pPr lvl="5" algn="ctr">
              <a:spcBef>
                <a:spcPts val="0"/>
              </a:spcBef>
              <a:spcAft>
                <a:spcPts val="0"/>
              </a:spcAft>
              <a:buClr>
                <a:schemeClr val="dk1"/>
              </a:buClr>
              <a:buSzPts val="3000"/>
              <a:buFont typeface="Michroma"/>
              <a:buNone/>
              <a:defRPr sz="3000">
                <a:solidFill>
                  <a:schemeClr val="dk1"/>
                </a:solidFill>
                <a:latin typeface="Michroma"/>
                <a:ea typeface="Michroma"/>
                <a:cs typeface="Michroma"/>
                <a:sym typeface="Michroma"/>
              </a:defRPr>
            </a:lvl6pPr>
            <a:lvl7pPr lvl="6" algn="ctr">
              <a:spcBef>
                <a:spcPts val="0"/>
              </a:spcBef>
              <a:spcAft>
                <a:spcPts val="0"/>
              </a:spcAft>
              <a:buClr>
                <a:schemeClr val="dk1"/>
              </a:buClr>
              <a:buSzPts val="3000"/>
              <a:buFont typeface="Michroma"/>
              <a:buNone/>
              <a:defRPr sz="3000">
                <a:solidFill>
                  <a:schemeClr val="dk1"/>
                </a:solidFill>
                <a:latin typeface="Michroma"/>
                <a:ea typeface="Michroma"/>
                <a:cs typeface="Michroma"/>
                <a:sym typeface="Michroma"/>
              </a:defRPr>
            </a:lvl7pPr>
            <a:lvl8pPr lvl="7" algn="ctr">
              <a:spcBef>
                <a:spcPts val="0"/>
              </a:spcBef>
              <a:spcAft>
                <a:spcPts val="0"/>
              </a:spcAft>
              <a:buClr>
                <a:schemeClr val="dk1"/>
              </a:buClr>
              <a:buSzPts val="3000"/>
              <a:buFont typeface="Michroma"/>
              <a:buNone/>
              <a:defRPr sz="3000">
                <a:solidFill>
                  <a:schemeClr val="dk1"/>
                </a:solidFill>
                <a:latin typeface="Michroma"/>
                <a:ea typeface="Michroma"/>
                <a:cs typeface="Michroma"/>
                <a:sym typeface="Michroma"/>
              </a:defRPr>
            </a:lvl8pPr>
            <a:lvl9pPr lvl="8" algn="ctr">
              <a:spcBef>
                <a:spcPts val="0"/>
              </a:spcBef>
              <a:spcAft>
                <a:spcPts val="0"/>
              </a:spcAft>
              <a:buClr>
                <a:schemeClr val="dk1"/>
              </a:buClr>
              <a:buSzPts val="3000"/>
              <a:buFont typeface="Michroma"/>
              <a:buNone/>
              <a:defRPr sz="3000">
                <a:solidFill>
                  <a:schemeClr val="dk1"/>
                </a:solidFill>
                <a:latin typeface="Michroma"/>
                <a:ea typeface="Michroma"/>
                <a:cs typeface="Michroma"/>
                <a:sym typeface="Michroma"/>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5" tIns="0" rIns="91425" bIns="0" anchor="t" anchorCtr="0">
            <a:noAutofit/>
          </a:bodyPr>
          <a:lstStyle>
            <a:lvl1pPr marL="457200" lvl="0" indent="-330200">
              <a:lnSpc>
                <a:spcPct val="100000"/>
              </a:lnSpc>
              <a:spcBef>
                <a:spcPts val="0"/>
              </a:spcBef>
              <a:spcAft>
                <a:spcPts val="0"/>
              </a:spcAft>
              <a:buClr>
                <a:schemeClr val="dk1"/>
              </a:buClr>
              <a:buSzPts val="1600"/>
              <a:buFont typeface="Nunito"/>
              <a:buChar char="●"/>
              <a:defRPr sz="1600">
                <a:solidFill>
                  <a:schemeClr val="dk1"/>
                </a:solidFill>
                <a:latin typeface="Nunito"/>
                <a:ea typeface="Nunito"/>
                <a:cs typeface="Nunito"/>
                <a:sym typeface="Nunito"/>
              </a:defRPr>
            </a:lvl1pPr>
            <a:lvl2pPr marL="914400" lvl="1" indent="-330200">
              <a:lnSpc>
                <a:spcPct val="100000"/>
              </a:lnSpc>
              <a:spcBef>
                <a:spcPts val="0"/>
              </a:spcBef>
              <a:spcAft>
                <a:spcPts val="0"/>
              </a:spcAft>
              <a:buClr>
                <a:schemeClr val="dk1"/>
              </a:buClr>
              <a:buSzPts val="1600"/>
              <a:buFont typeface="Nunito"/>
              <a:buChar char="○"/>
              <a:defRPr sz="1600">
                <a:solidFill>
                  <a:schemeClr val="dk1"/>
                </a:solidFill>
                <a:latin typeface="Nunito"/>
                <a:ea typeface="Nunito"/>
                <a:cs typeface="Nunito"/>
                <a:sym typeface="Nunito"/>
              </a:defRPr>
            </a:lvl2pPr>
            <a:lvl3pPr marL="1371600" lvl="2" indent="-330200">
              <a:lnSpc>
                <a:spcPct val="100000"/>
              </a:lnSpc>
              <a:spcBef>
                <a:spcPts val="0"/>
              </a:spcBef>
              <a:spcAft>
                <a:spcPts val="0"/>
              </a:spcAft>
              <a:buClr>
                <a:schemeClr val="dk1"/>
              </a:buClr>
              <a:buSzPts val="1600"/>
              <a:buFont typeface="Nunito"/>
              <a:buChar char="■"/>
              <a:defRPr sz="1600">
                <a:solidFill>
                  <a:schemeClr val="dk1"/>
                </a:solidFill>
                <a:latin typeface="Nunito"/>
                <a:ea typeface="Nunito"/>
                <a:cs typeface="Nunito"/>
                <a:sym typeface="Nunito"/>
              </a:defRPr>
            </a:lvl3pPr>
            <a:lvl4pPr marL="1828800" lvl="3" indent="-330200">
              <a:lnSpc>
                <a:spcPct val="100000"/>
              </a:lnSpc>
              <a:spcBef>
                <a:spcPts val="0"/>
              </a:spcBef>
              <a:spcAft>
                <a:spcPts val="0"/>
              </a:spcAft>
              <a:buClr>
                <a:schemeClr val="dk1"/>
              </a:buClr>
              <a:buSzPts val="1600"/>
              <a:buFont typeface="Nunito"/>
              <a:buChar char="●"/>
              <a:defRPr sz="1600">
                <a:solidFill>
                  <a:schemeClr val="dk1"/>
                </a:solidFill>
                <a:latin typeface="Nunito"/>
                <a:ea typeface="Nunito"/>
                <a:cs typeface="Nunito"/>
                <a:sym typeface="Nunito"/>
              </a:defRPr>
            </a:lvl4pPr>
            <a:lvl5pPr marL="2286000" lvl="4" indent="-330200">
              <a:lnSpc>
                <a:spcPct val="100000"/>
              </a:lnSpc>
              <a:spcBef>
                <a:spcPts val="0"/>
              </a:spcBef>
              <a:spcAft>
                <a:spcPts val="0"/>
              </a:spcAft>
              <a:buClr>
                <a:schemeClr val="dk1"/>
              </a:buClr>
              <a:buSzPts val="1600"/>
              <a:buFont typeface="Nunito"/>
              <a:buChar char="○"/>
              <a:defRPr sz="1600">
                <a:solidFill>
                  <a:schemeClr val="dk1"/>
                </a:solidFill>
                <a:latin typeface="Nunito"/>
                <a:ea typeface="Nunito"/>
                <a:cs typeface="Nunito"/>
                <a:sym typeface="Nunito"/>
              </a:defRPr>
            </a:lvl5pPr>
            <a:lvl6pPr marL="2743200" lvl="5" indent="-330200">
              <a:lnSpc>
                <a:spcPct val="100000"/>
              </a:lnSpc>
              <a:spcBef>
                <a:spcPts val="0"/>
              </a:spcBef>
              <a:spcAft>
                <a:spcPts val="0"/>
              </a:spcAft>
              <a:buClr>
                <a:schemeClr val="dk1"/>
              </a:buClr>
              <a:buSzPts val="1600"/>
              <a:buFont typeface="Nunito"/>
              <a:buChar char="■"/>
              <a:defRPr sz="1600">
                <a:solidFill>
                  <a:schemeClr val="dk1"/>
                </a:solidFill>
                <a:latin typeface="Nunito"/>
                <a:ea typeface="Nunito"/>
                <a:cs typeface="Nunito"/>
                <a:sym typeface="Nunito"/>
              </a:defRPr>
            </a:lvl6pPr>
            <a:lvl7pPr marL="3200400" lvl="6" indent="-330200">
              <a:lnSpc>
                <a:spcPct val="100000"/>
              </a:lnSpc>
              <a:spcBef>
                <a:spcPts val="0"/>
              </a:spcBef>
              <a:spcAft>
                <a:spcPts val="0"/>
              </a:spcAft>
              <a:buClr>
                <a:schemeClr val="dk1"/>
              </a:buClr>
              <a:buSzPts val="1600"/>
              <a:buFont typeface="Nunito"/>
              <a:buChar char="●"/>
              <a:defRPr sz="1600">
                <a:solidFill>
                  <a:schemeClr val="dk1"/>
                </a:solidFill>
                <a:latin typeface="Nunito"/>
                <a:ea typeface="Nunito"/>
                <a:cs typeface="Nunito"/>
                <a:sym typeface="Nunito"/>
              </a:defRPr>
            </a:lvl7pPr>
            <a:lvl8pPr marL="3657600" lvl="7" indent="-330200">
              <a:lnSpc>
                <a:spcPct val="100000"/>
              </a:lnSpc>
              <a:spcBef>
                <a:spcPts val="0"/>
              </a:spcBef>
              <a:spcAft>
                <a:spcPts val="0"/>
              </a:spcAft>
              <a:buClr>
                <a:schemeClr val="dk1"/>
              </a:buClr>
              <a:buSzPts val="1600"/>
              <a:buFont typeface="Nunito"/>
              <a:buChar char="○"/>
              <a:defRPr sz="1600">
                <a:solidFill>
                  <a:schemeClr val="dk1"/>
                </a:solidFill>
                <a:latin typeface="Nunito"/>
                <a:ea typeface="Nunito"/>
                <a:cs typeface="Nunito"/>
                <a:sym typeface="Nunito"/>
              </a:defRPr>
            </a:lvl8pPr>
            <a:lvl9pPr marL="4114800" lvl="8" indent="-330200">
              <a:lnSpc>
                <a:spcPct val="100000"/>
              </a:lnSpc>
              <a:spcBef>
                <a:spcPts val="0"/>
              </a:spcBef>
              <a:spcAft>
                <a:spcPts val="0"/>
              </a:spcAft>
              <a:buClr>
                <a:schemeClr val="dk1"/>
              </a:buClr>
              <a:buSzPts val="1600"/>
              <a:buFont typeface="Nunito"/>
              <a:buChar char="■"/>
              <a:defRPr sz="1600">
                <a:solidFill>
                  <a:schemeClr val="dk1"/>
                </a:solidFill>
                <a:latin typeface="Nunito"/>
                <a:ea typeface="Nunito"/>
                <a:cs typeface="Nunito"/>
                <a:sym typeface="Nuni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3" r:id="rId4"/>
    <p:sldLayoutId id="2147483656" r:id="rId5"/>
    <p:sldLayoutId id="2147483657" r:id="rId6"/>
    <p:sldLayoutId id="2147483659" r:id="rId7"/>
    <p:sldLayoutId id="2147483660" r:id="rId8"/>
    <p:sldLayoutId id="2147483661" r:id="rId9"/>
    <p:sldLayoutId id="2147483662" r:id="rId10"/>
    <p:sldLayoutId id="2147483667" r:id="rId11"/>
    <p:sldLayoutId id="2147483669" r:id="rId12"/>
    <p:sldLayoutId id="2147483670" r:id="rId13"/>
    <p:sldLayoutId id="2147483672" r:id="rId14"/>
    <p:sldLayoutId id="2147483673" r:id="rId15"/>
    <p:sldLayoutId id="2147483674"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EA4335"/>
          </p15:clr>
        </p15:guide>
        <p15:guide id="2" pos="2880">
          <p15:clr>
            <a:srgbClr val="EA4335"/>
          </p15:clr>
        </p15:guide>
        <p15:guide id="3" pos="449">
          <p15:clr>
            <a:srgbClr val="EA4335"/>
          </p15:clr>
        </p15:guide>
        <p15:guide id="4" pos="5311">
          <p15:clr>
            <a:srgbClr val="EA4335"/>
          </p15:clr>
        </p15:guide>
        <p15:guide id="5" orient="horz" pos="340">
          <p15:clr>
            <a:srgbClr val="EA4335"/>
          </p15:clr>
        </p15:guide>
        <p15:guide id="6" orient="horz" pos="2897">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70.sv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8" Type="http://schemas.openxmlformats.org/officeDocument/2006/relationships/image" Target="../media/image74.svg"/><Relationship Id="rId13" Type="http://schemas.openxmlformats.org/officeDocument/2006/relationships/image" Target="../media/image33.png"/><Relationship Id="rId18" Type="http://schemas.openxmlformats.org/officeDocument/2006/relationships/slide" Target="slide20.xml"/><Relationship Id="rId26" Type="http://schemas.openxmlformats.org/officeDocument/2006/relationships/image" Target="../media/image85.svg"/><Relationship Id="rId3" Type="http://schemas.openxmlformats.org/officeDocument/2006/relationships/audio" Target="../media/audio1.wav"/><Relationship Id="rId21" Type="http://schemas.openxmlformats.org/officeDocument/2006/relationships/slide" Target="slide22.xml"/><Relationship Id="rId7" Type="http://schemas.openxmlformats.org/officeDocument/2006/relationships/image" Target="../media/image15.png"/><Relationship Id="rId12" Type="http://schemas.openxmlformats.org/officeDocument/2006/relationships/slide" Target="slide21.xml"/><Relationship Id="rId17" Type="http://schemas.openxmlformats.org/officeDocument/2006/relationships/image" Target="../media/image79.svg"/><Relationship Id="rId25" Type="http://schemas.openxmlformats.org/officeDocument/2006/relationships/image" Target="../media/image36.png"/><Relationship Id="rId2" Type="http://schemas.openxmlformats.org/officeDocument/2006/relationships/notesSlide" Target="../notesSlides/notesSlide9.xml"/><Relationship Id="rId16" Type="http://schemas.openxmlformats.org/officeDocument/2006/relationships/image" Target="../media/image20.png"/><Relationship Id="rId20" Type="http://schemas.openxmlformats.org/officeDocument/2006/relationships/image" Target="../media/image81.svg"/><Relationship Id="rId1" Type="http://schemas.openxmlformats.org/officeDocument/2006/relationships/slideLayout" Target="../slideLayouts/slideLayout10.xml"/><Relationship Id="rId6" Type="http://schemas.openxmlformats.org/officeDocument/2006/relationships/slide" Target="slide18.xml"/><Relationship Id="rId11" Type="http://schemas.openxmlformats.org/officeDocument/2006/relationships/image" Target="../media/image76.svg"/><Relationship Id="rId24" Type="http://schemas.openxmlformats.org/officeDocument/2006/relationships/slide" Target="slide23.xml"/><Relationship Id="rId5" Type="http://schemas.openxmlformats.org/officeDocument/2006/relationships/image" Target="../media/image31.png"/><Relationship Id="rId15" Type="http://schemas.openxmlformats.org/officeDocument/2006/relationships/slide" Target="slide17.xml"/><Relationship Id="rId23" Type="http://schemas.openxmlformats.org/officeDocument/2006/relationships/image" Target="../media/image83.svg"/><Relationship Id="rId10" Type="http://schemas.openxmlformats.org/officeDocument/2006/relationships/image" Target="../media/image32.png"/><Relationship Id="rId19" Type="http://schemas.openxmlformats.org/officeDocument/2006/relationships/image" Target="../media/image34.png"/><Relationship Id="rId4" Type="http://schemas.openxmlformats.org/officeDocument/2006/relationships/slide" Target="slide24.xml"/><Relationship Id="rId9" Type="http://schemas.openxmlformats.org/officeDocument/2006/relationships/slide" Target="slide19.xml"/><Relationship Id="rId14" Type="http://schemas.openxmlformats.org/officeDocument/2006/relationships/image" Target="../media/image78.svg"/><Relationship Id="rId22"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79.svg"/><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20.png"/><Relationship Id="rId5" Type="http://schemas.openxmlformats.org/officeDocument/2006/relationships/slide" Target="slide16.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74.svg"/><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15.png"/><Relationship Id="rId5" Type="http://schemas.openxmlformats.org/officeDocument/2006/relationships/slide" Target="slide16.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76.svg"/><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image" Target="../media/image32.png"/><Relationship Id="rId5" Type="http://schemas.openxmlformats.org/officeDocument/2006/relationships/slide" Target="slide16.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81.svg"/><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image" Target="../media/image34.png"/><Relationship Id="rId5" Type="http://schemas.openxmlformats.org/officeDocument/2006/relationships/slide" Target="slide16.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78.svg"/><Relationship Id="rId2" Type="http://schemas.openxmlformats.org/officeDocument/2006/relationships/notesSlide" Target="../notesSlides/notesSlide14.xml"/><Relationship Id="rId1" Type="http://schemas.openxmlformats.org/officeDocument/2006/relationships/slideLayout" Target="../slideLayouts/slideLayout11.xml"/><Relationship Id="rId6" Type="http://schemas.openxmlformats.org/officeDocument/2006/relationships/image" Target="../media/image33.png"/><Relationship Id="rId5" Type="http://schemas.openxmlformats.org/officeDocument/2006/relationships/slide" Target="slide16.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83.svg"/><Relationship Id="rId2" Type="http://schemas.openxmlformats.org/officeDocument/2006/relationships/notesSlide" Target="../notesSlides/notesSlide15.xml"/><Relationship Id="rId1" Type="http://schemas.openxmlformats.org/officeDocument/2006/relationships/slideLayout" Target="../slideLayouts/slideLayout11.xml"/><Relationship Id="rId6" Type="http://schemas.openxmlformats.org/officeDocument/2006/relationships/image" Target="../media/image35.png"/><Relationship Id="rId5" Type="http://schemas.openxmlformats.org/officeDocument/2006/relationships/slide" Target="slide16.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85.svg"/><Relationship Id="rId2" Type="http://schemas.openxmlformats.org/officeDocument/2006/relationships/notesSlide" Target="../notesSlides/notesSlide16.xml"/><Relationship Id="rId1" Type="http://schemas.openxmlformats.org/officeDocument/2006/relationships/slideLayout" Target="../slideLayouts/slideLayout11.xml"/><Relationship Id="rId6" Type="http://schemas.openxmlformats.org/officeDocument/2006/relationships/image" Target="../media/image36.png"/><Relationship Id="rId5" Type="http://schemas.openxmlformats.org/officeDocument/2006/relationships/slide" Target="slide16.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5.xml"/><Relationship Id="rId4" Type="http://schemas.openxmlformats.org/officeDocument/2006/relationships/image" Target="../media/image10.jp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1.xml"/><Relationship Id="rId5" Type="http://schemas.openxmlformats.org/officeDocument/2006/relationships/image" Target="../media/image12.jp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5.xml"/><Relationship Id="rId6" Type="http://schemas.openxmlformats.org/officeDocument/2006/relationships/image" Target="../media/image52.svg"/><Relationship Id="rId5" Type="http://schemas.openxmlformats.org/officeDocument/2006/relationships/image" Target="../media/image15.png"/><Relationship Id="rId4" Type="http://schemas.openxmlformats.org/officeDocument/2006/relationships/image" Target="../media/image50.sv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64.svg"/><Relationship Id="rId3" Type="http://schemas.openxmlformats.org/officeDocument/2006/relationships/image" Target="../media/image56.svg"/><Relationship Id="rId7" Type="http://schemas.openxmlformats.org/officeDocument/2006/relationships/image" Target="../media/image60.svg"/><Relationship Id="rId12" Type="http://schemas.openxmlformats.org/officeDocument/2006/relationships/image" Target="../media/image23.png"/><Relationship Id="rId17" Type="http://schemas.openxmlformats.org/officeDocument/2006/relationships/image" Target="../media/image27.jpg"/><Relationship Id="rId2" Type="http://schemas.openxmlformats.org/officeDocument/2006/relationships/image" Target="../media/image19.png"/><Relationship Id="rId16" Type="http://schemas.openxmlformats.org/officeDocument/2006/relationships/image" Target="../media/image26.png"/><Relationship Id="rId1" Type="http://schemas.openxmlformats.org/officeDocument/2006/relationships/slideLayout" Target="../slideLayouts/slideLayout5.xml"/><Relationship Id="rId6" Type="http://schemas.openxmlformats.org/officeDocument/2006/relationships/image" Target="../media/image21.png"/><Relationship Id="rId11" Type="http://schemas.openxmlformats.org/officeDocument/2006/relationships/image" Target="../media/image62.svg"/><Relationship Id="rId5" Type="http://schemas.openxmlformats.org/officeDocument/2006/relationships/image" Target="../media/image58.svg"/><Relationship Id="rId15" Type="http://schemas.openxmlformats.org/officeDocument/2006/relationships/image" Target="../media/image25.jpg"/><Relationship Id="rId10" Type="http://schemas.openxmlformats.org/officeDocument/2006/relationships/image" Target="../media/image22.png"/><Relationship Id="rId4" Type="http://schemas.openxmlformats.org/officeDocument/2006/relationships/image" Target="../media/image20.png"/><Relationship Id="rId9" Type="http://schemas.openxmlformats.org/officeDocument/2006/relationships/image" Target="../media/image52.svg"/><Relationship Id="rId1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380"/>
        <p:cNvGrpSpPr/>
        <p:nvPr/>
      </p:nvGrpSpPr>
      <p:grpSpPr>
        <a:xfrm>
          <a:off x="0" y="0"/>
          <a:ext cx="0" cy="0"/>
          <a:chOff x="0" y="0"/>
          <a:chExt cx="0" cy="0"/>
        </a:xfrm>
      </p:grpSpPr>
      <p:grpSp>
        <p:nvGrpSpPr>
          <p:cNvPr id="10" name="Group 9">
            <a:extLst>
              <a:ext uri="{FF2B5EF4-FFF2-40B4-BE49-F238E27FC236}">
                <a16:creationId xmlns:a16="http://schemas.microsoft.com/office/drawing/2014/main" id="{8E926F85-6065-5991-DDD0-1E9A30F193CF}"/>
              </a:ext>
            </a:extLst>
          </p:cNvPr>
          <p:cNvGrpSpPr/>
          <p:nvPr/>
        </p:nvGrpSpPr>
        <p:grpSpPr>
          <a:xfrm>
            <a:off x="1847201" y="840425"/>
            <a:ext cx="1971564" cy="1964740"/>
            <a:chOff x="4937542" y="840421"/>
            <a:chExt cx="1971564" cy="1964740"/>
          </a:xfrm>
        </p:grpSpPr>
        <p:pic>
          <p:nvPicPr>
            <p:cNvPr id="381" name="Google Shape;381;p46"/>
            <p:cNvPicPr preferRelativeResize="0"/>
            <p:nvPr/>
          </p:nvPicPr>
          <p:blipFill>
            <a:blip r:embed="rId3">
              <a:alphaModFix/>
            </a:blip>
            <a:stretch>
              <a:fillRect/>
            </a:stretch>
          </p:blipFill>
          <p:spPr>
            <a:xfrm rot="-5400015" flipH="1">
              <a:off x="4940954" y="837009"/>
              <a:ext cx="1964740" cy="1971564"/>
            </a:xfrm>
            <a:prstGeom prst="rect">
              <a:avLst/>
            </a:prstGeom>
            <a:noFill/>
            <a:ln>
              <a:noFill/>
            </a:ln>
          </p:spPr>
        </p:pic>
        <p:sp>
          <p:nvSpPr>
            <p:cNvPr id="8" name="TextBox 7">
              <a:extLst>
                <a:ext uri="{FF2B5EF4-FFF2-40B4-BE49-F238E27FC236}">
                  <a16:creationId xmlns:a16="http://schemas.microsoft.com/office/drawing/2014/main" id="{BB3155F1-C778-E63D-C64D-2FDDA29EC72E}"/>
                </a:ext>
              </a:extLst>
            </p:cNvPr>
            <p:cNvSpPr txBox="1"/>
            <p:nvPr/>
          </p:nvSpPr>
          <p:spPr>
            <a:xfrm>
              <a:off x="5561374" y="1314959"/>
              <a:ext cx="723900" cy="1015663"/>
            </a:xfrm>
            <a:prstGeom prst="rect">
              <a:avLst/>
            </a:prstGeom>
            <a:noFill/>
          </p:spPr>
          <p:txBody>
            <a:bodyPr wrap="square" rtlCol="0">
              <a:spAutoFit/>
            </a:bodyPr>
            <a:lstStyle/>
            <a:p>
              <a:pPr algn="ctr"/>
              <a:r>
                <a:rPr lang="en-US" sz="6000" b="1">
                  <a:solidFill>
                    <a:srgbClr val="9A26E7"/>
                  </a:solidFill>
                </a:rPr>
                <a:t>II</a:t>
              </a:r>
            </a:p>
          </p:txBody>
        </p:sp>
      </p:grpSp>
      <p:sp>
        <p:nvSpPr>
          <p:cNvPr id="9" name="TextBox 8">
            <a:extLst>
              <a:ext uri="{FF2B5EF4-FFF2-40B4-BE49-F238E27FC236}">
                <a16:creationId xmlns:a16="http://schemas.microsoft.com/office/drawing/2014/main" id="{9EC9B033-CFB7-9986-BDF5-FF8A2EFB8F3E}"/>
              </a:ext>
            </a:extLst>
          </p:cNvPr>
          <p:cNvSpPr txBox="1"/>
          <p:nvPr/>
        </p:nvSpPr>
        <p:spPr>
          <a:xfrm>
            <a:off x="491842" y="2651409"/>
            <a:ext cx="5189292" cy="1651671"/>
          </a:xfrm>
          <a:prstGeom prst="rect">
            <a:avLst/>
          </a:prstGeom>
          <a:noFill/>
        </p:spPr>
        <p:txBody>
          <a:bodyPr wrap="square">
            <a:spAutoFit/>
          </a:bodyPr>
          <a:lstStyle/>
          <a:p>
            <a:pPr>
              <a:lnSpc>
                <a:spcPct val="150000"/>
              </a:lnSpc>
            </a:pPr>
            <a:r>
              <a:rPr lang="en-US" sz="3600" b="1"/>
              <a:t>SỰ KHÁC NHAU GIỮA PHI KIM VÀ KIM LOẠI</a:t>
            </a:r>
          </a:p>
        </p:txBody>
      </p:sp>
    </p:spTree>
    <p:extLst>
      <p:ext uri="{BB962C8B-B14F-4D97-AF65-F5344CB8AC3E}">
        <p14:creationId xmlns:p14="http://schemas.microsoft.com/office/powerpoint/2010/main" val="1562764658"/>
      </p:ext>
    </p:extLst>
  </p:cSld>
  <p:clrMapOvr>
    <a:masterClrMapping/>
  </p:clrMapOvr>
  <p:transition spd="med">
    <p:pull/>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335"/>
        <p:cNvGrpSpPr/>
        <p:nvPr/>
      </p:nvGrpSpPr>
      <p:grpSpPr>
        <a:xfrm>
          <a:off x="0" y="0"/>
          <a:ext cx="0" cy="0"/>
          <a:chOff x="0" y="0"/>
          <a:chExt cx="0" cy="0"/>
        </a:xfrm>
      </p:grpSpPr>
      <p:sp>
        <p:nvSpPr>
          <p:cNvPr id="10" name="TextBox 9">
            <a:extLst>
              <a:ext uri="{FF2B5EF4-FFF2-40B4-BE49-F238E27FC236}">
                <a16:creationId xmlns:a16="http://schemas.microsoft.com/office/drawing/2014/main" id="{2F30B53F-E3DE-75F8-661F-26F1BCFEE016}"/>
              </a:ext>
            </a:extLst>
          </p:cNvPr>
          <p:cNvSpPr txBox="1"/>
          <p:nvPr/>
        </p:nvSpPr>
        <p:spPr>
          <a:xfrm>
            <a:off x="1667381" y="533148"/>
            <a:ext cx="5809238" cy="461665"/>
          </a:xfrm>
          <a:prstGeom prst="rect">
            <a:avLst/>
          </a:prstGeom>
          <a:noFill/>
        </p:spPr>
        <p:txBody>
          <a:bodyPr wrap="square">
            <a:spAutoFit/>
          </a:bodyPr>
          <a:lstStyle/>
          <a:p>
            <a:pPr marL="0" marR="0" lvl="0" indent="0" algn="ctr" defTabSz="914400" rtl="0" eaLnBrk="1" fontAlgn="auto" latinLnBrk="0" hangingPunct="1">
              <a:spcBef>
                <a:spcPts val="0"/>
              </a:spcBef>
              <a:spcAft>
                <a:spcPts val="0"/>
              </a:spcAft>
              <a:buClr>
                <a:srgbClr val="000000"/>
              </a:buClr>
              <a:buSzTx/>
              <a:buFont typeface="Arial"/>
              <a:buNone/>
              <a:tabLst/>
              <a:defRPr/>
            </a:pPr>
            <a:r>
              <a:rPr kumimoji="0" lang="en-US" sz="2400" b="1" i="1" u="none" strike="noStrike" kern="0" cap="none" spc="0" normalizeH="0" baseline="0" noProof="0">
                <a:ln>
                  <a:noFill/>
                </a:ln>
                <a:solidFill>
                  <a:srgbClr val="C00000"/>
                </a:solidFill>
                <a:effectLst/>
                <a:uLnTx/>
                <a:uFillTx/>
                <a:latin typeface="Arial"/>
                <a:cs typeface="Arial"/>
                <a:sym typeface="Arial"/>
              </a:rPr>
              <a:t>2. Sự khác nhau về tính chất hóa học</a:t>
            </a:r>
          </a:p>
        </p:txBody>
      </p:sp>
      <p:grpSp>
        <p:nvGrpSpPr>
          <p:cNvPr id="21" name="Group 20">
            <a:extLst>
              <a:ext uri="{FF2B5EF4-FFF2-40B4-BE49-F238E27FC236}">
                <a16:creationId xmlns:a16="http://schemas.microsoft.com/office/drawing/2014/main" id="{BB403343-1D34-AFD7-6CB8-AAD2F734E9DF}"/>
              </a:ext>
            </a:extLst>
          </p:cNvPr>
          <p:cNvGrpSpPr/>
          <p:nvPr/>
        </p:nvGrpSpPr>
        <p:grpSpPr>
          <a:xfrm>
            <a:off x="863598" y="1189916"/>
            <a:ext cx="3556001" cy="3619150"/>
            <a:chOff x="1210732" y="2389959"/>
            <a:chExt cx="3556001" cy="3619150"/>
          </a:xfrm>
        </p:grpSpPr>
        <p:sp>
          <p:nvSpPr>
            <p:cNvPr id="22" name="Rectangle: Rounded Corners 21">
              <a:extLst>
                <a:ext uri="{FF2B5EF4-FFF2-40B4-BE49-F238E27FC236}">
                  <a16:creationId xmlns:a16="http://schemas.microsoft.com/office/drawing/2014/main" id="{83814449-1642-AE74-E8FC-E7E20EAE02D6}"/>
                </a:ext>
              </a:extLst>
            </p:cNvPr>
            <p:cNvSpPr/>
            <p:nvPr/>
          </p:nvSpPr>
          <p:spPr>
            <a:xfrm>
              <a:off x="1210732" y="2755719"/>
              <a:ext cx="3556001" cy="3253390"/>
            </a:xfrm>
            <a:prstGeom prst="roundRect">
              <a:avLst>
                <a:gd name="adj" fmla="val 4610"/>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b="1" i="1">
                  <a:solidFill>
                    <a:srgbClr val="FF0000"/>
                  </a:solidFill>
                  <a:effectLst/>
                  <a:ea typeface="Calibri" panose="020F0502020204030204" pitchFamily="34" charset="0"/>
                  <a:cs typeface="Times New Roman" panose="02020603050405020304" pitchFamily="18" charset="0"/>
                </a:rPr>
                <a:t>Dựa vào kiến thức đã học trong Bài 6</a:t>
              </a:r>
              <a:r>
                <a:rPr lang="en-US" sz="2000" b="1" i="1">
                  <a:solidFill>
                    <a:srgbClr val="FF0000"/>
                  </a:solidFill>
                  <a:effectLst/>
                  <a:ea typeface="Calibri" panose="020F0502020204030204" pitchFamily="34" charset="0"/>
                  <a:cs typeface="Times New Roman" panose="02020603050405020304" pitchFamily="18" charset="0"/>
                </a:rPr>
                <a:t> – SGK KHTN 7 – tr.36</a:t>
              </a:r>
              <a:r>
                <a:rPr lang="vi-VN" sz="2000" b="1" i="1">
                  <a:solidFill>
                    <a:srgbClr val="FF0000"/>
                  </a:solidFill>
                  <a:effectLst/>
                  <a:ea typeface="Calibri" panose="020F0502020204030204" pitchFamily="34" charset="0"/>
                  <a:cs typeface="Times New Roman" panose="02020603050405020304" pitchFamily="18" charset="0"/>
                </a:rPr>
                <a:t>, trả lời câu hỏi: </a:t>
              </a:r>
              <a:r>
                <a:rPr lang="vi-VN" sz="2000">
                  <a:solidFill>
                    <a:srgbClr val="000000"/>
                  </a:solidFill>
                  <a:effectLst/>
                  <a:ea typeface="Calibri" panose="020F0502020204030204" pitchFamily="34" charset="0"/>
                  <a:cs typeface="Times New Roman" panose="02020603050405020304" pitchFamily="18" charset="0"/>
                </a:rPr>
                <a:t>Đánh giá khả năng nhường, nhận electron của kim loại và phi kim.</a:t>
              </a:r>
              <a:endParaRPr lang="en-US" sz="2000">
                <a:effectLst/>
                <a:ea typeface="Calibri" panose="020F0502020204030204" pitchFamily="34" charset="0"/>
                <a:cs typeface="Times New Roman" panose="02020603050405020304" pitchFamily="18" charset="0"/>
              </a:endParaRPr>
            </a:p>
          </p:txBody>
        </p:sp>
        <p:sp>
          <p:nvSpPr>
            <p:cNvPr id="23" name="Oval 22">
              <a:extLst>
                <a:ext uri="{FF2B5EF4-FFF2-40B4-BE49-F238E27FC236}">
                  <a16:creationId xmlns:a16="http://schemas.microsoft.com/office/drawing/2014/main" id="{1AFDFD86-870B-60CA-E98F-E9BB4D7A2E3F}"/>
                </a:ext>
              </a:extLst>
            </p:cNvPr>
            <p:cNvSpPr/>
            <p:nvPr/>
          </p:nvSpPr>
          <p:spPr>
            <a:xfrm>
              <a:off x="2622972" y="2389959"/>
              <a:ext cx="731520" cy="731520"/>
            </a:xfrm>
            <a:prstGeom prst="ellipse">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lumMod val="95000"/>
                      <a:lumOff val="5000"/>
                    </a:schemeClr>
                  </a:solidFill>
                </a:rPr>
                <a:t>1</a:t>
              </a:r>
            </a:p>
          </p:txBody>
        </p:sp>
      </p:grpSp>
      <p:grpSp>
        <p:nvGrpSpPr>
          <p:cNvPr id="25" name="Group 24">
            <a:extLst>
              <a:ext uri="{FF2B5EF4-FFF2-40B4-BE49-F238E27FC236}">
                <a16:creationId xmlns:a16="http://schemas.microsoft.com/office/drawing/2014/main" id="{3F939AE3-4AAC-FE11-97C4-2C4D4A81C160}"/>
              </a:ext>
            </a:extLst>
          </p:cNvPr>
          <p:cNvGrpSpPr/>
          <p:nvPr/>
        </p:nvGrpSpPr>
        <p:grpSpPr>
          <a:xfrm>
            <a:off x="4758268" y="1189916"/>
            <a:ext cx="3488265" cy="3619150"/>
            <a:chOff x="1244599" y="2389959"/>
            <a:chExt cx="3488265" cy="3619150"/>
          </a:xfrm>
        </p:grpSpPr>
        <p:sp>
          <p:nvSpPr>
            <p:cNvPr id="26" name="Rectangle: Rounded Corners 25">
              <a:extLst>
                <a:ext uri="{FF2B5EF4-FFF2-40B4-BE49-F238E27FC236}">
                  <a16:creationId xmlns:a16="http://schemas.microsoft.com/office/drawing/2014/main" id="{927A4168-6987-3D2F-CB49-6EDDFAB1CDE3}"/>
                </a:ext>
              </a:extLst>
            </p:cNvPr>
            <p:cNvSpPr/>
            <p:nvPr/>
          </p:nvSpPr>
          <p:spPr>
            <a:xfrm>
              <a:off x="1244599" y="2755719"/>
              <a:ext cx="3488265" cy="3253390"/>
            </a:xfrm>
            <a:prstGeom prst="roundRect">
              <a:avLst>
                <a:gd name="adj" fmla="val 4610"/>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b="1" i="1">
                  <a:solidFill>
                    <a:srgbClr val="FF0000"/>
                  </a:solidFill>
                  <a:effectLst/>
                  <a:ea typeface="Calibri" panose="020F0502020204030204" pitchFamily="34" charset="0"/>
                  <a:cs typeface="Times New Roman" panose="02020603050405020304" pitchFamily="18" charset="0"/>
                </a:rPr>
                <a:t>Dựa vào kiến thức đã học trong Bài </a:t>
              </a:r>
              <a:r>
                <a:rPr lang="en-US" sz="2000" b="1" i="1">
                  <a:solidFill>
                    <a:srgbClr val="FF0000"/>
                  </a:solidFill>
                  <a:effectLst/>
                  <a:ea typeface="Calibri" panose="020F0502020204030204" pitchFamily="34" charset="0"/>
                  <a:cs typeface="Times New Roman" panose="02020603050405020304" pitchFamily="18" charset="0"/>
                </a:rPr>
                <a:t>10 – SGK KHTN 8 – tr.44</a:t>
              </a:r>
              <a:r>
                <a:rPr lang="vi-VN" sz="2000" b="1" i="1">
                  <a:solidFill>
                    <a:srgbClr val="FF0000"/>
                  </a:solidFill>
                  <a:effectLst/>
                  <a:ea typeface="Calibri" panose="020F0502020204030204" pitchFamily="34" charset="0"/>
                  <a:cs typeface="Times New Roman" panose="02020603050405020304" pitchFamily="18" charset="0"/>
                </a:rPr>
                <a:t>, trả lời câu hỏi: </a:t>
              </a:r>
              <a:r>
                <a:rPr lang="vi-VN" sz="2000">
                  <a:solidFill>
                    <a:srgbClr val="000000"/>
                  </a:solidFill>
                  <a:effectLst/>
                  <a:ea typeface="Calibri" panose="020F0502020204030204" pitchFamily="34" charset="0"/>
                  <a:cs typeface="Times New Roman" panose="02020603050405020304" pitchFamily="18" charset="0"/>
                </a:rPr>
                <a:t>Cho biết sản phẩm khi cho kim loại, phi kim tác dụng với oxygen. </a:t>
              </a:r>
              <a:endParaRPr lang="en-US" sz="2000">
                <a:effectLst/>
                <a:ea typeface="Calibri" panose="020F0502020204030204" pitchFamily="34" charset="0"/>
                <a:cs typeface="Times New Roman" panose="02020603050405020304" pitchFamily="18" charset="0"/>
              </a:endParaRPr>
            </a:p>
          </p:txBody>
        </p:sp>
        <p:sp>
          <p:nvSpPr>
            <p:cNvPr id="27" name="Oval 26">
              <a:extLst>
                <a:ext uri="{FF2B5EF4-FFF2-40B4-BE49-F238E27FC236}">
                  <a16:creationId xmlns:a16="http://schemas.microsoft.com/office/drawing/2014/main" id="{822BC88D-DBF8-80B2-3675-2BF1B2710E81}"/>
                </a:ext>
              </a:extLst>
            </p:cNvPr>
            <p:cNvSpPr/>
            <p:nvPr/>
          </p:nvSpPr>
          <p:spPr>
            <a:xfrm>
              <a:off x="2622972" y="2389959"/>
              <a:ext cx="731520" cy="731520"/>
            </a:xfrm>
            <a:prstGeom prst="ellipse">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lumMod val="95000"/>
                      <a:lumOff val="5000"/>
                    </a:schemeClr>
                  </a:solidFill>
                </a:rPr>
                <a:t>2</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up)">
                                      <p:cBhvr>
                                        <p:cTn id="7" dur="500"/>
                                        <p:tgtEl>
                                          <p:spTgt spid="21"/>
                                        </p:tgtEl>
                                      </p:cBhvr>
                                    </p:animEffect>
                                  </p:childTnLst>
                                </p:cTn>
                              </p:par>
                              <p:par>
                                <p:cTn id="8" presetID="22" presetClass="entr" presetSubtype="1"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ipe(up)">
                                      <p:cBhvr>
                                        <p:cTn id="1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367"/>
        <p:cNvGrpSpPr/>
        <p:nvPr/>
      </p:nvGrpSpPr>
      <p:grpSpPr>
        <a:xfrm>
          <a:off x="0" y="0"/>
          <a:ext cx="0" cy="0"/>
          <a:chOff x="0" y="0"/>
          <a:chExt cx="0" cy="0"/>
        </a:xfrm>
      </p:grpSpPr>
      <p:sp>
        <p:nvSpPr>
          <p:cNvPr id="4" name="TextBox 3">
            <a:extLst>
              <a:ext uri="{FF2B5EF4-FFF2-40B4-BE49-F238E27FC236}">
                <a16:creationId xmlns:a16="http://schemas.microsoft.com/office/drawing/2014/main" id="{09283D58-50F3-9555-ABEC-9DB0A25A2FFC}"/>
              </a:ext>
            </a:extLst>
          </p:cNvPr>
          <p:cNvSpPr txBox="1"/>
          <p:nvPr/>
        </p:nvSpPr>
        <p:spPr>
          <a:xfrm>
            <a:off x="1531611" y="377510"/>
            <a:ext cx="6080777" cy="461665"/>
          </a:xfrm>
          <a:prstGeom prst="rect">
            <a:avLst/>
          </a:prstGeom>
          <a:noFill/>
        </p:spPr>
        <p:txBody>
          <a:bodyPr wrap="square">
            <a:spAutoFit/>
          </a:bodyPr>
          <a:lstStyle/>
          <a:p>
            <a:pPr algn="ctr"/>
            <a:r>
              <a:rPr lang="en-US" sz="2400" b="1" i="1">
                <a:solidFill>
                  <a:srgbClr val="C00000"/>
                </a:solidFill>
              </a:rPr>
              <a:t>a. Phản ứng của kim loại với phi kim</a:t>
            </a:r>
          </a:p>
        </p:txBody>
      </p:sp>
      <p:sp>
        <p:nvSpPr>
          <p:cNvPr id="5" name="Rectangle: Rounded Corners 4">
            <a:extLst>
              <a:ext uri="{FF2B5EF4-FFF2-40B4-BE49-F238E27FC236}">
                <a16:creationId xmlns:a16="http://schemas.microsoft.com/office/drawing/2014/main" id="{3BB7AD4D-78A7-B3CC-1505-58168BDFFFBB}"/>
              </a:ext>
            </a:extLst>
          </p:cNvPr>
          <p:cNvSpPr/>
          <p:nvPr/>
        </p:nvSpPr>
        <p:spPr>
          <a:xfrm>
            <a:off x="1023818" y="1041239"/>
            <a:ext cx="1590433" cy="617284"/>
          </a:xfrm>
          <a:prstGeom prst="roundRect">
            <a:avLst/>
          </a:prstGeom>
          <a:solidFill>
            <a:srgbClr val="FFEEB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Kim loại</a:t>
            </a:r>
          </a:p>
        </p:txBody>
      </p:sp>
      <p:sp>
        <p:nvSpPr>
          <p:cNvPr id="12" name="Arrow: Pentagon 11">
            <a:extLst>
              <a:ext uri="{FF2B5EF4-FFF2-40B4-BE49-F238E27FC236}">
                <a16:creationId xmlns:a16="http://schemas.microsoft.com/office/drawing/2014/main" id="{D67EFB9C-4AC2-2B61-FB56-CACE22D28FF6}"/>
              </a:ext>
            </a:extLst>
          </p:cNvPr>
          <p:cNvSpPr/>
          <p:nvPr/>
        </p:nvSpPr>
        <p:spPr>
          <a:xfrm>
            <a:off x="0" y="3409396"/>
            <a:ext cx="1968682" cy="703385"/>
          </a:xfrm>
          <a:prstGeom prst="homePlat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accent5"/>
                </a:solidFill>
              </a:rPr>
              <a:t>Ví dụ</a:t>
            </a:r>
          </a:p>
        </p:txBody>
      </p:sp>
      <p:sp>
        <p:nvSpPr>
          <p:cNvPr id="16" name="Arrow: Right 15">
            <a:extLst>
              <a:ext uri="{FF2B5EF4-FFF2-40B4-BE49-F238E27FC236}">
                <a16:creationId xmlns:a16="http://schemas.microsoft.com/office/drawing/2014/main" id="{06CB8902-F4FA-8762-281C-AE0C307E44F3}"/>
              </a:ext>
            </a:extLst>
          </p:cNvPr>
          <p:cNvSpPr/>
          <p:nvPr/>
        </p:nvSpPr>
        <p:spPr>
          <a:xfrm>
            <a:off x="2698262" y="1195560"/>
            <a:ext cx="552938" cy="308642"/>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3E499B7D-4422-3D8E-47F3-EE4C03230F1A}"/>
              </a:ext>
            </a:extLst>
          </p:cNvPr>
          <p:cNvSpPr/>
          <p:nvPr/>
        </p:nvSpPr>
        <p:spPr>
          <a:xfrm>
            <a:off x="3335211" y="1041239"/>
            <a:ext cx="2354389" cy="617284"/>
          </a:xfrm>
          <a:prstGeom prst="roundRect">
            <a:avLst/>
          </a:prstGeom>
          <a:solidFill>
            <a:srgbClr val="FFEEB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Nhường electron</a:t>
            </a:r>
          </a:p>
        </p:txBody>
      </p:sp>
      <p:sp>
        <p:nvSpPr>
          <p:cNvPr id="18" name="Rectangle: Rounded Corners 17">
            <a:extLst>
              <a:ext uri="{FF2B5EF4-FFF2-40B4-BE49-F238E27FC236}">
                <a16:creationId xmlns:a16="http://schemas.microsoft.com/office/drawing/2014/main" id="{1EE6BB54-B992-9282-20F4-8246209C3924}"/>
              </a:ext>
            </a:extLst>
          </p:cNvPr>
          <p:cNvSpPr/>
          <p:nvPr/>
        </p:nvSpPr>
        <p:spPr>
          <a:xfrm>
            <a:off x="6410560" y="1041239"/>
            <a:ext cx="1421107" cy="617284"/>
          </a:xfrm>
          <a:prstGeom prst="roundRect">
            <a:avLst/>
          </a:prstGeom>
          <a:solidFill>
            <a:srgbClr val="FFEEB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Tạo ion +</a:t>
            </a:r>
          </a:p>
        </p:txBody>
      </p:sp>
      <p:sp>
        <p:nvSpPr>
          <p:cNvPr id="19" name="Arrow: Right 18">
            <a:extLst>
              <a:ext uri="{FF2B5EF4-FFF2-40B4-BE49-F238E27FC236}">
                <a16:creationId xmlns:a16="http://schemas.microsoft.com/office/drawing/2014/main" id="{7BB55D5E-C0BB-62EF-4124-D045E1743E9C}"/>
              </a:ext>
            </a:extLst>
          </p:cNvPr>
          <p:cNvSpPr/>
          <p:nvPr/>
        </p:nvSpPr>
        <p:spPr>
          <a:xfrm>
            <a:off x="5773611" y="1195560"/>
            <a:ext cx="552938" cy="308642"/>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301ED11F-4C5D-1974-205D-B9AD82EE8BA5}"/>
              </a:ext>
            </a:extLst>
          </p:cNvPr>
          <p:cNvSpPr/>
          <p:nvPr/>
        </p:nvSpPr>
        <p:spPr>
          <a:xfrm>
            <a:off x="1023818" y="1815715"/>
            <a:ext cx="1590433" cy="617284"/>
          </a:xfrm>
          <a:prstGeom prst="roundRect">
            <a:avLst/>
          </a:prstGeom>
          <a:solidFill>
            <a:srgbClr val="FFEEB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Phi kim</a:t>
            </a:r>
          </a:p>
        </p:txBody>
      </p:sp>
      <p:sp>
        <p:nvSpPr>
          <p:cNvPr id="21" name="Arrow: Right 20">
            <a:extLst>
              <a:ext uri="{FF2B5EF4-FFF2-40B4-BE49-F238E27FC236}">
                <a16:creationId xmlns:a16="http://schemas.microsoft.com/office/drawing/2014/main" id="{1664133B-93A1-C0D4-3089-D87411D04926}"/>
              </a:ext>
            </a:extLst>
          </p:cNvPr>
          <p:cNvSpPr/>
          <p:nvPr/>
        </p:nvSpPr>
        <p:spPr>
          <a:xfrm>
            <a:off x="2698262" y="1970036"/>
            <a:ext cx="552938" cy="308642"/>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A2EF4360-3D11-C79F-CBAF-D13F8E78ED40}"/>
              </a:ext>
            </a:extLst>
          </p:cNvPr>
          <p:cNvSpPr/>
          <p:nvPr/>
        </p:nvSpPr>
        <p:spPr>
          <a:xfrm>
            <a:off x="3335211" y="1815715"/>
            <a:ext cx="2354389" cy="617284"/>
          </a:xfrm>
          <a:prstGeom prst="roundRect">
            <a:avLst/>
          </a:prstGeom>
          <a:solidFill>
            <a:srgbClr val="FFEEB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Nhận electron</a:t>
            </a:r>
          </a:p>
        </p:txBody>
      </p:sp>
      <p:sp>
        <p:nvSpPr>
          <p:cNvPr id="23" name="Rectangle: Rounded Corners 22">
            <a:extLst>
              <a:ext uri="{FF2B5EF4-FFF2-40B4-BE49-F238E27FC236}">
                <a16:creationId xmlns:a16="http://schemas.microsoft.com/office/drawing/2014/main" id="{5FC7F34A-A1CF-9A6B-0714-AA9990FF585E}"/>
              </a:ext>
            </a:extLst>
          </p:cNvPr>
          <p:cNvSpPr/>
          <p:nvPr/>
        </p:nvSpPr>
        <p:spPr>
          <a:xfrm>
            <a:off x="6410560" y="1815715"/>
            <a:ext cx="1421107" cy="617284"/>
          </a:xfrm>
          <a:prstGeom prst="roundRect">
            <a:avLst/>
          </a:prstGeom>
          <a:solidFill>
            <a:srgbClr val="FFEEB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Tạo ion -</a:t>
            </a:r>
          </a:p>
        </p:txBody>
      </p:sp>
      <p:sp>
        <p:nvSpPr>
          <p:cNvPr id="24" name="Arrow: Right 23">
            <a:extLst>
              <a:ext uri="{FF2B5EF4-FFF2-40B4-BE49-F238E27FC236}">
                <a16:creationId xmlns:a16="http://schemas.microsoft.com/office/drawing/2014/main" id="{06F15011-6C9D-15A1-848F-E0C5BCEC6061}"/>
              </a:ext>
            </a:extLst>
          </p:cNvPr>
          <p:cNvSpPr/>
          <p:nvPr/>
        </p:nvSpPr>
        <p:spPr>
          <a:xfrm>
            <a:off x="5773611" y="1970036"/>
            <a:ext cx="552938" cy="308642"/>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F3F22973-F3F8-E9AB-933F-1B8B5D6CE831}"/>
              </a:ext>
            </a:extLst>
          </p:cNvPr>
          <p:cNvGrpSpPr/>
          <p:nvPr/>
        </p:nvGrpSpPr>
        <p:grpSpPr>
          <a:xfrm>
            <a:off x="2093727" y="2831056"/>
            <a:ext cx="5225237" cy="578340"/>
            <a:chOff x="195387" y="2367711"/>
            <a:chExt cx="5225237" cy="578340"/>
          </a:xfrm>
        </p:grpSpPr>
        <p:sp>
          <p:nvSpPr>
            <p:cNvPr id="26" name="Rectangle: Rounded Corners 25">
              <a:extLst>
                <a:ext uri="{FF2B5EF4-FFF2-40B4-BE49-F238E27FC236}">
                  <a16:creationId xmlns:a16="http://schemas.microsoft.com/office/drawing/2014/main" id="{719FE786-3942-9290-6A0A-2AB2E3D25459}"/>
                </a:ext>
              </a:extLst>
            </p:cNvPr>
            <p:cNvSpPr/>
            <p:nvPr/>
          </p:nvSpPr>
          <p:spPr>
            <a:xfrm>
              <a:off x="844063" y="2367711"/>
              <a:ext cx="722924" cy="578340"/>
            </a:xfrm>
            <a:prstGeom prst="roundRect">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Na</a:t>
              </a:r>
            </a:p>
          </p:txBody>
        </p:sp>
        <p:sp>
          <p:nvSpPr>
            <p:cNvPr id="27" name="Plus Sign 26">
              <a:extLst>
                <a:ext uri="{FF2B5EF4-FFF2-40B4-BE49-F238E27FC236}">
                  <a16:creationId xmlns:a16="http://schemas.microsoft.com/office/drawing/2014/main" id="{FDAA0F7E-FE61-CB51-81EB-DDE8683CF72B}"/>
                </a:ext>
              </a:extLst>
            </p:cNvPr>
            <p:cNvSpPr/>
            <p:nvPr/>
          </p:nvSpPr>
          <p:spPr>
            <a:xfrm>
              <a:off x="4099823" y="2428281"/>
              <a:ext cx="457200" cy="457200"/>
            </a:xfrm>
            <a:prstGeom prst="mathPlus">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Rounded Corners 27">
              <a:extLst>
                <a:ext uri="{FF2B5EF4-FFF2-40B4-BE49-F238E27FC236}">
                  <a16:creationId xmlns:a16="http://schemas.microsoft.com/office/drawing/2014/main" id="{72DAA535-B8D4-9000-EEE3-59FFECABFCD5}"/>
                </a:ext>
              </a:extLst>
            </p:cNvPr>
            <p:cNvSpPr/>
            <p:nvPr/>
          </p:nvSpPr>
          <p:spPr>
            <a:xfrm>
              <a:off x="4697700" y="2367711"/>
              <a:ext cx="722924" cy="578340"/>
            </a:xfrm>
            <a:prstGeom prst="roundRect">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1e</a:t>
              </a:r>
            </a:p>
          </p:txBody>
        </p:sp>
        <p:cxnSp>
          <p:nvCxnSpPr>
            <p:cNvPr id="352" name="Straight Arrow Connector 351">
              <a:extLst>
                <a:ext uri="{FF2B5EF4-FFF2-40B4-BE49-F238E27FC236}">
                  <a16:creationId xmlns:a16="http://schemas.microsoft.com/office/drawing/2014/main" id="{DD9F9862-E81D-8D76-A32D-FE76B5AA056E}"/>
                </a:ext>
              </a:extLst>
            </p:cNvPr>
            <p:cNvCxnSpPr>
              <a:cxnSpLocks/>
            </p:cNvCxnSpPr>
            <p:nvPr/>
          </p:nvCxnSpPr>
          <p:spPr>
            <a:xfrm>
              <a:off x="1710259" y="2656881"/>
              <a:ext cx="1047261"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B0842FC3-0EF3-0D1F-9E8F-BE48ED22362F}"/>
                </a:ext>
              </a:extLst>
            </p:cNvPr>
            <p:cNvSpPr/>
            <p:nvPr/>
          </p:nvSpPr>
          <p:spPr>
            <a:xfrm>
              <a:off x="2835673" y="2367711"/>
              <a:ext cx="1156678" cy="578340"/>
            </a:xfrm>
            <a:prstGeom prst="roundRect">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Na</a:t>
              </a:r>
              <a:r>
                <a:rPr lang="en-US" sz="2000" baseline="30000">
                  <a:solidFill>
                    <a:schemeClr val="tx1"/>
                  </a:solidFill>
                </a:rPr>
                <a:t>+</a:t>
              </a:r>
              <a:endParaRPr lang="en-US" sz="2000">
                <a:solidFill>
                  <a:schemeClr val="tx1"/>
                </a:solidFill>
              </a:endParaRPr>
            </a:p>
          </p:txBody>
        </p:sp>
        <p:sp>
          <p:nvSpPr>
            <p:cNvPr id="31" name="TextBox 30">
              <a:extLst>
                <a:ext uri="{FF2B5EF4-FFF2-40B4-BE49-F238E27FC236}">
                  <a16:creationId xmlns:a16="http://schemas.microsoft.com/office/drawing/2014/main" id="{00C60C96-EE9C-438D-9588-2C17E11EF6BB}"/>
                </a:ext>
              </a:extLst>
            </p:cNvPr>
            <p:cNvSpPr txBox="1"/>
            <p:nvPr/>
          </p:nvSpPr>
          <p:spPr>
            <a:xfrm>
              <a:off x="195387" y="2456826"/>
              <a:ext cx="578337" cy="400110"/>
            </a:xfrm>
            <a:prstGeom prst="rect">
              <a:avLst/>
            </a:prstGeom>
            <a:noFill/>
          </p:spPr>
          <p:txBody>
            <a:bodyPr wrap="square">
              <a:spAutoFit/>
            </a:bodyPr>
            <a:lstStyle/>
            <a:p>
              <a:pPr algn="ctr"/>
              <a:r>
                <a:rPr lang="en-US" sz="2000">
                  <a:solidFill>
                    <a:schemeClr val="tx1"/>
                  </a:solidFill>
                </a:rPr>
                <a:t>(1)</a:t>
              </a:r>
            </a:p>
          </p:txBody>
        </p:sp>
      </p:grpSp>
      <p:grpSp>
        <p:nvGrpSpPr>
          <p:cNvPr id="354" name="Group 353">
            <a:extLst>
              <a:ext uri="{FF2B5EF4-FFF2-40B4-BE49-F238E27FC236}">
                <a16:creationId xmlns:a16="http://schemas.microsoft.com/office/drawing/2014/main" id="{8E6147A1-49EF-F8AB-E3DC-128E7FD7F366}"/>
              </a:ext>
            </a:extLst>
          </p:cNvPr>
          <p:cNvGrpSpPr/>
          <p:nvPr/>
        </p:nvGrpSpPr>
        <p:grpSpPr>
          <a:xfrm>
            <a:off x="2093727" y="3541483"/>
            <a:ext cx="5236306" cy="578340"/>
            <a:chOff x="195387" y="2367711"/>
            <a:chExt cx="5236306" cy="578340"/>
          </a:xfrm>
        </p:grpSpPr>
        <p:sp>
          <p:nvSpPr>
            <p:cNvPr id="355" name="Rectangle: Rounded Corners 354">
              <a:extLst>
                <a:ext uri="{FF2B5EF4-FFF2-40B4-BE49-F238E27FC236}">
                  <a16:creationId xmlns:a16="http://schemas.microsoft.com/office/drawing/2014/main" id="{5E079A80-D3ED-EF6C-0DE3-FB55CF945F49}"/>
                </a:ext>
              </a:extLst>
            </p:cNvPr>
            <p:cNvSpPr/>
            <p:nvPr/>
          </p:nvSpPr>
          <p:spPr>
            <a:xfrm>
              <a:off x="844063" y="2367711"/>
              <a:ext cx="722924" cy="578340"/>
            </a:xfrm>
            <a:prstGeom prst="roundRect">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Cl</a:t>
              </a:r>
            </a:p>
          </p:txBody>
        </p:sp>
        <p:sp>
          <p:nvSpPr>
            <p:cNvPr id="356" name="Plus Sign 355">
              <a:extLst>
                <a:ext uri="{FF2B5EF4-FFF2-40B4-BE49-F238E27FC236}">
                  <a16:creationId xmlns:a16="http://schemas.microsoft.com/office/drawing/2014/main" id="{E9EEF242-9959-3734-6779-885D764DE343}"/>
                </a:ext>
              </a:extLst>
            </p:cNvPr>
            <p:cNvSpPr/>
            <p:nvPr/>
          </p:nvSpPr>
          <p:spPr>
            <a:xfrm>
              <a:off x="1703755" y="2428281"/>
              <a:ext cx="457200" cy="457200"/>
            </a:xfrm>
            <a:prstGeom prst="mathPlus">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 name="Rectangle: Rounded Corners 356">
              <a:extLst>
                <a:ext uri="{FF2B5EF4-FFF2-40B4-BE49-F238E27FC236}">
                  <a16:creationId xmlns:a16="http://schemas.microsoft.com/office/drawing/2014/main" id="{BEB2C37C-2EEA-BF7C-5E47-954467B23E64}"/>
                </a:ext>
              </a:extLst>
            </p:cNvPr>
            <p:cNvSpPr/>
            <p:nvPr/>
          </p:nvSpPr>
          <p:spPr>
            <a:xfrm>
              <a:off x="2301632" y="2367711"/>
              <a:ext cx="722924" cy="578340"/>
            </a:xfrm>
            <a:prstGeom prst="roundRect">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1e</a:t>
              </a:r>
            </a:p>
          </p:txBody>
        </p:sp>
        <p:cxnSp>
          <p:nvCxnSpPr>
            <p:cNvPr id="361" name="Straight Arrow Connector 360">
              <a:extLst>
                <a:ext uri="{FF2B5EF4-FFF2-40B4-BE49-F238E27FC236}">
                  <a16:creationId xmlns:a16="http://schemas.microsoft.com/office/drawing/2014/main" id="{E1A39629-2C40-31A0-5264-DC6FCEE72F56}"/>
                </a:ext>
              </a:extLst>
            </p:cNvPr>
            <p:cNvCxnSpPr>
              <a:cxnSpLocks/>
            </p:cNvCxnSpPr>
            <p:nvPr/>
          </p:nvCxnSpPr>
          <p:spPr>
            <a:xfrm>
              <a:off x="3149601" y="2656881"/>
              <a:ext cx="1047261"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9" name="Rectangle: Rounded Corners 358">
              <a:extLst>
                <a:ext uri="{FF2B5EF4-FFF2-40B4-BE49-F238E27FC236}">
                  <a16:creationId xmlns:a16="http://schemas.microsoft.com/office/drawing/2014/main" id="{CC6E4C9B-F2AB-90C9-984E-C642432FE48A}"/>
                </a:ext>
              </a:extLst>
            </p:cNvPr>
            <p:cNvSpPr/>
            <p:nvPr/>
          </p:nvSpPr>
          <p:spPr>
            <a:xfrm>
              <a:off x="4275015" y="2367711"/>
              <a:ext cx="1156678" cy="578340"/>
            </a:xfrm>
            <a:prstGeom prst="roundRect">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Cl</a:t>
              </a:r>
              <a:r>
                <a:rPr lang="en-US" sz="2000" baseline="30000">
                  <a:solidFill>
                    <a:schemeClr val="tx1"/>
                  </a:solidFill>
                </a:rPr>
                <a:t>-</a:t>
              </a:r>
              <a:endParaRPr lang="en-US" sz="2000">
                <a:solidFill>
                  <a:schemeClr val="tx1"/>
                </a:solidFill>
              </a:endParaRPr>
            </a:p>
          </p:txBody>
        </p:sp>
        <p:sp>
          <p:nvSpPr>
            <p:cNvPr id="360" name="TextBox 359">
              <a:extLst>
                <a:ext uri="{FF2B5EF4-FFF2-40B4-BE49-F238E27FC236}">
                  <a16:creationId xmlns:a16="http://schemas.microsoft.com/office/drawing/2014/main" id="{E01F493B-3B01-BB91-1AAA-2AA851CE9595}"/>
                </a:ext>
              </a:extLst>
            </p:cNvPr>
            <p:cNvSpPr txBox="1"/>
            <p:nvPr/>
          </p:nvSpPr>
          <p:spPr>
            <a:xfrm>
              <a:off x="195387" y="2456826"/>
              <a:ext cx="578337" cy="400110"/>
            </a:xfrm>
            <a:prstGeom prst="rect">
              <a:avLst/>
            </a:prstGeom>
            <a:noFill/>
          </p:spPr>
          <p:txBody>
            <a:bodyPr wrap="square">
              <a:spAutoFit/>
            </a:bodyPr>
            <a:lstStyle/>
            <a:p>
              <a:pPr algn="ctr"/>
              <a:r>
                <a:rPr lang="en-US" sz="2000">
                  <a:solidFill>
                    <a:schemeClr val="tx1"/>
                  </a:solidFill>
                </a:rPr>
                <a:t>(2)</a:t>
              </a:r>
            </a:p>
          </p:txBody>
        </p:sp>
      </p:grpSp>
      <p:grpSp>
        <p:nvGrpSpPr>
          <p:cNvPr id="363" name="Group 362">
            <a:extLst>
              <a:ext uri="{FF2B5EF4-FFF2-40B4-BE49-F238E27FC236}">
                <a16:creationId xmlns:a16="http://schemas.microsoft.com/office/drawing/2014/main" id="{8DFC347A-F59C-BBD7-73EA-E7EC3CD9C73F}"/>
              </a:ext>
            </a:extLst>
          </p:cNvPr>
          <p:cNvGrpSpPr/>
          <p:nvPr/>
        </p:nvGrpSpPr>
        <p:grpSpPr>
          <a:xfrm>
            <a:off x="2093727" y="4257491"/>
            <a:ext cx="5236306" cy="578340"/>
            <a:chOff x="195387" y="2367711"/>
            <a:chExt cx="5236306" cy="578340"/>
          </a:xfrm>
        </p:grpSpPr>
        <p:sp>
          <p:nvSpPr>
            <p:cNvPr id="364" name="Rectangle: Rounded Corners 363">
              <a:extLst>
                <a:ext uri="{FF2B5EF4-FFF2-40B4-BE49-F238E27FC236}">
                  <a16:creationId xmlns:a16="http://schemas.microsoft.com/office/drawing/2014/main" id="{B83CD3F2-C471-4FE3-2268-553F21E40CD2}"/>
                </a:ext>
              </a:extLst>
            </p:cNvPr>
            <p:cNvSpPr/>
            <p:nvPr/>
          </p:nvSpPr>
          <p:spPr>
            <a:xfrm>
              <a:off x="844063" y="2367711"/>
              <a:ext cx="722924" cy="578340"/>
            </a:xfrm>
            <a:prstGeom prst="roundRect">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2Na</a:t>
              </a:r>
            </a:p>
          </p:txBody>
        </p:sp>
        <p:sp>
          <p:nvSpPr>
            <p:cNvPr id="365" name="Plus Sign 364">
              <a:extLst>
                <a:ext uri="{FF2B5EF4-FFF2-40B4-BE49-F238E27FC236}">
                  <a16:creationId xmlns:a16="http://schemas.microsoft.com/office/drawing/2014/main" id="{72A07A78-433F-0A44-BE9A-855D521648EA}"/>
                </a:ext>
              </a:extLst>
            </p:cNvPr>
            <p:cNvSpPr/>
            <p:nvPr/>
          </p:nvSpPr>
          <p:spPr>
            <a:xfrm>
              <a:off x="1703755" y="2428281"/>
              <a:ext cx="457200" cy="457200"/>
            </a:xfrm>
            <a:prstGeom prst="mathPlus">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6" name="Rectangle: Rounded Corners 365">
              <a:extLst>
                <a:ext uri="{FF2B5EF4-FFF2-40B4-BE49-F238E27FC236}">
                  <a16:creationId xmlns:a16="http://schemas.microsoft.com/office/drawing/2014/main" id="{E8A25E3A-BB6D-2E4F-1111-7BBFDC9170F4}"/>
                </a:ext>
              </a:extLst>
            </p:cNvPr>
            <p:cNvSpPr/>
            <p:nvPr/>
          </p:nvSpPr>
          <p:spPr>
            <a:xfrm>
              <a:off x="2301632" y="2367711"/>
              <a:ext cx="722924" cy="578340"/>
            </a:xfrm>
            <a:prstGeom prst="roundRect">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Cl</a:t>
              </a:r>
              <a:r>
                <a:rPr lang="en-US" sz="2000" baseline="-25000">
                  <a:solidFill>
                    <a:schemeClr val="tx1"/>
                  </a:solidFill>
                </a:rPr>
                <a:t>2</a:t>
              </a:r>
              <a:endParaRPr lang="en-US" sz="2000">
                <a:solidFill>
                  <a:schemeClr val="tx1"/>
                </a:solidFill>
              </a:endParaRPr>
            </a:p>
          </p:txBody>
        </p:sp>
        <p:cxnSp>
          <p:nvCxnSpPr>
            <p:cNvPr id="379" name="Straight Arrow Connector 378">
              <a:extLst>
                <a:ext uri="{FF2B5EF4-FFF2-40B4-BE49-F238E27FC236}">
                  <a16:creationId xmlns:a16="http://schemas.microsoft.com/office/drawing/2014/main" id="{6152330F-059D-3743-FA75-291CA69C6FE1}"/>
                </a:ext>
              </a:extLst>
            </p:cNvPr>
            <p:cNvCxnSpPr>
              <a:cxnSpLocks/>
            </p:cNvCxnSpPr>
            <p:nvPr/>
          </p:nvCxnSpPr>
          <p:spPr>
            <a:xfrm>
              <a:off x="3149601" y="2656881"/>
              <a:ext cx="1047261"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7" name="Rectangle: Rounded Corners 376">
              <a:extLst>
                <a:ext uri="{FF2B5EF4-FFF2-40B4-BE49-F238E27FC236}">
                  <a16:creationId xmlns:a16="http://schemas.microsoft.com/office/drawing/2014/main" id="{941F1692-E15C-95C1-9C45-F72879C30A52}"/>
                </a:ext>
              </a:extLst>
            </p:cNvPr>
            <p:cNvSpPr/>
            <p:nvPr/>
          </p:nvSpPr>
          <p:spPr>
            <a:xfrm>
              <a:off x="4275015" y="2367711"/>
              <a:ext cx="1156678" cy="578340"/>
            </a:xfrm>
            <a:prstGeom prst="roundRect">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NaCl</a:t>
              </a:r>
            </a:p>
          </p:txBody>
        </p:sp>
        <p:sp>
          <p:nvSpPr>
            <p:cNvPr id="378" name="TextBox 377">
              <a:extLst>
                <a:ext uri="{FF2B5EF4-FFF2-40B4-BE49-F238E27FC236}">
                  <a16:creationId xmlns:a16="http://schemas.microsoft.com/office/drawing/2014/main" id="{C4EACCD1-2790-80D2-BAAE-DC4F48F28AF5}"/>
                </a:ext>
              </a:extLst>
            </p:cNvPr>
            <p:cNvSpPr txBox="1"/>
            <p:nvPr/>
          </p:nvSpPr>
          <p:spPr>
            <a:xfrm>
              <a:off x="195387" y="2456826"/>
              <a:ext cx="578337" cy="400110"/>
            </a:xfrm>
            <a:prstGeom prst="rect">
              <a:avLst/>
            </a:prstGeom>
            <a:noFill/>
          </p:spPr>
          <p:txBody>
            <a:bodyPr wrap="square">
              <a:spAutoFit/>
            </a:bodyPr>
            <a:lstStyle/>
            <a:p>
              <a:pPr algn="ctr"/>
              <a:r>
                <a:rPr lang="en-US" sz="2000">
                  <a:solidFill>
                    <a:schemeClr val="tx1"/>
                  </a:solidFill>
                </a:rPr>
                <a:t>(3)</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par>
                          <p:cTn id="13" fill="hold">
                            <p:stCondLst>
                              <p:cond delay="500"/>
                            </p:stCondLst>
                            <p:childTnLst>
                              <p:par>
                                <p:cTn id="14" presetID="14" presetClass="entr" presetSubtype="10"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randombar(horizontal)">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left)">
                                      <p:cBhvr>
                                        <p:cTn id="21" dur="500"/>
                                        <p:tgtEl>
                                          <p:spTgt spid="19"/>
                                        </p:tgtEl>
                                      </p:cBhvr>
                                    </p:animEffect>
                                  </p:childTnLst>
                                </p:cTn>
                              </p:par>
                            </p:childTnLst>
                          </p:cTn>
                        </p:par>
                        <p:par>
                          <p:cTn id="22" fill="hold">
                            <p:stCondLst>
                              <p:cond delay="500"/>
                            </p:stCondLst>
                            <p:childTnLst>
                              <p:par>
                                <p:cTn id="23" presetID="14" presetClass="entr" presetSubtype="10" fill="hold" grpId="0"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randombar(horizontal)">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randombar(horizontal)">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left)">
                                      <p:cBhvr>
                                        <p:cTn id="35" dur="500"/>
                                        <p:tgtEl>
                                          <p:spTgt spid="21"/>
                                        </p:tgtEl>
                                      </p:cBhvr>
                                    </p:animEffect>
                                  </p:childTnLst>
                                </p:cTn>
                              </p:par>
                            </p:childTnLst>
                          </p:cTn>
                        </p:par>
                        <p:par>
                          <p:cTn id="36" fill="hold">
                            <p:stCondLst>
                              <p:cond delay="500"/>
                            </p:stCondLst>
                            <p:childTnLst>
                              <p:par>
                                <p:cTn id="37" presetID="14" presetClass="entr" presetSubtype="10" fill="hold" grpId="0" nodeType="after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randombar(horizontal)">
                                      <p:cBhvr>
                                        <p:cTn id="39" dur="500"/>
                                        <p:tgtEl>
                                          <p:spTgt spid="22"/>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wipe(left)">
                                      <p:cBhvr>
                                        <p:cTn id="44" dur="500"/>
                                        <p:tgtEl>
                                          <p:spTgt spid="24"/>
                                        </p:tgtEl>
                                      </p:cBhvr>
                                    </p:animEffect>
                                  </p:childTnLst>
                                </p:cTn>
                              </p:par>
                            </p:childTnLst>
                          </p:cTn>
                        </p:par>
                        <p:par>
                          <p:cTn id="45" fill="hold">
                            <p:stCondLst>
                              <p:cond delay="500"/>
                            </p:stCondLst>
                            <p:childTnLst>
                              <p:par>
                                <p:cTn id="46" presetID="14" presetClass="entr" presetSubtype="10" fill="hold" grpId="0" nodeType="after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randombar(horizontal)">
                                      <p:cBhvr>
                                        <p:cTn id="48" dur="500"/>
                                        <p:tgtEl>
                                          <p:spTgt spid="23"/>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wipe(left)">
                                      <p:cBhvr>
                                        <p:cTn id="53" dur="500"/>
                                        <p:tgtEl>
                                          <p:spTgt spid="12"/>
                                        </p:tgtEl>
                                      </p:cBhvr>
                                    </p:animEffect>
                                  </p:childTnLst>
                                </p:cTn>
                              </p:par>
                            </p:childTnLst>
                          </p:cTn>
                        </p:par>
                      </p:childTnLst>
                    </p:cTn>
                  </p:par>
                  <p:par>
                    <p:cTn id="54" fill="hold">
                      <p:stCondLst>
                        <p:cond delay="indefinite"/>
                      </p:stCondLst>
                      <p:childTnLst>
                        <p:par>
                          <p:cTn id="55" fill="hold">
                            <p:stCondLst>
                              <p:cond delay="0"/>
                            </p:stCondLst>
                            <p:childTnLst>
                              <p:par>
                                <p:cTn id="56" presetID="12" presetClass="entr" presetSubtype="8" fill="hold" nodeType="clickEffect">
                                  <p:stCondLst>
                                    <p:cond delay="0"/>
                                  </p:stCondLst>
                                  <p:childTnLst>
                                    <p:set>
                                      <p:cBhvr>
                                        <p:cTn id="57" dur="1" fill="hold">
                                          <p:stCondLst>
                                            <p:cond delay="0"/>
                                          </p:stCondLst>
                                        </p:cTn>
                                        <p:tgtEl>
                                          <p:spTgt spid="25"/>
                                        </p:tgtEl>
                                        <p:attrNameLst>
                                          <p:attrName>style.visibility</p:attrName>
                                        </p:attrNameLst>
                                      </p:cBhvr>
                                      <p:to>
                                        <p:strVal val="visible"/>
                                      </p:to>
                                    </p:set>
                                    <p:anim calcmode="lin" valueType="num">
                                      <p:cBhvr additive="base">
                                        <p:cTn id="58" dur="500"/>
                                        <p:tgtEl>
                                          <p:spTgt spid="25"/>
                                        </p:tgtEl>
                                        <p:attrNameLst>
                                          <p:attrName>ppt_x</p:attrName>
                                        </p:attrNameLst>
                                      </p:cBhvr>
                                      <p:tavLst>
                                        <p:tav tm="0">
                                          <p:val>
                                            <p:strVal val="#ppt_x-#ppt_w*1.125000"/>
                                          </p:val>
                                        </p:tav>
                                        <p:tav tm="100000">
                                          <p:val>
                                            <p:strVal val="#ppt_x"/>
                                          </p:val>
                                        </p:tav>
                                      </p:tavLst>
                                    </p:anim>
                                    <p:animEffect transition="in" filter="wipe(right)">
                                      <p:cBhvr>
                                        <p:cTn id="59" dur="500"/>
                                        <p:tgtEl>
                                          <p:spTgt spid="25"/>
                                        </p:tgtEl>
                                      </p:cBhvr>
                                    </p:animEffect>
                                  </p:childTnLst>
                                </p:cTn>
                              </p:par>
                            </p:childTnLst>
                          </p:cTn>
                        </p:par>
                      </p:childTnLst>
                    </p:cTn>
                  </p:par>
                  <p:par>
                    <p:cTn id="60" fill="hold">
                      <p:stCondLst>
                        <p:cond delay="indefinite"/>
                      </p:stCondLst>
                      <p:childTnLst>
                        <p:par>
                          <p:cTn id="61" fill="hold">
                            <p:stCondLst>
                              <p:cond delay="0"/>
                            </p:stCondLst>
                            <p:childTnLst>
                              <p:par>
                                <p:cTn id="62" presetID="12" presetClass="entr" presetSubtype="8" fill="hold" nodeType="clickEffect">
                                  <p:stCondLst>
                                    <p:cond delay="0"/>
                                  </p:stCondLst>
                                  <p:childTnLst>
                                    <p:set>
                                      <p:cBhvr>
                                        <p:cTn id="63" dur="1" fill="hold">
                                          <p:stCondLst>
                                            <p:cond delay="0"/>
                                          </p:stCondLst>
                                        </p:cTn>
                                        <p:tgtEl>
                                          <p:spTgt spid="354"/>
                                        </p:tgtEl>
                                        <p:attrNameLst>
                                          <p:attrName>style.visibility</p:attrName>
                                        </p:attrNameLst>
                                      </p:cBhvr>
                                      <p:to>
                                        <p:strVal val="visible"/>
                                      </p:to>
                                    </p:set>
                                    <p:anim calcmode="lin" valueType="num">
                                      <p:cBhvr additive="base">
                                        <p:cTn id="64" dur="500"/>
                                        <p:tgtEl>
                                          <p:spTgt spid="354"/>
                                        </p:tgtEl>
                                        <p:attrNameLst>
                                          <p:attrName>ppt_x</p:attrName>
                                        </p:attrNameLst>
                                      </p:cBhvr>
                                      <p:tavLst>
                                        <p:tav tm="0">
                                          <p:val>
                                            <p:strVal val="#ppt_x-#ppt_w*1.125000"/>
                                          </p:val>
                                        </p:tav>
                                        <p:tav tm="100000">
                                          <p:val>
                                            <p:strVal val="#ppt_x"/>
                                          </p:val>
                                        </p:tav>
                                      </p:tavLst>
                                    </p:anim>
                                    <p:animEffect transition="in" filter="wipe(right)">
                                      <p:cBhvr>
                                        <p:cTn id="65" dur="500"/>
                                        <p:tgtEl>
                                          <p:spTgt spid="354"/>
                                        </p:tgtEl>
                                      </p:cBhvr>
                                    </p:animEffect>
                                  </p:childTnLst>
                                </p:cTn>
                              </p:par>
                            </p:childTnLst>
                          </p:cTn>
                        </p:par>
                      </p:childTnLst>
                    </p:cTn>
                  </p:par>
                  <p:par>
                    <p:cTn id="66" fill="hold">
                      <p:stCondLst>
                        <p:cond delay="indefinite"/>
                      </p:stCondLst>
                      <p:childTnLst>
                        <p:par>
                          <p:cTn id="67" fill="hold">
                            <p:stCondLst>
                              <p:cond delay="0"/>
                            </p:stCondLst>
                            <p:childTnLst>
                              <p:par>
                                <p:cTn id="68" presetID="12" presetClass="entr" presetSubtype="8" fill="hold" nodeType="clickEffect">
                                  <p:stCondLst>
                                    <p:cond delay="0"/>
                                  </p:stCondLst>
                                  <p:childTnLst>
                                    <p:set>
                                      <p:cBhvr>
                                        <p:cTn id="69" dur="1" fill="hold">
                                          <p:stCondLst>
                                            <p:cond delay="0"/>
                                          </p:stCondLst>
                                        </p:cTn>
                                        <p:tgtEl>
                                          <p:spTgt spid="363"/>
                                        </p:tgtEl>
                                        <p:attrNameLst>
                                          <p:attrName>style.visibility</p:attrName>
                                        </p:attrNameLst>
                                      </p:cBhvr>
                                      <p:to>
                                        <p:strVal val="visible"/>
                                      </p:to>
                                    </p:set>
                                    <p:anim calcmode="lin" valueType="num">
                                      <p:cBhvr additive="base">
                                        <p:cTn id="70" dur="500"/>
                                        <p:tgtEl>
                                          <p:spTgt spid="363"/>
                                        </p:tgtEl>
                                        <p:attrNameLst>
                                          <p:attrName>ppt_x</p:attrName>
                                        </p:attrNameLst>
                                      </p:cBhvr>
                                      <p:tavLst>
                                        <p:tav tm="0">
                                          <p:val>
                                            <p:strVal val="#ppt_x-#ppt_w*1.125000"/>
                                          </p:val>
                                        </p:tav>
                                        <p:tav tm="100000">
                                          <p:val>
                                            <p:strVal val="#ppt_x"/>
                                          </p:val>
                                        </p:tav>
                                      </p:tavLst>
                                    </p:anim>
                                    <p:animEffect transition="in" filter="wipe(right)">
                                      <p:cBhvr>
                                        <p:cTn id="71" dur="500"/>
                                        <p:tgtEl>
                                          <p:spTgt spid="3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P spid="16" grpId="0" animBg="1"/>
      <p:bldP spid="17" grpId="0" animBg="1"/>
      <p:bldP spid="18" grpId="0" animBg="1"/>
      <p:bldP spid="19" grpId="0" animBg="1"/>
      <p:bldP spid="20" grpId="0" animBg="1"/>
      <p:bldP spid="21" grpId="0" animBg="1"/>
      <p:bldP spid="22" grpId="0" animBg="1"/>
      <p:bldP spid="23" grpId="0" animBg="1"/>
      <p:bldP spid="2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367"/>
        <p:cNvGrpSpPr/>
        <p:nvPr/>
      </p:nvGrpSpPr>
      <p:grpSpPr>
        <a:xfrm>
          <a:off x="0" y="0"/>
          <a:ext cx="0" cy="0"/>
          <a:chOff x="0" y="0"/>
          <a:chExt cx="0" cy="0"/>
        </a:xfrm>
      </p:grpSpPr>
      <p:sp>
        <p:nvSpPr>
          <p:cNvPr id="4" name="TextBox 3">
            <a:extLst>
              <a:ext uri="{FF2B5EF4-FFF2-40B4-BE49-F238E27FC236}">
                <a16:creationId xmlns:a16="http://schemas.microsoft.com/office/drawing/2014/main" id="{09283D58-50F3-9555-ABEC-9DB0A25A2FFC}"/>
              </a:ext>
            </a:extLst>
          </p:cNvPr>
          <p:cNvSpPr txBox="1"/>
          <p:nvPr/>
        </p:nvSpPr>
        <p:spPr>
          <a:xfrm>
            <a:off x="944110" y="507769"/>
            <a:ext cx="7155189" cy="461665"/>
          </a:xfrm>
          <a:prstGeom prst="rect">
            <a:avLst/>
          </a:prstGeom>
          <a:noFill/>
        </p:spPr>
        <p:txBody>
          <a:bodyPr wrap="square">
            <a:spAutoFit/>
          </a:bodyPr>
          <a:lstStyle/>
          <a:p>
            <a:pPr algn="ctr"/>
            <a:r>
              <a:rPr lang="en-US" sz="2400" b="1" i="1">
                <a:solidFill>
                  <a:srgbClr val="C00000"/>
                </a:solidFill>
              </a:rPr>
              <a:t>b. Phản ứng của phi kim và kim loại với oxygen</a:t>
            </a:r>
          </a:p>
        </p:txBody>
      </p:sp>
      <p:sp>
        <p:nvSpPr>
          <p:cNvPr id="12" name="Arrow: Pentagon 11">
            <a:extLst>
              <a:ext uri="{FF2B5EF4-FFF2-40B4-BE49-F238E27FC236}">
                <a16:creationId xmlns:a16="http://schemas.microsoft.com/office/drawing/2014/main" id="{D67EFB9C-4AC2-2B61-FB56-CACE22D28FF6}"/>
              </a:ext>
            </a:extLst>
          </p:cNvPr>
          <p:cNvSpPr/>
          <p:nvPr/>
        </p:nvSpPr>
        <p:spPr>
          <a:xfrm>
            <a:off x="0" y="2139716"/>
            <a:ext cx="1413136" cy="485257"/>
          </a:xfrm>
          <a:prstGeom prst="homePlat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accent5"/>
                </a:solidFill>
              </a:rPr>
              <a:t>Ví dụ</a:t>
            </a:r>
          </a:p>
        </p:txBody>
      </p:sp>
      <p:sp>
        <p:nvSpPr>
          <p:cNvPr id="2" name="Rectangle: Rounded Corners 1">
            <a:extLst>
              <a:ext uri="{FF2B5EF4-FFF2-40B4-BE49-F238E27FC236}">
                <a16:creationId xmlns:a16="http://schemas.microsoft.com/office/drawing/2014/main" id="{A066F5EB-6528-D831-156C-741A3B7FC68D}"/>
              </a:ext>
            </a:extLst>
          </p:cNvPr>
          <p:cNvSpPr/>
          <p:nvPr/>
        </p:nvSpPr>
        <p:spPr>
          <a:xfrm>
            <a:off x="1136886" y="1224917"/>
            <a:ext cx="1537677" cy="701431"/>
          </a:xfrm>
          <a:prstGeom prst="roundRect">
            <a:avLst/>
          </a:prstGeom>
          <a:solidFill>
            <a:srgbClr val="DCF0C6"/>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Kim loại</a:t>
            </a:r>
          </a:p>
        </p:txBody>
      </p:sp>
      <p:sp>
        <p:nvSpPr>
          <p:cNvPr id="3" name="Rectangle: Rounded Corners 2">
            <a:extLst>
              <a:ext uri="{FF2B5EF4-FFF2-40B4-BE49-F238E27FC236}">
                <a16:creationId xmlns:a16="http://schemas.microsoft.com/office/drawing/2014/main" id="{06D912F1-A58C-87EE-DF60-B933CA126BE6}"/>
              </a:ext>
            </a:extLst>
          </p:cNvPr>
          <p:cNvSpPr/>
          <p:nvPr/>
        </p:nvSpPr>
        <p:spPr>
          <a:xfrm>
            <a:off x="3456103" y="1224917"/>
            <a:ext cx="1491842" cy="701431"/>
          </a:xfrm>
          <a:prstGeom prst="roundRect">
            <a:avLst/>
          </a:prstGeom>
          <a:solidFill>
            <a:srgbClr val="DCF0C6"/>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Oxygen</a:t>
            </a:r>
          </a:p>
        </p:txBody>
      </p:sp>
      <p:sp>
        <p:nvSpPr>
          <p:cNvPr id="6" name="Plus Sign 5">
            <a:extLst>
              <a:ext uri="{FF2B5EF4-FFF2-40B4-BE49-F238E27FC236}">
                <a16:creationId xmlns:a16="http://schemas.microsoft.com/office/drawing/2014/main" id="{2B38220B-9A72-C3CF-8FD6-869A8922B2F9}"/>
              </a:ext>
            </a:extLst>
          </p:cNvPr>
          <p:cNvSpPr/>
          <p:nvPr/>
        </p:nvSpPr>
        <p:spPr>
          <a:xfrm>
            <a:off x="2748679" y="1329146"/>
            <a:ext cx="548640" cy="548640"/>
          </a:xfrm>
          <a:prstGeom prst="mathPlus">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8722045A-0FD8-3B7F-B663-2F7C39757BB2}"/>
              </a:ext>
            </a:extLst>
          </p:cNvPr>
          <p:cNvSpPr/>
          <p:nvPr/>
        </p:nvSpPr>
        <p:spPr>
          <a:xfrm>
            <a:off x="5146695" y="1329146"/>
            <a:ext cx="819443" cy="548640"/>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836A88C6-2366-7823-431D-87BC782419A0}"/>
              </a:ext>
            </a:extLst>
          </p:cNvPr>
          <p:cNvSpPr/>
          <p:nvPr/>
        </p:nvSpPr>
        <p:spPr>
          <a:xfrm>
            <a:off x="6164888" y="1224917"/>
            <a:ext cx="1642282" cy="701431"/>
          </a:xfrm>
          <a:prstGeom prst="roundRect">
            <a:avLst/>
          </a:prstGeom>
          <a:solidFill>
            <a:srgbClr val="DCF0C6"/>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Oxide base</a:t>
            </a:r>
          </a:p>
        </p:txBody>
      </p:sp>
      <p:sp>
        <p:nvSpPr>
          <p:cNvPr id="11" name="Rectangle: Rounded Corners 10">
            <a:extLst>
              <a:ext uri="{FF2B5EF4-FFF2-40B4-BE49-F238E27FC236}">
                <a16:creationId xmlns:a16="http://schemas.microsoft.com/office/drawing/2014/main" id="{099EF57C-CD5F-812F-A6F0-4110E891C05E}"/>
              </a:ext>
            </a:extLst>
          </p:cNvPr>
          <p:cNvSpPr/>
          <p:nvPr/>
        </p:nvSpPr>
        <p:spPr>
          <a:xfrm>
            <a:off x="1136886" y="3017954"/>
            <a:ext cx="1537677" cy="701431"/>
          </a:xfrm>
          <a:prstGeom prst="roundRect">
            <a:avLst/>
          </a:prstGeom>
          <a:solidFill>
            <a:srgbClr val="DCF0C6"/>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Phi kim</a:t>
            </a:r>
          </a:p>
        </p:txBody>
      </p:sp>
      <p:sp>
        <p:nvSpPr>
          <p:cNvPr id="13" name="Rectangle: Rounded Corners 12">
            <a:extLst>
              <a:ext uri="{FF2B5EF4-FFF2-40B4-BE49-F238E27FC236}">
                <a16:creationId xmlns:a16="http://schemas.microsoft.com/office/drawing/2014/main" id="{C2E7F8F2-313A-9D5F-AFBF-1DE30D3AF135}"/>
              </a:ext>
            </a:extLst>
          </p:cNvPr>
          <p:cNvSpPr/>
          <p:nvPr/>
        </p:nvSpPr>
        <p:spPr>
          <a:xfrm>
            <a:off x="3456103" y="3017954"/>
            <a:ext cx="1491842" cy="701431"/>
          </a:xfrm>
          <a:prstGeom prst="roundRect">
            <a:avLst/>
          </a:prstGeom>
          <a:solidFill>
            <a:srgbClr val="DCF0C6"/>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Oxygen</a:t>
            </a:r>
          </a:p>
        </p:txBody>
      </p:sp>
      <p:sp>
        <p:nvSpPr>
          <p:cNvPr id="14" name="Plus Sign 13">
            <a:extLst>
              <a:ext uri="{FF2B5EF4-FFF2-40B4-BE49-F238E27FC236}">
                <a16:creationId xmlns:a16="http://schemas.microsoft.com/office/drawing/2014/main" id="{0625582F-ECED-9127-D1DB-0E08532A3107}"/>
              </a:ext>
            </a:extLst>
          </p:cNvPr>
          <p:cNvSpPr/>
          <p:nvPr/>
        </p:nvSpPr>
        <p:spPr>
          <a:xfrm>
            <a:off x="2748679" y="3122183"/>
            <a:ext cx="548640" cy="548640"/>
          </a:xfrm>
          <a:prstGeom prst="mathPlus">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Right 14">
            <a:extLst>
              <a:ext uri="{FF2B5EF4-FFF2-40B4-BE49-F238E27FC236}">
                <a16:creationId xmlns:a16="http://schemas.microsoft.com/office/drawing/2014/main" id="{DF570C88-FE3D-55CA-EC6F-7165BC8ACEFE}"/>
              </a:ext>
            </a:extLst>
          </p:cNvPr>
          <p:cNvSpPr/>
          <p:nvPr/>
        </p:nvSpPr>
        <p:spPr>
          <a:xfrm>
            <a:off x="5146695" y="3122183"/>
            <a:ext cx="819443" cy="548640"/>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97F55A2C-D2D8-F2D9-6A0A-347756A7A826}"/>
              </a:ext>
            </a:extLst>
          </p:cNvPr>
          <p:cNvSpPr/>
          <p:nvPr/>
        </p:nvSpPr>
        <p:spPr>
          <a:xfrm>
            <a:off x="6164888" y="3017954"/>
            <a:ext cx="1642282" cy="701431"/>
          </a:xfrm>
          <a:prstGeom prst="roundRect">
            <a:avLst/>
          </a:prstGeom>
          <a:solidFill>
            <a:srgbClr val="DCF0C6"/>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Oxide acid</a:t>
            </a:r>
          </a:p>
        </p:txBody>
      </p:sp>
      <p:grpSp>
        <p:nvGrpSpPr>
          <p:cNvPr id="362" name="Group 361">
            <a:extLst>
              <a:ext uri="{FF2B5EF4-FFF2-40B4-BE49-F238E27FC236}">
                <a16:creationId xmlns:a16="http://schemas.microsoft.com/office/drawing/2014/main" id="{615B6235-B2CC-63E2-FDA4-4E6D9E8DEB45}"/>
              </a:ext>
            </a:extLst>
          </p:cNvPr>
          <p:cNvGrpSpPr/>
          <p:nvPr/>
        </p:nvGrpSpPr>
        <p:grpSpPr>
          <a:xfrm>
            <a:off x="1930902" y="1971384"/>
            <a:ext cx="5236306" cy="748603"/>
            <a:chOff x="195387" y="2197448"/>
            <a:chExt cx="5236306" cy="748603"/>
          </a:xfrm>
        </p:grpSpPr>
        <p:sp>
          <p:nvSpPr>
            <p:cNvPr id="367" name="Rectangle: Rounded Corners 366">
              <a:extLst>
                <a:ext uri="{FF2B5EF4-FFF2-40B4-BE49-F238E27FC236}">
                  <a16:creationId xmlns:a16="http://schemas.microsoft.com/office/drawing/2014/main" id="{9017DEAA-FCC1-E93C-3D60-2C3896B0673D}"/>
                </a:ext>
              </a:extLst>
            </p:cNvPr>
            <p:cNvSpPr/>
            <p:nvPr/>
          </p:nvSpPr>
          <p:spPr>
            <a:xfrm>
              <a:off x="765910" y="2366401"/>
              <a:ext cx="859692" cy="578340"/>
            </a:xfrm>
            <a:prstGeom prst="roundRect">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2 Mg</a:t>
              </a:r>
            </a:p>
          </p:txBody>
        </p:sp>
        <p:sp>
          <p:nvSpPr>
            <p:cNvPr id="368" name="Plus Sign 367">
              <a:extLst>
                <a:ext uri="{FF2B5EF4-FFF2-40B4-BE49-F238E27FC236}">
                  <a16:creationId xmlns:a16="http://schemas.microsoft.com/office/drawing/2014/main" id="{747D156F-87C6-423B-D0C8-BFD3CF88EB1A}"/>
                </a:ext>
              </a:extLst>
            </p:cNvPr>
            <p:cNvSpPr/>
            <p:nvPr/>
          </p:nvSpPr>
          <p:spPr>
            <a:xfrm>
              <a:off x="1750647" y="2428280"/>
              <a:ext cx="457200" cy="457200"/>
            </a:xfrm>
            <a:prstGeom prst="mathPlus">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9" name="Rectangle: Rounded Corners 368">
              <a:extLst>
                <a:ext uri="{FF2B5EF4-FFF2-40B4-BE49-F238E27FC236}">
                  <a16:creationId xmlns:a16="http://schemas.microsoft.com/office/drawing/2014/main" id="{FAF87AA1-48E6-D7B5-F0A7-D7DECE125D6C}"/>
                </a:ext>
              </a:extLst>
            </p:cNvPr>
            <p:cNvSpPr/>
            <p:nvPr/>
          </p:nvSpPr>
          <p:spPr>
            <a:xfrm>
              <a:off x="2301632" y="2367711"/>
              <a:ext cx="722924" cy="578340"/>
            </a:xfrm>
            <a:prstGeom prst="roundRect">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O</a:t>
              </a:r>
              <a:r>
                <a:rPr lang="en-US" sz="2000" baseline="-25000">
                  <a:solidFill>
                    <a:schemeClr val="tx1"/>
                  </a:solidFill>
                </a:rPr>
                <a:t>2</a:t>
              </a:r>
              <a:endParaRPr lang="en-US" sz="2000">
                <a:solidFill>
                  <a:schemeClr val="tx1"/>
                </a:solidFill>
              </a:endParaRPr>
            </a:p>
          </p:txBody>
        </p:sp>
        <p:grpSp>
          <p:nvGrpSpPr>
            <p:cNvPr id="370" name="Group 369">
              <a:extLst>
                <a:ext uri="{FF2B5EF4-FFF2-40B4-BE49-F238E27FC236}">
                  <a16:creationId xmlns:a16="http://schemas.microsoft.com/office/drawing/2014/main" id="{602A59CE-39FD-D24C-192A-6D03FE2A5109}"/>
                </a:ext>
              </a:extLst>
            </p:cNvPr>
            <p:cNvGrpSpPr/>
            <p:nvPr/>
          </p:nvGrpSpPr>
          <p:grpSpPr>
            <a:xfrm>
              <a:off x="3149601" y="2197448"/>
              <a:ext cx="1047261" cy="461665"/>
              <a:chOff x="3978031" y="2166536"/>
              <a:chExt cx="1047261" cy="461665"/>
            </a:xfrm>
          </p:grpSpPr>
          <p:cxnSp>
            <p:nvCxnSpPr>
              <p:cNvPr id="373" name="Straight Arrow Connector 372">
                <a:extLst>
                  <a:ext uri="{FF2B5EF4-FFF2-40B4-BE49-F238E27FC236}">
                    <a16:creationId xmlns:a16="http://schemas.microsoft.com/office/drawing/2014/main" id="{A025ED83-D8C6-CD59-1C46-FEDB3C1AC139}"/>
                  </a:ext>
                </a:extLst>
              </p:cNvPr>
              <p:cNvCxnSpPr>
                <a:cxnSpLocks/>
              </p:cNvCxnSpPr>
              <p:nvPr/>
            </p:nvCxnSpPr>
            <p:spPr>
              <a:xfrm>
                <a:off x="3978031" y="2625969"/>
                <a:ext cx="1047261"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4" name="TextBox 373">
                <a:extLst>
                  <a:ext uri="{FF2B5EF4-FFF2-40B4-BE49-F238E27FC236}">
                    <a16:creationId xmlns:a16="http://schemas.microsoft.com/office/drawing/2014/main" id="{218E9E75-2F70-7D37-4AD6-99D1FAEDF482}"/>
                  </a:ext>
                </a:extLst>
              </p:cNvPr>
              <p:cNvSpPr txBox="1"/>
              <p:nvPr/>
            </p:nvSpPr>
            <p:spPr>
              <a:xfrm>
                <a:off x="4255479" y="2166536"/>
                <a:ext cx="437661" cy="461665"/>
              </a:xfrm>
              <a:prstGeom prst="rect">
                <a:avLst/>
              </a:prstGeom>
              <a:noFill/>
            </p:spPr>
            <p:txBody>
              <a:bodyPr wrap="square">
                <a:spAutoFit/>
              </a:bodyPr>
              <a:lstStyle/>
              <a:p>
                <a:pPr algn="ctr"/>
                <a:r>
                  <a:rPr lang="en-US" sz="2400"/>
                  <a:t>t</a:t>
                </a:r>
                <a:r>
                  <a:rPr lang="en-US" sz="2400" baseline="30000"/>
                  <a:t>o</a:t>
                </a:r>
                <a:endParaRPr lang="en-US" sz="2400"/>
              </a:p>
            </p:txBody>
          </p:sp>
        </p:grpSp>
        <p:sp>
          <p:nvSpPr>
            <p:cNvPr id="371" name="Rectangle: Rounded Corners 370">
              <a:extLst>
                <a:ext uri="{FF2B5EF4-FFF2-40B4-BE49-F238E27FC236}">
                  <a16:creationId xmlns:a16="http://schemas.microsoft.com/office/drawing/2014/main" id="{064285BF-B7C8-9355-8D1E-3851B56A1421}"/>
                </a:ext>
              </a:extLst>
            </p:cNvPr>
            <p:cNvSpPr/>
            <p:nvPr/>
          </p:nvSpPr>
          <p:spPr>
            <a:xfrm>
              <a:off x="4275015" y="2367711"/>
              <a:ext cx="1156678" cy="578340"/>
            </a:xfrm>
            <a:prstGeom prst="roundRect">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2 MgO</a:t>
              </a:r>
            </a:p>
          </p:txBody>
        </p:sp>
        <p:sp>
          <p:nvSpPr>
            <p:cNvPr id="372" name="TextBox 371">
              <a:extLst>
                <a:ext uri="{FF2B5EF4-FFF2-40B4-BE49-F238E27FC236}">
                  <a16:creationId xmlns:a16="http://schemas.microsoft.com/office/drawing/2014/main" id="{CF02316D-A09C-689E-6A69-AC68BC4BCA0C}"/>
                </a:ext>
              </a:extLst>
            </p:cNvPr>
            <p:cNvSpPr txBox="1"/>
            <p:nvPr/>
          </p:nvSpPr>
          <p:spPr>
            <a:xfrm>
              <a:off x="195387" y="2456826"/>
              <a:ext cx="578337" cy="400110"/>
            </a:xfrm>
            <a:prstGeom prst="rect">
              <a:avLst/>
            </a:prstGeom>
            <a:noFill/>
          </p:spPr>
          <p:txBody>
            <a:bodyPr wrap="square">
              <a:spAutoFit/>
            </a:bodyPr>
            <a:lstStyle/>
            <a:p>
              <a:pPr algn="ctr"/>
              <a:r>
                <a:rPr lang="en-US" sz="2000">
                  <a:solidFill>
                    <a:schemeClr val="tx1"/>
                  </a:solidFill>
                </a:rPr>
                <a:t>(1)</a:t>
              </a:r>
            </a:p>
          </p:txBody>
        </p:sp>
      </p:grpSp>
      <p:grpSp>
        <p:nvGrpSpPr>
          <p:cNvPr id="375" name="Group 374">
            <a:extLst>
              <a:ext uri="{FF2B5EF4-FFF2-40B4-BE49-F238E27FC236}">
                <a16:creationId xmlns:a16="http://schemas.microsoft.com/office/drawing/2014/main" id="{41DD0DCA-EECC-6945-A4BE-8304C4AF307D}"/>
              </a:ext>
            </a:extLst>
          </p:cNvPr>
          <p:cNvGrpSpPr/>
          <p:nvPr/>
        </p:nvGrpSpPr>
        <p:grpSpPr>
          <a:xfrm>
            <a:off x="1905724" y="3880569"/>
            <a:ext cx="5236306" cy="748603"/>
            <a:chOff x="195387" y="2197448"/>
            <a:chExt cx="5236306" cy="748603"/>
          </a:xfrm>
        </p:grpSpPr>
        <p:sp>
          <p:nvSpPr>
            <p:cNvPr id="376" name="Rectangle: Rounded Corners 375">
              <a:extLst>
                <a:ext uri="{FF2B5EF4-FFF2-40B4-BE49-F238E27FC236}">
                  <a16:creationId xmlns:a16="http://schemas.microsoft.com/office/drawing/2014/main" id="{DDFAB35B-3F5C-DE88-CFF2-E257114038DB}"/>
                </a:ext>
              </a:extLst>
            </p:cNvPr>
            <p:cNvSpPr/>
            <p:nvPr/>
          </p:nvSpPr>
          <p:spPr>
            <a:xfrm>
              <a:off x="844063" y="2367711"/>
              <a:ext cx="722924" cy="578340"/>
            </a:xfrm>
            <a:prstGeom prst="roundRect">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S</a:t>
              </a:r>
            </a:p>
          </p:txBody>
        </p:sp>
        <p:sp>
          <p:nvSpPr>
            <p:cNvPr id="380" name="Plus Sign 379">
              <a:extLst>
                <a:ext uri="{FF2B5EF4-FFF2-40B4-BE49-F238E27FC236}">
                  <a16:creationId xmlns:a16="http://schemas.microsoft.com/office/drawing/2014/main" id="{C4600B97-C59B-754D-E004-3F66165FD51B}"/>
                </a:ext>
              </a:extLst>
            </p:cNvPr>
            <p:cNvSpPr/>
            <p:nvPr/>
          </p:nvSpPr>
          <p:spPr>
            <a:xfrm>
              <a:off x="1703755" y="2428281"/>
              <a:ext cx="457200" cy="457200"/>
            </a:xfrm>
            <a:prstGeom prst="mathPlus">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1" name="Rectangle: Rounded Corners 380">
              <a:extLst>
                <a:ext uri="{FF2B5EF4-FFF2-40B4-BE49-F238E27FC236}">
                  <a16:creationId xmlns:a16="http://schemas.microsoft.com/office/drawing/2014/main" id="{195F32F0-60EC-32DC-9BEE-73329197CA72}"/>
                </a:ext>
              </a:extLst>
            </p:cNvPr>
            <p:cNvSpPr/>
            <p:nvPr/>
          </p:nvSpPr>
          <p:spPr>
            <a:xfrm>
              <a:off x="2301632" y="2367711"/>
              <a:ext cx="722924" cy="578340"/>
            </a:xfrm>
            <a:prstGeom prst="roundRect">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O</a:t>
              </a:r>
              <a:r>
                <a:rPr lang="en-US" sz="2000" baseline="-25000">
                  <a:solidFill>
                    <a:schemeClr val="tx1"/>
                  </a:solidFill>
                </a:rPr>
                <a:t>2</a:t>
              </a:r>
              <a:endParaRPr lang="en-US" sz="2000">
                <a:solidFill>
                  <a:schemeClr val="tx1"/>
                </a:solidFill>
              </a:endParaRPr>
            </a:p>
          </p:txBody>
        </p:sp>
        <p:grpSp>
          <p:nvGrpSpPr>
            <p:cNvPr id="382" name="Group 381">
              <a:extLst>
                <a:ext uri="{FF2B5EF4-FFF2-40B4-BE49-F238E27FC236}">
                  <a16:creationId xmlns:a16="http://schemas.microsoft.com/office/drawing/2014/main" id="{ED87AB2D-C520-7273-A645-77AE61725D02}"/>
                </a:ext>
              </a:extLst>
            </p:cNvPr>
            <p:cNvGrpSpPr/>
            <p:nvPr/>
          </p:nvGrpSpPr>
          <p:grpSpPr>
            <a:xfrm>
              <a:off x="3149601" y="2197448"/>
              <a:ext cx="1047261" cy="461665"/>
              <a:chOff x="3978031" y="2166536"/>
              <a:chExt cx="1047261" cy="461665"/>
            </a:xfrm>
          </p:grpSpPr>
          <p:cxnSp>
            <p:nvCxnSpPr>
              <p:cNvPr id="385" name="Straight Arrow Connector 384">
                <a:extLst>
                  <a:ext uri="{FF2B5EF4-FFF2-40B4-BE49-F238E27FC236}">
                    <a16:creationId xmlns:a16="http://schemas.microsoft.com/office/drawing/2014/main" id="{78E2DC9D-582A-B765-AEF8-88943D4BD4A8}"/>
                  </a:ext>
                </a:extLst>
              </p:cNvPr>
              <p:cNvCxnSpPr>
                <a:cxnSpLocks/>
              </p:cNvCxnSpPr>
              <p:nvPr/>
            </p:nvCxnSpPr>
            <p:spPr>
              <a:xfrm>
                <a:off x="3978031" y="2625969"/>
                <a:ext cx="1047261"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6" name="TextBox 385">
                <a:extLst>
                  <a:ext uri="{FF2B5EF4-FFF2-40B4-BE49-F238E27FC236}">
                    <a16:creationId xmlns:a16="http://schemas.microsoft.com/office/drawing/2014/main" id="{5E5BD6A7-0C64-CBC0-F601-8538F8E315C8}"/>
                  </a:ext>
                </a:extLst>
              </p:cNvPr>
              <p:cNvSpPr txBox="1"/>
              <p:nvPr/>
            </p:nvSpPr>
            <p:spPr>
              <a:xfrm>
                <a:off x="4255479" y="2166536"/>
                <a:ext cx="437661" cy="461665"/>
              </a:xfrm>
              <a:prstGeom prst="rect">
                <a:avLst/>
              </a:prstGeom>
              <a:noFill/>
            </p:spPr>
            <p:txBody>
              <a:bodyPr wrap="square">
                <a:spAutoFit/>
              </a:bodyPr>
              <a:lstStyle/>
              <a:p>
                <a:pPr algn="ctr"/>
                <a:r>
                  <a:rPr lang="en-US" sz="2400"/>
                  <a:t>t</a:t>
                </a:r>
                <a:r>
                  <a:rPr lang="en-US" sz="2400" baseline="30000"/>
                  <a:t>o</a:t>
                </a:r>
                <a:endParaRPr lang="en-US" sz="2400"/>
              </a:p>
            </p:txBody>
          </p:sp>
        </p:grpSp>
        <p:sp>
          <p:nvSpPr>
            <p:cNvPr id="383" name="Rectangle: Rounded Corners 382">
              <a:extLst>
                <a:ext uri="{FF2B5EF4-FFF2-40B4-BE49-F238E27FC236}">
                  <a16:creationId xmlns:a16="http://schemas.microsoft.com/office/drawing/2014/main" id="{6C1A4878-608A-9066-8AE8-2F08D5017298}"/>
                </a:ext>
              </a:extLst>
            </p:cNvPr>
            <p:cNvSpPr/>
            <p:nvPr/>
          </p:nvSpPr>
          <p:spPr>
            <a:xfrm>
              <a:off x="4275015" y="2367711"/>
              <a:ext cx="1156678" cy="578340"/>
            </a:xfrm>
            <a:prstGeom prst="roundRect">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SO</a:t>
              </a:r>
              <a:r>
                <a:rPr lang="en-US" sz="2000" baseline="-25000">
                  <a:solidFill>
                    <a:schemeClr val="tx1"/>
                  </a:solidFill>
                </a:rPr>
                <a:t>2</a:t>
              </a:r>
              <a:endParaRPr lang="en-US" sz="2000">
                <a:solidFill>
                  <a:schemeClr val="tx1"/>
                </a:solidFill>
              </a:endParaRPr>
            </a:p>
          </p:txBody>
        </p:sp>
        <p:sp>
          <p:nvSpPr>
            <p:cNvPr id="384" name="TextBox 383">
              <a:extLst>
                <a:ext uri="{FF2B5EF4-FFF2-40B4-BE49-F238E27FC236}">
                  <a16:creationId xmlns:a16="http://schemas.microsoft.com/office/drawing/2014/main" id="{3B7E1D11-8400-1D7F-A815-1622A63DF7BF}"/>
                </a:ext>
              </a:extLst>
            </p:cNvPr>
            <p:cNvSpPr txBox="1"/>
            <p:nvPr/>
          </p:nvSpPr>
          <p:spPr>
            <a:xfrm>
              <a:off x="195387" y="2456826"/>
              <a:ext cx="578337" cy="400110"/>
            </a:xfrm>
            <a:prstGeom prst="rect">
              <a:avLst/>
            </a:prstGeom>
            <a:noFill/>
          </p:spPr>
          <p:txBody>
            <a:bodyPr wrap="square">
              <a:spAutoFit/>
            </a:bodyPr>
            <a:lstStyle/>
            <a:p>
              <a:pPr algn="ctr"/>
              <a:r>
                <a:rPr lang="en-US" sz="2000">
                  <a:solidFill>
                    <a:schemeClr val="tx1"/>
                  </a:solidFill>
                </a:rPr>
                <a:t>(2)</a:t>
              </a:r>
            </a:p>
          </p:txBody>
        </p:sp>
      </p:grpSp>
      <p:sp>
        <p:nvSpPr>
          <p:cNvPr id="387" name="Arrow: Pentagon 386">
            <a:extLst>
              <a:ext uri="{FF2B5EF4-FFF2-40B4-BE49-F238E27FC236}">
                <a16:creationId xmlns:a16="http://schemas.microsoft.com/office/drawing/2014/main" id="{27CF67FE-01FB-964B-EBAC-89C9AB4BF1D4}"/>
              </a:ext>
            </a:extLst>
          </p:cNvPr>
          <p:cNvSpPr/>
          <p:nvPr/>
        </p:nvSpPr>
        <p:spPr>
          <a:xfrm>
            <a:off x="0" y="4042027"/>
            <a:ext cx="1413136" cy="485257"/>
          </a:xfrm>
          <a:prstGeom prst="homePlat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accent5"/>
                </a:solidFill>
              </a:rPr>
              <a:t>Ví dụ</a:t>
            </a:r>
          </a:p>
        </p:txBody>
      </p:sp>
    </p:spTree>
    <p:extLst>
      <p:ext uri="{BB962C8B-B14F-4D97-AF65-F5344CB8AC3E}">
        <p14:creationId xmlns:p14="http://schemas.microsoft.com/office/powerpoint/2010/main" val="2848642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par>
                          <p:cTn id="15" fill="hold">
                            <p:stCondLst>
                              <p:cond delay="500"/>
                            </p:stCondLst>
                            <p:childTnLst>
                              <p:par>
                                <p:cTn id="16" presetID="14" presetClass="entr" presetSubtype="10"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childTnLst>
                          </p:cTn>
                        </p:par>
                        <p:par>
                          <p:cTn id="24" fill="hold">
                            <p:stCondLst>
                              <p:cond delay="500"/>
                            </p:stCondLst>
                            <p:childTnLst>
                              <p:par>
                                <p:cTn id="25" presetID="14" presetClass="entr" presetSubtype="10"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randombar(horizont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500"/>
                                        <p:tgtEl>
                                          <p:spTgt spid="12"/>
                                        </p:tgtEl>
                                      </p:cBhvr>
                                    </p:animEffect>
                                  </p:childTnLst>
                                </p:cTn>
                              </p:par>
                            </p:childTnLst>
                          </p:cTn>
                        </p:par>
                        <p:par>
                          <p:cTn id="33" fill="hold">
                            <p:stCondLst>
                              <p:cond delay="500"/>
                            </p:stCondLst>
                            <p:childTnLst>
                              <p:par>
                                <p:cTn id="34" presetID="2" presetClass="entr" presetSubtype="8" fill="hold" nodeType="afterEffect">
                                  <p:stCondLst>
                                    <p:cond delay="0"/>
                                  </p:stCondLst>
                                  <p:childTnLst>
                                    <p:set>
                                      <p:cBhvr>
                                        <p:cTn id="35" dur="1" fill="hold">
                                          <p:stCondLst>
                                            <p:cond delay="0"/>
                                          </p:stCondLst>
                                        </p:cTn>
                                        <p:tgtEl>
                                          <p:spTgt spid="362"/>
                                        </p:tgtEl>
                                        <p:attrNameLst>
                                          <p:attrName>style.visibility</p:attrName>
                                        </p:attrNameLst>
                                      </p:cBhvr>
                                      <p:to>
                                        <p:strVal val="visible"/>
                                      </p:to>
                                    </p:set>
                                    <p:anim calcmode="lin" valueType="num">
                                      <p:cBhvr additive="base">
                                        <p:cTn id="36" dur="500" fill="hold"/>
                                        <p:tgtEl>
                                          <p:spTgt spid="362"/>
                                        </p:tgtEl>
                                        <p:attrNameLst>
                                          <p:attrName>ppt_x</p:attrName>
                                        </p:attrNameLst>
                                      </p:cBhvr>
                                      <p:tavLst>
                                        <p:tav tm="0">
                                          <p:val>
                                            <p:strVal val="0-#ppt_w/2"/>
                                          </p:val>
                                        </p:tav>
                                        <p:tav tm="100000">
                                          <p:val>
                                            <p:strVal val="#ppt_x"/>
                                          </p:val>
                                        </p:tav>
                                      </p:tavLst>
                                    </p:anim>
                                    <p:anim calcmode="lin" valueType="num">
                                      <p:cBhvr additive="base">
                                        <p:cTn id="37" dur="500" fill="hold"/>
                                        <p:tgtEl>
                                          <p:spTgt spid="362"/>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randombar(horizontal)">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p:cTn id="47" dur="500" fill="hold"/>
                                        <p:tgtEl>
                                          <p:spTgt spid="14"/>
                                        </p:tgtEl>
                                        <p:attrNameLst>
                                          <p:attrName>ppt_w</p:attrName>
                                        </p:attrNameLst>
                                      </p:cBhvr>
                                      <p:tavLst>
                                        <p:tav tm="0">
                                          <p:val>
                                            <p:fltVal val="0"/>
                                          </p:val>
                                        </p:tav>
                                        <p:tav tm="100000">
                                          <p:val>
                                            <p:strVal val="#ppt_w"/>
                                          </p:val>
                                        </p:tav>
                                      </p:tavLst>
                                    </p:anim>
                                    <p:anim calcmode="lin" valueType="num">
                                      <p:cBhvr>
                                        <p:cTn id="48" dur="500" fill="hold"/>
                                        <p:tgtEl>
                                          <p:spTgt spid="14"/>
                                        </p:tgtEl>
                                        <p:attrNameLst>
                                          <p:attrName>ppt_h</p:attrName>
                                        </p:attrNameLst>
                                      </p:cBhvr>
                                      <p:tavLst>
                                        <p:tav tm="0">
                                          <p:val>
                                            <p:fltVal val="0"/>
                                          </p:val>
                                        </p:tav>
                                        <p:tav tm="100000">
                                          <p:val>
                                            <p:strVal val="#ppt_h"/>
                                          </p:val>
                                        </p:tav>
                                      </p:tavLst>
                                    </p:anim>
                                    <p:animEffect transition="in" filter="fade">
                                      <p:cBhvr>
                                        <p:cTn id="49" dur="500"/>
                                        <p:tgtEl>
                                          <p:spTgt spid="14"/>
                                        </p:tgtEl>
                                      </p:cBhvr>
                                    </p:animEffect>
                                  </p:childTnLst>
                                </p:cTn>
                              </p:par>
                            </p:childTnLst>
                          </p:cTn>
                        </p:par>
                        <p:par>
                          <p:cTn id="50" fill="hold">
                            <p:stCondLst>
                              <p:cond delay="500"/>
                            </p:stCondLst>
                            <p:childTnLst>
                              <p:par>
                                <p:cTn id="51" presetID="14" presetClass="entr" presetSubtype="10" fill="hold" grpId="0" nodeType="after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randombar(horizontal)">
                                      <p:cBhvr>
                                        <p:cTn id="53" dur="500"/>
                                        <p:tgtEl>
                                          <p:spTgt spid="13"/>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wipe(left)">
                                      <p:cBhvr>
                                        <p:cTn id="58" dur="500"/>
                                        <p:tgtEl>
                                          <p:spTgt spid="15"/>
                                        </p:tgtEl>
                                      </p:cBhvr>
                                    </p:animEffect>
                                  </p:childTnLst>
                                </p:cTn>
                              </p:par>
                            </p:childTnLst>
                          </p:cTn>
                        </p:par>
                        <p:par>
                          <p:cTn id="59" fill="hold">
                            <p:stCondLst>
                              <p:cond delay="500"/>
                            </p:stCondLst>
                            <p:childTnLst>
                              <p:par>
                                <p:cTn id="60" presetID="14" presetClass="entr" presetSubtype="10" fill="hold" grpId="0" nodeType="afterEffect">
                                  <p:stCondLst>
                                    <p:cond delay="0"/>
                                  </p:stCondLst>
                                  <p:childTnLst>
                                    <p:set>
                                      <p:cBhvr>
                                        <p:cTn id="61" dur="1" fill="hold">
                                          <p:stCondLst>
                                            <p:cond delay="0"/>
                                          </p:stCondLst>
                                        </p:cTn>
                                        <p:tgtEl>
                                          <p:spTgt spid="29"/>
                                        </p:tgtEl>
                                        <p:attrNameLst>
                                          <p:attrName>style.visibility</p:attrName>
                                        </p:attrNameLst>
                                      </p:cBhvr>
                                      <p:to>
                                        <p:strVal val="visible"/>
                                      </p:to>
                                    </p:set>
                                    <p:animEffect transition="in" filter="randombar(horizontal)">
                                      <p:cBhvr>
                                        <p:cTn id="62" dur="500"/>
                                        <p:tgtEl>
                                          <p:spTgt spid="29"/>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387"/>
                                        </p:tgtEl>
                                        <p:attrNameLst>
                                          <p:attrName>style.visibility</p:attrName>
                                        </p:attrNameLst>
                                      </p:cBhvr>
                                      <p:to>
                                        <p:strVal val="visible"/>
                                      </p:to>
                                    </p:set>
                                    <p:animEffect transition="in" filter="wipe(left)">
                                      <p:cBhvr>
                                        <p:cTn id="67" dur="500"/>
                                        <p:tgtEl>
                                          <p:spTgt spid="387"/>
                                        </p:tgtEl>
                                      </p:cBhvr>
                                    </p:animEffect>
                                  </p:childTnLst>
                                </p:cTn>
                              </p:par>
                            </p:childTnLst>
                          </p:cTn>
                        </p:par>
                        <p:par>
                          <p:cTn id="68" fill="hold">
                            <p:stCondLst>
                              <p:cond delay="500"/>
                            </p:stCondLst>
                            <p:childTnLst>
                              <p:par>
                                <p:cTn id="69" presetID="2" presetClass="entr" presetSubtype="8" fill="hold" nodeType="afterEffect">
                                  <p:stCondLst>
                                    <p:cond delay="0"/>
                                  </p:stCondLst>
                                  <p:childTnLst>
                                    <p:set>
                                      <p:cBhvr>
                                        <p:cTn id="70" dur="1" fill="hold">
                                          <p:stCondLst>
                                            <p:cond delay="0"/>
                                          </p:stCondLst>
                                        </p:cTn>
                                        <p:tgtEl>
                                          <p:spTgt spid="375"/>
                                        </p:tgtEl>
                                        <p:attrNameLst>
                                          <p:attrName>style.visibility</p:attrName>
                                        </p:attrNameLst>
                                      </p:cBhvr>
                                      <p:to>
                                        <p:strVal val="visible"/>
                                      </p:to>
                                    </p:set>
                                    <p:anim calcmode="lin" valueType="num">
                                      <p:cBhvr additive="base">
                                        <p:cTn id="71" dur="500" fill="hold"/>
                                        <p:tgtEl>
                                          <p:spTgt spid="375"/>
                                        </p:tgtEl>
                                        <p:attrNameLst>
                                          <p:attrName>ppt_x</p:attrName>
                                        </p:attrNameLst>
                                      </p:cBhvr>
                                      <p:tavLst>
                                        <p:tav tm="0">
                                          <p:val>
                                            <p:strVal val="0-#ppt_w/2"/>
                                          </p:val>
                                        </p:tav>
                                        <p:tav tm="100000">
                                          <p:val>
                                            <p:strVal val="#ppt_x"/>
                                          </p:val>
                                        </p:tav>
                                      </p:tavLst>
                                    </p:anim>
                                    <p:anim calcmode="lin" valueType="num">
                                      <p:cBhvr additive="base">
                                        <p:cTn id="72" dur="500" fill="hold"/>
                                        <p:tgtEl>
                                          <p:spTgt spid="37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 grpId="0" animBg="1"/>
      <p:bldP spid="3" grpId="0" animBg="1"/>
      <p:bldP spid="6" grpId="0" animBg="1"/>
      <p:bldP spid="7" grpId="0" animBg="1"/>
      <p:bldP spid="8" grpId="0" animBg="1"/>
      <p:bldP spid="11" grpId="0" animBg="1"/>
      <p:bldP spid="13" grpId="0" animBg="1"/>
      <p:bldP spid="14" grpId="0" animBg="1"/>
      <p:bldP spid="15" grpId="0" animBg="1"/>
      <p:bldP spid="29" grpId="0" animBg="1"/>
      <p:bldP spid="38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388"/>
        <p:cNvGrpSpPr/>
        <p:nvPr/>
      </p:nvGrpSpPr>
      <p:grpSpPr>
        <a:xfrm>
          <a:off x="0" y="0"/>
          <a:ext cx="0" cy="0"/>
          <a:chOff x="0" y="0"/>
          <a:chExt cx="0" cy="0"/>
        </a:xfrm>
      </p:grpSpPr>
      <p:sp>
        <p:nvSpPr>
          <p:cNvPr id="6" name="Freeform 13">
            <a:extLst>
              <a:ext uri="{FF2B5EF4-FFF2-40B4-BE49-F238E27FC236}">
                <a16:creationId xmlns:a16="http://schemas.microsoft.com/office/drawing/2014/main" id="{40B3F51D-14BE-D9BD-AA00-33BE985F8170}"/>
              </a:ext>
            </a:extLst>
          </p:cNvPr>
          <p:cNvSpPr/>
          <p:nvPr/>
        </p:nvSpPr>
        <p:spPr>
          <a:xfrm>
            <a:off x="-458411" y="474133"/>
            <a:ext cx="4920343" cy="4669367"/>
          </a:xfrm>
          <a:custGeom>
            <a:avLst/>
            <a:gdLst/>
            <a:ahLst/>
            <a:cxnLst/>
            <a:rect l="l" t="t" r="r" b="b"/>
            <a:pathLst>
              <a:path w="4354286" h="4114800">
                <a:moveTo>
                  <a:pt x="0" y="0"/>
                </a:moveTo>
                <a:lnTo>
                  <a:pt x="4354286" y="0"/>
                </a:lnTo>
                <a:lnTo>
                  <a:pt x="4354286"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Rectangle: Rounded Corners 8">
            <a:extLst>
              <a:ext uri="{FF2B5EF4-FFF2-40B4-BE49-F238E27FC236}">
                <a16:creationId xmlns:a16="http://schemas.microsoft.com/office/drawing/2014/main" id="{C3DA9353-ACC3-036E-5462-5468BA47F0C9}"/>
              </a:ext>
            </a:extLst>
          </p:cNvPr>
          <p:cNvSpPr/>
          <p:nvPr/>
        </p:nvSpPr>
        <p:spPr>
          <a:xfrm>
            <a:off x="4326465" y="817562"/>
            <a:ext cx="4573059" cy="3508375"/>
          </a:xfrm>
          <a:prstGeom prst="roundRect">
            <a:avLst>
              <a:gd name="adj" fmla="val 4902"/>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1" i="1" u="none" strike="noStrike" kern="0" cap="none" spc="0" normalizeH="0" baseline="0" noProof="0">
                <a:ln>
                  <a:noFill/>
                </a:ln>
                <a:solidFill>
                  <a:srgbClr val="FF0000"/>
                </a:solidFill>
                <a:effectLst/>
                <a:uLnTx/>
                <a:uFillTx/>
                <a:latin typeface="Arial"/>
                <a:ea typeface="+mn-ea"/>
                <a:cs typeface="+mn-cs"/>
                <a:sym typeface="Arial"/>
              </a:rPr>
              <a:t>Câu hỏi và bài tập – SGK tr.</a:t>
            </a:r>
            <a:r>
              <a:rPr lang="en-US" sz="2000" b="1" i="1">
                <a:solidFill>
                  <a:srgbClr val="FF0000"/>
                </a:solidFill>
                <a:latin typeface="Arial"/>
              </a:rPr>
              <a:t>102</a:t>
            </a:r>
            <a:endParaRPr kumimoji="0" lang="en-US" sz="2000" b="1" i="1" u="none" strike="noStrike" kern="0" cap="none" spc="0" normalizeH="0" baseline="0" noProof="0">
              <a:ln>
                <a:noFill/>
              </a:ln>
              <a:solidFill>
                <a:srgbClr val="FF0000"/>
              </a:solidFill>
              <a:effectLst/>
              <a:uLnTx/>
              <a:uFillTx/>
              <a:latin typeface="Arial"/>
              <a:ea typeface="+mn-ea"/>
              <a:cs typeface="+mn-cs"/>
              <a:sym typeface="Arial"/>
            </a:endParaRPr>
          </a:p>
          <a:p>
            <a:pPr marR="0" lvl="0" algn="just" defTabSz="914400" rtl="0" eaLnBrk="1" fontAlgn="auto" latinLnBrk="0" hangingPunct="1">
              <a:lnSpc>
                <a:spcPct val="150000"/>
              </a:lnSpc>
              <a:spcBef>
                <a:spcPts val="0"/>
              </a:spcBef>
              <a:spcAft>
                <a:spcPts val="0"/>
              </a:spcAft>
              <a:buClr>
                <a:srgbClr val="000000"/>
              </a:buClr>
              <a:buSzTx/>
              <a:tabLst/>
              <a:defRPr/>
            </a:pPr>
            <a:r>
              <a:rPr kumimoji="0" lang="en-US" sz="2000" b="0" i="0" u="none" strike="noStrike" kern="0" cap="none" spc="0" normalizeH="0" baseline="0" noProof="0">
                <a:ln>
                  <a:noFill/>
                </a:ln>
                <a:solidFill>
                  <a:srgbClr val="F3F3F3">
                    <a:lumMod val="10000"/>
                  </a:srgbClr>
                </a:solidFill>
                <a:effectLst/>
                <a:uLnTx/>
                <a:uFillTx/>
                <a:latin typeface="Arial"/>
                <a:ea typeface="+mn-ea"/>
                <a:cs typeface="+mn-cs"/>
                <a:sym typeface="Arial"/>
              </a:rPr>
              <a:t>1. Giải thích tại sao trong phản ứng giữa kim loại và phi kim, phi kim thường nhận electron.</a:t>
            </a:r>
          </a:p>
          <a:p>
            <a:pPr marR="0" lvl="0" algn="just" defTabSz="914400" rtl="0" eaLnBrk="1" fontAlgn="auto" latinLnBrk="0" hangingPunct="1">
              <a:lnSpc>
                <a:spcPct val="150000"/>
              </a:lnSpc>
              <a:spcBef>
                <a:spcPts val="0"/>
              </a:spcBef>
              <a:spcAft>
                <a:spcPts val="0"/>
              </a:spcAft>
              <a:buClr>
                <a:srgbClr val="000000"/>
              </a:buClr>
              <a:buSzTx/>
              <a:tabLst/>
              <a:defRPr/>
            </a:pPr>
            <a:r>
              <a:rPr kumimoji="0" lang="en-US" sz="2000" b="0" i="0" u="none" strike="noStrike" kern="0" cap="none" spc="0" normalizeH="0" baseline="0" noProof="0">
                <a:ln>
                  <a:noFill/>
                </a:ln>
                <a:solidFill>
                  <a:srgbClr val="F3F3F3">
                    <a:lumMod val="10000"/>
                  </a:srgbClr>
                </a:solidFill>
                <a:effectLst/>
                <a:uLnTx/>
                <a:uFillTx/>
                <a:latin typeface="Arial"/>
                <a:ea typeface="+mn-ea"/>
                <a:cs typeface="+mn-cs"/>
                <a:sym typeface="Arial"/>
              </a:rPr>
              <a:t>2. Lấy ví dụ minh họa sự khác nhau giữa kim loại và phi kim về tính chất vật lí và tính chất hóa học.</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E596BA6-9CAA-1AEB-2EE7-498390456EAF}"/>
              </a:ext>
            </a:extLst>
          </p:cNvPr>
          <p:cNvGrpSpPr/>
          <p:nvPr/>
        </p:nvGrpSpPr>
        <p:grpSpPr>
          <a:xfrm>
            <a:off x="581104" y="1039888"/>
            <a:ext cx="7981792" cy="1009928"/>
            <a:chOff x="283935" y="1908158"/>
            <a:chExt cx="10642390" cy="1346570"/>
          </a:xfrm>
        </p:grpSpPr>
        <p:sp>
          <p:nvSpPr>
            <p:cNvPr id="5" name="Rounded Rectangle 40">
              <a:extLst>
                <a:ext uri="{FF2B5EF4-FFF2-40B4-BE49-F238E27FC236}">
                  <a16:creationId xmlns:a16="http://schemas.microsoft.com/office/drawing/2014/main" id="{84244A79-B797-2D42-94EC-3D699E283D58}"/>
                </a:ext>
              </a:extLst>
            </p:cNvPr>
            <p:cNvSpPr/>
            <p:nvPr/>
          </p:nvSpPr>
          <p:spPr>
            <a:xfrm>
              <a:off x="546975" y="1908158"/>
              <a:ext cx="10379350" cy="1346570"/>
            </a:xfrm>
            <a:prstGeom prst="roundRect">
              <a:avLst>
                <a:gd name="adj" fmla="val 13332"/>
              </a:avLst>
            </a:prstGeom>
            <a:solidFill>
              <a:srgbClr val="FFF2E5"/>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6" name="Picture 2" descr="https://cdn-icons-png.flaticon.com/128/5184/5184592.png">
              <a:extLst>
                <a:ext uri="{FF2B5EF4-FFF2-40B4-BE49-F238E27FC236}">
                  <a16:creationId xmlns:a16="http://schemas.microsoft.com/office/drawing/2014/main" id="{2C812091-9FA0-143A-C0B3-E556E75A5DE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3935" y="2000625"/>
              <a:ext cx="526077" cy="52607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8295786-4D1E-F4AA-9651-A536C0B44C16}"/>
                </a:ext>
              </a:extLst>
            </p:cNvPr>
            <p:cNvSpPr txBox="1"/>
            <p:nvPr/>
          </p:nvSpPr>
          <p:spPr>
            <a:xfrm>
              <a:off x="810011" y="1936801"/>
              <a:ext cx="10116313" cy="1278212"/>
            </a:xfrm>
            <a:prstGeom prst="rect">
              <a:avLst/>
            </a:prstGeom>
            <a:noFill/>
          </p:spPr>
          <p:txBody>
            <a:bodyPr wrap="square" rtlCol="0">
              <a:spAutoFit/>
            </a:bodyPr>
            <a:lstStyle/>
            <a:p>
              <a:pPr marL="0" marR="0" lvl="0" indent="0" algn="just" defTabSz="685800" rtl="0" eaLnBrk="1" fontAlgn="auto" latinLnBrk="0" hangingPunct="1">
                <a:lnSpc>
                  <a:spcPct val="150000"/>
                </a:lnSpc>
                <a:spcBef>
                  <a:spcPts val="0"/>
                </a:spcBef>
                <a:spcAft>
                  <a:spcPts val="0"/>
                </a:spcAft>
                <a:buClrTx/>
                <a:buSzTx/>
                <a:buFont typeface="Arial"/>
                <a:buNone/>
                <a:tabLst/>
                <a:defRPr/>
              </a:pPr>
              <a:r>
                <a:rPr kumimoji="0" lang="vi-VN" sz="2000" b="0" i="0" u="none" strike="noStrike" kern="1200" cap="none" spc="0" normalizeH="0" baseline="0" noProof="0">
                  <a:ln>
                    <a:noFill/>
                  </a:ln>
                  <a:solidFill>
                    <a:prstClr val="black"/>
                  </a:solidFill>
                  <a:effectLst/>
                  <a:uLnTx/>
                  <a:uFillTx/>
                  <a:latin typeface="Arial (Body)"/>
                  <a:ea typeface="+mn-ea"/>
                  <a:cs typeface="Arial" panose="020B0604020202020204" pitchFamily="34" charset="0"/>
                  <a:sym typeface="Arial"/>
                </a:rPr>
                <a:t>1. Giải thích tại sao trong phản ứng giữa kim loại và phi kim, phi kim thường nhận electron.</a:t>
              </a:r>
            </a:p>
          </p:txBody>
        </p:sp>
      </p:grpSp>
      <p:grpSp>
        <p:nvGrpSpPr>
          <p:cNvPr id="8" name="Group 7">
            <a:extLst>
              <a:ext uri="{FF2B5EF4-FFF2-40B4-BE49-F238E27FC236}">
                <a16:creationId xmlns:a16="http://schemas.microsoft.com/office/drawing/2014/main" id="{439FBB0C-5BC3-B633-0464-F1062BAE9078}"/>
              </a:ext>
            </a:extLst>
          </p:cNvPr>
          <p:cNvGrpSpPr/>
          <p:nvPr/>
        </p:nvGrpSpPr>
        <p:grpSpPr>
          <a:xfrm>
            <a:off x="338109" y="2119166"/>
            <a:ext cx="8224786" cy="2709164"/>
            <a:chOff x="-34244" y="1553633"/>
            <a:chExt cx="10966381" cy="3612216"/>
          </a:xfrm>
        </p:grpSpPr>
        <p:sp>
          <p:nvSpPr>
            <p:cNvPr id="9" name="Rounded Rectangle 36">
              <a:extLst>
                <a:ext uri="{FF2B5EF4-FFF2-40B4-BE49-F238E27FC236}">
                  <a16:creationId xmlns:a16="http://schemas.microsoft.com/office/drawing/2014/main" id="{751857C0-A557-E442-9754-1BABC02D02A7}"/>
                </a:ext>
              </a:extLst>
            </p:cNvPr>
            <p:cNvSpPr/>
            <p:nvPr/>
          </p:nvSpPr>
          <p:spPr>
            <a:xfrm>
              <a:off x="478015" y="1553633"/>
              <a:ext cx="10454122" cy="3612216"/>
            </a:xfrm>
            <a:prstGeom prst="roundRect">
              <a:avLst>
                <a:gd name="adj" fmla="val 7933"/>
              </a:avLst>
            </a:prstGeom>
            <a:solidFill>
              <a:srgbClr val="FFFFCD"/>
            </a:solidFill>
            <a:ln w="12700">
              <a:solidFill>
                <a:srgbClr val="0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just" defTabSz="685800" rtl="0" eaLnBrk="1" fontAlgn="auto" latinLnBrk="0" hangingPunct="1">
                <a:lnSpc>
                  <a:spcPct val="150000"/>
                </a:lnSpc>
                <a:spcBef>
                  <a:spcPts val="0"/>
                </a:spcBef>
                <a:spcAft>
                  <a:spcPts val="0"/>
                </a:spcAft>
                <a:buClrTx/>
                <a:buSzTx/>
                <a:tabLst/>
                <a:defRPr/>
              </a:pPr>
              <a:r>
                <a:rPr kumimoji="0" lang="vi-VN"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Trong phản ứng hóa học giữa kim loại và phi kim:</a:t>
              </a: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endParaRPr>
            </a:p>
            <a:p>
              <a:pPr marL="285750" marR="0" lvl="0" indent="-285750" algn="just" defTabSz="6858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1800" kern="1200">
                  <a:solidFill>
                    <a:srgbClr val="000000"/>
                  </a:solidFill>
                  <a:latin typeface="Arial" panose="020B0604020202020204" pitchFamily="34" charset="0"/>
                  <a:cs typeface="Arial" panose="020B0604020202020204" pitchFamily="34" charset="0"/>
                </a:rPr>
                <a:t>P</a:t>
              </a:r>
              <a:r>
                <a:rPr kumimoji="0" lang="vi-VN"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hi kim có nhiều electron ở lớp ngoài cùng nên dễ nhận electron thành ion âm để có đủ 8 electron giống nguyên tố khí hiếm cùng chu kì</a:t>
              </a:r>
              <a:r>
                <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a:t>
              </a:r>
            </a:p>
            <a:p>
              <a:pPr marL="285750" marR="0" lvl="0" indent="-285750" algn="just" defTabSz="6858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1800" kern="1200">
                  <a:solidFill>
                    <a:srgbClr val="000000"/>
                  </a:solidFill>
                  <a:latin typeface="Arial" panose="020B0604020202020204" pitchFamily="34" charset="0"/>
                  <a:cs typeface="Arial" panose="020B0604020202020204" pitchFamily="34" charset="0"/>
                </a:rPr>
                <a:t>K</a:t>
              </a:r>
              <a:r>
                <a:rPr kumimoji="0" lang="vi-VN"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im loại thường có 1, 2, 3 electron nên dễ cho electron thành ion dương để có lớp vỏ ngoài bão hòa electron giống nguyên tố khí hiếm gần nhất.</a:t>
              </a:r>
            </a:p>
          </p:txBody>
        </p:sp>
        <p:pic>
          <p:nvPicPr>
            <p:cNvPr id="10" name="Graphic 24" descr="Back with solid fill">
              <a:extLst>
                <a:ext uri="{FF2B5EF4-FFF2-40B4-BE49-F238E27FC236}">
                  <a16:creationId xmlns:a16="http://schemas.microsoft.com/office/drawing/2014/main" id="{A253B7E8-56B4-8AA9-534A-281462C72E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34244" y="2999889"/>
              <a:ext cx="782339" cy="665532"/>
            </a:xfrm>
            <a:prstGeom prst="rect">
              <a:avLst/>
            </a:prstGeom>
          </p:spPr>
        </p:pic>
      </p:grpSp>
      <p:grpSp>
        <p:nvGrpSpPr>
          <p:cNvPr id="11" name="Group 10">
            <a:extLst>
              <a:ext uri="{FF2B5EF4-FFF2-40B4-BE49-F238E27FC236}">
                <a16:creationId xmlns:a16="http://schemas.microsoft.com/office/drawing/2014/main" id="{A1C6FEB9-7022-FC7D-0098-C33D42DA68C1}"/>
              </a:ext>
            </a:extLst>
          </p:cNvPr>
          <p:cNvGrpSpPr/>
          <p:nvPr/>
        </p:nvGrpSpPr>
        <p:grpSpPr>
          <a:xfrm>
            <a:off x="2646513" y="0"/>
            <a:ext cx="3850973" cy="860673"/>
            <a:chOff x="1119472" y="-1998"/>
            <a:chExt cx="4316130" cy="782187"/>
          </a:xfrm>
          <a:solidFill>
            <a:srgbClr val="CE3028"/>
          </a:solidFill>
        </p:grpSpPr>
        <p:sp>
          <p:nvSpPr>
            <p:cNvPr id="12" name="Rectangle 11">
              <a:extLst>
                <a:ext uri="{FF2B5EF4-FFF2-40B4-BE49-F238E27FC236}">
                  <a16:creationId xmlns:a16="http://schemas.microsoft.com/office/drawing/2014/main" id="{B5AA08B5-285B-48F5-B804-A5A9EFDC7C54}"/>
                </a:ext>
              </a:extLst>
            </p:cNvPr>
            <p:cNvSpPr/>
            <p:nvPr/>
          </p:nvSpPr>
          <p:spPr>
            <a:xfrm>
              <a:off x="1707174" y="-1998"/>
              <a:ext cx="45719" cy="2947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3" name="Rectangle 12">
              <a:extLst>
                <a:ext uri="{FF2B5EF4-FFF2-40B4-BE49-F238E27FC236}">
                  <a16:creationId xmlns:a16="http://schemas.microsoft.com/office/drawing/2014/main" id="{811FFB26-7C6E-5BB1-8E4B-3668DEABDD0C}"/>
                </a:ext>
              </a:extLst>
            </p:cNvPr>
            <p:cNvSpPr/>
            <p:nvPr/>
          </p:nvSpPr>
          <p:spPr>
            <a:xfrm>
              <a:off x="4768850" y="-1998"/>
              <a:ext cx="45719" cy="2947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4" name="Rounded Rectangle 14">
              <a:extLst>
                <a:ext uri="{FF2B5EF4-FFF2-40B4-BE49-F238E27FC236}">
                  <a16:creationId xmlns:a16="http://schemas.microsoft.com/office/drawing/2014/main" id="{7CBCDBE6-5FA7-3537-7642-2D16AF10A4A9}"/>
                </a:ext>
              </a:extLst>
            </p:cNvPr>
            <p:cNvSpPr/>
            <p:nvPr/>
          </p:nvSpPr>
          <p:spPr>
            <a:xfrm>
              <a:off x="1119472" y="215946"/>
              <a:ext cx="4316130" cy="564243"/>
            </a:xfrm>
            <a:prstGeom prst="round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Arial (Body)"/>
                  <a:ea typeface="+mn-ea"/>
                  <a:cs typeface="+mn-cs"/>
                  <a:sym typeface="Arial"/>
                </a:rPr>
                <a:t>Câu hỏi và bài tập</a:t>
              </a:r>
            </a:p>
          </p:txBody>
        </p:sp>
      </p:grpSp>
    </p:spTree>
    <p:extLst>
      <p:ext uri="{BB962C8B-B14F-4D97-AF65-F5344CB8AC3E}">
        <p14:creationId xmlns:p14="http://schemas.microsoft.com/office/powerpoint/2010/main" val="483540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E596BA6-9CAA-1AEB-2EE7-498390456EAF}"/>
              </a:ext>
            </a:extLst>
          </p:cNvPr>
          <p:cNvGrpSpPr/>
          <p:nvPr/>
        </p:nvGrpSpPr>
        <p:grpSpPr>
          <a:xfrm>
            <a:off x="581104" y="946445"/>
            <a:ext cx="7981792" cy="1009928"/>
            <a:chOff x="283935" y="1908158"/>
            <a:chExt cx="10642390" cy="1346570"/>
          </a:xfrm>
        </p:grpSpPr>
        <p:sp>
          <p:nvSpPr>
            <p:cNvPr id="5" name="Rounded Rectangle 40">
              <a:extLst>
                <a:ext uri="{FF2B5EF4-FFF2-40B4-BE49-F238E27FC236}">
                  <a16:creationId xmlns:a16="http://schemas.microsoft.com/office/drawing/2014/main" id="{84244A79-B797-2D42-94EC-3D699E283D58}"/>
                </a:ext>
              </a:extLst>
            </p:cNvPr>
            <p:cNvSpPr/>
            <p:nvPr/>
          </p:nvSpPr>
          <p:spPr>
            <a:xfrm>
              <a:off x="546975" y="1908158"/>
              <a:ext cx="10379350" cy="1346570"/>
            </a:xfrm>
            <a:prstGeom prst="roundRect">
              <a:avLst>
                <a:gd name="adj" fmla="val 13332"/>
              </a:avLst>
            </a:prstGeom>
            <a:solidFill>
              <a:srgbClr val="FFF2E5"/>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6" name="Picture 2" descr="https://cdn-icons-png.flaticon.com/128/5184/5184592.png">
              <a:extLst>
                <a:ext uri="{FF2B5EF4-FFF2-40B4-BE49-F238E27FC236}">
                  <a16:creationId xmlns:a16="http://schemas.microsoft.com/office/drawing/2014/main" id="{2C812091-9FA0-143A-C0B3-E556E75A5DE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3935" y="2000625"/>
              <a:ext cx="526077" cy="52607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8295786-4D1E-F4AA-9651-A536C0B44C16}"/>
                </a:ext>
              </a:extLst>
            </p:cNvPr>
            <p:cNvSpPr txBox="1"/>
            <p:nvPr/>
          </p:nvSpPr>
          <p:spPr>
            <a:xfrm>
              <a:off x="810011" y="1936801"/>
              <a:ext cx="10116313" cy="1278212"/>
            </a:xfrm>
            <a:prstGeom prst="rect">
              <a:avLst/>
            </a:prstGeom>
            <a:noFill/>
          </p:spPr>
          <p:txBody>
            <a:bodyPr wrap="square" rtlCol="0">
              <a:spAutoFit/>
            </a:bodyPr>
            <a:lstStyle/>
            <a:p>
              <a:pPr marL="0" marR="0" lvl="0" indent="0" algn="just" defTabSz="685800" rtl="0" eaLnBrk="1" fontAlgn="auto" latinLnBrk="0" hangingPunct="1">
                <a:lnSpc>
                  <a:spcPct val="150000"/>
                </a:lnSpc>
                <a:spcBef>
                  <a:spcPts val="0"/>
                </a:spcBef>
                <a:spcAft>
                  <a:spcPts val="0"/>
                </a:spcAft>
                <a:buClrTx/>
                <a:buSzTx/>
                <a:buFont typeface="Arial"/>
                <a:buNone/>
                <a:tabLst/>
                <a:defRPr/>
              </a:pPr>
              <a:r>
                <a:rPr kumimoji="0" lang="vi-VN" sz="2000" b="0" i="0" u="none" strike="noStrike" kern="1200" cap="none" spc="0" normalizeH="0" baseline="0" noProof="0">
                  <a:ln>
                    <a:noFill/>
                  </a:ln>
                  <a:solidFill>
                    <a:prstClr val="black"/>
                  </a:solidFill>
                  <a:effectLst/>
                  <a:uLnTx/>
                  <a:uFillTx/>
                  <a:latin typeface="Arial (Body)"/>
                  <a:ea typeface="+mn-ea"/>
                  <a:cs typeface="Arial" panose="020B0604020202020204" pitchFamily="34" charset="0"/>
                  <a:sym typeface="Arial"/>
                </a:rPr>
                <a:t>2. Lấy ví dụ minh họa sự khác nhau giữa kim loại và phi kim về tính chất vật lí và tính chất hóa học.</a:t>
              </a:r>
            </a:p>
          </p:txBody>
        </p:sp>
      </p:grpSp>
      <p:grpSp>
        <p:nvGrpSpPr>
          <p:cNvPr id="11" name="Group 10">
            <a:extLst>
              <a:ext uri="{FF2B5EF4-FFF2-40B4-BE49-F238E27FC236}">
                <a16:creationId xmlns:a16="http://schemas.microsoft.com/office/drawing/2014/main" id="{A1C6FEB9-7022-FC7D-0098-C33D42DA68C1}"/>
              </a:ext>
            </a:extLst>
          </p:cNvPr>
          <p:cNvGrpSpPr/>
          <p:nvPr/>
        </p:nvGrpSpPr>
        <p:grpSpPr>
          <a:xfrm>
            <a:off x="2646513" y="0"/>
            <a:ext cx="3850973" cy="860673"/>
            <a:chOff x="1119472" y="-1998"/>
            <a:chExt cx="4316130" cy="782187"/>
          </a:xfrm>
          <a:solidFill>
            <a:srgbClr val="CE3028"/>
          </a:solidFill>
        </p:grpSpPr>
        <p:sp>
          <p:nvSpPr>
            <p:cNvPr id="12" name="Rectangle 11">
              <a:extLst>
                <a:ext uri="{FF2B5EF4-FFF2-40B4-BE49-F238E27FC236}">
                  <a16:creationId xmlns:a16="http://schemas.microsoft.com/office/drawing/2014/main" id="{B5AA08B5-285B-48F5-B804-A5A9EFDC7C54}"/>
                </a:ext>
              </a:extLst>
            </p:cNvPr>
            <p:cNvSpPr/>
            <p:nvPr/>
          </p:nvSpPr>
          <p:spPr>
            <a:xfrm>
              <a:off x="1707174" y="-1998"/>
              <a:ext cx="45719" cy="2947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3" name="Rectangle 12">
              <a:extLst>
                <a:ext uri="{FF2B5EF4-FFF2-40B4-BE49-F238E27FC236}">
                  <a16:creationId xmlns:a16="http://schemas.microsoft.com/office/drawing/2014/main" id="{811FFB26-7C6E-5BB1-8E4B-3668DEABDD0C}"/>
                </a:ext>
              </a:extLst>
            </p:cNvPr>
            <p:cNvSpPr/>
            <p:nvPr/>
          </p:nvSpPr>
          <p:spPr>
            <a:xfrm>
              <a:off x="4768850" y="-1998"/>
              <a:ext cx="45719" cy="2947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4" name="Rounded Rectangle 14">
              <a:extLst>
                <a:ext uri="{FF2B5EF4-FFF2-40B4-BE49-F238E27FC236}">
                  <a16:creationId xmlns:a16="http://schemas.microsoft.com/office/drawing/2014/main" id="{7CBCDBE6-5FA7-3537-7642-2D16AF10A4A9}"/>
                </a:ext>
              </a:extLst>
            </p:cNvPr>
            <p:cNvSpPr/>
            <p:nvPr/>
          </p:nvSpPr>
          <p:spPr>
            <a:xfrm>
              <a:off x="1119472" y="215946"/>
              <a:ext cx="4316130" cy="564243"/>
            </a:xfrm>
            <a:prstGeom prst="round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Arial (Body)"/>
                  <a:ea typeface="+mn-ea"/>
                  <a:cs typeface="+mn-cs"/>
                  <a:sym typeface="Arial"/>
                </a:rPr>
                <a:t>Câu hỏi và bài tập</a:t>
              </a:r>
            </a:p>
          </p:txBody>
        </p:sp>
      </p:grpSp>
      <p:grpSp>
        <p:nvGrpSpPr>
          <p:cNvPr id="2" name="Group 1">
            <a:extLst>
              <a:ext uri="{FF2B5EF4-FFF2-40B4-BE49-F238E27FC236}">
                <a16:creationId xmlns:a16="http://schemas.microsoft.com/office/drawing/2014/main" id="{15E32A6D-F30E-1DDC-588C-45EDFD25D3F7}"/>
              </a:ext>
            </a:extLst>
          </p:cNvPr>
          <p:cNvGrpSpPr/>
          <p:nvPr/>
        </p:nvGrpSpPr>
        <p:grpSpPr>
          <a:xfrm>
            <a:off x="286450" y="2043485"/>
            <a:ext cx="8276447" cy="2877015"/>
            <a:chOff x="286450" y="1888273"/>
            <a:chExt cx="8276447" cy="2877015"/>
          </a:xfrm>
        </p:grpSpPr>
        <p:grpSp>
          <p:nvGrpSpPr>
            <p:cNvPr id="3" name="Group 2">
              <a:extLst>
                <a:ext uri="{FF2B5EF4-FFF2-40B4-BE49-F238E27FC236}">
                  <a16:creationId xmlns:a16="http://schemas.microsoft.com/office/drawing/2014/main" id="{96594746-62E7-D38F-D221-7F8E08FD0E42}"/>
                </a:ext>
              </a:extLst>
            </p:cNvPr>
            <p:cNvGrpSpPr/>
            <p:nvPr/>
          </p:nvGrpSpPr>
          <p:grpSpPr>
            <a:xfrm>
              <a:off x="286450" y="1888273"/>
              <a:ext cx="8276447" cy="2877015"/>
              <a:chOff x="-103123" y="1121596"/>
              <a:chExt cx="11035262" cy="3836017"/>
            </a:xfrm>
          </p:grpSpPr>
          <p:sp>
            <p:nvSpPr>
              <p:cNvPr id="27" name="Rounded Rectangle 36">
                <a:extLst>
                  <a:ext uri="{FF2B5EF4-FFF2-40B4-BE49-F238E27FC236}">
                    <a16:creationId xmlns:a16="http://schemas.microsoft.com/office/drawing/2014/main" id="{215587C3-7B2C-FEEC-1E87-8BD8467A020D}"/>
                  </a:ext>
                </a:extLst>
              </p:cNvPr>
              <p:cNvSpPr/>
              <p:nvPr/>
            </p:nvSpPr>
            <p:spPr>
              <a:xfrm>
                <a:off x="478015" y="1121596"/>
                <a:ext cx="10454122" cy="3836017"/>
              </a:xfrm>
              <a:prstGeom prst="roundRect">
                <a:avLst>
                  <a:gd name="adj" fmla="val 5349"/>
                </a:avLst>
              </a:prstGeom>
              <a:solidFill>
                <a:srgbClr val="FFFFCD"/>
              </a:solidFill>
              <a:ln w="12700">
                <a:solidFill>
                  <a:srgbClr val="0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just" defTabSz="685800" rtl="0" eaLnBrk="1" fontAlgn="auto" latinLnBrk="0" hangingPunct="1">
                  <a:lnSpc>
                    <a:spcPct val="150000"/>
                  </a:lnSpc>
                  <a:spcBef>
                    <a:spcPts val="0"/>
                  </a:spcBef>
                  <a:spcAft>
                    <a:spcPts val="0"/>
                  </a:spcAft>
                  <a:buClrTx/>
                  <a:buSzTx/>
                  <a:tabLst/>
                  <a:defRPr/>
                </a:pPr>
                <a:endParaRPr kumimoji="0" lang="vi-VN"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pic>
            <p:nvPicPr>
              <p:cNvPr id="28" name="Graphic 24" descr="Back with solid fill">
                <a:extLst>
                  <a:ext uri="{FF2B5EF4-FFF2-40B4-BE49-F238E27FC236}">
                    <a16:creationId xmlns:a16="http://schemas.microsoft.com/office/drawing/2014/main" id="{AE115587-8AE3-4A50-31D8-CA87B6A447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103123" y="2821319"/>
                <a:ext cx="782339" cy="665531"/>
              </a:xfrm>
              <a:prstGeom prst="rect">
                <a:avLst/>
              </a:prstGeom>
            </p:spPr>
          </p:pic>
        </p:grpSp>
        <p:cxnSp>
          <p:nvCxnSpPr>
            <p:cNvPr id="15" name="Straight Connector 14">
              <a:extLst>
                <a:ext uri="{FF2B5EF4-FFF2-40B4-BE49-F238E27FC236}">
                  <a16:creationId xmlns:a16="http://schemas.microsoft.com/office/drawing/2014/main" id="{7C791BDD-F0AA-0A07-1FD1-591206B718D9}"/>
                </a:ext>
              </a:extLst>
            </p:cNvPr>
            <p:cNvCxnSpPr>
              <a:cxnSpLocks/>
            </p:cNvCxnSpPr>
            <p:nvPr/>
          </p:nvCxnSpPr>
          <p:spPr>
            <a:xfrm flipH="1">
              <a:off x="2497426" y="2008892"/>
              <a:ext cx="2" cy="2635776"/>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BB40418-A779-92E7-5BA4-F4F2931B87C3}"/>
                </a:ext>
              </a:extLst>
            </p:cNvPr>
            <p:cNvCxnSpPr>
              <a:cxnSpLocks/>
            </p:cNvCxnSpPr>
            <p:nvPr/>
          </p:nvCxnSpPr>
          <p:spPr>
            <a:xfrm>
              <a:off x="4933297" y="2047447"/>
              <a:ext cx="14649" cy="2628134"/>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A5ED211-A271-5833-EDD3-C7D9A9591E8D}"/>
                </a:ext>
              </a:extLst>
            </p:cNvPr>
            <p:cNvCxnSpPr>
              <a:cxnSpLocks/>
            </p:cNvCxnSpPr>
            <p:nvPr/>
          </p:nvCxnSpPr>
          <p:spPr>
            <a:xfrm>
              <a:off x="849937" y="2396008"/>
              <a:ext cx="7547216"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DEA3BBF-DD13-F439-A081-16C8AD9FED58}"/>
                </a:ext>
              </a:extLst>
            </p:cNvPr>
            <p:cNvCxnSpPr>
              <a:cxnSpLocks/>
            </p:cNvCxnSpPr>
            <p:nvPr/>
          </p:nvCxnSpPr>
          <p:spPr>
            <a:xfrm>
              <a:off x="849937" y="3351327"/>
              <a:ext cx="7547216"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36D0BCF6-238C-5BA5-779B-08D2C4DD49E8}"/>
                </a:ext>
              </a:extLst>
            </p:cNvPr>
            <p:cNvSpPr txBox="1"/>
            <p:nvPr/>
          </p:nvSpPr>
          <p:spPr>
            <a:xfrm>
              <a:off x="2710020" y="1985123"/>
              <a:ext cx="2059258" cy="400110"/>
            </a:xfrm>
            <a:prstGeom prst="rect">
              <a:avLst/>
            </a:prstGeom>
            <a:noFill/>
          </p:spPr>
          <p:txBody>
            <a:bodyPr wrap="square" rtlCol="0">
              <a:spAutoFit/>
            </a:bodyPr>
            <a:lstStyle/>
            <a:p>
              <a:pPr algn="ctr"/>
              <a:r>
                <a:rPr lang="en-US" sz="2000"/>
                <a:t>Phi kim</a:t>
              </a:r>
            </a:p>
          </p:txBody>
        </p:sp>
        <p:sp>
          <p:nvSpPr>
            <p:cNvPr id="20" name="TextBox 19">
              <a:extLst>
                <a:ext uri="{FF2B5EF4-FFF2-40B4-BE49-F238E27FC236}">
                  <a16:creationId xmlns:a16="http://schemas.microsoft.com/office/drawing/2014/main" id="{77F7855C-A6D2-75A9-1970-3A32AC09BD1C}"/>
                </a:ext>
              </a:extLst>
            </p:cNvPr>
            <p:cNvSpPr txBox="1"/>
            <p:nvPr/>
          </p:nvSpPr>
          <p:spPr>
            <a:xfrm>
              <a:off x="5387598" y="1985123"/>
              <a:ext cx="2735643" cy="400110"/>
            </a:xfrm>
            <a:prstGeom prst="rect">
              <a:avLst/>
            </a:prstGeom>
            <a:noFill/>
          </p:spPr>
          <p:txBody>
            <a:bodyPr wrap="square" rtlCol="0">
              <a:spAutoFit/>
            </a:bodyPr>
            <a:lstStyle/>
            <a:p>
              <a:pPr algn="ctr"/>
              <a:r>
                <a:rPr lang="en-US" sz="2000"/>
                <a:t>Kim loại</a:t>
              </a:r>
            </a:p>
          </p:txBody>
        </p:sp>
        <p:sp>
          <p:nvSpPr>
            <p:cNvPr id="21" name="TextBox 20">
              <a:extLst>
                <a:ext uri="{FF2B5EF4-FFF2-40B4-BE49-F238E27FC236}">
                  <a16:creationId xmlns:a16="http://schemas.microsoft.com/office/drawing/2014/main" id="{70472943-26DF-6F52-510D-47BC043E023B}"/>
                </a:ext>
              </a:extLst>
            </p:cNvPr>
            <p:cNvSpPr txBox="1"/>
            <p:nvPr/>
          </p:nvSpPr>
          <p:spPr>
            <a:xfrm>
              <a:off x="860336" y="2392667"/>
              <a:ext cx="1516354" cy="958660"/>
            </a:xfrm>
            <a:prstGeom prst="rect">
              <a:avLst/>
            </a:prstGeom>
            <a:noFill/>
          </p:spPr>
          <p:txBody>
            <a:bodyPr wrap="square" rtlCol="0">
              <a:spAutoFit/>
            </a:bodyPr>
            <a:lstStyle/>
            <a:p>
              <a:pPr algn="ctr">
                <a:lnSpc>
                  <a:spcPct val="150000"/>
                </a:lnSpc>
              </a:pPr>
              <a:r>
                <a:rPr lang="en-US" sz="2000"/>
                <a:t>Tính chất vật lí</a:t>
              </a:r>
            </a:p>
          </p:txBody>
        </p:sp>
        <p:sp>
          <p:nvSpPr>
            <p:cNvPr id="22" name="TextBox 21">
              <a:extLst>
                <a:ext uri="{FF2B5EF4-FFF2-40B4-BE49-F238E27FC236}">
                  <a16:creationId xmlns:a16="http://schemas.microsoft.com/office/drawing/2014/main" id="{585125B6-C36D-40D1-D15B-FB1BB042A2D0}"/>
                </a:ext>
              </a:extLst>
            </p:cNvPr>
            <p:cNvSpPr txBox="1"/>
            <p:nvPr/>
          </p:nvSpPr>
          <p:spPr>
            <a:xfrm>
              <a:off x="916922" y="3561594"/>
              <a:ext cx="1403182" cy="958660"/>
            </a:xfrm>
            <a:prstGeom prst="rect">
              <a:avLst/>
            </a:prstGeom>
            <a:noFill/>
          </p:spPr>
          <p:txBody>
            <a:bodyPr wrap="square" rtlCol="0">
              <a:spAutoFit/>
            </a:bodyPr>
            <a:lstStyle/>
            <a:p>
              <a:pPr algn="ctr">
                <a:lnSpc>
                  <a:spcPct val="150000"/>
                </a:lnSpc>
              </a:pPr>
              <a:r>
                <a:rPr lang="en-US" sz="2000"/>
                <a:t>Tính chất hóa học</a:t>
              </a:r>
            </a:p>
          </p:txBody>
        </p:sp>
        <p:sp>
          <p:nvSpPr>
            <p:cNvPr id="23" name="TextBox 22">
              <a:extLst>
                <a:ext uri="{FF2B5EF4-FFF2-40B4-BE49-F238E27FC236}">
                  <a16:creationId xmlns:a16="http://schemas.microsoft.com/office/drawing/2014/main" id="{644B2714-6FC1-118A-E931-A9058443D642}"/>
                </a:ext>
              </a:extLst>
            </p:cNvPr>
            <p:cNvSpPr txBox="1"/>
            <p:nvPr/>
          </p:nvSpPr>
          <p:spPr>
            <a:xfrm>
              <a:off x="2583920" y="2623499"/>
              <a:ext cx="2319454" cy="496996"/>
            </a:xfrm>
            <a:prstGeom prst="rect">
              <a:avLst/>
            </a:prstGeom>
            <a:noFill/>
          </p:spPr>
          <p:txBody>
            <a:bodyPr wrap="square" rtlCol="0">
              <a:spAutoFit/>
            </a:bodyPr>
            <a:lstStyle/>
            <a:p>
              <a:pPr algn="just">
                <a:lnSpc>
                  <a:spcPct val="150000"/>
                </a:lnSpc>
              </a:pPr>
              <a:r>
                <a:rPr lang="en-US" sz="2000"/>
                <a:t>Tồn tại ở cả 3 thể.</a:t>
              </a:r>
            </a:p>
          </p:txBody>
        </p:sp>
        <p:sp>
          <p:nvSpPr>
            <p:cNvPr id="24" name="TextBox 23">
              <a:extLst>
                <a:ext uri="{FF2B5EF4-FFF2-40B4-BE49-F238E27FC236}">
                  <a16:creationId xmlns:a16="http://schemas.microsoft.com/office/drawing/2014/main" id="{0618A56A-BCF8-3CBE-D6D2-191BEBE0CB5F}"/>
                </a:ext>
              </a:extLst>
            </p:cNvPr>
            <p:cNvSpPr txBox="1"/>
            <p:nvPr/>
          </p:nvSpPr>
          <p:spPr>
            <a:xfrm>
              <a:off x="5145060" y="2633475"/>
              <a:ext cx="3220721" cy="496996"/>
            </a:xfrm>
            <a:prstGeom prst="rect">
              <a:avLst/>
            </a:prstGeom>
            <a:noFill/>
          </p:spPr>
          <p:txBody>
            <a:bodyPr wrap="square" rtlCol="0">
              <a:spAutoFit/>
            </a:bodyPr>
            <a:lstStyle/>
            <a:p>
              <a:pPr algn="just">
                <a:lnSpc>
                  <a:spcPct val="150000"/>
                </a:lnSpc>
              </a:pPr>
              <a:r>
                <a:rPr lang="en-US" sz="2000"/>
                <a:t>Hầu hết ở thể rắn (trừ Hg)</a:t>
              </a:r>
            </a:p>
          </p:txBody>
        </p:sp>
        <p:sp>
          <p:nvSpPr>
            <p:cNvPr id="25" name="TextBox 24">
              <a:extLst>
                <a:ext uri="{FF2B5EF4-FFF2-40B4-BE49-F238E27FC236}">
                  <a16:creationId xmlns:a16="http://schemas.microsoft.com/office/drawing/2014/main" id="{F3AF2165-13E8-9A55-6B77-D5B14269E5EA}"/>
                </a:ext>
              </a:extLst>
            </p:cNvPr>
            <p:cNvSpPr txBox="1"/>
            <p:nvPr/>
          </p:nvSpPr>
          <p:spPr>
            <a:xfrm>
              <a:off x="2567142" y="3310198"/>
              <a:ext cx="2319454" cy="1420325"/>
            </a:xfrm>
            <a:prstGeom prst="rect">
              <a:avLst/>
            </a:prstGeom>
            <a:noFill/>
          </p:spPr>
          <p:txBody>
            <a:bodyPr wrap="square" rtlCol="0">
              <a:spAutoFit/>
            </a:bodyPr>
            <a:lstStyle/>
            <a:p>
              <a:pPr algn="just">
                <a:lnSpc>
                  <a:spcPct val="150000"/>
                </a:lnSpc>
              </a:pPr>
              <a:r>
                <a:rPr lang="en-US" sz="2000"/>
                <a:t>phi kim tác dụng với khí oxygen tạo oxide acid</a:t>
              </a:r>
            </a:p>
          </p:txBody>
        </p:sp>
        <p:sp>
          <p:nvSpPr>
            <p:cNvPr id="26" name="TextBox 25">
              <a:extLst>
                <a:ext uri="{FF2B5EF4-FFF2-40B4-BE49-F238E27FC236}">
                  <a16:creationId xmlns:a16="http://schemas.microsoft.com/office/drawing/2014/main" id="{395C41E0-9B7D-C15C-6FAA-539C88117B0B}"/>
                </a:ext>
              </a:extLst>
            </p:cNvPr>
            <p:cNvSpPr txBox="1"/>
            <p:nvPr/>
          </p:nvSpPr>
          <p:spPr>
            <a:xfrm>
              <a:off x="5062944" y="3319886"/>
              <a:ext cx="3220720" cy="1420325"/>
            </a:xfrm>
            <a:prstGeom prst="rect">
              <a:avLst/>
            </a:prstGeom>
            <a:noFill/>
          </p:spPr>
          <p:txBody>
            <a:bodyPr wrap="square" rtlCol="0">
              <a:spAutoFit/>
            </a:bodyPr>
            <a:lstStyle/>
            <a:p>
              <a:pPr algn="just">
                <a:lnSpc>
                  <a:spcPct val="150000"/>
                </a:lnSpc>
              </a:pPr>
              <a:r>
                <a:rPr lang="vi-VN" sz="2000"/>
                <a:t>kim loại tác dụng với oxygen tạo oxide base hoặc oxide lưỡng tính</a:t>
              </a:r>
              <a:endParaRPr lang="en-US" sz="2000"/>
            </a:p>
          </p:txBody>
        </p:sp>
      </p:grpSp>
    </p:spTree>
    <p:extLst>
      <p:ext uri="{BB962C8B-B14F-4D97-AF65-F5344CB8AC3E}">
        <p14:creationId xmlns:p14="http://schemas.microsoft.com/office/powerpoint/2010/main" val="844509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419"/>
        <p:cNvGrpSpPr/>
        <p:nvPr/>
      </p:nvGrpSpPr>
      <p:grpSpPr>
        <a:xfrm>
          <a:off x="0" y="0"/>
          <a:ext cx="0" cy="0"/>
          <a:chOff x="0" y="0"/>
          <a:chExt cx="0" cy="0"/>
        </a:xfrm>
      </p:grpSpPr>
      <p:sp>
        <p:nvSpPr>
          <p:cNvPr id="2" name="TextBox 1">
            <a:extLst>
              <a:ext uri="{FF2B5EF4-FFF2-40B4-BE49-F238E27FC236}">
                <a16:creationId xmlns:a16="http://schemas.microsoft.com/office/drawing/2014/main" id="{69A0F5D9-03F8-FE5F-D533-7AEA8F2DA84F}"/>
              </a:ext>
            </a:extLst>
          </p:cNvPr>
          <p:cNvSpPr txBox="1"/>
          <p:nvPr/>
        </p:nvSpPr>
        <p:spPr>
          <a:xfrm>
            <a:off x="1807212" y="455027"/>
            <a:ext cx="5529576" cy="707886"/>
          </a:xfrm>
          <a:prstGeom prst="rect">
            <a:avLst/>
          </a:prstGeom>
          <a:noFill/>
        </p:spPr>
        <p:txBody>
          <a:bodyPr wrap="square">
            <a:spAutoFit/>
          </a:bodyPr>
          <a:lstStyle/>
          <a:p>
            <a:pPr algn="ctr"/>
            <a:r>
              <a:rPr lang="en-US" sz="4000" b="1">
                <a:solidFill>
                  <a:schemeClr val="accent3">
                    <a:lumMod val="75000"/>
                  </a:schemeClr>
                </a:solidFill>
                <a:latin typeface="+mn-lt"/>
              </a:rPr>
              <a:t>TRÒ CHƠI HÓA HỌC</a:t>
            </a:r>
          </a:p>
        </p:txBody>
      </p:sp>
      <p:pic>
        <p:nvPicPr>
          <p:cNvPr id="3" name="Picture 2">
            <a:hlinkClick r:id="rId4" action="ppaction://hlinksldjump"/>
            <a:extLst>
              <a:ext uri="{FF2B5EF4-FFF2-40B4-BE49-F238E27FC236}">
                <a16:creationId xmlns:a16="http://schemas.microsoft.com/office/drawing/2014/main" id="{5246DA5C-297E-F3E5-23E0-B5EFE4BB096A}"/>
              </a:ext>
            </a:extLst>
          </p:cNvPr>
          <p:cNvPicPr>
            <a:picLocks noChangeAspect="1"/>
          </p:cNvPicPr>
          <p:nvPr/>
        </p:nvPicPr>
        <p:blipFill>
          <a:blip r:embed="rId5"/>
          <a:stretch>
            <a:fillRect/>
          </a:stretch>
        </p:blipFill>
        <p:spPr>
          <a:xfrm>
            <a:off x="3655257" y="3263864"/>
            <a:ext cx="2164080" cy="1879636"/>
          </a:xfrm>
          <a:prstGeom prst="rect">
            <a:avLst/>
          </a:prstGeom>
        </p:spPr>
      </p:pic>
      <p:sp>
        <p:nvSpPr>
          <p:cNvPr id="13" name="Freeform 2">
            <a:hlinkClick r:id="rId6" action="ppaction://hlinksldjump"/>
            <a:extLst>
              <a:ext uri="{FF2B5EF4-FFF2-40B4-BE49-F238E27FC236}">
                <a16:creationId xmlns:a16="http://schemas.microsoft.com/office/drawing/2014/main" id="{7565F6E6-59A5-BDB6-ECB1-BEED237FA897}"/>
              </a:ext>
            </a:extLst>
          </p:cNvPr>
          <p:cNvSpPr/>
          <p:nvPr/>
        </p:nvSpPr>
        <p:spPr>
          <a:xfrm>
            <a:off x="2208053" y="1375550"/>
            <a:ext cx="1371600" cy="1463040"/>
          </a:xfrm>
          <a:custGeom>
            <a:avLst/>
            <a:gdLst/>
            <a:ahLst/>
            <a:cxnLst/>
            <a:rect l="l" t="t" r="r" b="b"/>
            <a:pathLst>
              <a:path w="3634740" h="4114800">
                <a:moveTo>
                  <a:pt x="0" y="0"/>
                </a:moveTo>
                <a:lnTo>
                  <a:pt x="3634740" y="0"/>
                </a:lnTo>
                <a:lnTo>
                  <a:pt x="3634740"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defTabSz="457200">
              <a:buClrTx/>
            </a:pPr>
            <a:endParaRPr lang="en-US" sz="900" kern="1200">
              <a:solidFill>
                <a:prstClr val="black"/>
              </a:solidFill>
              <a:latin typeface="Calibri"/>
              <a:ea typeface="+mn-ea"/>
              <a:cs typeface="+mn-cs"/>
            </a:endParaRPr>
          </a:p>
        </p:txBody>
      </p:sp>
      <p:sp>
        <p:nvSpPr>
          <p:cNvPr id="14" name="Freeform 3">
            <a:hlinkClick r:id="rId9" action="ppaction://hlinksldjump"/>
            <a:extLst>
              <a:ext uri="{FF2B5EF4-FFF2-40B4-BE49-F238E27FC236}">
                <a16:creationId xmlns:a16="http://schemas.microsoft.com/office/drawing/2014/main" id="{66F32621-45BD-7D09-F654-54D8C3EDE7DD}"/>
              </a:ext>
            </a:extLst>
          </p:cNvPr>
          <p:cNvSpPr/>
          <p:nvPr/>
        </p:nvSpPr>
        <p:spPr>
          <a:xfrm>
            <a:off x="5619372" y="1375550"/>
            <a:ext cx="1371600" cy="1463040"/>
          </a:xfrm>
          <a:custGeom>
            <a:avLst/>
            <a:gdLst/>
            <a:ahLst/>
            <a:cxnLst/>
            <a:rect l="l" t="t" r="r" b="b"/>
            <a:pathLst>
              <a:path w="3634740" h="4114800">
                <a:moveTo>
                  <a:pt x="0" y="0"/>
                </a:moveTo>
                <a:lnTo>
                  <a:pt x="3634740" y="0"/>
                </a:lnTo>
                <a:lnTo>
                  <a:pt x="3634740" y="4114800"/>
                </a:lnTo>
                <a:lnTo>
                  <a:pt x="0" y="41148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defTabSz="457200">
              <a:buClrTx/>
            </a:pPr>
            <a:endParaRPr lang="en-US" sz="900" kern="1200">
              <a:solidFill>
                <a:prstClr val="black"/>
              </a:solidFill>
              <a:latin typeface="Calibri"/>
              <a:ea typeface="+mn-ea"/>
              <a:cs typeface="+mn-cs"/>
            </a:endParaRPr>
          </a:p>
        </p:txBody>
      </p:sp>
      <p:sp>
        <p:nvSpPr>
          <p:cNvPr id="15" name="Freeform 4">
            <a:hlinkClick r:id="rId12" action="ppaction://hlinksldjump"/>
            <a:extLst>
              <a:ext uri="{FF2B5EF4-FFF2-40B4-BE49-F238E27FC236}">
                <a16:creationId xmlns:a16="http://schemas.microsoft.com/office/drawing/2014/main" id="{436E155A-6196-A3D0-2D8B-028788A58ED0}"/>
              </a:ext>
            </a:extLst>
          </p:cNvPr>
          <p:cNvSpPr/>
          <p:nvPr/>
        </p:nvSpPr>
        <p:spPr>
          <a:xfrm>
            <a:off x="630220" y="3045221"/>
            <a:ext cx="1371600" cy="1463040"/>
          </a:xfrm>
          <a:custGeom>
            <a:avLst/>
            <a:gdLst/>
            <a:ahLst/>
            <a:cxnLst/>
            <a:rect l="l" t="t" r="r" b="b"/>
            <a:pathLst>
              <a:path w="3651885" h="4114800">
                <a:moveTo>
                  <a:pt x="0" y="0"/>
                </a:moveTo>
                <a:lnTo>
                  <a:pt x="3651885" y="0"/>
                </a:lnTo>
                <a:lnTo>
                  <a:pt x="3651885" y="4114800"/>
                </a:lnTo>
                <a:lnTo>
                  <a:pt x="0" y="411480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defTabSz="457200">
              <a:buClrTx/>
            </a:pPr>
            <a:endParaRPr lang="en-US" sz="900" kern="1200">
              <a:solidFill>
                <a:prstClr val="black"/>
              </a:solidFill>
              <a:latin typeface="Calibri"/>
              <a:ea typeface="+mn-ea"/>
              <a:cs typeface="+mn-cs"/>
            </a:endParaRPr>
          </a:p>
        </p:txBody>
      </p:sp>
      <p:sp>
        <p:nvSpPr>
          <p:cNvPr id="16" name="Freeform 5">
            <a:hlinkClick r:id="rId15" action="ppaction://hlinksldjump"/>
            <a:extLst>
              <a:ext uri="{FF2B5EF4-FFF2-40B4-BE49-F238E27FC236}">
                <a16:creationId xmlns:a16="http://schemas.microsoft.com/office/drawing/2014/main" id="{17ED422D-3207-E96B-1C3F-15816C7AC691}"/>
              </a:ext>
            </a:extLst>
          </p:cNvPr>
          <p:cNvSpPr/>
          <p:nvPr/>
        </p:nvSpPr>
        <p:spPr>
          <a:xfrm>
            <a:off x="630220" y="1384585"/>
            <a:ext cx="1371600" cy="1463040"/>
          </a:xfrm>
          <a:custGeom>
            <a:avLst/>
            <a:gdLst/>
            <a:ahLst/>
            <a:cxnLst/>
            <a:rect l="l" t="t" r="r" b="b"/>
            <a:pathLst>
              <a:path w="3650171" h="4114800">
                <a:moveTo>
                  <a:pt x="0" y="0"/>
                </a:moveTo>
                <a:lnTo>
                  <a:pt x="3650170" y="0"/>
                </a:lnTo>
                <a:lnTo>
                  <a:pt x="3650170" y="4114800"/>
                </a:lnTo>
                <a:lnTo>
                  <a:pt x="0" y="4114800"/>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pPr defTabSz="457200">
              <a:buClrTx/>
            </a:pPr>
            <a:endParaRPr lang="en-US" sz="900" kern="1200">
              <a:solidFill>
                <a:prstClr val="black"/>
              </a:solidFill>
              <a:latin typeface="Calibri"/>
              <a:ea typeface="+mn-ea"/>
              <a:cs typeface="+mn-cs"/>
            </a:endParaRPr>
          </a:p>
        </p:txBody>
      </p:sp>
      <p:sp>
        <p:nvSpPr>
          <p:cNvPr id="17" name="Freeform 6">
            <a:hlinkClick r:id="rId18" action="ppaction://hlinksldjump"/>
            <a:extLst>
              <a:ext uri="{FF2B5EF4-FFF2-40B4-BE49-F238E27FC236}">
                <a16:creationId xmlns:a16="http://schemas.microsoft.com/office/drawing/2014/main" id="{B84EAC62-448D-E988-264C-8B5AA8ED7ED9}"/>
              </a:ext>
            </a:extLst>
          </p:cNvPr>
          <p:cNvSpPr/>
          <p:nvPr/>
        </p:nvSpPr>
        <p:spPr>
          <a:xfrm>
            <a:off x="7197205" y="1375550"/>
            <a:ext cx="1371600" cy="1463040"/>
          </a:xfrm>
          <a:custGeom>
            <a:avLst/>
            <a:gdLst/>
            <a:ahLst/>
            <a:cxnLst/>
            <a:rect l="l" t="t" r="r" b="b"/>
            <a:pathLst>
              <a:path w="3650171" h="4114800">
                <a:moveTo>
                  <a:pt x="0" y="0"/>
                </a:moveTo>
                <a:lnTo>
                  <a:pt x="3650171" y="0"/>
                </a:lnTo>
                <a:lnTo>
                  <a:pt x="3650171" y="4114800"/>
                </a:lnTo>
                <a:lnTo>
                  <a:pt x="0" y="4114800"/>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txBody>
          <a:bodyPr/>
          <a:lstStyle/>
          <a:p>
            <a:pPr defTabSz="457200">
              <a:buClrTx/>
            </a:pPr>
            <a:endParaRPr lang="en-US" sz="900" kern="1200">
              <a:solidFill>
                <a:prstClr val="black"/>
              </a:solidFill>
              <a:latin typeface="Calibri"/>
              <a:ea typeface="+mn-ea"/>
              <a:cs typeface="+mn-cs"/>
            </a:endParaRPr>
          </a:p>
        </p:txBody>
      </p:sp>
      <p:sp>
        <p:nvSpPr>
          <p:cNvPr id="18" name="Freeform 7">
            <a:hlinkClick r:id="rId21" action="ppaction://hlinksldjump"/>
            <a:extLst>
              <a:ext uri="{FF2B5EF4-FFF2-40B4-BE49-F238E27FC236}">
                <a16:creationId xmlns:a16="http://schemas.microsoft.com/office/drawing/2014/main" id="{935A19BF-C6F7-0336-E326-86095A819D13}"/>
              </a:ext>
            </a:extLst>
          </p:cNvPr>
          <p:cNvSpPr/>
          <p:nvPr/>
        </p:nvSpPr>
        <p:spPr>
          <a:xfrm>
            <a:off x="2208053" y="3045221"/>
            <a:ext cx="1371600" cy="1463040"/>
          </a:xfrm>
          <a:custGeom>
            <a:avLst/>
            <a:gdLst/>
            <a:ahLst/>
            <a:cxnLst/>
            <a:rect l="l" t="t" r="r" b="b"/>
            <a:pathLst>
              <a:path w="3667316" h="4114800">
                <a:moveTo>
                  <a:pt x="0" y="0"/>
                </a:moveTo>
                <a:lnTo>
                  <a:pt x="3667316" y="0"/>
                </a:lnTo>
                <a:lnTo>
                  <a:pt x="3667316" y="4114800"/>
                </a:lnTo>
                <a:lnTo>
                  <a:pt x="0" y="4114800"/>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txBody>
          <a:bodyPr/>
          <a:lstStyle/>
          <a:p>
            <a:pPr defTabSz="457200">
              <a:buClrTx/>
            </a:pPr>
            <a:endParaRPr lang="en-US" sz="900" kern="1200">
              <a:solidFill>
                <a:prstClr val="black"/>
              </a:solidFill>
              <a:latin typeface="Calibri"/>
              <a:ea typeface="+mn-ea"/>
              <a:cs typeface="+mn-cs"/>
            </a:endParaRPr>
          </a:p>
        </p:txBody>
      </p:sp>
      <p:sp>
        <p:nvSpPr>
          <p:cNvPr id="19" name="Freeform 8">
            <a:hlinkClick r:id="rId24" action="ppaction://hlinksldjump"/>
            <a:extLst>
              <a:ext uri="{FF2B5EF4-FFF2-40B4-BE49-F238E27FC236}">
                <a16:creationId xmlns:a16="http://schemas.microsoft.com/office/drawing/2014/main" id="{69AF588B-D4AD-F13F-6C19-B1B911673D44}"/>
              </a:ext>
            </a:extLst>
          </p:cNvPr>
          <p:cNvSpPr/>
          <p:nvPr/>
        </p:nvSpPr>
        <p:spPr>
          <a:xfrm>
            <a:off x="6305172" y="3045221"/>
            <a:ext cx="1371600" cy="1463040"/>
          </a:xfrm>
          <a:custGeom>
            <a:avLst/>
            <a:gdLst/>
            <a:ahLst/>
            <a:cxnLst/>
            <a:rect l="l" t="t" r="r" b="b"/>
            <a:pathLst>
              <a:path w="3650170" h="4114800">
                <a:moveTo>
                  <a:pt x="0" y="0"/>
                </a:moveTo>
                <a:lnTo>
                  <a:pt x="3650171" y="0"/>
                </a:lnTo>
                <a:lnTo>
                  <a:pt x="3650171" y="4114800"/>
                </a:lnTo>
                <a:lnTo>
                  <a:pt x="0" y="4114800"/>
                </a:lnTo>
                <a:lnTo>
                  <a:pt x="0" y="0"/>
                </a:lnTo>
                <a:close/>
              </a:path>
            </a:pathLst>
          </a:custGeom>
          <a:blipFill>
            <a:blip r:embed="rId25">
              <a:extLst>
                <a:ext uri="{96DAC541-7B7A-43D3-8B79-37D633B846F1}">
                  <asvg:svgBlip xmlns:asvg="http://schemas.microsoft.com/office/drawing/2016/SVG/main" xmlns="" r:embed="rId26"/>
                </a:ext>
              </a:extLst>
            </a:blip>
            <a:stretch>
              <a:fillRect/>
            </a:stretch>
          </a:blipFill>
        </p:spPr>
        <p:txBody>
          <a:bodyPr/>
          <a:lstStyle/>
          <a:p>
            <a:pPr defTabSz="457200">
              <a:buClrTx/>
            </a:pPr>
            <a:endParaRPr lang="en-US" sz="900" kern="1200">
              <a:solidFill>
                <a:prstClr val="black"/>
              </a:solidFill>
              <a:latin typeface="Calibri"/>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200" fill="hold">
                                          <p:stCondLst>
                                            <p:cond delay="0"/>
                                          </p:stCondLst>
                                        </p:cTn>
                                        <p:tgtEl>
                                          <p:spTgt spid="16"/>
                                        </p:tgtEl>
                                        <p:attrNameLst>
                                          <p:attrName>r</p:attrName>
                                        </p:attrNameLst>
                                      </p:cBhvr>
                                    </p:animRot>
                                    <p:animRot by="-240000">
                                      <p:cBhvr>
                                        <p:cTn id="7" dur="400" fill="hold">
                                          <p:stCondLst>
                                            <p:cond delay="400"/>
                                          </p:stCondLst>
                                        </p:cTn>
                                        <p:tgtEl>
                                          <p:spTgt spid="16"/>
                                        </p:tgtEl>
                                        <p:attrNameLst>
                                          <p:attrName>r</p:attrName>
                                        </p:attrNameLst>
                                      </p:cBhvr>
                                    </p:animRot>
                                    <p:animRot by="240000">
                                      <p:cBhvr>
                                        <p:cTn id="8" dur="400" fill="hold">
                                          <p:stCondLst>
                                            <p:cond delay="800"/>
                                          </p:stCondLst>
                                        </p:cTn>
                                        <p:tgtEl>
                                          <p:spTgt spid="16"/>
                                        </p:tgtEl>
                                        <p:attrNameLst>
                                          <p:attrName>r</p:attrName>
                                        </p:attrNameLst>
                                      </p:cBhvr>
                                    </p:animRot>
                                    <p:animRot by="-240000">
                                      <p:cBhvr>
                                        <p:cTn id="9" dur="400" fill="hold">
                                          <p:stCondLst>
                                            <p:cond delay="1200"/>
                                          </p:stCondLst>
                                        </p:cTn>
                                        <p:tgtEl>
                                          <p:spTgt spid="16"/>
                                        </p:tgtEl>
                                        <p:attrNameLst>
                                          <p:attrName>r</p:attrName>
                                        </p:attrNameLst>
                                      </p:cBhvr>
                                    </p:animRot>
                                    <p:animRot by="120000">
                                      <p:cBhvr>
                                        <p:cTn id="10" dur="400" fill="hold">
                                          <p:stCondLst>
                                            <p:cond delay="1600"/>
                                          </p:stCondLst>
                                        </p:cTn>
                                        <p:tgtEl>
                                          <p:spTgt spid="16"/>
                                        </p:tgtEl>
                                        <p:attrNameLst>
                                          <p:attrName>r</p:attrName>
                                        </p:attrNameLst>
                                      </p:cBhvr>
                                    </p:animRot>
                                  </p:childTnLst>
                                </p:cTn>
                              </p:par>
                              <p:par>
                                <p:cTn id="11" presetID="32" presetClass="emph" presetSubtype="0" repeatCount="indefinite" fill="hold" grpId="0" nodeType="withEffect">
                                  <p:stCondLst>
                                    <p:cond delay="0"/>
                                  </p:stCondLst>
                                  <p:childTnLst>
                                    <p:animRot by="120000">
                                      <p:cBhvr>
                                        <p:cTn id="12" dur="200" fill="hold">
                                          <p:stCondLst>
                                            <p:cond delay="0"/>
                                          </p:stCondLst>
                                        </p:cTn>
                                        <p:tgtEl>
                                          <p:spTgt spid="15"/>
                                        </p:tgtEl>
                                        <p:attrNameLst>
                                          <p:attrName>r</p:attrName>
                                        </p:attrNameLst>
                                      </p:cBhvr>
                                    </p:animRot>
                                    <p:animRot by="-240000">
                                      <p:cBhvr>
                                        <p:cTn id="13" dur="400" fill="hold">
                                          <p:stCondLst>
                                            <p:cond delay="400"/>
                                          </p:stCondLst>
                                        </p:cTn>
                                        <p:tgtEl>
                                          <p:spTgt spid="15"/>
                                        </p:tgtEl>
                                        <p:attrNameLst>
                                          <p:attrName>r</p:attrName>
                                        </p:attrNameLst>
                                      </p:cBhvr>
                                    </p:animRot>
                                    <p:animRot by="240000">
                                      <p:cBhvr>
                                        <p:cTn id="14" dur="400" fill="hold">
                                          <p:stCondLst>
                                            <p:cond delay="800"/>
                                          </p:stCondLst>
                                        </p:cTn>
                                        <p:tgtEl>
                                          <p:spTgt spid="15"/>
                                        </p:tgtEl>
                                        <p:attrNameLst>
                                          <p:attrName>r</p:attrName>
                                        </p:attrNameLst>
                                      </p:cBhvr>
                                    </p:animRot>
                                    <p:animRot by="-240000">
                                      <p:cBhvr>
                                        <p:cTn id="15" dur="400" fill="hold">
                                          <p:stCondLst>
                                            <p:cond delay="1200"/>
                                          </p:stCondLst>
                                        </p:cTn>
                                        <p:tgtEl>
                                          <p:spTgt spid="15"/>
                                        </p:tgtEl>
                                        <p:attrNameLst>
                                          <p:attrName>r</p:attrName>
                                        </p:attrNameLst>
                                      </p:cBhvr>
                                    </p:animRot>
                                    <p:animRot by="120000">
                                      <p:cBhvr>
                                        <p:cTn id="16" dur="400" fill="hold">
                                          <p:stCondLst>
                                            <p:cond delay="1600"/>
                                          </p:stCondLst>
                                        </p:cTn>
                                        <p:tgtEl>
                                          <p:spTgt spid="15"/>
                                        </p:tgtEl>
                                        <p:attrNameLst>
                                          <p:attrName>r</p:attrName>
                                        </p:attrNameLst>
                                      </p:cBhvr>
                                    </p:animRot>
                                  </p:childTnLst>
                                </p:cTn>
                              </p:par>
                              <p:par>
                                <p:cTn id="17" presetID="32" presetClass="emph" presetSubtype="0" repeatCount="indefinite" fill="hold" grpId="0" nodeType="withEffect">
                                  <p:stCondLst>
                                    <p:cond delay="0"/>
                                  </p:stCondLst>
                                  <p:childTnLst>
                                    <p:animRot by="120000">
                                      <p:cBhvr>
                                        <p:cTn id="18" dur="200" fill="hold">
                                          <p:stCondLst>
                                            <p:cond delay="0"/>
                                          </p:stCondLst>
                                        </p:cTn>
                                        <p:tgtEl>
                                          <p:spTgt spid="18"/>
                                        </p:tgtEl>
                                        <p:attrNameLst>
                                          <p:attrName>r</p:attrName>
                                        </p:attrNameLst>
                                      </p:cBhvr>
                                    </p:animRot>
                                    <p:animRot by="-240000">
                                      <p:cBhvr>
                                        <p:cTn id="19" dur="400" fill="hold">
                                          <p:stCondLst>
                                            <p:cond delay="400"/>
                                          </p:stCondLst>
                                        </p:cTn>
                                        <p:tgtEl>
                                          <p:spTgt spid="18"/>
                                        </p:tgtEl>
                                        <p:attrNameLst>
                                          <p:attrName>r</p:attrName>
                                        </p:attrNameLst>
                                      </p:cBhvr>
                                    </p:animRot>
                                    <p:animRot by="240000">
                                      <p:cBhvr>
                                        <p:cTn id="20" dur="400" fill="hold">
                                          <p:stCondLst>
                                            <p:cond delay="800"/>
                                          </p:stCondLst>
                                        </p:cTn>
                                        <p:tgtEl>
                                          <p:spTgt spid="18"/>
                                        </p:tgtEl>
                                        <p:attrNameLst>
                                          <p:attrName>r</p:attrName>
                                        </p:attrNameLst>
                                      </p:cBhvr>
                                    </p:animRot>
                                    <p:animRot by="-240000">
                                      <p:cBhvr>
                                        <p:cTn id="21" dur="400" fill="hold">
                                          <p:stCondLst>
                                            <p:cond delay="1200"/>
                                          </p:stCondLst>
                                        </p:cTn>
                                        <p:tgtEl>
                                          <p:spTgt spid="18"/>
                                        </p:tgtEl>
                                        <p:attrNameLst>
                                          <p:attrName>r</p:attrName>
                                        </p:attrNameLst>
                                      </p:cBhvr>
                                    </p:animRot>
                                    <p:animRot by="120000">
                                      <p:cBhvr>
                                        <p:cTn id="22" dur="400" fill="hold">
                                          <p:stCondLst>
                                            <p:cond delay="1600"/>
                                          </p:stCondLst>
                                        </p:cTn>
                                        <p:tgtEl>
                                          <p:spTgt spid="18"/>
                                        </p:tgtEl>
                                        <p:attrNameLst>
                                          <p:attrName>r</p:attrName>
                                        </p:attrNameLst>
                                      </p:cBhvr>
                                    </p:animRot>
                                  </p:childTnLst>
                                </p:cTn>
                              </p:par>
                              <p:par>
                                <p:cTn id="23" presetID="32" presetClass="emph" presetSubtype="0" repeatCount="indefinite" fill="hold" grpId="0" nodeType="withEffect">
                                  <p:stCondLst>
                                    <p:cond delay="0"/>
                                  </p:stCondLst>
                                  <p:childTnLst>
                                    <p:animRot by="120000">
                                      <p:cBhvr>
                                        <p:cTn id="24" dur="200" fill="hold">
                                          <p:stCondLst>
                                            <p:cond delay="0"/>
                                          </p:stCondLst>
                                        </p:cTn>
                                        <p:tgtEl>
                                          <p:spTgt spid="13"/>
                                        </p:tgtEl>
                                        <p:attrNameLst>
                                          <p:attrName>r</p:attrName>
                                        </p:attrNameLst>
                                      </p:cBhvr>
                                    </p:animRot>
                                    <p:animRot by="-240000">
                                      <p:cBhvr>
                                        <p:cTn id="25" dur="400" fill="hold">
                                          <p:stCondLst>
                                            <p:cond delay="400"/>
                                          </p:stCondLst>
                                        </p:cTn>
                                        <p:tgtEl>
                                          <p:spTgt spid="13"/>
                                        </p:tgtEl>
                                        <p:attrNameLst>
                                          <p:attrName>r</p:attrName>
                                        </p:attrNameLst>
                                      </p:cBhvr>
                                    </p:animRot>
                                    <p:animRot by="240000">
                                      <p:cBhvr>
                                        <p:cTn id="26" dur="400" fill="hold">
                                          <p:stCondLst>
                                            <p:cond delay="800"/>
                                          </p:stCondLst>
                                        </p:cTn>
                                        <p:tgtEl>
                                          <p:spTgt spid="13"/>
                                        </p:tgtEl>
                                        <p:attrNameLst>
                                          <p:attrName>r</p:attrName>
                                        </p:attrNameLst>
                                      </p:cBhvr>
                                    </p:animRot>
                                    <p:animRot by="-240000">
                                      <p:cBhvr>
                                        <p:cTn id="27" dur="400" fill="hold">
                                          <p:stCondLst>
                                            <p:cond delay="1200"/>
                                          </p:stCondLst>
                                        </p:cTn>
                                        <p:tgtEl>
                                          <p:spTgt spid="13"/>
                                        </p:tgtEl>
                                        <p:attrNameLst>
                                          <p:attrName>r</p:attrName>
                                        </p:attrNameLst>
                                      </p:cBhvr>
                                    </p:animRot>
                                    <p:animRot by="120000">
                                      <p:cBhvr>
                                        <p:cTn id="28" dur="400" fill="hold">
                                          <p:stCondLst>
                                            <p:cond delay="1600"/>
                                          </p:stCondLst>
                                        </p:cTn>
                                        <p:tgtEl>
                                          <p:spTgt spid="13"/>
                                        </p:tgtEl>
                                        <p:attrNameLst>
                                          <p:attrName>r</p:attrName>
                                        </p:attrNameLst>
                                      </p:cBhvr>
                                    </p:animRot>
                                  </p:childTnLst>
                                </p:cTn>
                              </p:par>
                              <p:par>
                                <p:cTn id="29" presetID="32" presetClass="emph" presetSubtype="0" repeatCount="indefinite" fill="hold" grpId="0" nodeType="withEffect">
                                  <p:stCondLst>
                                    <p:cond delay="0"/>
                                  </p:stCondLst>
                                  <p:childTnLst>
                                    <p:animRot by="120000">
                                      <p:cBhvr>
                                        <p:cTn id="30" dur="200" fill="hold">
                                          <p:stCondLst>
                                            <p:cond delay="0"/>
                                          </p:stCondLst>
                                        </p:cTn>
                                        <p:tgtEl>
                                          <p:spTgt spid="14"/>
                                        </p:tgtEl>
                                        <p:attrNameLst>
                                          <p:attrName>r</p:attrName>
                                        </p:attrNameLst>
                                      </p:cBhvr>
                                    </p:animRot>
                                    <p:animRot by="-240000">
                                      <p:cBhvr>
                                        <p:cTn id="31" dur="400" fill="hold">
                                          <p:stCondLst>
                                            <p:cond delay="400"/>
                                          </p:stCondLst>
                                        </p:cTn>
                                        <p:tgtEl>
                                          <p:spTgt spid="14"/>
                                        </p:tgtEl>
                                        <p:attrNameLst>
                                          <p:attrName>r</p:attrName>
                                        </p:attrNameLst>
                                      </p:cBhvr>
                                    </p:animRot>
                                    <p:animRot by="240000">
                                      <p:cBhvr>
                                        <p:cTn id="32" dur="400" fill="hold">
                                          <p:stCondLst>
                                            <p:cond delay="800"/>
                                          </p:stCondLst>
                                        </p:cTn>
                                        <p:tgtEl>
                                          <p:spTgt spid="14"/>
                                        </p:tgtEl>
                                        <p:attrNameLst>
                                          <p:attrName>r</p:attrName>
                                        </p:attrNameLst>
                                      </p:cBhvr>
                                    </p:animRot>
                                    <p:animRot by="-240000">
                                      <p:cBhvr>
                                        <p:cTn id="33" dur="400" fill="hold">
                                          <p:stCondLst>
                                            <p:cond delay="1200"/>
                                          </p:stCondLst>
                                        </p:cTn>
                                        <p:tgtEl>
                                          <p:spTgt spid="14"/>
                                        </p:tgtEl>
                                        <p:attrNameLst>
                                          <p:attrName>r</p:attrName>
                                        </p:attrNameLst>
                                      </p:cBhvr>
                                    </p:animRot>
                                    <p:animRot by="120000">
                                      <p:cBhvr>
                                        <p:cTn id="34" dur="400" fill="hold">
                                          <p:stCondLst>
                                            <p:cond delay="1600"/>
                                          </p:stCondLst>
                                        </p:cTn>
                                        <p:tgtEl>
                                          <p:spTgt spid="14"/>
                                        </p:tgtEl>
                                        <p:attrNameLst>
                                          <p:attrName>r</p:attrName>
                                        </p:attrNameLst>
                                      </p:cBhvr>
                                    </p:animRot>
                                  </p:childTnLst>
                                </p:cTn>
                              </p:par>
                              <p:par>
                                <p:cTn id="35" presetID="32" presetClass="emph" presetSubtype="0" repeatCount="indefinite" fill="hold" grpId="0" nodeType="withEffect">
                                  <p:stCondLst>
                                    <p:cond delay="0"/>
                                  </p:stCondLst>
                                  <p:childTnLst>
                                    <p:animRot by="120000">
                                      <p:cBhvr>
                                        <p:cTn id="36" dur="200" fill="hold">
                                          <p:stCondLst>
                                            <p:cond delay="0"/>
                                          </p:stCondLst>
                                        </p:cTn>
                                        <p:tgtEl>
                                          <p:spTgt spid="19"/>
                                        </p:tgtEl>
                                        <p:attrNameLst>
                                          <p:attrName>r</p:attrName>
                                        </p:attrNameLst>
                                      </p:cBhvr>
                                    </p:animRot>
                                    <p:animRot by="-240000">
                                      <p:cBhvr>
                                        <p:cTn id="37" dur="400" fill="hold">
                                          <p:stCondLst>
                                            <p:cond delay="400"/>
                                          </p:stCondLst>
                                        </p:cTn>
                                        <p:tgtEl>
                                          <p:spTgt spid="19"/>
                                        </p:tgtEl>
                                        <p:attrNameLst>
                                          <p:attrName>r</p:attrName>
                                        </p:attrNameLst>
                                      </p:cBhvr>
                                    </p:animRot>
                                    <p:animRot by="240000">
                                      <p:cBhvr>
                                        <p:cTn id="38" dur="400" fill="hold">
                                          <p:stCondLst>
                                            <p:cond delay="800"/>
                                          </p:stCondLst>
                                        </p:cTn>
                                        <p:tgtEl>
                                          <p:spTgt spid="19"/>
                                        </p:tgtEl>
                                        <p:attrNameLst>
                                          <p:attrName>r</p:attrName>
                                        </p:attrNameLst>
                                      </p:cBhvr>
                                    </p:animRot>
                                    <p:animRot by="-240000">
                                      <p:cBhvr>
                                        <p:cTn id="39" dur="400" fill="hold">
                                          <p:stCondLst>
                                            <p:cond delay="1200"/>
                                          </p:stCondLst>
                                        </p:cTn>
                                        <p:tgtEl>
                                          <p:spTgt spid="19"/>
                                        </p:tgtEl>
                                        <p:attrNameLst>
                                          <p:attrName>r</p:attrName>
                                        </p:attrNameLst>
                                      </p:cBhvr>
                                    </p:animRot>
                                    <p:animRot by="120000">
                                      <p:cBhvr>
                                        <p:cTn id="40" dur="400" fill="hold">
                                          <p:stCondLst>
                                            <p:cond delay="1600"/>
                                          </p:stCondLst>
                                        </p:cTn>
                                        <p:tgtEl>
                                          <p:spTgt spid="19"/>
                                        </p:tgtEl>
                                        <p:attrNameLst>
                                          <p:attrName>r</p:attrName>
                                        </p:attrNameLst>
                                      </p:cBhvr>
                                    </p:animRot>
                                  </p:childTnLst>
                                </p:cTn>
                              </p:par>
                              <p:par>
                                <p:cTn id="41" presetID="32" presetClass="emph" presetSubtype="0" repeatCount="indefinite" fill="hold" grpId="0" nodeType="withEffect">
                                  <p:stCondLst>
                                    <p:cond delay="0"/>
                                  </p:stCondLst>
                                  <p:childTnLst>
                                    <p:animRot by="120000">
                                      <p:cBhvr>
                                        <p:cTn id="42" dur="200" fill="hold">
                                          <p:stCondLst>
                                            <p:cond delay="0"/>
                                          </p:stCondLst>
                                        </p:cTn>
                                        <p:tgtEl>
                                          <p:spTgt spid="17"/>
                                        </p:tgtEl>
                                        <p:attrNameLst>
                                          <p:attrName>r</p:attrName>
                                        </p:attrNameLst>
                                      </p:cBhvr>
                                    </p:animRot>
                                    <p:animRot by="-240000">
                                      <p:cBhvr>
                                        <p:cTn id="43" dur="400" fill="hold">
                                          <p:stCondLst>
                                            <p:cond delay="400"/>
                                          </p:stCondLst>
                                        </p:cTn>
                                        <p:tgtEl>
                                          <p:spTgt spid="17"/>
                                        </p:tgtEl>
                                        <p:attrNameLst>
                                          <p:attrName>r</p:attrName>
                                        </p:attrNameLst>
                                      </p:cBhvr>
                                    </p:animRot>
                                    <p:animRot by="240000">
                                      <p:cBhvr>
                                        <p:cTn id="44" dur="400" fill="hold">
                                          <p:stCondLst>
                                            <p:cond delay="800"/>
                                          </p:stCondLst>
                                        </p:cTn>
                                        <p:tgtEl>
                                          <p:spTgt spid="17"/>
                                        </p:tgtEl>
                                        <p:attrNameLst>
                                          <p:attrName>r</p:attrName>
                                        </p:attrNameLst>
                                      </p:cBhvr>
                                    </p:animRot>
                                    <p:animRot by="-240000">
                                      <p:cBhvr>
                                        <p:cTn id="45" dur="400" fill="hold">
                                          <p:stCondLst>
                                            <p:cond delay="1200"/>
                                          </p:stCondLst>
                                        </p:cTn>
                                        <p:tgtEl>
                                          <p:spTgt spid="17"/>
                                        </p:tgtEl>
                                        <p:attrNameLst>
                                          <p:attrName>r</p:attrName>
                                        </p:attrNameLst>
                                      </p:cBhvr>
                                    </p:animRot>
                                    <p:animRot by="120000">
                                      <p:cBhvr>
                                        <p:cTn id="46" dur="400" fill="hold">
                                          <p:stCondLst>
                                            <p:cond delay="16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6"/>
                    </p:tgtEl>
                  </p:cond>
                </p:stCondLst>
                <p:endSync evt="end" delay="0">
                  <p:rtn val="all"/>
                </p:endSync>
                <p:childTnLst>
                  <p:par>
                    <p:cTn id="48" fill="hold">
                      <p:stCondLst>
                        <p:cond delay="0"/>
                      </p:stCondLst>
                      <p:childTnLst>
                        <p:par>
                          <p:cTn id="49" fill="hold">
                            <p:stCondLst>
                              <p:cond delay="0"/>
                            </p:stCondLst>
                            <p:childTnLst>
                              <p:par>
                                <p:cTn id="50" presetID="9" presetClass="emph" presetSubtype="0" grpId="1" nodeType="clickEffect">
                                  <p:stCondLst>
                                    <p:cond delay="0"/>
                                  </p:stCondLst>
                                  <p:childTnLst>
                                    <p:set>
                                      <p:cBhvr>
                                        <p:cTn id="51" dur="indefinite"/>
                                        <p:tgtEl>
                                          <p:spTgt spid="16"/>
                                        </p:tgtEl>
                                        <p:attrNameLst>
                                          <p:attrName>style.opacity</p:attrName>
                                        </p:attrNameLst>
                                      </p:cBhvr>
                                      <p:to>
                                        <p:strVal val="0.25"/>
                                      </p:to>
                                    </p:set>
                                    <p:animEffect filter="image" prLst="opacity: 0.25">
                                      <p:cBhvr rctx="IE">
                                        <p:cTn id="52" dur="indefinite"/>
                                        <p:tgtEl>
                                          <p:spTgt spid="16"/>
                                        </p:tgtEl>
                                      </p:cBhvr>
                                    </p:animEffect>
                                  </p:childTnLst>
                                  <p:subTnLst>
                                    <p:audio>
                                      <p:cMediaNode>
                                        <p:cTn display="0" masterRel="sameClick">
                                          <p:stCondLst>
                                            <p:cond evt="begin" delay="0">
                                              <p:tn val="50"/>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16"/>
                  </p:tgtEl>
                </p:cond>
              </p:nextCondLst>
            </p:seq>
            <p:seq concurrent="1" nextAc="seek">
              <p:cTn id="53" restart="whenNotActive" fill="hold" evtFilter="cancelBubble" nodeType="interactiveSeq">
                <p:stCondLst>
                  <p:cond evt="onClick" delay="0">
                    <p:tgtEl>
                      <p:spTgt spid="15"/>
                    </p:tgtEl>
                  </p:cond>
                </p:stCondLst>
                <p:endSync evt="end" delay="0">
                  <p:rtn val="all"/>
                </p:endSync>
                <p:childTnLst>
                  <p:par>
                    <p:cTn id="54" fill="hold">
                      <p:stCondLst>
                        <p:cond delay="0"/>
                      </p:stCondLst>
                      <p:childTnLst>
                        <p:par>
                          <p:cTn id="55" fill="hold">
                            <p:stCondLst>
                              <p:cond delay="0"/>
                            </p:stCondLst>
                            <p:childTnLst>
                              <p:par>
                                <p:cTn id="56" presetID="9" presetClass="emph" presetSubtype="0" grpId="1" nodeType="clickEffect">
                                  <p:stCondLst>
                                    <p:cond delay="0"/>
                                  </p:stCondLst>
                                  <p:childTnLst>
                                    <p:set>
                                      <p:cBhvr>
                                        <p:cTn id="57" dur="indefinite"/>
                                        <p:tgtEl>
                                          <p:spTgt spid="15"/>
                                        </p:tgtEl>
                                        <p:attrNameLst>
                                          <p:attrName>style.opacity</p:attrName>
                                        </p:attrNameLst>
                                      </p:cBhvr>
                                      <p:to>
                                        <p:strVal val="0.25"/>
                                      </p:to>
                                    </p:set>
                                    <p:animEffect filter="image" prLst="opacity: 0.25">
                                      <p:cBhvr rctx="IE">
                                        <p:cTn id="58" dur="indefinite"/>
                                        <p:tgtEl>
                                          <p:spTgt spid="15"/>
                                        </p:tgtEl>
                                      </p:cBhvr>
                                    </p:animEffect>
                                  </p:childTnLst>
                                  <p:subTnLst>
                                    <p:audio>
                                      <p:cMediaNode>
                                        <p:cTn display="0" masterRel="sameClick">
                                          <p:stCondLst>
                                            <p:cond evt="begin" delay="0">
                                              <p:tn val="56"/>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15"/>
                  </p:tgtEl>
                </p:cond>
              </p:nextCondLst>
            </p:seq>
            <p:seq concurrent="1" nextAc="seek">
              <p:cTn id="59" restart="whenNotActive" fill="hold" evtFilter="cancelBubble" nodeType="interactiveSeq">
                <p:stCondLst>
                  <p:cond evt="onClick" delay="0">
                    <p:tgtEl>
                      <p:spTgt spid="18"/>
                    </p:tgtEl>
                  </p:cond>
                </p:stCondLst>
                <p:endSync evt="end" delay="0">
                  <p:rtn val="all"/>
                </p:endSync>
                <p:childTnLst>
                  <p:par>
                    <p:cTn id="60" fill="hold">
                      <p:stCondLst>
                        <p:cond delay="0"/>
                      </p:stCondLst>
                      <p:childTnLst>
                        <p:par>
                          <p:cTn id="61" fill="hold">
                            <p:stCondLst>
                              <p:cond delay="0"/>
                            </p:stCondLst>
                            <p:childTnLst>
                              <p:par>
                                <p:cTn id="62" presetID="9" presetClass="emph" presetSubtype="0" grpId="1" nodeType="clickEffect">
                                  <p:stCondLst>
                                    <p:cond delay="0"/>
                                  </p:stCondLst>
                                  <p:childTnLst>
                                    <p:set>
                                      <p:cBhvr>
                                        <p:cTn id="63" dur="indefinite"/>
                                        <p:tgtEl>
                                          <p:spTgt spid="18"/>
                                        </p:tgtEl>
                                        <p:attrNameLst>
                                          <p:attrName>style.opacity</p:attrName>
                                        </p:attrNameLst>
                                      </p:cBhvr>
                                      <p:to>
                                        <p:strVal val="0.25"/>
                                      </p:to>
                                    </p:set>
                                    <p:animEffect filter="image" prLst="opacity: 0.25">
                                      <p:cBhvr rctx="IE">
                                        <p:cTn id="64" dur="indefinite"/>
                                        <p:tgtEl>
                                          <p:spTgt spid="18"/>
                                        </p:tgtEl>
                                      </p:cBhvr>
                                    </p:animEffect>
                                  </p:childTnLst>
                                  <p:subTnLst>
                                    <p:audio>
                                      <p:cMediaNode>
                                        <p:cTn display="0" masterRel="sameClick">
                                          <p:stCondLst>
                                            <p:cond evt="begin" delay="0">
                                              <p:tn val="62"/>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18"/>
                  </p:tgtEl>
                </p:cond>
              </p:nextCondLst>
            </p:seq>
            <p:seq concurrent="1" nextAc="seek">
              <p:cTn id="65" restart="whenNotActive" fill="hold" evtFilter="cancelBubble" nodeType="interactiveSeq">
                <p:stCondLst>
                  <p:cond evt="onClick" delay="0">
                    <p:tgtEl>
                      <p:spTgt spid="13"/>
                    </p:tgtEl>
                  </p:cond>
                </p:stCondLst>
                <p:endSync evt="end" delay="0">
                  <p:rtn val="all"/>
                </p:endSync>
                <p:childTnLst>
                  <p:par>
                    <p:cTn id="66" fill="hold">
                      <p:stCondLst>
                        <p:cond delay="0"/>
                      </p:stCondLst>
                      <p:childTnLst>
                        <p:par>
                          <p:cTn id="67" fill="hold">
                            <p:stCondLst>
                              <p:cond delay="0"/>
                            </p:stCondLst>
                            <p:childTnLst>
                              <p:par>
                                <p:cTn id="68" presetID="9" presetClass="emph" presetSubtype="0" grpId="1" nodeType="clickEffect">
                                  <p:stCondLst>
                                    <p:cond delay="0"/>
                                  </p:stCondLst>
                                  <p:childTnLst>
                                    <p:set>
                                      <p:cBhvr>
                                        <p:cTn id="69" dur="indefinite"/>
                                        <p:tgtEl>
                                          <p:spTgt spid="13"/>
                                        </p:tgtEl>
                                        <p:attrNameLst>
                                          <p:attrName>style.opacity</p:attrName>
                                        </p:attrNameLst>
                                      </p:cBhvr>
                                      <p:to>
                                        <p:strVal val="0.25"/>
                                      </p:to>
                                    </p:set>
                                    <p:animEffect filter="image" prLst="opacity: 0.25">
                                      <p:cBhvr rctx="IE">
                                        <p:cTn id="70" dur="indefinite"/>
                                        <p:tgtEl>
                                          <p:spTgt spid="13"/>
                                        </p:tgtEl>
                                      </p:cBhvr>
                                    </p:animEffect>
                                  </p:childTnLst>
                                  <p:subTnLst>
                                    <p:audio>
                                      <p:cMediaNode>
                                        <p:cTn display="0" masterRel="sameClick">
                                          <p:stCondLst>
                                            <p:cond evt="begin" delay="0">
                                              <p:tn val="68"/>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13"/>
                  </p:tgtEl>
                </p:cond>
              </p:nextCondLst>
            </p:seq>
            <p:seq concurrent="1" nextAc="seek">
              <p:cTn id="71" restart="whenNotActive" fill="hold" evtFilter="cancelBubble" nodeType="interactiveSeq">
                <p:stCondLst>
                  <p:cond evt="onClick" delay="0">
                    <p:tgtEl>
                      <p:spTgt spid="14"/>
                    </p:tgtEl>
                  </p:cond>
                </p:stCondLst>
                <p:endSync evt="end" delay="0">
                  <p:rtn val="all"/>
                </p:endSync>
                <p:childTnLst>
                  <p:par>
                    <p:cTn id="72" fill="hold">
                      <p:stCondLst>
                        <p:cond delay="0"/>
                      </p:stCondLst>
                      <p:childTnLst>
                        <p:par>
                          <p:cTn id="73" fill="hold">
                            <p:stCondLst>
                              <p:cond delay="0"/>
                            </p:stCondLst>
                            <p:childTnLst>
                              <p:par>
                                <p:cTn id="74" presetID="9" presetClass="emph" presetSubtype="0" grpId="1" nodeType="clickEffect">
                                  <p:stCondLst>
                                    <p:cond delay="0"/>
                                  </p:stCondLst>
                                  <p:childTnLst>
                                    <p:set>
                                      <p:cBhvr>
                                        <p:cTn id="75" dur="indefinite"/>
                                        <p:tgtEl>
                                          <p:spTgt spid="14"/>
                                        </p:tgtEl>
                                        <p:attrNameLst>
                                          <p:attrName>style.opacity</p:attrName>
                                        </p:attrNameLst>
                                      </p:cBhvr>
                                      <p:to>
                                        <p:strVal val="0.25"/>
                                      </p:to>
                                    </p:set>
                                    <p:animEffect filter="image" prLst="opacity: 0.25">
                                      <p:cBhvr rctx="IE">
                                        <p:cTn id="76" dur="indefinite"/>
                                        <p:tgtEl>
                                          <p:spTgt spid="14"/>
                                        </p:tgtEl>
                                      </p:cBhvr>
                                    </p:animEffect>
                                  </p:childTnLst>
                                  <p:subTnLst>
                                    <p:audio>
                                      <p:cMediaNode>
                                        <p:cTn display="0" masterRel="sameClick">
                                          <p:stCondLst>
                                            <p:cond evt="begin" delay="0">
                                              <p:tn val="74"/>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14"/>
                  </p:tgtEl>
                </p:cond>
              </p:nextCondLst>
            </p:seq>
            <p:seq concurrent="1" nextAc="seek">
              <p:cTn id="77" restart="whenNotActive" fill="hold" evtFilter="cancelBubble" nodeType="interactiveSeq">
                <p:stCondLst>
                  <p:cond evt="onClick" delay="0">
                    <p:tgtEl>
                      <p:spTgt spid="19"/>
                    </p:tgtEl>
                  </p:cond>
                </p:stCondLst>
                <p:endSync evt="end" delay="0">
                  <p:rtn val="all"/>
                </p:endSync>
                <p:childTnLst>
                  <p:par>
                    <p:cTn id="78" fill="hold">
                      <p:stCondLst>
                        <p:cond delay="0"/>
                      </p:stCondLst>
                      <p:childTnLst>
                        <p:par>
                          <p:cTn id="79" fill="hold">
                            <p:stCondLst>
                              <p:cond delay="0"/>
                            </p:stCondLst>
                            <p:childTnLst>
                              <p:par>
                                <p:cTn id="80" presetID="9" presetClass="emph" presetSubtype="0" grpId="1" nodeType="clickEffect">
                                  <p:stCondLst>
                                    <p:cond delay="0"/>
                                  </p:stCondLst>
                                  <p:childTnLst>
                                    <p:set>
                                      <p:cBhvr>
                                        <p:cTn id="81" dur="indefinite"/>
                                        <p:tgtEl>
                                          <p:spTgt spid="19"/>
                                        </p:tgtEl>
                                        <p:attrNameLst>
                                          <p:attrName>style.opacity</p:attrName>
                                        </p:attrNameLst>
                                      </p:cBhvr>
                                      <p:to>
                                        <p:strVal val="0.25"/>
                                      </p:to>
                                    </p:set>
                                    <p:animEffect filter="image" prLst="opacity: 0.25">
                                      <p:cBhvr rctx="IE">
                                        <p:cTn id="82" dur="indefinite"/>
                                        <p:tgtEl>
                                          <p:spTgt spid="19"/>
                                        </p:tgtEl>
                                      </p:cBhvr>
                                    </p:animEffect>
                                  </p:childTnLst>
                                  <p:subTnLst>
                                    <p:audio>
                                      <p:cMediaNode>
                                        <p:cTn display="0" masterRel="sameClick">
                                          <p:stCondLst>
                                            <p:cond evt="begin" delay="0">
                                              <p:tn val="80"/>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19"/>
                  </p:tgtEl>
                </p:cond>
              </p:nextCondLst>
            </p:seq>
            <p:seq concurrent="1" nextAc="seek">
              <p:cTn id="83" restart="whenNotActive" fill="hold" evtFilter="cancelBubble" nodeType="interactiveSeq">
                <p:stCondLst>
                  <p:cond evt="onClick" delay="0">
                    <p:tgtEl>
                      <p:spTgt spid="17"/>
                    </p:tgtEl>
                  </p:cond>
                </p:stCondLst>
                <p:endSync evt="end" delay="0">
                  <p:rtn val="all"/>
                </p:endSync>
                <p:childTnLst>
                  <p:par>
                    <p:cTn id="84" fill="hold">
                      <p:stCondLst>
                        <p:cond delay="0"/>
                      </p:stCondLst>
                      <p:childTnLst>
                        <p:par>
                          <p:cTn id="85" fill="hold">
                            <p:stCondLst>
                              <p:cond delay="0"/>
                            </p:stCondLst>
                            <p:childTnLst>
                              <p:par>
                                <p:cTn id="86" presetID="9" presetClass="emph" presetSubtype="0" grpId="1" nodeType="clickEffect">
                                  <p:stCondLst>
                                    <p:cond delay="0"/>
                                  </p:stCondLst>
                                  <p:childTnLst>
                                    <p:set>
                                      <p:cBhvr>
                                        <p:cTn id="87" dur="indefinite"/>
                                        <p:tgtEl>
                                          <p:spTgt spid="17"/>
                                        </p:tgtEl>
                                        <p:attrNameLst>
                                          <p:attrName>style.opacity</p:attrName>
                                        </p:attrNameLst>
                                      </p:cBhvr>
                                      <p:to>
                                        <p:strVal val="0.25"/>
                                      </p:to>
                                    </p:set>
                                    <p:animEffect filter="image" prLst="opacity: 0.25">
                                      <p:cBhvr rctx="IE">
                                        <p:cTn id="88" dur="indefinite"/>
                                        <p:tgtEl>
                                          <p:spTgt spid="17"/>
                                        </p:tgtEl>
                                      </p:cBhvr>
                                    </p:animEffect>
                                  </p:childTnLst>
                                  <p:subTnLst>
                                    <p:audio>
                                      <p:cMediaNode>
                                        <p:cTn display="0" masterRel="sameClick">
                                          <p:stCondLst>
                                            <p:cond evt="begin" delay="0">
                                              <p:tn val="86"/>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17"/>
                  </p:tgtEl>
                </p:cond>
              </p:nextCondLst>
            </p:seq>
          </p:childTnLst>
        </p:cTn>
      </p:par>
    </p:tnLst>
    <p:bldLst>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472"/>
        <p:cNvGrpSpPr/>
        <p:nvPr/>
      </p:nvGrpSpPr>
      <p:grpSpPr>
        <a:xfrm>
          <a:off x="0" y="0"/>
          <a:ext cx="0" cy="0"/>
          <a:chOff x="0" y="0"/>
          <a:chExt cx="0" cy="0"/>
        </a:xfrm>
      </p:grpSpPr>
      <p:sp>
        <p:nvSpPr>
          <p:cNvPr id="449" name="Arrow: Pentagon 448">
            <a:extLst>
              <a:ext uri="{FF2B5EF4-FFF2-40B4-BE49-F238E27FC236}">
                <a16:creationId xmlns:a16="http://schemas.microsoft.com/office/drawing/2014/main" id="{52D6F73D-82FC-DD2E-E9CE-A483A64A5C92}"/>
              </a:ext>
            </a:extLst>
          </p:cNvPr>
          <p:cNvSpPr/>
          <p:nvPr/>
        </p:nvSpPr>
        <p:spPr>
          <a:xfrm>
            <a:off x="349404" y="518504"/>
            <a:ext cx="7976839" cy="944137"/>
          </a:xfrm>
          <a:prstGeom prst="homePlate">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pPr>
            <a:r>
              <a:rPr lang="vi-VN" sz="2000">
                <a:solidFill>
                  <a:schemeClr val="tx1"/>
                </a:solidFill>
              </a:rPr>
              <a:t>Câu 1. Carbon hoạt tính được dùng trong mặt nạ phòng độc </a:t>
            </a:r>
            <a:endParaRPr lang="en-US" sz="2000">
              <a:solidFill>
                <a:schemeClr val="tx1"/>
              </a:solidFill>
            </a:endParaRPr>
          </a:p>
          <a:p>
            <a:pPr>
              <a:lnSpc>
                <a:spcPct val="150000"/>
              </a:lnSpc>
            </a:pPr>
            <a:r>
              <a:rPr lang="vi-VN" sz="2000">
                <a:solidFill>
                  <a:schemeClr val="tx1"/>
                </a:solidFill>
              </a:rPr>
              <a:t>là nhờ</a:t>
            </a:r>
            <a:endParaRPr lang="en-US" sz="2000">
              <a:solidFill>
                <a:schemeClr val="tx1"/>
              </a:solidFill>
            </a:endParaRPr>
          </a:p>
        </p:txBody>
      </p:sp>
      <p:grpSp>
        <p:nvGrpSpPr>
          <p:cNvPr id="452" name="A">
            <a:extLst>
              <a:ext uri="{FF2B5EF4-FFF2-40B4-BE49-F238E27FC236}">
                <a16:creationId xmlns:a16="http://schemas.microsoft.com/office/drawing/2014/main" id="{687B5E4B-48A1-4651-BC35-FA38532CEF0F}"/>
              </a:ext>
            </a:extLst>
          </p:cNvPr>
          <p:cNvGrpSpPr/>
          <p:nvPr/>
        </p:nvGrpSpPr>
        <p:grpSpPr>
          <a:xfrm>
            <a:off x="1070484" y="1763339"/>
            <a:ext cx="2191551" cy="864612"/>
            <a:chOff x="1070484" y="1763339"/>
            <a:chExt cx="2191551" cy="864612"/>
          </a:xfrm>
        </p:grpSpPr>
        <p:grpSp>
          <p:nvGrpSpPr>
            <p:cNvPr id="21" name="Group 20">
              <a:extLst>
                <a:ext uri="{FF2B5EF4-FFF2-40B4-BE49-F238E27FC236}">
                  <a16:creationId xmlns:a16="http://schemas.microsoft.com/office/drawing/2014/main" id="{1D03DAFE-B80A-AD3E-EB2E-FC042FCAB9C9}"/>
                </a:ext>
              </a:extLst>
            </p:cNvPr>
            <p:cNvGrpSpPr/>
            <p:nvPr/>
          </p:nvGrpSpPr>
          <p:grpSpPr>
            <a:xfrm>
              <a:off x="1070484" y="1763339"/>
              <a:ext cx="861600" cy="864612"/>
              <a:chOff x="1070484" y="1763339"/>
              <a:chExt cx="861600" cy="864612"/>
            </a:xfrm>
          </p:grpSpPr>
          <p:pic>
            <p:nvPicPr>
              <p:cNvPr id="482" name="Google Shape;482;p51"/>
              <p:cNvPicPr preferRelativeResize="0"/>
              <p:nvPr/>
            </p:nvPicPr>
            <p:blipFill>
              <a:blip r:embed="rId4">
                <a:alphaModFix/>
              </a:blip>
              <a:stretch>
                <a:fillRect/>
              </a:stretch>
            </p:blipFill>
            <p:spPr>
              <a:xfrm>
                <a:off x="1070484" y="1763339"/>
                <a:ext cx="861600" cy="864612"/>
              </a:xfrm>
              <a:prstGeom prst="rect">
                <a:avLst/>
              </a:prstGeom>
              <a:noFill/>
              <a:ln>
                <a:noFill/>
              </a:ln>
            </p:spPr>
          </p:pic>
          <p:sp>
            <p:nvSpPr>
              <p:cNvPr id="20" name="TextBox 19">
                <a:extLst>
                  <a:ext uri="{FF2B5EF4-FFF2-40B4-BE49-F238E27FC236}">
                    <a16:creationId xmlns:a16="http://schemas.microsoft.com/office/drawing/2014/main" id="{850A8B51-E699-E0EB-E017-A4783368C5ED}"/>
                  </a:ext>
                </a:extLst>
              </p:cNvPr>
              <p:cNvSpPr txBox="1"/>
              <p:nvPr/>
            </p:nvSpPr>
            <p:spPr>
              <a:xfrm>
                <a:off x="1211765" y="1858537"/>
                <a:ext cx="617034" cy="646331"/>
              </a:xfrm>
              <a:prstGeom prst="rect">
                <a:avLst/>
              </a:prstGeom>
              <a:noFill/>
            </p:spPr>
            <p:txBody>
              <a:bodyPr wrap="square" rtlCol="0">
                <a:spAutoFit/>
              </a:bodyPr>
              <a:lstStyle/>
              <a:p>
                <a:r>
                  <a:rPr lang="en-US" sz="3600" b="1">
                    <a:solidFill>
                      <a:srgbClr val="9A26E7"/>
                    </a:solidFill>
                  </a:rPr>
                  <a:t>A</a:t>
                </a:r>
              </a:p>
            </p:txBody>
          </p:sp>
        </p:grpSp>
        <p:sp>
          <p:nvSpPr>
            <p:cNvPr id="451" name="TextBox 450">
              <a:extLst>
                <a:ext uri="{FF2B5EF4-FFF2-40B4-BE49-F238E27FC236}">
                  <a16:creationId xmlns:a16="http://schemas.microsoft.com/office/drawing/2014/main" id="{BB1BB37A-EE03-C892-AA01-323BE92E18AD}"/>
                </a:ext>
              </a:extLst>
            </p:cNvPr>
            <p:cNvSpPr txBox="1"/>
            <p:nvPr/>
          </p:nvSpPr>
          <p:spPr>
            <a:xfrm>
              <a:off x="1930529" y="1981647"/>
              <a:ext cx="1331506" cy="400110"/>
            </a:xfrm>
            <a:prstGeom prst="rect">
              <a:avLst/>
            </a:prstGeom>
            <a:noFill/>
          </p:spPr>
          <p:txBody>
            <a:bodyPr wrap="square">
              <a:spAutoFit/>
            </a:bodyPr>
            <a:lstStyle/>
            <a:p>
              <a:r>
                <a:rPr lang="en-US" sz="2000"/>
                <a:t>tính base.</a:t>
              </a:r>
            </a:p>
          </p:txBody>
        </p:sp>
      </p:grpSp>
      <p:grpSp>
        <p:nvGrpSpPr>
          <p:cNvPr id="454" name="B">
            <a:extLst>
              <a:ext uri="{FF2B5EF4-FFF2-40B4-BE49-F238E27FC236}">
                <a16:creationId xmlns:a16="http://schemas.microsoft.com/office/drawing/2014/main" id="{AD253806-A0FC-8B00-6E90-AC42D180274D}"/>
              </a:ext>
            </a:extLst>
          </p:cNvPr>
          <p:cNvGrpSpPr/>
          <p:nvPr/>
        </p:nvGrpSpPr>
        <p:grpSpPr>
          <a:xfrm>
            <a:off x="1070484" y="3372831"/>
            <a:ext cx="2191551" cy="864612"/>
            <a:chOff x="1070484" y="3372831"/>
            <a:chExt cx="2191551" cy="864612"/>
          </a:xfrm>
        </p:grpSpPr>
        <p:grpSp>
          <p:nvGrpSpPr>
            <p:cNvPr id="22" name="Group 21">
              <a:extLst>
                <a:ext uri="{FF2B5EF4-FFF2-40B4-BE49-F238E27FC236}">
                  <a16:creationId xmlns:a16="http://schemas.microsoft.com/office/drawing/2014/main" id="{C9C7A0CA-45F1-0525-7A1A-3E9C273D765E}"/>
                </a:ext>
              </a:extLst>
            </p:cNvPr>
            <p:cNvGrpSpPr/>
            <p:nvPr/>
          </p:nvGrpSpPr>
          <p:grpSpPr>
            <a:xfrm>
              <a:off x="1070484" y="3372831"/>
              <a:ext cx="861600" cy="864612"/>
              <a:chOff x="1070484" y="1763339"/>
              <a:chExt cx="861600" cy="864612"/>
            </a:xfrm>
          </p:grpSpPr>
          <p:pic>
            <p:nvPicPr>
              <p:cNvPr id="23" name="Google Shape;482;p51">
                <a:extLst>
                  <a:ext uri="{FF2B5EF4-FFF2-40B4-BE49-F238E27FC236}">
                    <a16:creationId xmlns:a16="http://schemas.microsoft.com/office/drawing/2014/main" id="{F57BA74A-919F-075D-6E63-A63D65972A75}"/>
                  </a:ext>
                </a:extLst>
              </p:cNvPr>
              <p:cNvPicPr preferRelativeResize="0"/>
              <p:nvPr/>
            </p:nvPicPr>
            <p:blipFill>
              <a:blip r:embed="rId4">
                <a:alphaModFix/>
              </a:blip>
              <a:stretch>
                <a:fillRect/>
              </a:stretch>
            </p:blipFill>
            <p:spPr>
              <a:xfrm>
                <a:off x="1070484" y="1763339"/>
                <a:ext cx="861600" cy="864612"/>
              </a:xfrm>
              <a:prstGeom prst="rect">
                <a:avLst/>
              </a:prstGeom>
              <a:noFill/>
              <a:ln>
                <a:noFill/>
              </a:ln>
            </p:spPr>
          </p:pic>
          <p:sp>
            <p:nvSpPr>
              <p:cNvPr id="24" name="TextBox 23">
                <a:extLst>
                  <a:ext uri="{FF2B5EF4-FFF2-40B4-BE49-F238E27FC236}">
                    <a16:creationId xmlns:a16="http://schemas.microsoft.com/office/drawing/2014/main" id="{A072755A-9D26-E0C0-DE06-767A94777063}"/>
                  </a:ext>
                </a:extLst>
              </p:cNvPr>
              <p:cNvSpPr txBox="1"/>
              <p:nvPr/>
            </p:nvSpPr>
            <p:spPr>
              <a:xfrm>
                <a:off x="1211765" y="1858537"/>
                <a:ext cx="617034" cy="646331"/>
              </a:xfrm>
              <a:prstGeom prst="rect">
                <a:avLst/>
              </a:prstGeom>
              <a:noFill/>
            </p:spPr>
            <p:txBody>
              <a:bodyPr wrap="square" rtlCol="0">
                <a:spAutoFit/>
              </a:bodyPr>
              <a:lstStyle/>
              <a:p>
                <a:r>
                  <a:rPr lang="en-US" sz="3600" b="1">
                    <a:solidFill>
                      <a:srgbClr val="9A26E7"/>
                    </a:solidFill>
                  </a:rPr>
                  <a:t>B</a:t>
                </a:r>
              </a:p>
            </p:txBody>
          </p:sp>
        </p:grpSp>
        <p:sp>
          <p:nvSpPr>
            <p:cNvPr id="453" name="TextBox 452">
              <a:extLst>
                <a:ext uri="{FF2B5EF4-FFF2-40B4-BE49-F238E27FC236}">
                  <a16:creationId xmlns:a16="http://schemas.microsoft.com/office/drawing/2014/main" id="{89B117D9-9A0E-8951-93F9-466929A8E11A}"/>
                </a:ext>
              </a:extLst>
            </p:cNvPr>
            <p:cNvSpPr txBox="1"/>
            <p:nvPr/>
          </p:nvSpPr>
          <p:spPr>
            <a:xfrm>
              <a:off x="1930529" y="3605082"/>
              <a:ext cx="1331506" cy="400110"/>
            </a:xfrm>
            <a:prstGeom prst="rect">
              <a:avLst/>
            </a:prstGeom>
            <a:noFill/>
          </p:spPr>
          <p:txBody>
            <a:bodyPr wrap="square">
              <a:spAutoFit/>
            </a:bodyPr>
            <a:lstStyle/>
            <a:p>
              <a:r>
                <a:rPr lang="en-US" sz="2000"/>
                <a:t>tính acid.</a:t>
              </a:r>
            </a:p>
          </p:txBody>
        </p:sp>
      </p:grpSp>
      <p:grpSp>
        <p:nvGrpSpPr>
          <p:cNvPr id="456" name="C">
            <a:extLst>
              <a:ext uri="{FF2B5EF4-FFF2-40B4-BE49-F238E27FC236}">
                <a16:creationId xmlns:a16="http://schemas.microsoft.com/office/drawing/2014/main" id="{D093E490-D493-6135-BB0F-14D345183B4B}"/>
              </a:ext>
            </a:extLst>
          </p:cNvPr>
          <p:cNvGrpSpPr/>
          <p:nvPr/>
        </p:nvGrpSpPr>
        <p:grpSpPr>
          <a:xfrm>
            <a:off x="5044035" y="1763339"/>
            <a:ext cx="2458386" cy="864612"/>
            <a:chOff x="5044035" y="1763339"/>
            <a:chExt cx="2458386" cy="864612"/>
          </a:xfrm>
        </p:grpSpPr>
        <p:grpSp>
          <p:nvGrpSpPr>
            <p:cNvPr id="25" name="Group 24">
              <a:extLst>
                <a:ext uri="{FF2B5EF4-FFF2-40B4-BE49-F238E27FC236}">
                  <a16:creationId xmlns:a16="http://schemas.microsoft.com/office/drawing/2014/main" id="{83699582-C88A-F1A9-093C-2682490E96A4}"/>
                </a:ext>
              </a:extLst>
            </p:cNvPr>
            <p:cNvGrpSpPr/>
            <p:nvPr/>
          </p:nvGrpSpPr>
          <p:grpSpPr>
            <a:xfrm>
              <a:off x="5044035" y="1763339"/>
              <a:ext cx="861600" cy="864612"/>
              <a:chOff x="1070484" y="1763339"/>
              <a:chExt cx="861600" cy="864612"/>
            </a:xfrm>
          </p:grpSpPr>
          <p:pic>
            <p:nvPicPr>
              <p:cNvPr id="26" name="Google Shape;482;p51">
                <a:extLst>
                  <a:ext uri="{FF2B5EF4-FFF2-40B4-BE49-F238E27FC236}">
                    <a16:creationId xmlns:a16="http://schemas.microsoft.com/office/drawing/2014/main" id="{81875A95-7DE8-1CCC-A4F4-2ECC0E3EE2F2}"/>
                  </a:ext>
                </a:extLst>
              </p:cNvPr>
              <p:cNvPicPr preferRelativeResize="0"/>
              <p:nvPr/>
            </p:nvPicPr>
            <p:blipFill>
              <a:blip r:embed="rId4">
                <a:alphaModFix/>
              </a:blip>
              <a:stretch>
                <a:fillRect/>
              </a:stretch>
            </p:blipFill>
            <p:spPr>
              <a:xfrm>
                <a:off x="1070484" y="1763339"/>
                <a:ext cx="861600" cy="864612"/>
              </a:xfrm>
              <a:prstGeom prst="rect">
                <a:avLst/>
              </a:prstGeom>
              <a:noFill/>
              <a:ln>
                <a:noFill/>
              </a:ln>
            </p:spPr>
          </p:pic>
          <p:sp>
            <p:nvSpPr>
              <p:cNvPr id="27" name="TextBox 26">
                <a:extLst>
                  <a:ext uri="{FF2B5EF4-FFF2-40B4-BE49-F238E27FC236}">
                    <a16:creationId xmlns:a16="http://schemas.microsoft.com/office/drawing/2014/main" id="{3D3FE7FE-9172-8E42-F6CD-0F8FFE83DFE0}"/>
                  </a:ext>
                </a:extLst>
              </p:cNvPr>
              <p:cNvSpPr txBox="1"/>
              <p:nvPr/>
            </p:nvSpPr>
            <p:spPr>
              <a:xfrm>
                <a:off x="1211765" y="1858537"/>
                <a:ext cx="617034" cy="646331"/>
              </a:xfrm>
              <a:prstGeom prst="rect">
                <a:avLst/>
              </a:prstGeom>
              <a:noFill/>
            </p:spPr>
            <p:txBody>
              <a:bodyPr wrap="square" rtlCol="0">
                <a:spAutoFit/>
              </a:bodyPr>
              <a:lstStyle/>
              <a:p>
                <a:r>
                  <a:rPr lang="en-US" sz="3600" b="1">
                    <a:solidFill>
                      <a:srgbClr val="9A26E7"/>
                    </a:solidFill>
                  </a:rPr>
                  <a:t>C</a:t>
                </a:r>
              </a:p>
            </p:txBody>
          </p:sp>
        </p:grpSp>
        <p:sp>
          <p:nvSpPr>
            <p:cNvPr id="455" name="TextBox 454">
              <a:extLst>
                <a:ext uri="{FF2B5EF4-FFF2-40B4-BE49-F238E27FC236}">
                  <a16:creationId xmlns:a16="http://schemas.microsoft.com/office/drawing/2014/main" id="{E98B2AC2-7766-9556-791D-632C77419703}"/>
                </a:ext>
              </a:extLst>
            </p:cNvPr>
            <p:cNvSpPr txBox="1"/>
            <p:nvPr/>
          </p:nvSpPr>
          <p:spPr>
            <a:xfrm>
              <a:off x="5905635" y="1981647"/>
              <a:ext cx="1596786" cy="400110"/>
            </a:xfrm>
            <a:prstGeom prst="rect">
              <a:avLst/>
            </a:prstGeom>
            <a:noFill/>
          </p:spPr>
          <p:txBody>
            <a:bodyPr wrap="square">
              <a:spAutoFit/>
            </a:bodyPr>
            <a:lstStyle/>
            <a:p>
              <a:r>
                <a:rPr lang="en-US" sz="2000"/>
                <a:t>tính hấp thụ</a:t>
              </a:r>
            </a:p>
          </p:txBody>
        </p:sp>
      </p:grpSp>
      <p:grpSp>
        <p:nvGrpSpPr>
          <p:cNvPr id="458" name="D">
            <a:extLst>
              <a:ext uri="{FF2B5EF4-FFF2-40B4-BE49-F238E27FC236}">
                <a16:creationId xmlns:a16="http://schemas.microsoft.com/office/drawing/2014/main" id="{1AFF806F-E4B4-9C0F-4088-A97475E04C7A}"/>
              </a:ext>
            </a:extLst>
          </p:cNvPr>
          <p:cNvGrpSpPr/>
          <p:nvPr/>
        </p:nvGrpSpPr>
        <p:grpSpPr>
          <a:xfrm>
            <a:off x="5044035" y="3372831"/>
            <a:ext cx="2458386" cy="864612"/>
            <a:chOff x="5044035" y="3372831"/>
            <a:chExt cx="2458386" cy="864612"/>
          </a:xfrm>
        </p:grpSpPr>
        <p:grpSp>
          <p:nvGrpSpPr>
            <p:cNvPr id="28" name="Group 27">
              <a:extLst>
                <a:ext uri="{FF2B5EF4-FFF2-40B4-BE49-F238E27FC236}">
                  <a16:creationId xmlns:a16="http://schemas.microsoft.com/office/drawing/2014/main" id="{0949C4EB-7F30-B2C1-511D-6F9165CF978B}"/>
                </a:ext>
              </a:extLst>
            </p:cNvPr>
            <p:cNvGrpSpPr/>
            <p:nvPr/>
          </p:nvGrpSpPr>
          <p:grpSpPr>
            <a:xfrm>
              <a:off x="5044035" y="3372831"/>
              <a:ext cx="861600" cy="864612"/>
              <a:chOff x="1070484" y="1763339"/>
              <a:chExt cx="861600" cy="864612"/>
            </a:xfrm>
          </p:grpSpPr>
          <p:pic>
            <p:nvPicPr>
              <p:cNvPr id="29" name="Google Shape;482;p51">
                <a:extLst>
                  <a:ext uri="{FF2B5EF4-FFF2-40B4-BE49-F238E27FC236}">
                    <a16:creationId xmlns:a16="http://schemas.microsoft.com/office/drawing/2014/main" id="{074FCC56-0450-408E-5AAD-8D58D21F469D}"/>
                  </a:ext>
                </a:extLst>
              </p:cNvPr>
              <p:cNvPicPr preferRelativeResize="0"/>
              <p:nvPr/>
            </p:nvPicPr>
            <p:blipFill>
              <a:blip r:embed="rId4">
                <a:alphaModFix/>
              </a:blip>
              <a:stretch>
                <a:fillRect/>
              </a:stretch>
            </p:blipFill>
            <p:spPr>
              <a:xfrm>
                <a:off x="1070484" y="1763339"/>
                <a:ext cx="861600" cy="864612"/>
              </a:xfrm>
              <a:prstGeom prst="rect">
                <a:avLst/>
              </a:prstGeom>
              <a:noFill/>
              <a:ln>
                <a:noFill/>
              </a:ln>
            </p:spPr>
          </p:pic>
          <p:sp>
            <p:nvSpPr>
              <p:cNvPr id="30" name="TextBox 29">
                <a:extLst>
                  <a:ext uri="{FF2B5EF4-FFF2-40B4-BE49-F238E27FC236}">
                    <a16:creationId xmlns:a16="http://schemas.microsoft.com/office/drawing/2014/main" id="{A4828392-A12D-741E-7613-8D6EA92F2AC5}"/>
                  </a:ext>
                </a:extLst>
              </p:cNvPr>
              <p:cNvSpPr txBox="1"/>
              <p:nvPr/>
            </p:nvSpPr>
            <p:spPr>
              <a:xfrm>
                <a:off x="1211765" y="1858537"/>
                <a:ext cx="617034" cy="646331"/>
              </a:xfrm>
              <a:prstGeom prst="rect">
                <a:avLst/>
              </a:prstGeom>
              <a:noFill/>
            </p:spPr>
            <p:txBody>
              <a:bodyPr wrap="square" rtlCol="0">
                <a:spAutoFit/>
              </a:bodyPr>
              <a:lstStyle/>
              <a:p>
                <a:r>
                  <a:rPr lang="en-US" sz="3600" b="1">
                    <a:solidFill>
                      <a:srgbClr val="9A26E7"/>
                    </a:solidFill>
                  </a:rPr>
                  <a:t>D</a:t>
                </a:r>
              </a:p>
            </p:txBody>
          </p:sp>
        </p:grpSp>
        <p:sp>
          <p:nvSpPr>
            <p:cNvPr id="457" name="TextBox 456">
              <a:extLst>
                <a:ext uri="{FF2B5EF4-FFF2-40B4-BE49-F238E27FC236}">
                  <a16:creationId xmlns:a16="http://schemas.microsoft.com/office/drawing/2014/main" id="{84FC57CA-D900-D848-4271-AA07DCD8EE25}"/>
                </a:ext>
              </a:extLst>
            </p:cNvPr>
            <p:cNvSpPr txBox="1"/>
            <p:nvPr/>
          </p:nvSpPr>
          <p:spPr>
            <a:xfrm>
              <a:off x="5905635" y="3591139"/>
              <a:ext cx="1596786" cy="400110"/>
            </a:xfrm>
            <a:prstGeom prst="rect">
              <a:avLst/>
            </a:prstGeom>
            <a:noFill/>
          </p:spPr>
          <p:txBody>
            <a:bodyPr wrap="square">
              <a:spAutoFit/>
            </a:bodyPr>
            <a:lstStyle/>
            <a:p>
              <a:r>
                <a:rPr lang="en-US" sz="2000"/>
                <a:t>tính hấp phụ</a:t>
              </a:r>
            </a:p>
          </p:txBody>
        </p:sp>
      </p:grpSp>
      <p:cxnSp>
        <p:nvCxnSpPr>
          <p:cNvPr id="460" name="Đúng">
            <a:extLst>
              <a:ext uri="{FF2B5EF4-FFF2-40B4-BE49-F238E27FC236}">
                <a16:creationId xmlns:a16="http://schemas.microsoft.com/office/drawing/2014/main" id="{D98926C8-6F58-3C0F-011C-58137BC89BCD}"/>
              </a:ext>
            </a:extLst>
          </p:cNvPr>
          <p:cNvCxnSpPr/>
          <p:nvPr/>
        </p:nvCxnSpPr>
        <p:spPr>
          <a:xfrm>
            <a:off x="5044035" y="4385959"/>
            <a:ext cx="2458386" cy="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61" name="Sai 1">
            <a:extLst>
              <a:ext uri="{FF2B5EF4-FFF2-40B4-BE49-F238E27FC236}">
                <a16:creationId xmlns:a16="http://schemas.microsoft.com/office/drawing/2014/main" id="{DB06D0C4-DEE3-6B89-1CFD-EA7EB0C9F702}"/>
              </a:ext>
            </a:extLst>
          </p:cNvPr>
          <p:cNvCxnSpPr/>
          <p:nvPr/>
        </p:nvCxnSpPr>
        <p:spPr>
          <a:xfrm>
            <a:off x="929235" y="2724614"/>
            <a:ext cx="2458386"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2" name="Sai 2">
            <a:extLst>
              <a:ext uri="{FF2B5EF4-FFF2-40B4-BE49-F238E27FC236}">
                <a16:creationId xmlns:a16="http://schemas.microsoft.com/office/drawing/2014/main" id="{BD86D6B2-B950-F5A4-238A-B611DFA29A51}"/>
              </a:ext>
            </a:extLst>
          </p:cNvPr>
          <p:cNvCxnSpPr/>
          <p:nvPr/>
        </p:nvCxnSpPr>
        <p:spPr>
          <a:xfrm>
            <a:off x="929235" y="4371277"/>
            <a:ext cx="2458386"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3" name="Sai 3">
            <a:extLst>
              <a:ext uri="{FF2B5EF4-FFF2-40B4-BE49-F238E27FC236}">
                <a16:creationId xmlns:a16="http://schemas.microsoft.com/office/drawing/2014/main" id="{4DA9BB98-46F7-476C-38DA-71D422BF6764}"/>
              </a:ext>
            </a:extLst>
          </p:cNvPr>
          <p:cNvCxnSpPr/>
          <p:nvPr/>
        </p:nvCxnSpPr>
        <p:spPr>
          <a:xfrm>
            <a:off x="5044035" y="2724614"/>
            <a:ext cx="2458386"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464" name="Freeform 5">
            <a:hlinkClick r:id="rId5" action="ppaction://hlinksldjump"/>
            <a:extLst>
              <a:ext uri="{FF2B5EF4-FFF2-40B4-BE49-F238E27FC236}">
                <a16:creationId xmlns:a16="http://schemas.microsoft.com/office/drawing/2014/main" id="{7CBF62B1-8501-FC41-C2DB-3D85D24F99ED}"/>
              </a:ext>
            </a:extLst>
          </p:cNvPr>
          <p:cNvSpPr/>
          <p:nvPr/>
        </p:nvSpPr>
        <p:spPr>
          <a:xfrm>
            <a:off x="7411843" y="456801"/>
            <a:ext cx="914400" cy="1005840"/>
          </a:xfrm>
          <a:custGeom>
            <a:avLst/>
            <a:gdLst/>
            <a:ahLst/>
            <a:cxnLst/>
            <a:rect l="l" t="t" r="r" b="b"/>
            <a:pathLst>
              <a:path w="3650171" h="4114800">
                <a:moveTo>
                  <a:pt x="0" y="0"/>
                </a:moveTo>
                <a:lnTo>
                  <a:pt x="3650170" y="0"/>
                </a:lnTo>
                <a:lnTo>
                  <a:pt x="3650170"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457200">
              <a:buClrTx/>
            </a:pPr>
            <a:endParaRPr lang="en-US" sz="900" kern="1200">
              <a:solidFill>
                <a:prstClr val="black"/>
              </a:solidFill>
              <a:latin typeface="Calibri"/>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52"/>
                                        </p:tgtEl>
                                        <p:attrNameLst>
                                          <p:attrName>style.visibility</p:attrName>
                                        </p:attrNameLst>
                                      </p:cBhvr>
                                      <p:to>
                                        <p:strVal val="visible"/>
                                      </p:to>
                                    </p:set>
                                    <p:animEffect transition="in" filter="wipe(left)">
                                      <p:cBhvr>
                                        <p:cTn id="7" dur="500"/>
                                        <p:tgtEl>
                                          <p:spTgt spid="452"/>
                                        </p:tgtEl>
                                      </p:cBhvr>
                                    </p:animEffect>
                                  </p:childTnLst>
                                </p:cTn>
                              </p:par>
                              <p:par>
                                <p:cTn id="8" presetID="22" presetClass="entr" presetSubtype="8" fill="hold" nodeType="withEffect">
                                  <p:stCondLst>
                                    <p:cond delay="0"/>
                                  </p:stCondLst>
                                  <p:childTnLst>
                                    <p:set>
                                      <p:cBhvr>
                                        <p:cTn id="9" dur="1" fill="hold">
                                          <p:stCondLst>
                                            <p:cond delay="0"/>
                                          </p:stCondLst>
                                        </p:cTn>
                                        <p:tgtEl>
                                          <p:spTgt spid="456"/>
                                        </p:tgtEl>
                                        <p:attrNameLst>
                                          <p:attrName>style.visibility</p:attrName>
                                        </p:attrNameLst>
                                      </p:cBhvr>
                                      <p:to>
                                        <p:strVal val="visible"/>
                                      </p:to>
                                    </p:set>
                                    <p:animEffect transition="in" filter="wipe(left)">
                                      <p:cBhvr>
                                        <p:cTn id="10" dur="500"/>
                                        <p:tgtEl>
                                          <p:spTgt spid="456"/>
                                        </p:tgtEl>
                                      </p:cBhvr>
                                    </p:animEffect>
                                  </p:childTnLst>
                                </p:cTn>
                              </p:par>
                              <p:par>
                                <p:cTn id="11" presetID="22" presetClass="entr" presetSubtype="8" fill="hold" nodeType="withEffect">
                                  <p:stCondLst>
                                    <p:cond delay="0"/>
                                  </p:stCondLst>
                                  <p:childTnLst>
                                    <p:set>
                                      <p:cBhvr>
                                        <p:cTn id="12" dur="1" fill="hold">
                                          <p:stCondLst>
                                            <p:cond delay="0"/>
                                          </p:stCondLst>
                                        </p:cTn>
                                        <p:tgtEl>
                                          <p:spTgt spid="454"/>
                                        </p:tgtEl>
                                        <p:attrNameLst>
                                          <p:attrName>style.visibility</p:attrName>
                                        </p:attrNameLst>
                                      </p:cBhvr>
                                      <p:to>
                                        <p:strVal val="visible"/>
                                      </p:to>
                                    </p:set>
                                    <p:animEffect transition="in" filter="wipe(left)">
                                      <p:cBhvr>
                                        <p:cTn id="13" dur="500"/>
                                        <p:tgtEl>
                                          <p:spTgt spid="454"/>
                                        </p:tgtEl>
                                      </p:cBhvr>
                                    </p:animEffect>
                                  </p:childTnLst>
                                </p:cTn>
                              </p:par>
                              <p:par>
                                <p:cTn id="14" presetID="22" presetClass="entr" presetSubtype="8" fill="hold" nodeType="withEffect">
                                  <p:stCondLst>
                                    <p:cond delay="0"/>
                                  </p:stCondLst>
                                  <p:childTnLst>
                                    <p:set>
                                      <p:cBhvr>
                                        <p:cTn id="15" dur="1" fill="hold">
                                          <p:stCondLst>
                                            <p:cond delay="0"/>
                                          </p:stCondLst>
                                        </p:cTn>
                                        <p:tgtEl>
                                          <p:spTgt spid="458"/>
                                        </p:tgtEl>
                                        <p:attrNameLst>
                                          <p:attrName>style.visibility</p:attrName>
                                        </p:attrNameLst>
                                      </p:cBhvr>
                                      <p:to>
                                        <p:strVal val="visible"/>
                                      </p:to>
                                    </p:set>
                                    <p:animEffect transition="in" filter="wipe(left)">
                                      <p:cBhvr>
                                        <p:cTn id="16" dur="500"/>
                                        <p:tgtEl>
                                          <p:spTgt spid="45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452"/>
                    </p:tgtEl>
                  </p:cond>
                </p:stCondLst>
                <p:endSync evt="end" delay="0">
                  <p:rtn val="all"/>
                </p:endSync>
                <p:childTnLst>
                  <p:par>
                    <p:cTn id="18" fill="hold">
                      <p:stCondLst>
                        <p:cond delay="0"/>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61"/>
                                        </p:tgtEl>
                                        <p:attrNameLst>
                                          <p:attrName>style.visibility</p:attrName>
                                        </p:attrNameLst>
                                      </p:cBhvr>
                                      <p:to>
                                        <p:strVal val="visible"/>
                                      </p:to>
                                    </p:set>
                                    <p:animEffect transition="in" filter="barn(inVertical)">
                                      <p:cBhvr>
                                        <p:cTn id="22" dur="500"/>
                                        <p:tgtEl>
                                          <p:spTgt spid="461"/>
                                        </p:tgtEl>
                                      </p:cBhvr>
                                    </p:animEffect>
                                  </p:childTnLst>
                                </p:cTn>
                              </p:par>
                            </p:childTnLst>
                          </p:cTn>
                        </p:par>
                      </p:childTnLst>
                    </p:cTn>
                  </p:par>
                </p:childTnLst>
              </p:cTn>
              <p:nextCondLst>
                <p:cond evt="onClick" delay="0">
                  <p:tgtEl>
                    <p:spTgt spid="452"/>
                  </p:tgtEl>
                </p:cond>
              </p:nextCondLst>
            </p:seq>
            <p:seq concurrent="1" nextAc="seek">
              <p:cTn id="23" restart="whenNotActive" fill="hold" evtFilter="cancelBubble" nodeType="interactiveSeq">
                <p:stCondLst>
                  <p:cond evt="onClick" delay="0">
                    <p:tgtEl>
                      <p:spTgt spid="456"/>
                    </p:tgtEl>
                  </p:cond>
                </p:stCondLst>
                <p:endSync evt="end" delay="0">
                  <p:rtn val="all"/>
                </p:endSync>
                <p:childTnLst>
                  <p:par>
                    <p:cTn id="24" fill="hold">
                      <p:stCondLst>
                        <p:cond delay="0"/>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463"/>
                                        </p:tgtEl>
                                        <p:attrNameLst>
                                          <p:attrName>style.visibility</p:attrName>
                                        </p:attrNameLst>
                                      </p:cBhvr>
                                      <p:to>
                                        <p:strVal val="visible"/>
                                      </p:to>
                                    </p:set>
                                    <p:animEffect transition="in" filter="barn(inVertical)">
                                      <p:cBhvr>
                                        <p:cTn id="28" dur="500"/>
                                        <p:tgtEl>
                                          <p:spTgt spid="463"/>
                                        </p:tgtEl>
                                      </p:cBhvr>
                                    </p:animEffect>
                                  </p:childTnLst>
                                </p:cTn>
                              </p:par>
                            </p:childTnLst>
                          </p:cTn>
                        </p:par>
                      </p:childTnLst>
                    </p:cTn>
                  </p:par>
                </p:childTnLst>
              </p:cTn>
              <p:nextCondLst>
                <p:cond evt="onClick" delay="0">
                  <p:tgtEl>
                    <p:spTgt spid="456"/>
                  </p:tgtEl>
                </p:cond>
              </p:nextCondLst>
            </p:seq>
            <p:seq concurrent="1" nextAc="seek">
              <p:cTn id="29" restart="whenNotActive" fill="hold" evtFilter="cancelBubble" nodeType="interactiveSeq">
                <p:stCondLst>
                  <p:cond evt="onClick" delay="0">
                    <p:tgtEl>
                      <p:spTgt spid="458"/>
                    </p:tgtEl>
                  </p:cond>
                </p:stCondLst>
                <p:endSync evt="end" delay="0">
                  <p:rtn val="all"/>
                </p:endSync>
                <p:childTnLst>
                  <p:par>
                    <p:cTn id="30" fill="hold">
                      <p:stCondLst>
                        <p:cond delay="0"/>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460"/>
                                        </p:tgtEl>
                                        <p:attrNameLst>
                                          <p:attrName>style.visibility</p:attrName>
                                        </p:attrNameLst>
                                      </p:cBhvr>
                                      <p:to>
                                        <p:strVal val="visible"/>
                                      </p:to>
                                    </p:set>
                                    <p:animEffect transition="in" filter="barn(inVertical)">
                                      <p:cBhvr>
                                        <p:cTn id="34" dur="500"/>
                                        <p:tgtEl>
                                          <p:spTgt spid="460"/>
                                        </p:tgtEl>
                                      </p:cBhvr>
                                    </p:animEffect>
                                  </p:childTnLst>
                                  <p:subTnLst>
                                    <p:audio>
                                      <p:cMediaNode>
                                        <p:cTn display="0" masterRel="sameClick">
                                          <p:stCondLst>
                                            <p:cond evt="begin" delay="0">
                                              <p:tn val="32"/>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458"/>
                  </p:tgtEl>
                </p:cond>
              </p:nextCondLst>
            </p:seq>
            <p:seq concurrent="1" nextAc="seek">
              <p:cTn id="35" restart="whenNotActive" fill="hold" evtFilter="cancelBubble" nodeType="interactiveSeq">
                <p:stCondLst>
                  <p:cond evt="onClick" delay="0">
                    <p:tgtEl>
                      <p:spTgt spid="454"/>
                    </p:tgtEl>
                  </p:cond>
                </p:stCondLst>
                <p:endSync evt="end" delay="0">
                  <p:rtn val="all"/>
                </p:endSync>
                <p:childTnLst>
                  <p:par>
                    <p:cTn id="36" fill="hold">
                      <p:stCondLst>
                        <p:cond delay="0"/>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462"/>
                                        </p:tgtEl>
                                        <p:attrNameLst>
                                          <p:attrName>style.visibility</p:attrName>
                                        </p:attrNameLst>
                                      </p:cBhvr>
                                      <p:to>
                                        <p:strVal val="visible"/>
                                      </p:to>
                                    </p:set>
                                    <p:animEffect transition="in" filter="barn(inVertical)">
                                      <p:cBhvr>
                                        <p:cTn id="40" dur="500"/>
                                        <p:tgtEl>
                                          <p:spTgt spid="462"/>
                                        </p:tgtEl>
                                      </p:cBhvr>
                                    </p:animEffect>
                                  </p:childTnLst>
                                </p:cTn>
                              </p:par>
                            </p:childTnLst>
                          </p:cTn>
                        </p:par>
                      </p:childTnLst>
                    </p:cTn>
                  </p:par>
                </p:childTnLst>
              </p:cTn>
              <p:nextCondLst>
                <p:cond evt="onClick" delay="0">
                  <p:tgtEl>
                    <p:spTgt spid="45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472"/>
        <p:cNvGrpSpPr/>
        <p:nvPr/>
      </p:nvGrpSpPr>
      <p:grpSpPr>
        <a:xfrm>
          <a:off x="0" y="0"/>
          <a:ext cx="0" cy="0"/>
          <a:chOff x="0" y="0"/>
          <a:chExt cx="0" cy="0"/>
        </a:xfrm>
      </p:grpSpPr>
      <p:sp>
        <p:nvSpPr>
          <p:cNvPr id="449" name="Arrow: Pentagon 448">
            <a:extLst>
              <a:ext uri="{FF2B5EF4-FFF2-40B4-BE49-F238E27FC236}">
                <a16:creationId xmlns:a16="http://schemas.microsoft.com/office/drawing/2014/main" id="{52D6F73D-82FC-DD2E-E9CE-A483A64A5C92}"/>
              </a:ext>
            </a:extLst>
          </p:cNvPr>
          <p:cNvSpPr/>
          <p:nvPr/>
        </p:nvSpPr>
        <p:spPr>
          <a:xfrm>
            <a:off x="349404" y="518504"/>
            <a:ext cx="7976839" cy="944137"/>
          </a:xfrm>
          <a:prstGeom prst="homePlate">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000">
                <a:solidFill>
                  <a:schemeClr val="tx1"/>
                </a:solidFill>
              </a:rPr>
              <a:t>Câu </a:t>
            </a:r>
            <a:r>
              <a:rPr lang="en-US" sz="2000">
                <a:solidFill>
                  <a:schemeClr val="tx1"/>
                </a:solidFill>
              </a:rPr>
              <a:t>2</a:t>
            </a:r>
            <a:r>
              <a:rPr lang="vi-VN" sz="2000">
                <a:solidFill>
                  <a:schemeClr val="tx1"/>
                </a:solidFill>
              </a:rPr>
              <a:t>. Lưu huỳnh không có ứng dụng trong</a:t>
            </a:r>
            <a:endParaRPr lang="en-US" sz="2000">
              <a:solidFill>
                <a:schemeClr val="tx1"/>
              </a:solidFill>
            </a:endParaRPr>
          </a:p>
        </p:txBody>
      </p:sp>
      <p:grpSp>
        <p:nvGrpSpPr>
          <p:cNvPr id="452" name="A">
            <a:extLst>
              <a:ext uri="{FF2B5EF4-FFF2-40B4-BE49-F238E27FC236}">
                <a16:creationId xmlns:a16="http://schemas.microsoft.com/office/drawing/2014/main" id="{687B5E4B-48A1-4651-BC35-FA38532CEF0F}"/>
              </a:ext>
            </a:extLst>
          </p:cNvPr>
          <p:cNvGrpSpPr/>
          <p:nvPr/>
        </p:nvGrpSpPr>
        <p:grpSpPr>
          <a:xfrm>
            <a:off x="1070484" y="1763339"/>
            <a:ext cx="3318429" cy="864612"/>
            <a:chOff x="1070484" y="1763339"/>
            <a:chExt cx="3318429" cy="864612"/>
          </a:xfrm>
        </p:grpSpPr>
        <p:grpSp>
          <p:nvGrpSpPr>
            <p:cNvPr id="21" name="Group 20">
              <a:extLst>
                <a:ext uri="{FF2B5EF4-FFF2-40B4-BE49-F238E27FC236}">
                  <a16:creationId xmlns:a16="http://schemas.microsoft.com/office/drawing/2014/main" id="{1D03DAFE-B80A-AD3E-EB2E-FC042FCAB9C9}"/>
                </a:ext>
              </a:extLst>
            </p:cNvPr>
            <p:cNvGrpSpPr/>
            <p:nvPr/>
          </p:nvGrpSpPr>
          <p:grpSpPr>
            <a:xfrm>
              <a:off x="1070484" y="1763339"/>
              <a:ext cx="861600" cy="864612"/>
              <a:chOff x="1070484" y="1763339"/>
              <a:chExt cx="861600" cy="864612"/>
            </a:xfrm>
          </p:grpSpPr>
          <p:pic>
            <p:nvPicPr>
              <p:cNvPr id="482" name="Google Shape;482;p51"/>
              <p:cNvPicPr preferRelativeResize="0"/>
              <p:nvPr/>
            </p:nvPicPr>
            <p:blipFill>
              <a:blip r:embed="rId4">
                <a:alphaModFix/>
              </a:blip>
              <a:stretch>
                <a:fillRect/>
              </a:stretch>
            </p:blipFill>
            <p:spPr>
              <a:xfrm>
                <a:off x="1070484" y="1763339"/>
                <a:ext cx="861600" cy="864612"/>
              </a:xfrm>
              <a:prstGeom prst="rect">
                <a:avLst/>
              </a:prstGeom>
              <a:noFill/>
              <a:ln>
                <a:noFill/>
              </a:ln>
            </p:spPr>
          </p:pic>
          <p:sp>
            <p:nvSpPr>
              <p:cNvPr id="20" name="TextBox 19">
                <a:extLst>
                  <a:ext uri="{FF2B5EF4-FFF2-40B4-BE49-F238E27FC236}">
                    <a16:creationId xmlns:a16="http://schemas.microsoft.com/office/drawing/2014/main" id="{850A8B51-E699-E0EB-E017-A4783368C5ED}"/>
                  </a:ext>
                </a:extLst>
              </p:cNvPr>
              <p:cNvSpPr txBox="1"/>
              <p:nvPr/>
            </p:nvSpPr>
            <p:spPr>
              <a:xfrm>
                <a:off x="1211765" y="1858537"/>
                <a:ext cx="617034" cy="646331"/>
              </a:xfrm>
              <a:prstGeom prst="rect">
                <a:avLst/>
              </a:prstGeom>
              <a:noFill/>
            </p:spPr>
            <p:txBody>
              <a:bodyPr wrap="square" rtlCol="0">
                <a:spAutoFit/>
              </a:bodyPr>
              <a:lstStyle/>
              <a:p>
                <a:r>
                  <a:rPr lang="en-US" sz="3600" b="1">
                    <a:solidFill>
                      <a:srgbClr val="9A26E7"/>
                    </a:solidFill>
                  </a:rPr>
                  <a:t>A</a:t>
                </a:r>
              </a:p>
            </p:txBody>
          </p:sp>
        </p:grpSp>
        <p:sp>
          <p:nvSpPr>
            <p:cNvPr id="451" name="TextBox 450">
              <a:extLst>
                <a:ext uri="{FF2B5EF4-FFF2-40B4-BE49-F238E27FC236}">
                  <a16:creationId xmlns:a16="http://schemas.microsoft.com/office/drawing/2014/main" id="{BB1BB37A-EE03-C892-AA01-323BE92E18AD}"/>
                </a:ext>
              </a:extLst>
            </p:cNvPr>
            <p:cNvSpPr txBox="1"/>
            <p:nvPr/>
          </p:nvSpPr>
          <p:spPr>
            <a:xfrm>
              <a:off x="1930528" y="1981647"/>
              <a:ext cx="2458385" cy="400110"/>
            </a:xfrm>
            <a:prstGeom prst="rect">
              <a:avLst/>
            </a:prstGeom>
            <a:noFill/>
          </p:spPr>
          <p:txBody>
            <a:bodyPr wrap="square">
              <a:spAutoFit/>
            </a:bodyPr>
            <a:lstStyle/>
            <a:p>
              <a:r>
                <a:rPr lang="es-ES" sz="2000"/>
                <a:t>làm cao su lưu hóa.</a:t>
              </a:r>
              <a:endParaRPr lang="en-US" sz="2000"/>
            </a:p>
          </p:txBody>
        </p:sp>
      </p:grpSp>
      <p:grpSp>
        <p:nvGrpSpPr>
          <p:cNvPr id="454" name="B">
            <a:extLst>
              <a:ext uri="{FF2B5EF4-FFF2-40B4-BE49-F238E27FC236}">
                <a16:creationId xmlns:a16="http://schemas.microsoft.com/office/drawing/2014/main" id="{AD253806-A0FC-8B00-6E90-AC42D180274D}"/>
              </a:ext>
            </a:extLst>
          </p:cNvPr>
          <p:cNvGrpSpPr/>
          <p:nvPr/>
        </p:nvGrpSpPr>
        <p:grpSpPr>
          <a:xfrm>
            <a:off x="1070484" y="3372831"/>
            <a:ext cx="3501515" cy="864612"/>
            <a:chOff x="1070484" y="3372831"/>
            <a:chExt cx="3501515" cy="864612"/>
          </a:xfrm>
        </p:grpSpPr>
        <p:grpSp>
          <p:nvGrpSpPr>
            <p:cNvPr id="22" name="Group 21">
              <a:extLst>
                <a:ext uri="{FF2B5EF4-FFF2-40B4-BE49-F238E27FC236}">
                  <a16:creationId xmlns:a16="http://schemas.microsoft.com/office/drawing/2014/main" id="{C9C7A0CA-45F1-0525-7A1A-3E9C273D765E}"/>
                </a:ext>
              </a:extLst>
            </p:cNvPr>
            <p:cNvGrpSpPr/>
            <p:nvPr/>
          </p:nvGrpSpPr>
          <p:grpSpPr>
            <a:xfrm>
              <a:off x="1070484" y="3372831"/>
              <a:ext cx="861600" cy="864612"/>
              <a:chOff x="1070484" y="1763339"/>
              <a:chExt cx="861600" cy="864612"/>
            </a:xfrm>
          </p:grpSpPr>
          <p:pic>
            <p:nvPicPr>
              <p:cNvPr id="23" name="Google Shape;482;p51">
                <a:extLst>
                  <a:ext uri="{FF2B5EF4-FFF2-40B4-BE49-F238E27FC236}">
                    <a16:creationId xmlns:a16="http://schemas.microsoft.com/office/drawing/2014/main" id="{F57BA74A-919F-075D-6E63-A63D65972A75}"/>
                  </a:ext>
                </a:extLst>
              </p:cNvPr>
              <p:cNvPicPr preferRelativeResize="0"/>
              <p:nvPr/>
            </p:nvPicPr>
            <p:blipFill>
              <a:blip r:embed="rId4">
                <a:alphaModFix/>
              </a:blip>
              <a:stretch>
                <a:fillRect/>
              </a:stretch>
            </p:blipFill>
            <p:spPr>
              <a:xfrm>
                <a:off x="1070484" y="1763339"/>
                <a:ext cx="861600" cy="864612"/>
              </a:xfrm>
              <a:prstGeom prst="rect">
                <a:avLst/>
              </a:prstGeom>
              <a:noFill/>
              <a:ln>
                <a:noFill/>
              </a:ln>
            </p:spPr>
          </p:pic>
          <p:sp>
            <p:nvSpPr>
              <p:cNvPr id="24" name="TextBox 23">
                <a:extLst>
                  <a:ext uri="{FF2B5EF4-FFF2-40B4-BE49-F238E27FC236}">
                    <a16:creationId xmlns:a16="http://schemas.microsoft.com/office/drawing/2014/main" id="{A072755A-9D26-E0C0-DE06-767A94777063}"/>
                  </a:ext>
                </a:extLst>
              </p:cNvPr>
              <p:cNvSpPr txBox="1"/>
              <p:nvPr/>
            </p:nvSpPr>
            <p:spPr>
              <a:xfrm>
                <a:off x="1211765" y="1858537"/>
                <a:ext cx="617034" cy="646331"/>
              </a:xfrm>
              <a:prstGeom prst="rect">
                <a:avLst/>
              </a:prstGeom>
              <a:noFill/>
            </p:spPr>
            <p:txBody>
              <a:bodyPr wrap="square" rtlCol="0">
                <a:spAutoFit/>
              </a:bodyPr>
              <a:lstStyle/>
              <a:p>
                <a:r>
                  <a:rPr lang="en-US" sz="3600" b="1">
                    <a:solidFill>
                      <a:srgbClr val="9A26E7"/>
                    </a:solidFill>
                  </a:rPr>
                  <a:t>B</a:t>
                </a:r>
              </a:p>
            </p:txBody>
          </p:sp>
        </p:grpSp>
        <p:sp>
          <p:nvSpPr>
            <p:cNvPr id="453" name="TextBox 452">
              <a:extLst>
                <a:ext uri="{FF2B5EF4-FFF2-40B4-BE49-F238E27FC236}">
                  <a16:creationId xmlns:a16="http://schemas.microsoft.com/office/drawing/2014/main" id="{89B117D9-9A0E-8951-93F9-466929A8E11A}"/>
                </a:ext>
              </a:extLst>
            </p:cNvPr>
            <p:cNvSpPr txBox="1"/>
            <p:nvPr/>
          </p:nvSpPr>
          <p:spPr>
            <a:xfrm>
              <a:off x="1930528" y="3605082"/>
              <a:ext cx="2641471" cy="400110"/>
            </a:xfrm>
            <a:prstGeom prst="rect">
              <a:avLst/>
            </a:prstGeom>
            <a:noFill/>
          </p:spPr>
          <p:txBody>
            <a:bodyPr wrap="square">
              <a:spAutoFit/>
            </a:bodyPr>
            <a:lstStyle/>
            <a:p>
              <a:r>
                <a:rPr lang="vi-VN" sz="2000"/>
                <a:t>sản xuất dược phẩm.</a:t>
              </a:r>
              <a:endParaRPr lang="en-US" sz="2000"/>
            </a:p>
          </p:txBody>
        </p:sp>
      </p:grpSp>
      <p:grpSp>
        <p:nvGrpSpPr>
          <p:cNvPr id="456" name="C">
            <a:extLst>
              <a:ext uri="{FF2B5EF4-FFF2-40B4-BE49-F238E27FC236}">
                <a16:creationId xmlns:a16="http://schemas.microsoft.com/office/drawing/2014/main" id="{D093E490-D493-6135-BB0F-14D345183B4B}"/>
              </a:ext>
            </a:extLst>
          </p:cNvPr>
          <p:cNvGrpSpPr/>
          <p:nvPr/>
        </p:nvGrpSpPr>
        <p:grpSpPr>
          <a:xfrm>
            <a:off x="5044035" y="1763339"/>
            <a:ext cx="3452264" cy="864612"/>
            <a:chOff x="5044035" y="1763339"/>
            <a:chExt cx="3452264" cy="864612"/>
          </a:xfrm>
        </p:grpSpPr>
        <p:grpSp>
          <p:nvGrpSpPr>
            <p:cNvPr id="25" name="Group 24">
              <a:extLst>
                <a:ext uri="{FF2B5EF4-FFF2-40B4-BE49-F238E27FC236}">
                  <a16:creationId xmlns:a16="http://schemas.microsoft.com/office/drawing/2014/main" id="{83699582-C88A-F1A9-093C-2682490E96A4}"/>
                </a:ext>
              </a:extLst>
            </p:cNvPr>
            <p:cNvGrpSpPr/>
            <p:nvPr/>
          </p:nvGrpSpPr>
          <p:grpSpPr>
            <a:xfrm>
              <a:off x="5044035" y="1763339"/>
              <a:ext cx="861600" cy="864612"/>
              <a:chOff x="1070484" y="1763339"/>
              <a:chExt cx="861600" cy="864612"/>
            </a:xfrm>
          </p:grpSpPr>
          <p:pic>
            <p:nvPicPr>
              <p:cNvPr id="26" name="Google Shape;482;p51">
                <a:extLst>
                  <a:ext uri="{FF2B5EF4-FFF2-40B4-BE49-F238E27FC236}">
                    <a16:creationId xmlns:a16="http://schemas.microsoft.com/office/drawing/2014/main" id="{81875A95-7DE8-1CCC-A4F4-2ECC0E3EE2F2}"/>
                  </a:ext>
                </a:extLst>
              </p:cNvPr>
              <p:cNvPicPr preferRelativeResize="0"/>
              <p:nvPr/>
            </p:nvPicPr>
            <p:blipFill>
              <a:blip r:embed="rId4">
                <a:alphaModFix/>
              </a:blip>
              <a:stretch>
                <a:fillRect/>
              </a:stretch>
            </p:blipFill>
            <p:spPr>
              <a:xfrm>
                <a:off x="1070484" y="1763339"/>
                <a:ext cx="861600" cy="864612"/>
              </a:xfrm>
              <a:prstGeom prst="rect">
                <a:avLst/>
              </a:prstGeom>
              <a:noFill/>
              <a:ln>
                <a:noFill/>
              </a:ln>
            </p:spPr>
          </p:pic>
          <p:sp>
            <p:nvSpPr>
              <p:cNvPr id="27" name="TextBox 26">
                <a:extLst>
                  <a:ext uri="{FF2B5EF4-FFF2-40B4-BE49-F238E27FC236}">
                    <a16:creationId xmlns:a16="http://schemas.microsoft.com/office/drawing/2014/main" id="{3D3FE7FE-9172-8E42-F6CD-0F8FFE83DFE0}"/>
                  </a:ext>
                </a:extLst>
              </p:cNvPr>
              <p:cNvSpPr txBox="1"/>
              <p:nvPr/>
            </p:nvSpPr>
            <p:spPr>
              <a:xfrm>
                <a:off x="1211765" y="1858537"/>
                <a:ext cx="617034" cy="646331"/>
              </a:xfrm>
              <a:prstGeom prst="rect">
                <a:avLst/>
              </a:prstGeom>
              <a:noFill/>
            </p:spPr>
            <p:txBody>
              <a:bodyPr wrap="square" rtlCol="0">
                <a:spAutoFit/>
              </a:bodyPr>
              <a:lstStyle/>
              <a:p>
                <a:r>
                  <a:rPr lang="en-US" sz="3600" b="1">
                    <a:solidFill>
                      <a:srgbClr val="9A26E7"/>
                    </a:solidFill>
                  </a:rPr>
                  <a:t>C</a:t>
                </a:r>
              </a:p>
            </p:txBody>
          </p:sp>
        </p:grpSp>
        <p:sp>
          <p:nvSpPr>
            <p:cNvPr id="455" name="TextBox 454">
              <a:extLst>
                <a:ext uri="{FF2B5EF4-FFF2-40B4-BE49-F238E27FC236}">
                  <a16:creationId xmlns:a16="http://schemas.microsoft.com/office/drawing/2014/main" id="{E98B2AC2-7766-9556-791D-632C77419703}"/>
                </a:ext>
              </a:extLst>
            </p:cNvPr>
            <p:cNvSpPr txBox="1"/>
            <p:nvPr/>
          </p:nvSpPr>
          <p:spPr>
            <a:xfrm>
              <a:off x="5905634" y="1981647"/>
              <a:ext cx="2590665" cy="400110"/>
            </a:xfrm>
            <a:prstGeom prst="rect">
              <a:avLst/>
            </a:prstGeom>
            <a:noFill/>
          </p:spPr>
          <p:txBody>
            <a:bodyPr wrap="square">
              <a:spAutoFit/>
            </a:bodyPr>
            <a:lstStyle/>
            <a:p>
              <a:r>
                <a:rPr lang="en-US" sz="2000"/>
                <a:t>sản xuất pháo hoa.</a:t>
              </a:r>
            </a:p>
          </p:txBody>
        </p:sp>
      </p:grpSp>
      <p:grpSp>
        <p:nvGrpSpPr>
          <p:cNvPr id="458" name="D">
            <a:extLst>
              <a:ext uri="{FF2B5EF4-FFF2-40B4-BE49-F238E27FC236}">
                <a16:creationId xmlns:a16="http://schemas.microsoft.com/office/drawing/2014/main" id="{1AFF806F-E4B4-9C0F-4088-A97475E04C7A}"/>
              </a:ext>
            </a:extLst>
          </p:cNvPr>
          <p:cNvGrpSpPr/>
          <p:nvPr/>
        </p:nvGrpSpPr>
        <p:grpSpPr>
          <a:xfrm>
            <a:off x="5044035" y="3372831"/>
            <a:ext cx="3282208" cy="864612"/>
            <a:chOff x="5044035" y="3372831"/>
            <a:chExt cx="3282208" cy="864612"/>
          </a:xfrm>
        </p:grpSpPr>
        <p:grpSp>
          <p:nvGrpSpPr>
            <p:cNvPr id="28" name="Group 27">
              <a:extLst>
                <a:ext uri="{FF2B5EF4-FFF2-40B4-BE49-F238E27FC236}">
                  <a16:creationId xmlns:a16="http://schemas.microsoft.com/office/drawing/2014/main" id="{0949C4EB-7F30-B2C1-511D-6F9165CF978B}"/>
                </a:ext>
              </a:extLst>
            </p:cNvPr>
            <p:cNvGrpSpPr/>
            <p:nvPr/>
          </p:nvGrpSpPr>
          <p:grpSpPr>
            <a:xfrm>
              <a:off x="5044035" y="3372831"/>
              <a:ext cx="861600" cy="864612"/>
              <a:chOff x="1070484" y="1763339"/>
              <a:chExt cx="861600" cy="864612"/>
            </a:xfrm>
          </p:grpSpPr>
          <p:pic>
            <p:nvPicPr>
              <p:cNvPr id="29" name="Google Shape;482;p51">
                <a:extLst>
                  <a:ext uri="{FF2B5EF4-FFF2-40B4-BE49-F238E27FC236}">
                    <a16:creationId xmlns:a16="http://schemas.microsoft.com/office/drawing/2014/main" id="{074FCC56-0450-408E-5AAD-8D58D21F469D}"/>
                  </a:ext>
                </a:extLst>
              </p:cNvPr>
              <p:cNvPicPr preferRelativeResize="0"/>
              <p:nvPr/>
            </p:nvPicPr>
            <p:blipFill>
              <a:blip r:embed="rId4">
                <a:alphaModFix/>
              </a:blip>
              <a:stretch>
                <a:fillRect/>
              </a:stretch>
            </p:blipFill>
            <p:spPr>
              <a:xfrm>
                <a:off x="1070484" y="1763339"/>
                <a:ext cx="861600" cy="864612"/>
              </a:xfrm>
              <a:prstGeom prst="rect">
                <a:avLst/>
              </a:prstGeom>
              <a:noFill/>
              <a:ln>
                <a:noFill/>
              </a:ln>
            </p:spPr>
          </p:pic>
          <p:sp>
            <p:nvSpPr>
              <p:cNvPr id="30" name="TextBox 29">
                <a:extLst>
                  <a:ext uri="{FF2B5EF4-FFF2-40B4-BE49-F238E27FC236}">
                    <a16:creationId xmlns:a16="http://schemas.microsoft.com/office/drawing/2014/main" id="{A4828392-A12D-741E-7613-8D6EA92F2AC5}"/>
                  </a:ext>
                </a:extLst>
              </p:cNvPr>
              <p:cNvSpPr txBox="1"/>
              <p:nvPr/>
            </p:nvSpPr>
            <p:spPr>
              <a:xfrm>
                <a:off x="1211765" y="1858537"/>
                <a:ext cx="617034" cy="646331"/>
              </a:xfrm>
              <a:prstGeom prst="rect">
                <a:avLst/>
              </a:prstGeom>
              <a:noFill/>
            </p:spPr>
            <p:txBody>
              <a:bodyPr wrap="square" rtlCol="0">
                <a:spAutoFit/>
              </a:bodyPr>
              <a:lstStyle/>
              <a:p>
                <a:r>
                  <a:rPr lang="en-US" sz="3600" b="1">
                    <a:solidFill>
                      <a:srgbClr val="9A26E7"/>
                    </a:solidFill>
                  </a:rPr>
                  <a:t>D</a:t>
                </a:r>
              </a:p>
            </p:txBody>
          </p:sp>
        </p:grpSp>
        <p:sp>
          <p:nvSpPr>
            <p:cNvPr id="457" name="TextBox 456">
              <a:extLst>
                <a:ext uri="{FF2B5EF4-FFF2-40B4-BE49-F238E27FC236}">
                  <a16:creationId xmlns:a16="http://schemas.microsoft.com/office/drawing/2014/main" id="{84FC57CA-D900-D848-4271-AA07DCD8EE25}"/>
                </a:ext>
              </a:extLst>
            </p:cNvPr>
            <p:cNvSpPr txBox="1"/>
            <p:nvPr/>
          </p:nvSpPr>
          <p:spPr>
            <a:xfrm>
              <a:off x="5905635" y="3591139"/>
              <a:ext cx="2420608" cy="400110"/>
            </a:xfrm>
            <a:prstGeom prst="rect">
              <a:avLst/>
            </a:prstGeom>
            <a:noFill/>
          </p:spPr>
          <p:txBody>
            <a:bodyPr wrap="square">
              <a:spAutoFit/>
            </a:bodyPr>
            <a:lstStyle/>
            <a:p>
              <a:r>
                <a:rPr lang="en-US" sz="2000"/>
                <a:t>khử chua đất trồng.</a:t>
              </a:r>
            </a:p>
          </p:txBody>
        </p:sp>
      </p:grpSp>
      <p:cxnSp>
        <p:nvCxnSpPr>
          <p:cNvPr id="460" name="Đúng">
            <a:extLst>
              <a:ext uri="{FF2B5EF4-FFF2-40B4-BE49-F238E27FC236}">
                <a16:creationId xmlns:a16="http://schemas.microsoft.com/office/drawing/2014/main" id="{D98926C8-6F58-3C0F-011C-58137BC89BCD}"/>
              </a:ext>
            </a:extLst>
          </p:cNvPr>
          <p:cNvCxnSpPr>
            <a:cxnSpLocks/>
          </p:cNvCxnSpPr>
          <p:nvPr/>
        </p:nvCxnSpPr>
        <p:spPr>
          <a:xfrm>
            <a:off x="5044035" y="4371277"/>
            <a:ext cx="3116985" cy="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61" name="Sai 1">
            <a:extLst>
              <a:ext uri="{FF2B5EF4-FFF2-40B4-BE49-F238E27FC236}">
                <a16:creationId xmlns:a16="http://schemas.microsoft.com/office/drawing/2014/main" id="{DB06D0C4-DEE3-6B89-1CFD-EA7EB0C9F702}"/>
              </a:ext>
            </a:extLst>
          </p:cNvPr>
          <p:cNvCxnSpPr>
            <a:cxnSpLocks/>
          </p:cNvCxnSpPr>
          <p:nvPr/>
        </p:nvCxnSpPr>
        <p:spPr>
          <a:xfrm>
            <a:off x="929235" y="2724614"/>
            <a:ext cx="3383685"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2" name="Sai 2">
            <a:extLst>
              <a:ext uri="{FF2B5EF4-FFF2-40B4-BE49-F238E27FC236}">
                <a16:creationId xmlns:a16="http://schemas.microsoft.com/office/drawing/2014/main" id="{BD86D6B2-B950-F5A4-238A-B611DFA29A51}"/>
              </a:ext>
            </a:extLst>
          </p:cNvPr>
          <p:cNvCxnSpPr>
            <a:cxnSpLocks/>
          </p:cNvCxnSpPr>
          <p:nvPr/>
        </p:nvCxnSpPr>
        <p:spPr>
          <a:xfrm>
            <a:off x="929235" y="4371277"/>
            <a:ext cx="3383685"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3" name="Sai 3">
            <a:extLst>
              <a:ext uri="{FF2B5EF4-FFF2-40B4-BE49-F238E27FC236}">
                <a16:creationId xmlns:a16="http://schemas.microsoft.com/office/drawing/2014/main" id="{4DA9BB98-46F7-476C-38DA-71D422BF6764}"/>
              </a:ext>
            </a:extLst>
          </p:cNvPr>
          <p:cNvCxnSpPr>
            <a:cxnSpLocks/>
          </p:cNvCxnSpPr>
          <p:nvPr/>
        </p:nvCxnSpPr>
        <p:spPr>
          <a:xfrm>
            <a:off x="5044035" y="2724614"/>
            <a:ext cx="3116985"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Freeform 2">
            <a:hlinkClick r:id="rId5" action="ppaction://hlinksldjump"/>
            <a:extLst>
              <a:ext uri="{FF2B5EF4-FFF2-40B4-BE49-F238E27FC236}">
                <a16:creationId xmlns:a16="http://schemas.microsoft.com/office/drawing/2014/main" id="{26064A3B-1F82-387E-F256-D9ECFBB3713E}"/>
              </a:ext>
            </a:extLst>
          </p:cNvPr>
          <p:cNvSpPr/>
          <p:nvPr/>
        </p:nvSpPr>
        <p:spPr>
          <a:xfrm>
            <a:off x="7581899" y="456801"/>
            <a:ext cx="914400" cy="1005840"/>
          </a:xfrm>
          <a:custGeom>
            <a:avLst/>
            <a:gdLst/>
            <a:ahLst/>
            <a:cxnLst/>
            <a:rect l="l" t="t" r="r" b="b"/>
            <a:pathLst>
              <a:path w="3634740" h="4114800">
                <a:moveTo>
                  <a:pt x="0" y="0"/>
                </a:moveTo>
                <a:lnTo>
                  <a:pt x="3634740" y="0"/>
                </a:lnTo>
                <a:lnTo>
                  <a:pt x="3634740"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457200">
              <a:buClrTx/>
            </a:pPr>
            <a:endParaRPr lang="en-US" sz="900" kern="1200">
              <a:solidFill>
                <a:prstClr val="black"/>
              </a:solidFill>
              <a:latin typeface="Calibri"/>
              <a:ea typeface="+mn-ea"/>
              <a:cs typeface="+mn-cs"/>
            </a:endParaRPr>
          </a:p>
        </p:txBody>
      </p:sp>
    </p:spTree>
    <p:extLst>
      <p:ext uri="{BB962C8B-B14F-4D97-AF65-F5344CB8AC3E}">
        <p14:creationId xmlns:p14="http://schemas.microsoft.com/office/powerpoint/2010/main" val="3497286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52"/>
                                        </p:tgtEl>
                                        <p:attrNameLst>
                                          <p:attrName>style.visibility</p:attrName>
                                        </p:attrNameLst>
                                      </p:cBhvr>
                                      <p:to>
                                        <p:strVal val="visible"/>
                                      </p:to>
                                    </p:set>
                                    <p:animEffect transition="in" filter="wipe(left)">
                                      <p:cBhvr>
                                        <p:cTn id="7" dur="500"/>
                                        <p:tgtEl>
                                          <p:spTgt spid="452"/>
                                        </p:tgtEl>
                                      </p:cBhvr>
                                    </p:animEffect>
                                  </p:childTnLst>
                                </p:cTn>
                              </p:par>
                              <p:par>
                                <p:cTn id="8" presetID="22" presetClass="entr" presetSubtype="8" fill="hold" nodeType="withEffect">
                                  <p:stCondLst>
                                    <p:cond delay="0"/>
                                  </p:stCondLst>
                                  <p:childTnLst>
                                    <p:set>
                                      <p:cBhvr>
                                        <p:cTn id="9" dur="1" fill="hold">
                                          <p:stCondLst>
                                            <p:cond delay="0"/>
                                          </p:stCondLst>
                                        </p:cTn>
                                        <p:tgtEl>
                                          <p:spTgt spid="456"/>
                                        </p:tgtEl>
                                        <p:attrNameLst>
                                          <p:attrName>style.visibility</p:attrName>
                                        </p:attrNameLst>
                                      </p:cBhvr>
                                      <p:to>
                                        <p:strVal val="visible"/>
                                      </p:to>
                                    </p:set>
                                    <p:animEffect transition="in" filter="wipe(left)">
                                      <p:cBhvr>
                                        <p:cTn id="10" dur="500"/>
                                        <p:tgtEl>
                                          <p:spTgt spid="456"/>
                                        </p:tgtEl>
                                      </p:cBhvr>
                                    </p:animEffect>
                                  </p:childTnLst>
                                </p:cTn>
                              </p:par>
                              <p:par>
                                <p:cTn id="11" presetID="22" presetClass="entr" presetSubtype="8" fill="hold" nodeType="withEffect">
                                  <p:stCondLst>
                                    <p:cond delay="0"/>
                                  </p:stCondLst>
                                  <p:childTnLst>
                                    <p:set>
                                      <p:cBhvr>
                                        <p:cTn id="12" dur="1" fill="hold">
                                          <p:stCondLst>
                                            <p:cond delay="0"/>
                                          </p:stCondLst>
                                        </p:cTn>
                                        <p:tgtEl>
                                          <p:spTgt spid="454"/>
                                        </p:tgtEl>
                                        <p:attrNameLst>
                                          <p:attrName>style.visibility</p:attrName>
                                        </p:attrNameLst>
                                      </p:cBhvr>
                                      <p:to>
                                        <p:strVal val="visible"/>
                                      </p:to>
                                    </p:set>
                                    <p:animEffect transition="in" filter="wipe(left)">
                                      <p:cBhvr>
                                        <p:cTn id="13" dur="500"/>
                                        <p:tgtEl>
                                          <p:spTgt spid="454"/>
                                        </p:tgtEl>
                                      </p:cBhvr>
                                    </p:animEffect>
                                  </p:childTnLst>
                                </p:cTn>
                              </p:par>
                              <p:par>
                                <p:cTn id="14" presetID="22" presetClass="entr" presetSubtype="8" fill="hold" nodeType="withEffect">
                                  <p:stCondLst>
                                    <p:cond delay="0"/>
                                  </p:stCondLst>
                                  <p:childTnLst>
                                    <p:set>
                                      <p:cBhvr>
                                        <p:cTn id="15" dur="1" fill="hold">
                                          <p:stCondLst>
                                            <p:cond delay="0"/>
                                          </p:stCondLst>
                                        </p:cTn>
                                        <p:tgtEl>
                                          <p:spTgt spid="458"/>
                                        </p:tgtEl>
                                        <p:attrNameLst>
                                          <p:attrName>style.visibility</p:attrName>
                                        </p:attrNameLst>
                                      </p:cBhvr>
                                      <p:to>
                                        <p:strVal val="visible"/>
                                      </p:to>
                                    </p:set>
                                    <p:animEffect transition="in" filter="wipe(left)">
                                      <p:cBhvr>
                                        <p:cTn id="16" dur="500"/>
                                        <p:tgtEl>
                                          <p:spTgt spid="45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452"/>
                    </p:tgtEl>
                  </p:cond>
                </p:stCondLst>
                <p:endSync evt="end" delay="0">
                  <p:rtn val="all"/>
                </p:endSync>
                <p:childTnLst>
                  <p:par>
                    <p:cTn id="18" fill="hold">
                      <p:stCondLst>
                        <p:cond delay="0"/>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61"/>
                                        </p:tgtEl>
                                        <p:attrNameLst>
                                          <p:attrName>style.visibility</p:attrName>
                                        </p:attrNameLst>
                                      </p:cBhvr>
                                      <p:to>
                                        <p:strVal val="visible"/>
                                      </p:to>
                                    </p:set>
                                    <p:animEffect transition="in" filter="barn(inVertical)">
                                      <p:cBhvr>
                                        <p:cTn id="22" dur="500"/>
                                        <p:tgtEl>
                                          <p:spTgt spid="461"/>
                                        </p:tgtEl>
                                      </p:cBhvr>
                                    </p:animEffect>
                                  </p:childTnLst>
                                </p:cTn>
                              </p:par>
                            </p:childTnLst>
                          </p:cTn>
                        </p:par>
                      </p:childTnLst>
                    </p:cTn>
                  </p:par>
                </p:childTnLst>
              </p:cTn>
              <p:nextCondLst>
                <p:cond evt="onClick" delay="0">
                  <p:tgtEl>
                    <p:spTgt spid="452"/>
                  </p:tgtEl>
                </p:cond>
              </p:nextCondLst>
            </p:seq>
            <p:seq concurrent="1" nextAc="seek">
              <p:cTn id="23" restart="whenNotActive" fill="hold" evtFilter="cancelBubble" nodeType="interactiveSeq">
                <p:stCondLst>
                  <p:cond evt="onClick" delay="0">
                    <p:tgtEl>
                      <p:spTgt spid="456"/>
                    </p:tgtEl>
                  </p:cond>
                </p:stCondLst>
                <p:endSync evt="end" delay="0">
                  <p:rtn val="all"/>
                </p:endSync>
                <p:childTnLst>
                  <p:par>
                    <p:cTn id="24" fill="hold">
                      <p:stCondLst>
                        <p:cond delay="0"/>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463"/>
                                        </p:tgtEl>
                                        <p:attrNameLst>
                                          <p:attrName>style.visibility</p:attrName>
                                        </p:attrNameLst>
                                      </p:cBhvr>
                                      <p:to>
                                        <p:strVal val="visible"/>
                                      </p:to>
                                    </p:set>
                                    <p:animEffect transition="in" filter="barn(inVertical)">
                                      <p:cBhvr>
                                        <p:cTn id="28" dur="500"/>
                                        <p:tgtEl>
                                          <p:spTgt spid="463"/>
                                        </p:tgtEl>
                                      </p:cBhvr>
                                    </p:animEffect>
                                  </p:childTnLst>
                                </p:cTn>
                              </p:par>
                            </p:childTnLst>
                          </p:cTn>
                        </p:par>
                      </p:childTnLst>
                    </p:cTn>
                  </p:par>
                </p:childTnLst>
              </p:cTn>
              <p:nextCondLst>
                <p:cond evt="onClick" delay="0">
                  <p:tgtEl>
                    <p:spTgt spid="456"/>
                  </p:tgtEl>
                </p:cond>
              </p:nextCondLst>
            </p:seq>
            <p:seq concurrent="1" nextAc="seek">
              <p:cTn id="29" restart="whenNotActive" fill="hold" evtFilter="cancelBubble" nodeType="interactiveSeq">
                <p:stCondLst>
                  <p:cond evt="onClick" delay="0">
                    <p:tgtEl>
                      <p:spTgt spid="458"/>
                    </p:tgtEl>
                  </p:cond>
                </p:stCondLst>
                <p:endSync evt="end" delay="0">
                  <p:rtn val="all"/>
                </p:endSync>
                <p:childTnLst>
                  <p:par>
                    <p:cTn id="30" fill="hold">
                      <p:stCondLst>
                        <p:cond delay="0"/>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460"/>
                                        </p:tgtEl>
                                        <p:attrNameLst>
                                          <p:attrName>style.visibility</p:attrName>
                                        </p:attrNameLst>
                                      </p:cBhvr>
                                      <p:to>
                                        <p:strVal val="visible"/>
                                      </p:to>
                                    </p:set>
                                    <p:animEffect transition="in" filter="barn(inVertical)">
                                      <p:cBhvr>
                                        <p:cTn id="34" dur="500"/>
                                        <p:tgtEl>
                                          <p:spTgt spid="460"/>
                                        </p:tgtEl>
                                      </p:cBhvr>
                                    </p:animEffect>
                                  </p:childTnLst>
                                  <p:subTnLst>
                                    <p:audio>
                                      <p:cMediaNode>
                                        <p:cTn display="0" masterRel="sameClick">
                                          <p:stCondLst>
                                            <p:cond evt="begin" delay="0">
                                              <p:tn val="32"/>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458"/>
                  </p:tgtEl>
                </p:cond>
              </p:nextCondLst>
            </p:seq>
            <p:seq concurrent="1" nextAc="seek">
              <p:cTn id="35" restart="whenNotActive" fill="hold" evtFilter="cancelBubble" nodeType="interactiveSeq">
                <p:stCondLst>
                  <p:cond evt="onClick" delay="0">
                    <p:tgtEl>
                      <p:spTgt spid="454"/>
                    </p:tgtEl>
                  </p:cond>
                </p:stCondLst>
                <p:endSync evt="end" delay="0">
                  <p:rtn val="all"/>
                </p:endSync>
                <p:childTnLst>
                  <p:par>
                    <p:cTn id="36" fill="hold">
                      <p:stCondLst>
                        <p:cond delay="0"/>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462"/>
                                        </p:tgtEl>
                                        <p:attrNameLst>
                                          <p:attrName>style.visibility</p:attrName>
                                        </p:attrNameLst>
                                      </p:cBhvr>
                                      <p:to>
                                        <p:strVal val="visible"/>
                                      </p:to>
                                    </p:set>
                                    <p:animEffect transition="in" filter="barn(inVertical)">
                                      <p:cBhvr>
                                        <p:cTn id="40" dur="500"/>
                                        <p:tgtEl>
                                          <p:spTgt spid="462"/>
                                        </p:tgtEl>
                                      </p:cBhvr>
                                    </p:animEffect>
                                  </p:childTnLst>
                                </p:cTn>
                              </p:par>
                            </p:childTnLst>
                          </p:cTn>
                        </p:par>
                      </p:childTnLst>
                    </p:cTn>
                  </p:par>
                </p:childTnLst>
              </p:cTn>
              <p:nextCondLst>
                <p:cond evt="onClick" delay="0">
                  <p:tgtEl>
                    <p:spTgt spid="45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472"/>
        <p:cNvGrpSpPr/>
        <p:nvPr/>
      </p:nvGrpSpPr>
      <p:grpSpPr>
        <a:xfrm>
          <a:off x="0" y="0"/>
          <a:ext cx="0" cy="0"/>
          <a:chOff x="0" y="0"/>
          <a:chExt cx="0" cy="0"/>
        </a:xfrm>
      </p:grpSpPr>
      <p:sp>
        <p:nvSpPr>
          <p:cNvPr id="449" name="Arrow: Pentagon 448">
            <a:extLst>
              <a:ext uri="{FF2B5EF4-FFF2-40B4-BE49-F238E27FC236}">
                <a16:creationId xmlns:a16="http://schemas.microsoft.com/office/drawing/2014/main" id="{52D6F73D-82FC-DD2E-E9CE-A483A64A5C92}"/>
              </a:ext>
            </a:extLst>
          </p:cNvPr>
          <p:cNvSpPr/>
          <p:nvPr/>
        </p:nvSpPr>
        <p:spPr>
          <a:xfrm>
            <a:off x="349404" y="518504"/>
            <a:ext cx="7976839" cy="944137"/>
          </a:xfrm>
          <a:prstGeom prst="homePlate">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000">
                <a:solidFill>
                  <a:schemeClr val="tx1"/>
                </a:solidFill>
              </a:rPr>
              <a:t>Câu </a:t>
            </a:r>
            <a:r>
              <a:rPr lang="en-US" sz="2000">
                <a:solidFill>
                  <a:schemeClr val="tx1"/>
                </a:solidFill>
              </a:rPr>
              <a:t>3</a:t>
            </a:r>
            <a:r>
              <a:rPr lang="vi-VN" sz="2000">
                <a:solidFill>
                  <a:schemeClr val="tx1"/>
                </a:solidFill>
              </a:rPr>
              <a:t>. Chất nào sau đây là chất bán dẫn? </a:t>
            </a:r>
            <a:endParaRPr lang="en-US" sz="2000">
              <a:solidFill>
                <a:schemeClr val="tx1"/>
              </a:solidFill>
            </a:endParaRPr>
          </a:p>
        </p:txBody>
      </p:sp>
      <p:cxnSp>
        <p:nvCxnSpPr>
          <p:cNvPr id="462" name="Sai 2">
            <a:extLst>
              <a:ext uri="{FF2B5EF4-FFF2-40B4-BE49-F238E27FC236}">
                <a16:creationId xmlns:a16="http://schemas.microsoft.com/office/drawing/2014/main" id="{BD86D6B2-B950-F5A4-238A-B611DFA29A51}"/>
              </a:ext>
            </a:extLst>
          </p:cNvPr>
          <p:cNvCxnSpPr>
            <a:cxnSpLocks/>
          </p:cNvCxnSpPr>
          <p:nvPr/>
        </p:nvCxnSpPr>
        <p:spPr>
          <a:xfrm>
            <a:off x="5044035" y="4371277"/>
            <a:ext cx="3116985"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452" name="A">
            <a:extLst>
              <a:ext uri="{FF2B5EF4-FFF2-40B4-BE49-F238E27FC236}">
                <a16:creationId xmlns:a16="http://schemas.microsoft.com/office/drawing/2014/main" id="{687B5E4B-48A1-4651-BC35-FA38532CEF0F}"/>
              </a:ext>
            </a:extLst>
          </p:cNvPr>
          <p:cNvGrpSpPr/>
          <p:nvPr/>
        </p:nvGrpSpPr>
        <p:grpSpPr>
          <a:xfrm>
            <a:off x="1070484" y="1763339"/>
            <a:ext cx="3318429" cy="864612"/>
            <a:chOff x="1070484" y="1763339"/>
            <a:chExt cx="3318429" cy="864612"/>
          </a:xfrm>
        </p:grpSpPr>
        <p:grpSp>
          <p:nvGrpSpPr>
            <p:cNvPr id="21" name="Group 20">
              <a:extLst>
                <a:ext uri="{FF2B5EF4-FFF2-40B4-BE49-F238E27FC236}">
                  <a16:creationId xmlns:a16="http://schemas.microsoft.com/office/drawing/2014/main" id="{1D03DAFE-B80A-AD3E-EB2E-FC042FCAB9C9}"/>
                </a:ext>
              </a:extLst>
            </p:cNvPr>
            <p:cNvGrpSpPr/>
            <p:nvPr/>
          </p:nvGrpSpPr>
          <p:grpSpPr>
            <a:xfrm>
              <a:off x="1070484" y="1763339"/>
              <a:ext cx="861600" cy="864612"/>
              <a:chOff x="1070484" y="1763339"/>
              <a:chExt cx="861600" cy="864612"/>
            </a:xfrm>
          </p:grpSpPr>
          <p:pic>
            <p:nvPicPr>
              <p:cNvPr id="482" name="Google Shape;482;p51"/>
              <p:cNvPicPr preferRelativeResize="0"/>
              <p:nvPr/>
            </p:nvPicPr>
            <p:blipFill>
              <a:blip r:embed="rId4">
                <a:alphaModFix/>
              </a:blip>
              <a:stretch>
                <a:fillRect/>
              </a:stretch>
            </p:blipFill>
            <p:spPr>
              <a:xfrm>
                <a:off x="1070484" y="1763339"/>
                <a:ext cx="861600" cy="864612"/>
              </a:xfrm>
              <a:prstGeom prst="rect">
                <a:avLst/>
              </a:prstGeom>
              <a:noFill/>
              <a:ln>
                <a:noFill/>
              </a:ln>
            </p:spPr>
          </p:pic>
          <p:sp>
            <p:nvSpPr>
              <p:cNvPr id="20" name="TextBox 19">
                <a:extLst>
                  <a:ext uri="{FF2B5EF4-FFF2-40B4-BE49-F238E27FC236}">
                    <a16:creationId xmlns:a16="http://schemas.microsoft.com/office/drawing/2014/main" id="{850A8B51-E699-E0EB-E017-A4783368C5ED}"/>
                  </a:ext>
                </a:extLst>
              </p:cNvPr>
              <p:cNvSpPr txBox="1"/>
              <p:nvPr/>
            </p:nvSpPr>
            <p:spPr>
              <a:xfrm>
                <a:off x="1211765" y="1858537"/>
                <a:ext cx="617034" cy="646331"/>
              </a:xfrm>
              <a:prstGeom prst="rect">
                <a:avLst/>
              </a:prstGeom>
              <a:noFill/>
            </p:spPr>
            <p:txBody>
              <a:bodyPr wrap="square" rtlCol="0">
                <a:spAutoFit/>
              </a:bodyPr>
              <a:lstStyle/>
              <a:p>
                <a:r>
                  <a:rPr lang="en-US" sz="3600" b="1">
                    <a:solidFill>
                      <a:srgbClr val="9A26E7"/>
                    </a:solidFill>
                  </a:rPr>
                  <a:t>A</a:t>
                </a:r>
              </a:p>
            </p:txBody>
          </p:sp>
        </p:grpSp>
        <p:sp>
          <p:nvSpPr>
            <p:cNvPr id="451" name="TextBox 450">
              <a:extLst>
                <a:ext uri="{FF2B5EF4-FFF2-40B4-BE49-F238E27FC236}">
                  <a16:creationId xmlns:a16="http://schemas.microsoft.com/office/drawing/2014/main" id="{BB1BB37A-EE03-C892-AA01-323BE92E18AD}"/>
                </a:ext>
              </a:extLst>
            </p:cNvPr>
            <p:cNvSpPr txBox="1"/>
            <p:nvPr/>
          </p:nvSpPr>
          <p:spPr>
            <a:xfrm>
              <a:off x="1930528" y="1981647"/>
              <a:ext cx="2458385" cy="461665"/>
            </a:xfrm>
            <a:prstGeom prst="rect">
              <a:avLst/>
            </a:prstGeom>
            <a:noFill/>
          </p:spPr>
          <p:txBody>
            <a:bodyPr wrap="square">
              <a:spAutoFit/>
            </a:bodyPr>
            <a:lstStyle/>
            <a:p>
              <a:r>
                <a:rPr lang="es-ES" sz="2400"/>
                <a:t>S</a:t>
              </a:r>
              <a:endParaRPr lang="en-US" sz="2400"/>
            </a:p>
          </p:txBody>
        </p:sp>
      </p:grpSp>
      <p:grpSp>
        <p:nvGrpSpPr>
          <p:cNvPr id="454" name="B">
            <a:extLst>
              <a:ext uri="{FF2B5EF4-FFF2-40B4-BE49-F238E27FC236}">
                <a16:creationId xmlns:a16="http://schemas.microsoft.com/office/drawing/2014/main" id="{AD253806-A0FC-8B00-6E90-AC42D180274D}"/>
              </a:ext>
            </a:extLst>
          </p:cNvPr>
          <p:cNvGrpSpPr/>
          <p:nvPr/>
        </p:nvGrpSpPr>
        <p:grpSpPr>
          <a:xfrm>
            <a:off x="1070484" y="3372831"/>
            <a:ext cx="3501515" cy="864612"/>
            <a:chOff x="1070484" y="3372831"/>
            <a:chExt cx="3501515" cy="864612"/>
          </a:xfrm>
        </p:grpSpPr>
        <p:grpSp>
          <p:nvGrpSpPr>
            <p:cNvPr id="22" name="Group 21">
              <a:extLst>
                <a:ext uri="{FF2B5EF4-FFF2-40B4-BE49-F238E27FC236}">
                  <a16:creationId xmlns:a16="http://schemas.microsoft.com/office/drawing/2014/main" id="{C9C7A0CA-45F1-0525-7A1A-3E9C273D765E}"/>
                </a:ext>
              </a:extLst>
            </p:cNvPr>
            <p:cNvGrpSpPr/>
            <p:nvPr/>
          </p:nvGrpSpPr>
          <p:grpSpPr>
            <a:xfrm>
              <a:off x="1070484" y="3372831"/>
              <a:ext cx="861600" cy="864612"/>
              <a:chOff x="1070484" y="1763339"/>
              <a:chExt cx="861600" cy="864612"/>
            </a:xfrm>
          </p:grpSpPr>
          <p:pic>
            <p:nvPicPr>
              <p:cNvPr id="23" name="Google Shape;482;p51">
                <a:extLst>
                  <a:ext uri="{FF2B5EF4-FFF2-40B4-BE49-F238E27FC236}">
                    <a16:creationId xmlns:a16="http://schemas.microsoft.com/office/drawing/2014/main" id="{F57BA74A-919F-075D-6E63-A63D65972A75}"/>
                  </a:ext>
                </a:extLst>
              </p:cNvPr>
              <p:cNvPicPr preferRelativeResize="0"/>
              <p:nvPr/>
            </p:nvPicPr>
            <p:blipFill>
              <a:blip r:embed="rId4">
                <a:alphaModFix/>
              </a:blip>
              <a:stretch>
                <a:fillRect/>
              </a:stretch>
            </p:blipFill>
            <p:spPr>
              <a:xfrm>
                <a:off x="1070484" y="1763339"/>
                <a:ext cx="861600" cy="864612"/>
              </a:xfrm>
              <a:prstGeom prst="rect">
                <a:avLst/>
              </a:prstGeom>
              <a:noFill/>
              <a:ln>
                <a:noFill/>
              </a:ln>
            </p:spPr>
          </p:pic>
          <p:sp>
            <p:nvSpPr>
              <p:cNvPr id="24" name="TextBox 23">
                <a:extLst>
                  <a:ext uri="{FF2B5EF4-FFF2-40B4-BE49-F238E27FC236}">
                    <a16:creationId xmlns:a16="http://schemas.microsoft.com/office/drawing/2014/main" id="{A072755A-9D26-E0C0-DE06-767A94777063}"/>
                  </a:ext>
                </a:extLst>
              </p:cNvPr>
              <p:cNvSpPr txBox="1"/>
              <p:nvPr/>
            </p:nvSpPr>
            <p:spPr>
              <a:xfrm>
                <a:off x="1211765" y="1858537"/>
                <a:ext cx="617034" cy="646331"/>
              </a:xfrm>
              <a:prstGeom prst="rect">
                <a:avLst/>
              </a:prstGeom>
              <a:noFill/>
            </p:spPr>
            <p:txBody>
              <a:bodyPr wrap="square" rtlCol="0">
                <a:spAutoFit/>
              </a:bodyPr>
              <a:lstStyle/>
              <a:p>
                <a:r>
                  <a:rPr lang="en-US" sz="3600" b="1">
                    <a:solidFill>
                      <a:srgbClr val="9A26E7"/>
                    </a:solidFill>
                  </a:rPr>
                  <a:t>B</a:t>
                </a:r>
              </a:p>
            </p:txBody>
          </p:sp>
        </p:grpSp>
        <p:sp>
          <p:nvSpPr>
            <p:cNvPr id="453" name="TextBox 452">
              <a:extLst>
                <a:ext uri="{FF2B5EF4-FFF2-40B4-BE49-F238E27FC236}">
                  <a16:creationId xmlns:a16="http://schemas.microsoft.com/office/drawing/2014/main" id="{89B117D9-9A0E-8951-93F9-466929A8E11A}"/>
                </a:ext>
              </a:extLst>
            </p:cNvPr>
            <p:cNvSpPr txBox="1"/>
            <p:nvPr/>
          </p:nvSpPr>
          <p:spPr>
            <a:xfrm>
              <a:off x="1930528" y="3605082"/>
              <a:ext cx="2641471" cy="461665"/>
            </a:xfrm>
            <a:prstGeom prst="rect">
              <a:avLst/>
            </a:prstGeom>
            <a:noFill/>
          </p:spPr>
          <p:txBody>
            <a:bodyPr wrap="square">
              <a:spAutoFit/>
            </a:bodyPr>
            <a:lstStyle/>
            <a:p>
              <a:r>
                <a:rPr lang="en-US" sz="2400"/>
                <a:t>Si</a:t>
              </a:r>
            </a:p>
          </p:txBody>
        </p:sp>
      </p:grpSp>
      <p:grpSp>
        <p:nvGrpSpPr>
          <p:cNvPr id="456" name="C">
            <a:extLst>
              <a:ext uri="{FF2B5EF4-FFF2-40B4-BE49-F238E27FC236}">
                <a16:creationId xmlns:a16="http://schemas.microsoft.com/office/drawing/2014/main" id="{D093E490-D493-6135-BB0F-14D345183B4B}"/>
              </a:ext>
            </a:extLst>
          </p:cNvPr>
          <p:cNvGrpSpPr/>
          <p:nvPr/>
        </p:nvGrpSpPr>
        <p:grpSpPr>
          <a:xfrm>
            <a:off x="5044035" y="1763339"/>
            <a:ext cx="3452264" cy="864612"/>
            <a:chOff x="5044035" y="1763339"/>
            <a:chExt cx="3452264" cy="864612"/>
          </a:xfrm>
        </p:grpSpPr>
        <p:grpSp>
          <p:nvGrpSpPr>
            <p:cNvPr id="25" name="Group 24">
              <a:extLst>
                <a:ext uri="{FF2B5EF4-FFF2-40B4-BE49-F238E27FC236}">
                  <a16:creationId xmlns:a16="http://schemas.microsoft.com/office/drawing/2014/main" id="{83699582-C88A-F1A9-093C-2682490E96A4}"/>
                </a:ext>
              </a:extLst>
            </p:cNvPr>
            <p:cNvGrpSpPr/>
            <p:nvPr/>
          </p:nvGrpSpPr>
          <p:grpSpPr>
            <a:xfrm>
              <a:off x="5044035" y="1763339"/>
              <a:ext cx="861600" cy="864612"/>
              <a:chOff x="1070484" y="1763339"/>
              <a:chExt cx="861600" cy="864612"/>
            </a:xfrm>
          </p:grpSpPr>
          <p:pic>
            <p:nvPicPr>
              <p:cNvPr id="26" name="Google Shape;482;p51">
                <a:extLst>
                  <a:ext uri="{FF2B5EF4-FFF2-40B4-BE49-F238E27FC236}">
                    <a16:creationId xmlns:a16="http://schemas.microsoft.com/office/drawing/2014/main" id="{81875A95-7DE8-1CCC-A4F4-2ECC0E3EE2F2}"/>
                  </a:ext>
                </a:extLst>
              </p:cNvPr>
              <p:cNvPicPr preferRelativeResize="0"/>
              <p:nvPr/>
            </p:nvPicPr>
            <p:blipFill>
              <a:blip r:embed="rId4">
                <a:alphaModFix/>
              </a:blip>
              <a:stretch>
                <a:fillRect/>
              </a:stretch>
            </p:blipFill>
            <p:spPr>
              <a:xfrm>
                <a:off x="1070484" y="1763339"/>
                <a:ext cx="861600" cy="864612"/>
              </a:xfrm>
              <a:prstGeom prst="rect">
                <a:avLst/>
              </a:prstGeom>
              <a:noFill/>
              <a:ln>
                <a:noFill/>
              </a:ln>
            </p:spPr>
          </p:pic>
          <p:sp>
            <p:nvSpPr>
              <p:cNvPr id="27" name="TextBox 26">
                <a:extLst>
                  <a:ext uri="{FF2B5EF4-FFF2-40B4-BE49-F238E27FC236}">
                    <a16:creationId xmlns:a16="http://schemas.microsoft.com/office/drawing/2014/main" id="{3D3FE7FE-9172-8E42-F6CD-0F8FFE83DFE0}"/>
                  </a:ext>
                </a:extLst>
              </p:cNvPr>
              <p:cNvSpPr txBox="1"/>
              <p:nvPr/>
            </p:nvSpPr>
            <p:spPr>
              <a:xfrm>
                <a:off x="1211765" y="1858537"/>
                <a:ext cx="617034" cy="646331"/>
              </a:xfrm>
              <a:prstGeom prst="rect">
                <a:avLst/>
              </a:prstGeom>
              <a:noFill/>
            </p:spPr>
            <p:txBody>
              <a:bodyPr wrap="square" rtlCol="0">
                <a:spAutoFit/>
              </a:bodyPr>
              <a:lstStyle/>
              <a:p>
                <a:r>
                  <a:rPr lang="en-US" sz="3600" b="1">
                    <a:solidFill>
                      <a:srgbClr val="9A26E7"/>
                    </a:solidFill>
                  </a:rPr>
                  <a:t>C</a:t>
                </a:r>
              </a:p>
            </p:txBody>
          </p:sp>
        </p:grpSp>
        <p:sp>
          <p:nvSpPr>
            <p:cNvPr id="455" name="TextBox 454">
              <a:extLst>
                <a:ext uri="{FF2B5EF4-FFF2-40B4-BE49-F238E27FC236}">
                  <a16:creationId xmlns:a16="http://schemas.microsoft.com/office/drawing/2014/main" id="{E98B2AC2-7766-9556-791D-632C77419703}"/>
                </a:ext>
              </a:extLst>
            </p:cNvPr>
            <p:cNvSpPr txBox="1"/>
            <p:nvPr/>
          </p:nvSpPr>
          <p:spPr>
            <a:xfrm>
              <a:off x="5905634" y="1981647"/>
              <a:ext cx="2590665" cy="461665"/>
            </a:xfrm>
            <a:prstGeom prst="rect">
              <a:avLst/>
            </a:prstGeom>
            <a:noFill/>
          </p:spPr>
          <p:txBody>
            <a:bodyPr wrap="square">
              <a:spAutoFit/>
            </a:bodyPr>
            <a:lstStyle/>
            <a:p>
              <a:r>
                <a:rPr lang="en-US" sz="2400"/>
                <a:t>Na</a:t>
              </a:r>
            </a:p>
          </p:txBody>
        </p:sp>
      </p:grpSp>
      <p:grpSp>
        <p:nvGrpSpPr>
          <p:cNvPr id="458" name="D">
            <a:extLst>
              <a:ext uri="{FF2B5EF4-FFF2-40B4-BE49-F238E27FC236}">
                <a16:creationId xmlns:a16="http://schemas.microsoft.com/office/drawing/2014/main" id="{1AFF806F-E4B4-9C0F-4088-A97475E04C7A}"/>
              </a:ext>
            </a:extLst>
          </p:cNvPr>
          <p:cNvGrpSpPr/>
          <p:nvPr/>
        </p:nvGrpSpPr>
        <p:grpSpPr>
          <a:xfrm>
            <a:off x="5044035" y="3372831"/>
            <a:ext cx="3282208" cy="864612"/>
            <a:chOff x="5044035" y="3372831"/>
            <a:chExt cx="3282208" cy="864612"/>
          </a:xfrm>
        </p:grpSpPr>
        <p:grpSp>
          <p:nvGrpSpPr>
            <p:cNvPr id="28" name="Group 27">
              <a:extLst>
                <a:ext uri="{FF2B5EF4-FFF2-40B4-BE49-F238E27FC236}">
                  <a16:creationId xmlns:a16="http://schemas.microsoft.com/office/drawing/2014/main" id="{0949C4EB-7F30-B2C1-511D-6F9165CF978B}"/>
                </a:ext>
              </a:extLst>
            </p:cNvPr>
            <p:cNvGrpSpPr/>
            <p:nvPr/>
          </p:nvGrpSpPr>
          <p:grpSpPr>
            <a:xfrm>
              <a:off x="5044035" y="3372831"/>
              <a:ext cx="861600" cy="864612"/>
              <a:chOff x="1070484" y="1763339"/>
              <a:chExt cx="861600" cy="864612"/>
            </a:xfrm>
          </p:grpSpPr>
          <p:pic>
            <p:nvPicPr>
              <p:cNvPr id="29" name="Google Shape;482;p51">
                <a:extLst>
                  <a:ext uri="{FF2B5EF4-FFF2-40B4-BE49-F238E27FC236}">
                    <a16:creationId xmlns:a16="http://schemas.microsoft.com/office/drawing/2014/main" id="{074FCC56-0450-408E-5AAD-8D58D21F469D}"/>
                  </a:ext>
                </a:extLst>
              </p:cNvPr>
              <p:cNvPicPr preferRelativeResize="0"/>
              <p:nvPr/>
            </p:nvPicPr>
            <p:blipFill>
              <a:blip r:embed="rId4">
                <a:alphaModFix/>
              </a:blip>
              <a:stretch>
                <a:fillRect/>
              </a:stretch>
            </p:blipFill>
            <p:spPr>
              <a:xfrm>
                <a:off x="1070484" y="1763339"/>
                <a:ext cx="861600" cy="864612"/>
              </a:xfrm>
              <a:prstGeom prst="rect">
                <a:avLst/>
              </a:prstGeom>
              <a:noFill/>
              <a:ln>
                <a:noFill/>
              </a:ln>
            </p:spPr>
          </p:pic>
          <p:sp>
            <p:nvSpPr>
              <p:cNvPr id="30" name="TextBox 29">
                <a:extLst>
                  <a:ext uri="{FF2B5EF4-FFF2-40B4-BE49-F238E27FC236}">
                    <a16:creationId xmlns:a16="http://schemas.microsoft.com/office/drawing/2014/main" id="{A4828392-A12D-741E-7613-8D6EA92F2AC5}"/>
                  </a:ext>
                </a:extLst>
              </p:cNvPr>
              <p:cNvSpPr txBox="1"/>
              <p:nvPr/>
            </p:nvSpPr>
            <p:spPr>
              <a:xfrm>
                <a:off x="1211765" y="1858537"/>
                <a:ext cx="617034" cy="646331"/>
              </a:xfrm>
              <a:prstGeom prst="rect">
                <a:avLst/>
              </a:prstGeom>
              <a:noFill/>
            </p:spPr>
            <p:txBody>
              <a:bodyPr wrap="square" rtlCol="0">
                <a:spAutoFit/>
              </a:bodyPr>
              <a:lstStyle/>
              <a:p>
                <a:r>
                  <a:rPr lang="en-US" sz="3600" b="1">
                    <a:solidFill>
                      <a:srgbClr val="9A26E7"/>
                    </a:solidFill>
                  </a:rPr>
                  <a:t>D</a:t>
                </a:r>
              </a:p>
            </p:txBody>
          </p:sp>
        </p:grpSp>
        <p:sp>
          <p:nvSpPr>
            <p:cNvPr id="457" name="TextBox 456">
              <a:extLst>
                <a:ext uri="{FF2B5EF4-FFF2-40B4-BE49-F238E27FC236}">
                  <a16:creationId xmlns:a16="http://schemas.microsoft.com/office/drawing/2014/main" id="{84FC57CA-D900-D848-4271-AA07DCD8EE25}"/>
                </a:ext>
              </a:extLst>
            </p:cNvPr>
            <p:cNvSpPr txBox="1"/>
            <p:nvPr/>
          </p:nvSpPr>
          <p:spPr>
            <a:xfrm>
              <a:off x="5905635" y="3591139"/>
              <a:ext cx="2420608" cy="461665"/>
            </a:xfrm>
            <a:prstGeom prst="rect">
              <a:avLst/>
            </a:prstGeom>
            <a:noFill/>
          </p:spPr>
          <p:txBody>
            <a:bodyPr wrap="square">
              <a:spAutoFit/>
            </a:bodyPr>
            <a:lstStyle/>
            <a:p>
              <a:r>
                <a:rPr lang="en-US" sz="2400"/>
                <a:t>HCl</a:t>
              </a:r>
            </a:p>
          </p:txBody>
        </p:sp>
      </p:grpSp>
      <p:cxnSp>
        <p:nvCxnSpPr>
          <p:cNvPr id="460" name="Đúng">
            <a:extLst>
              <a:ext uri="{FF2B5EF4-FFF2-40B4-BE49-F238E27FC236}">
                <a16:creationId xmlns:a16="http://schemas.microsoft.com/office/drawing/2014/main" id="{D98926C8-6F58-3C0F-011C-58137BC89BCD}"/>
              </a:ext>
            </a:extLst>
          </p:cNvPr>
          <p:cNvCxnSpPr>
            <a:cxnSpLocks/>
          </p:cNvCxnSpPr>
          <p:nvPr/>
        </p:nvCxnSpPr>
        <p:spPr>
          <a:xfrm>
            <a:off x="929235" y="4371277"/>
            <a:ext cx="3116985" cy="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61" name="Sai 1">
            <a:extLst>
              <a:ext uri="{FF2B5EF4-FFF2-40B4-BE49-F238E27FC236}">
                <a16:creationId xmlns:a16="http://schemas.microsoft.com/office/drawing/2014/main" id="{DB06D0C4-DEE3-6B89-1CFD-EA7EB0C9F702}"/>
              </a:ext>
            </a:extLst>
          </p:cNvPr>
          <p:cNvCxnSpPr>
            <a:cxnSpLocks/>
          </p:cNvCxnSpPr>
          <p:nvPr/>
        </p:nvCxnSpPr>
        <p:spPr>
          <a:xfrm>
            <a:off x="929235" y="2724614"/>
            <a:ext cx="3116985"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3" name="Sai 3">
            <a:extLst>
              <a:ext uri="{FF2B5EF4-FFF2-40B4-BE49-F238E27FC236}">
                <a16:creationId xmlns:a16="http://schemas.microsoft.com/office/drawing/2014/main" id="{4DA9BB98-46F7-476C-38DA-71D422BF6764}"/>
              </a:ext>
            </a:extLst>
          </p:cNvPr>
          <p:cNvCxnSpPr>
            <a:cxnSpLocks/>
          </p:cNvCxnSpPr>
          <p:nvPr/>
        </p:nvCxnSpPr>
        <p:spPr>
          <a:xfrm>
            <a:off x="5044035" y="2724614"/>
            <a:ext cx="3116985"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Freeform 3">
            <a:hlinkClick r:id="rId5" action="ppaction://hlinksldjump"/>
            <a:extLst>
              <a:ext uri="{FF2B5EF4-FFF2-40B4-BE49-F238E27FC236}">
                <a16:creationId xmlns:a16="http://schemas.microsoft.com/office/drawing/2014/main" id="{2398D911-0E61-BAB1-A6DF-23E7A33F1B22}"/>
              </a:ext>
            </a:extLst>
          </p:cNvPr>
          <p:cNvSpPr/>
          <p:nvPr/>
        </p:nvSpPr>
        <p:spPr>
          <a:xfrm>
            <a:off x="7449943" y="456801"/>
            <a:ext cx="914400" cy="1005840"/>
          </a:xfrm>
          <a:custGeom>
            <a:avLst/>
            <a:gdLst/>
            <a:ahLst/>
            <a:cxnLst/>
            <a:rect l="l" t="t" r="r" b="b"/>
            <a:pathLst>
              <a:path w="3634740" h="4114800">
                <a:moveTo>
                  <a:pt x="0" y="0"/>
                </a:moveTo>
                <a:lnTo>
                  <a:pt x="3634740" y="0"/>
                </a:lnTo>
                <a:lnTo>
                  <a:pt x="3634740"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457200">
              <a:buClrTx/>
            </a:pPr>
            <a:endParaRPr lang="en-US" sz="900" kern="1200">
              <a:solidFill>
                <a:prstClr val="black"/>
              </a:solidFill>
              <a:latin typeface="Calibri"/>
              <a:ea typeface="+mn-ea"/>
              <a:cs typeface="+mn-cs"/>
            </a:endParaRPr>
          </a:p>
        </p:txBody>
      </p:sp>
    </p:spTree>
    <p:extLst>
      <p:ext uri="{BB962C8B-B14F-4D97-AF65-F5344CB8AC3E}">
        <p14:creationId xmlns:p14="http://schemas.microsoft.com/office/powerpoint/2010/main" val="1970561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52"/>
                                        </p:tgtEl>
                                        <p:attrNameLst>
                                          <p:attrName>style.visibility</p:attrName>
                                        </p:attrNameLst>
                                      </p:cBhvr>
                                      <p:to>
                                        <p:strVal val="visible"/>
                                      </p:to>
                                    </p:set>
                                    <p:animEffect transition="in" filter="wipe(left)">
                                      <p:cBhvr>
                                        <p:cTn id="7" dur="500"/>
                                        <p:tgtEl>
                                          <p:spTgt spid="452"/>
                                        </p:tgtEl>
                                      </p:cBhvr>
                                    </p:animEffect>
                                  </p:childTnLst>
                                </p:cTn>
                              </p:par>
                              <p:par>
                                <p:cTn id="8" presetID="22" presetClass="entr" presetSubtype="8" fill="hold" nodeType="withEffect">
                                  <p:stCondLst>
                                    <p:cond delay="0"/>
                                  </p:stCondLst>
                                  <p:childTnLst>
                                    <p:set>
                                      <p:cBhvr>
                                        <p:cTn id="9" dur="1" fill="hold">
                                          <p:stCondLst>
                                            <p:cond delay="0"/>
                                          </p:stCondLst>
                                        </p:cTn>
                                        <p:tgtEl>
                                          <p:spTgt spid="456"/>
                                        </p:tgtEl>
                                        <p:attrNameLst>
                                          <p:attrName>style.visibility</p:attrName>
                                        </p:attrNameLst>
                                      </p:cBhvr>
                                      <p:to>
                                        <p:strVal val="visible"/>
                                      </p:to>
                                    </p:set>
                                    <p:animEffect transition="in" filter="wipe(left)">
                                      <p:cBhvr>
                                        <p:cTn id="10" dur="500"/>
                                        <p:tgtEl>
                                          <p:spTgt spid="456"/>
                                        </p:tgtEl>
                                      </p:cBhvr>
                                    </p:animEffect>
                                  </p:childTnLst>
                                </p:cTn>
                              </p:par>
                              <p:par>
                                <p:cTn id="11" presetID="22" presetClass="entr" presetSubtype="8" fill="hold" nodeType="withEffect">
                                  <p:stCondLst>
                                    <p:cond delay="0"/>
                                  </p:stCondLst>
                                  <p:childTnLst>
                                    <p:set>
                                      <p:cBhvr>
                                        <p:cTn id="12" dur="1" fill="hold">
                                          <p:stCondLst>
                                            <p:cond delay="0"/>
                                          </p:stCondLst>
                                        </p:cTn>
                                        <p:tgtEl>
                                          <p:spTgt spid="454"/>
                                        </p:tgtEl>
                                        <p:attrNameLst>
                                          <p:attrName>style.visibility</p:attrName>
                                        </p:attrNameLst>
                                      </p:cBhvr>
                                      <p:to>
                                        <p:strVal val="visible"/>
                                      </p:to>
                                    </p:set>
                                    <p:animEffect transition="in" filter="wipe(left)">
                                      <p:cBhvr>
                                        <p:cTn id="13" dur="500"/>
                                        <p:tgtEl>
                                          <p:spTgt spid="454"/>
                                        </p:tgtEl>
                                      </p:cBhvr>
                                    </p:animEffect>
                                  </p:childTnLst>
                                </p:cTn>
                              </p:par>
                              <p:par>
                                <p:cTn id="14" presetID="22" presetClass="entr" presetSubtype="8" fill="hold" nodeType="withEffect">
                                  <p:stCondLst>
                                    <p:cond delay="0"/>
                                  </p:stCondLst>
                                  <p:childTnLst>
                                    <p:set>
                                      <p:cBhvr>
                                        <p:cTn id="15" dur="1" fill="hold">
                                          <p:stCondLst>
                                            <p:cond delay="0"/>
                                          </p:stCondLst>
                                        </p:cTn>
                                        <p:tgtEl>
                                          <p:spTgt spid="458"/>
                                        </p:tgtEl>
                                        <p:attrNameLst>
                                          <p:attrName>style.visibility</p:attrName>
                                        </p:attrNameLst>
                                      </p:cBhvr>
                                      <p:to>
                                        <p:strVal val="visible"/>
                                      </p:to>
                                    </p:set>
                                    <p:animEffect transition="in" filter="wipe(left)">
                                      <p:cBhvr>
                                        <p:cTn id="16" dur="500"/>
                                        <p:tgtEl>
                                          <p:spTgt spid="45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452"/>
                    </p:tgtEl>
                  </p:cond>
                </p:stCondLst>
                <p:endSync evt="end" delay="0">
                  <p:rtn val="all"/>
                </p:endSync>
                <p:childTnLst>
                  <p:par>
                    <p:cTn id="18" fill="hold">
                      <p:stCondLst>
                        <p:cond delay="0"/>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61"/>
                                        </p:tgtEl>
                                        <p:attrNameLst>
                                          <p:attrName>style.visibility</p:attrName>
                                        </p:attrNameLst>
                                      </p:cBhvr>
                                      <p:to>
                                        <p:strVal val="visible"/>
                                      </p:to>
                                    </p:set>
                                    <p:animEffect transition="in" filter="barn(inVertical)">
                                      <p:cBhvr>
                                        <p:cTn id="22" dur="500"/>
                                        <p:tgtEl>
                                          <p:spTgt spid="461"/>
                                        </p:tgtEl>
                                      </p:cBhvr>
                                    </p:animEffect>
                                  </p:childTnLst>
                                </p:cTn>
                              </p:par>
                            </p:childTnLst>
                          </p:cTn>
                        </p:par>
                      </p:childTnLst>
                    </p:cTn>
                  </p:par>
                </p:childTnLst>
              </p:cTn>
              <p:nextCondLst>
                <p:cond evt="onClick" delay="0">
                  <p:tgtEl>
                    <p:spTgt spid="452"/>
                  </p:tgtEl>
                </p:cond>
              </p:nextCondLst>
            </p:seq>
            <p:seq concurrent="1" nextAc="seek">
              <p:cTn id="23" restart="whenNotActive" fill="hold" evtFilter="cancelBubble" nodeType="interactiveSeq">
                <p:stCondLst>
                  <p:cond evt="onClick" delay="0">
                    <p:tgtEl>
                      <p:spTgt spid="456"/>
                    </p:tgtEl>
                  </p:cond>
                </p:stCondLst>
                <p:endSync evt="end" delay="0">
                  <p:rtn val="all"/>
                </p:endSync>
                <p:childTnLst>
                  <p:par>
                    <p:cTn id="24" fill="hold">
                      <p:stCondLst>
                        <p:cond delay="0"/>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463"/>
                                        </p:tgtEl>
                                        <p:attrNameLst>
                                          <p:attrName>style.visibility</p:attrName>
                                        </p:attrNameLst>
                                      </p:cBhvr>
                                      <p:to>
                                        <p:strVal val="visible"/>
                                      </p:to>
                                    </p:set>
                                    <p:animEffect transition="in" filter="barn(inVertical)">
                                      <p:cBhvr>
                                        <p:cTn id="28" dur="500"/>
                                        <p:tgtEl>
                                          <p:spTgt spid="463"/>
                                        </p:tgtEl>
                                      </p:cBhvr>
                                    </p:animEffect>
                                  </p:childTnLst>
                                </p:cTn>
                              </p:par>
                            </p:childTnLst>
                          </p:cTn>
                        </p:par>
                      </p:childTnLst>
                    </p:cTn>
                  </p:par>
                </p:childTnLst>
              </p:cTn>
              <p:nextCondLst>
                <p:cond evt="onClick" delay="0">
                  <p:tgtEl>
                    <p:spTgt spid="456"/>
                  </p:tgtEl>
                </p:cond>
              </p:nextCondLst>
            </p:seq>
            <p:seq concurrent="1" nextAc="seek">
              <p:cTn id="29" restart="whenNotActive" fill="hold" evtFilter="cancelBubble" nodeType="interactiveSeq">
                <p:stCondLst>
                  <p:cond evt="onClick" delay="0">
                    <p:tgtEl>
                      <p:spTgt spid="454"/>
                    </p:tgtEl>
                  </p:cond>
                </p:stCondLst>
                <p:endSync evt="end" delay="0">
                  <p:rtn val="all"/>
                </p:endSync>
                <p:childTnLst>
                  <p:par>
                    <p:cTn id="30" fill="hold">
                      <p:stCondLst>
                        <p:cond delay="0"/>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460"/>
                                        </p:tgtEl>
                                        <p:attrNameLst>
                                          <p:attrName>style.visibility</p:attrName>
                                        </p:attrNameLst>
                                      </p:cBhvr>
                                      <p:to>
                                        <p:strVal val="visible"/>
                                      </p:to>
                                    </p:set>
                                    <p:animEffect transition="in" filter="barn(inVertical)">
                                      <p:cBhvr>
                                        <p:cTn id="34" dur="500"/>
                                        <p:tgtEl>
                                          <p:spTgt spid="460"/>
                                        </p:tgtEl>
                                      </p:cBhvr>
                                    </p:animEffect>
                                  </p:childTnLst>
                                  <p:subTnLst>
                                    <p:audio>
                                      <p:cMediaNode>
                                        <p:cTn display="0" masterRel="sameClick">
                                          <p:stCondLst>
                                            <p:cond evt="begin" delay="0">
                                              <p:tn val="32"/>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454"/>
                  </p:tgtEl>
                </p:cond>
              </p:nextCondLst>
            </p:seq>
            <p:seq concurrent="1" nextAc="seek">
              <p:cTn id="35" restart="whenNotActive" fill="hold" evtFilter="cancelBubble" nodeType="interactiveSeq">
                <p:stCondLst>
                  <p:cond evt="onClick" delay="0">
                    <p:tgtEl>
                      <p:spTgt spid="458"/>
                    </p:tgtEl>
                  </p:cond>
                </p:stCondLst>
                <p:endSync evt="end" delay="0">
                  <p:rtn val="all"/>
                </p:endSync>
                <p:childTnLst>
                  <p:par>
                    <p:cTn id="36" fill="hold">
                      <p:stCondLst>
                        <p:cond delay="0"/>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462"/>
                                        </p:tgtEl>
                                        <p:attrNameLst>
                                          <p:attrName>style.visibility</p:attrName>
                                        </p:attrNameLst>
                                      </p:cBhvr>
                                      <p:to>
                                        <p:strVal val="visible"/>
                                      </p:to>
                                    </p:set>
                                    <p:animEffect transition="in" filter="barn(inVertical)">
                                      <p:cBhvr>
                                        <p:cTn id="40" dur="500"/>
                                        <p:tgtEl>
                                          <p:spTgt spid="462"/>
                                        </p:tgtEl>
                                      </p:cBhvr>
                                    </p:animEffect>
                                  </p:childTnLst>
                                </p:cTn>
                              </p:par>
                            </p:childTnLst>
                          </p:cTn>
                        </p:par>
                      </p:childTnLst>
                    </p:cTn>
                  </p:par>
                </p:childTnLst>
              </p:cTn>
              <p:nextCondLst>
                <p:cond evt="onClick" delay="0">
                  <p:tgtEl>
                    <p:spTgt spid="458"/>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290"/>
        <p:cNvGrpSpPr/>
        <p:nvPr/>
      </p:nvGrpSpPr>
      <p:grpSpPr>
        <a:xfrm>
          <a:off x="0" y="0"/>
          <a:ext cx="0" cy="0"/>
          <a:chOff x="0" y="0"/>
          <a:chExt cx="0" cy="0"/>
        </a:xfrm>
      </p:grpSpPr>
      <p:sp>
        <p:nvSpPr>
          <p:cNvPr id="2" name="TextBox 1">
            <a:extLst>
              <a:ext uri="{FF2B5EF4-FFF2-40B4-BE49-F238E27FC236}">
                <a16:creationId xmlns:a16="http://schemas.microsoft.com/office/drawing/2014/main" id="{DC4B1E28-D139-1BA1-1E43-424CCFE6679F}"/>
              </a:ext>
            </a:extLst>
          </p:cNvPr>
          <p:cNvSpPr txBox="1"/>
          <p:nvPr/>
        </p:nvSpPr>
        <p:spPr>
          <a:xfrm>
            <a:off x="2013962" y="502347"/>
            <a:ext cx="5116075" cy="461665"/>
          </a:xfrm>
          <a:prstGeom prst="rect">
            <a:avLst/>
          </a:prstGeom>
          <a:noFill/>
        </p:spPr>
        <p:txBody>
          <a:bodyPr wrap="square">
            <a:spAutoFit/>
          </a:bodyPr>
          <a:lstStyle/>
          <a:p>
            <a:pPr marL="0" marR="0" lvl="0" indent="0" algn="ctr" defTabSz="914400" rtl="0" eaLnBrk="1" fontAlgn="auto" latinLnBrk="0" hangingPunct="1">
              <a:spcBef>
                <a:spcPts val="0"/>
              </a:spcBef>
              <a:spcAft>
                <a:spcPts val="0"/>
              </a:spcAft>
              <a:buClr>
                <a:srgbClr val="000000"/>
              </a:buClr>
              <a:buSzTx/>
              <a:buFont typeface="Arial"/>
              <a:buNone/>
              <a:tabLst/>
              <a:defRPr/>
            </a:pPr>
            <a:r>
              <a:rPr kumimoji="0" lang="en-US" sz="2400" b="1" i="1" u="none" strike="noStrike" kern="0" cap="none" spc="0" normalizeH="0" baseline="0" noProof="0">
                <a:ln>
                  <a:noFill/>
                </a:ln>
                <a:solidFill>
                  <a:srgbClr val="C00000"/>
                </a:solidFill>
                <a:effectLst/>
                <a:uLnTx/>
                <a:uFillTx/>
                <a:latin typeface="Arial"/>
                <a:cs typeface="Arial"/>
                <a:sym typeface="Arial"/>
              </a:rPr>
              <a:t>1. Sự khác nhau về tính chất vật lí</a:t>
            </a:r>
          </a:p>
        </p:txBody>
      </p:sp>
      <p:sp>
        <p:nvSpPr>
          <p:cNvPr id="3" name="Arrow: Pentagon 2">
            <a:extLst>
              <a:ext uri="{FF2B5EF4-FFF2-40B4-BE49-F238E27FC236}">
                <a16:creationId xmlns:a16="http://schemas.microsoft.com/office/drawing/2014/main" id="{AE6DE0B1-221C-EF2F-A901-A66BD7BCB742}"/>
              </a:ext>
            </a:extLst>
          </p:cNvPr>
          <p:cNvSpPr/>
          <p:nvPr/>
        </p:nvSpPr>
        <p:spPr>
          <a:xfrm>
            <a:off x="0" y="1110477"/>
            <a:ext cx="2218267" cy="548725"/>
          </a:xfrm>
          <a:prstGeom prst="homePlat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400" b="1" dirty="0" err="1" smtClean="0">
                <a:solidFill>
                  <a:srgbClr val="FFFFFF"/>
                </a:solidFill>
                <a:latin typeface="Arial"/>
              </a:rPr>
              <a:t>Câu</a:t>
            </a:r>
            <a:r>
              <a:rPr kumimoji="0" lang="en-US" sz="2400" b="1" i="0" u="none" strike="noStrike" kern="0" cap="none" spc="0" normalizeH="0" noProof="0" dirty="0" smtClean="0">
                <a:ln>
                  <a:noFill/>
                </a:ln>
                <a:solidFill>
                  <a:srgbClr val="FFFFFF"/>
                </a:solidFill>
                <a:effectLst/>
                <a:uLnTx/>
                <a:uFillTx/>
                <a:latin typeface="Arial"/>
                <a:ea typeface="+mn-ea"/>
                <a:cs typeface="+mn-cs"/>
                <a:sym typeface="Arial"/>
              </a:rPr>
              <a:t> </a:t>
            </a:r>
            <a:r>
              <a:rPr kumimoji="0" lang="en-US" sz="2400" b="1" i="0" u="none" strike="noStrike" kern="0" cap="none" spc="0" normalizeH="0" noProof="0" dirty="0">
                <a:ln>
                  <a:noFill/>
                </a:ln>
                <a:solidFill>
                  <a:srgbClr val="FFFFFF"/>
                </a:solidFill>
                <a:effectLst/>
                <a:uLnTx/>
                <a:uFillTx/>
                <a:latin typeface="Arial"/>
                <a:ea typeface="+mn-ea"/>
                <a:cs typeface="+mn-cs"/>
                <a:sym typeface="Arial"/>
              </a:rPr>
              <a:t>1:</a:t>
            </a:r>
            <a:endParaRPr kumimoji="0" lang="en-US" sz="2400" b="1" i="0" u="none" strike="noStrike" kern="0" cap="none" spc="0" normalizeH="0" baseline="0" noProof="0" dirty="0">
              <a:ln>
                <a:noFill/>
              </a:ln>
              <a:solidFill>
                <a:srgbClr val="FFFFFF"/>
              </a:solidFill>
              <a:effectLst/>
              <a:uLnTx/>
              <a:uFillTx/>
              <a:latin typeface="Arial"/>
              <a:ea typeface="+mn-ea"/>
              <a:cs typeface="+mn-cs"/>
              <a:sym typeface="Arial"/>
            </a:endParaRPr>
          </a:p>
        </p:txBody>
      </p:sp>
      <p:pic>
        <p:nvPicPr>
          <p:cNvPr id="6" name="Picture 5" descr="A close-up of several electrical cables&#10;&#10;Description automatically generated">
            <a:extLst>
              <a:ext uri="{FF2B5EF4-FFF2-40B4-BE49-F238E27FC236}">
                <a16:creationId xmlns:a16="http://schemas.microsoft.com/office/drawing/2014/main" id="{7B63929F-9F1C-B40D-F076-A97838591A2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464733" y="3352800"/>
            <a:ext cx="2387600" cy="1790700"/>
          </a:xfrm>
          <a:prstGeom prst="rect">
            <a:avLst/>
          </a:prstGeom>
        </p:spPr>
      </p:pic>
      <p:sp>
        <p:nvSpPr>
          <p:cNvPr id="9" name="TextBox 8">
            <a:extLst>
              <a:ext uri="{FF2B5EF4-FFF2-40B4-BE49-F238E27FC236}">
                <a16:creationId xmlns:a16="http://schemas.microsoft.com/office/drawing/2014/main" id="{9C6C5FCC-2FA4-1623-0613-3A181CA8D74D}"/>
              </a:ext>
            </a:extLst>
          </p:cNvPr>
          <p:cNvSpPr txBox="1"/>
          <p:nvPr/>
        </p:nvSpPr>
        <p:spPr>
          <a:xfrm>
            <a:off x="385773" y="1595108"/>
            <a:ext cx="4863559" cy="1881990"/>
          </a:xfrm>
          <a:prstGeom prst="rect">
            <a:avLst/>
          </a:prstGeom>
          <a:noFill/>
        </p:spPr>
        <p:txBody>
          <a:bodyPr wrap="square">
            <a:spAutoFit/>
          </a:bodyPr>
          <a:lstStyle/>
          <a:p>
            <a:pPr algn="just">
              <a:lnSpc>
                <a:spcPct val="150000"/>
              </a:lnSpc>
            </a:pPr>
            <a:r>
              <a:rPr lang="vi-VN" sz="2000" dirty="0">
                <a:solidFill>
                  <a:srgbClr val="000000"/>
                </a:solidFill>
                <a:effectLst/>
                <a:ea typeface="Calibri" panose="020F0502020204030204" pitchFamily="34" charset="0"/>
                <a:cs typeface="Times New Roman" panose="02020603050405020304" pitchFamily="18" charset="0"/>
              </a:rPr>
              <a:t>Quan sát hình sau và trả lời câu hỏi: Nêu loại vật liệu làm dây dẫn điện và vật liệu làm vỏ cách điện. Em rút ra nhận xét gì về tính dẫn điện của phi kim, kim loại?</a:t>
            </a:r>
            <a:endParaRPr lang="en-US" sz="2000" dirty="0">
              <a:effectLst/>
              <a:ea typeface="Calibri" panose="020F0502020204030204" pitchFamily="34" charset="0"/>
              <a:cs typeface="Times New Roman" panose="02020603050405020304" pitchFamily="18" charset="0"/>
            </a:endParaRPr>
          </a:p>
        </p:txBody>
      </p:sp>
      <p:grpSp>
        <p:nvGrpSpPr>
          <p:cNvPr id="11" name="Group 10">
            <a:extLst>
              <a:ext uri="{FF2B5EF4-FFF2-40B4-BE49-F238E27FC236}">
                <a16:creationId xmlns:a16="http://schemas.microsoft.com/office/drawing/2014/main" id="{DA4343AA-CFB1-3D46-F256-15230B620097}"/>
              </a:ext>
            </a:extLst>
          </p:cNvPr>
          <p:cNvGrpSpPr/>
          <p:nvPr/>
        </p:nvGrpSpPr>
        <p:grpSpPr>
          <a:xfrm>
            <a:off x="4711703" y="1305574"/>
            <a:ext cx="4210052" cy="3521011"/>
            <a:chOff x="4690501" y="1192062"/>
            <a:chExt cx="4210052" cy="3521011"/>
          </a:xfrm>
        </p:grpSpPr>
        <p:pic>
          <p:nvPicPr>
            <p:cNvPr id="19" name="Picture 17">
              <a:extLst>
                <a:ext uri="{FF2B5EF4-FFF2-40B4-BE49-F238E27FC236}">
                  <a16:creationId xmlns:a16="http://schemas.microsoft.com/office/drawing/2014/main" id="{566B90C2-F6D7-CE5A-CD79-F53FC639E04D}"/>
                </a:ext>
              </a:extLst>
            </p:cNvPr>
            <p:cNvPicPr>
              <a:picLocks noChangeAspect="1"/>
            </p:cNvPicPr>
            <p:nvPr/>
          </p:nvPicPr>
          <p:blipFill>
            <a:blip r:embed="rId4"/>
            <a:srcRect/>
            <a:stretch>
              <a:fillRect/>
            </a:stretch>
          </p:blipFill>
          <p:spPr>
            <a:xfrm>
              <a:off x="4777763" y="1192062"/>
              <a:ext cx="3778810" cy="3267095"/>
            </a:xfrm>
            <a:prstGeom prst="rect">
              <a:avLst/>
            </a:prstGeom>
          </p:spPr>
        </p:pic>
        <p:sp>
          <p:nvSpPr>
            <p:cNvPr id="20" name="TextBox 19">
              <a:extLst>
                <a:ext uri="{FF2B5EF4-FFF2-40B4-BE49-F238E27FC236}">
                  <a16:creationId xmlns:a16="http://schemas.microsoft.com/office/drawing/2014/main" id="{200E5A4F-537B-1501-75D1-23CECCAECED5}"/>
                </a:ext>
              </a:extLst>
            </p:cNvPr>
            <p:cNvSpPr txBox="1"/>
            <p:nvPr/>
          </p:nvSpPr>
          <p:spPr>
            <a:xfrm>
              <a:off x="4690501" y="4205242"/>
              <a:ext cx="4210052" cy="5078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2700" b="1" i="0" u="none" strike="noStrike" kern="1200" cap="none" spc="0" normalizeH="0" baseline="0" noProof="0">
                  <a:ln>
                    <a:noFill/>
                  </a:ln>
                  <a:solidFill>
                    <a:schemeClr val="accent4">
                      <a:lumMod val="25000"/>
                    </a:schemeClr>
                  </a:solidFill>
                  <a:effectLst/>
                  <a:uLnTx/>
                  <a:uFillTx/>
                  <a:latin typeface="Arial" panose="020B0604020202020204" pitchFamily="34" charset="0"/>
                  <a:ea typeface="+mn-ea"/>
                  <a:cs typeface="Arial" panose="020B0604020202020204" pitchFamily="34" charset="0"/>
                  <a:sym typeface="Arial"/>
                </a:rPr>
                <a:t>THẢO LUẬN NHÓM</a:t>
              </a:r>
              <a:endParaRPr kumimoji="0" lang="en-US" sz="2700" b="1" i="0" u="none" strike="noStrike" kern="1200" cap="none" spc="0" normalizeH="0" baseline="0" noProof="0">
                <a:ln>
                  <a:noFill/>
                </a:ln>
                <a:solidFill>
                  <a:schemeClr val="accent4">
                    <a:lumMod val="25000"/>
                  </a:schemeClr>
                </a:solidFill>
                <a:effectLst/>
                <a:uLnTx/>
                <a:uFillTx/>
                <a:latin typeface="Calibri"/>
                <a:ea typeface="+mn-ea"/>
                <a:sym typeface="Arial"/>
              </a:endParaRPr>
            </a:p>
          </p:txBody>
        </p:sp>
      </p:grpSp>
    </p:spTree>
    <p:extLst>
      <p:ext uri="{BB962C8B-B14F-4D97-AF65-F5344CB8AC3E}">
        <p14:creationId xmlns:p14="http://schemas.microsoft.com/office/powerpoint/2010/main" val="895462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par>
                          <p:cTn id="14" fill="hold">
                            <p:stCondLst>
                              <p:cond delay="500"/>
                            </p:stCondLst>
                            <p:childTnLst>
                              <p:par>
                                <p:cTn id="15" presetID="16" presetClass="entr" presetSubtype="21"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par>
                          <p:cTn id="18" fill="hold">
                            <p:stCondLst>
                              <p:cond delay="1000"/>
                            </p:stCondLst>
                            <p:childTnLst>
                              <p:par>
                                <p:cTn id="19" presetID="22" presetClass="entr" presetSubtype="4"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472"/>
        <p:cNvGrpSpPr/>
        <p:nvPr/>
      </p:nvGrpSpPr>
      <p:grpSpPr>
        <a:xfrm>
          <a:off x="0" y="0"/>
          <a:ext cx="0" cy="0"/>
          <a:chOff x="0" y="0"/>
          <a:chExt cx="0" cy="0"/>
        </a:xfrm>
      </p:grpSpPr>
      <p:sp>
        <p:nvSpPr>
          <p:cNvPr id="449" name="Arrow: Pentagon 448">
            <a:extLst>
              <a:ext uri="{FF2B5EF4-FFF2-40B4-BE49-F238E27FC236}">
                <a16:creationId xmlns:a16="http://schemas.microsoft.com/office/drawing/2014/main" id="{52D6F73D-82FC-DD2E-E9CE-A483A64A5C92}"/>
              </a:ext>
            </a:extLst>
          </p:cNvPr>
          <p:cNvSpPr/>
          <p:nvPr/>
        </p:nvSpPr>
        <p:spPr>
          <a:xfrm>
            <a:off x="349404" y="518504"/>
            <a:ext cx="7976839" cy="944137"/>
          </a:xfrm>
          <a:prstGeom prst="homePlate">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000">
                <a:solidFill>
                  <a:schemeClr val="tx1"/>
                </a:solidFill>
              </a:rPr>
              <a:t>Câu </a:t>
            </a:r>
            <a:r>
              <a:rPr lang="en-US" sz="2000">
                <a:solidFill>
                  <a:schemeClr val="tx1"/>
                </a:solidFill>
              </a:rPr>
              <a:t>4</a:t>
            </a:r>
            <a:r>
              <a:rPr lang="vi-VN" sz="2000">
                <a:solidFill>
                  <a:schemeClr val="tx1"/>
                </a:solidFill>
              </a:rPr>
              <a:t>. Ở nhiệt độ thường, thủy ngân tồn tại ở thể</a:t>
            </a:r>
            <a:endParaRPr lang="en-US" sz="2000">
              <a:solidFill>
                <a:schemeClr val="tx1"/>
              </a:solidFill>
            </a:endParaRPr>
          </a:p>
        </p:txBody>
      </p:sp>
      <p:cxnSp>
        <p:nvCxnSpPr>
          <p:cNvPr id="462" name="Sai 2">
            <a:extLst>
              <a:ext uri="{FF2B5EF4-FFF2-40B4-BE49-F238E27FC236}">
                <a16:creationId xmlns:a16="http://schemas.microsoft.com/office/drawing/2014/main" id="{BD86D6B2-B950-F5A4-238A-B611DFA29A51}"/>
              </a:ext>
            </a:extLst>
          </p:cNvPr>
          <p:cNvCxnSpPr>
            <a:cxnSpLocks/>
          </p:cNvCxnSpPr>
          <p:nvPr/>
        </p:nvCxnSpPr>
        <p:spPr>
          <a:xfrm>
            <a:off x="5044035" y="4371277"/>
            <a:ext cx="3116985"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452" name="A">
            <a:extLst>
              <a:ext uri="{FF2B5EF4-FFF2-40B4-BE49-F238E27FC236}">
                <a16:creationId xmlns:a16="http://schemas.microsoft.com/office/drawing/2014/main" id="{687B5E4B-48A1-4651-BC35-FA38532CEF0F}"/>
              </a:ext>
            </a:extLst>
          </p:cNvPr>
          <p:cNvGrpSpPr/>
          <p:nvPr/>
        </p:nvGrpSpPr>
        <p:grpSpPr>
          <a:xfrm>
            <a:off x="1070484" y="1763339"/>
            <a:ext cx="3318429" cy="864612"/>
            <a:chOff x="1070484" y="1763339"/>
            <a:chExt cx="3318429" cy="864612"/>
          </a:xfrm>
        </p:grpSpPr>
        <p:grpSp>
          <p:nvGrpSpPr>
            <p:cNvPr id="21" name="Group 20">
              <a:extLst>
                <a:ext uri="{FF2B5EF4-FFF2-40B4-BE49-F238E27FC236}">
                  <a16:creationId xmlns:a16="http://schemas.microsoft.com/office/drawing/2014/main" id="{1D03DAFE-B80A-AD3E-EB2E-FC042FCAB9C9}"/>
                </a:ext>
              </a:extLst>
            </p:cNvPr>
            <p:cNvGrpSpPr/>
            <p:nvPr/>
          </p:nvGrpSpPr>
          <p:grpSpPr>
            <a:xfrm>
              <a:off x="1070484" y="1763339"/>
              <a:ext cx="861600" cy="864612"/>
              <a:chOff x="1070484" y="1763339"/>
              <a:chExt cx="861600" cy="864612"/>
            </a:xfrm>
          </p:grpSpPr>
          <p:pic>
            <p:nvPicPr>
              <p:cNvPr id="482" name="Google Shape;482;p51"/>
              <p:cNvPicPr preferRelativeResize="0"/>
              <p:nvPr/>
            </p:nvPicPr>
            <p:blipFill>
              <a:blip r:embed="rId4">
                <a:alphaModFix/>
              </a:blip>
              <a:stretch>
                <a:fillRect/>
              </a:stretch>
            </p:blipFill>
            <p:spPr>
              <a:xfrm>
                <a:off x="1070484" y="1763339"/>
                <a:ext cx="861600" cy="864612"/>
              </a:xfrm>
              <a:prstGeom prst="rect">
                <a:avLst/>
              </a:prstGeom>
              <a:noFill/>
              <a:ln>
                <a:noFill/>
              </a:ln>
            </p:spPr>
          </p:pic>
          <p:sp>
            <p:nvSpPr>
              <p:cNvPr id="20" name="TextBox 19">
                <a:extLst>
                  <a:ext uri="{FF2B5EF4-FFF2-40B4-BE49-F238E27FC236}">
                    <a16:creationId xmlns:a16="http://schemas.microsoft.com/office/drawing/2014/main" id="{850A8B51-E699-E0EB-E017-A4783368C5ED}"/>
                  </a:ext>
                </a:extLst>
              </p:cNvPr>
              <p:cNvSpPr txBox="1"/>
              <p:nvPr/>
            </p:nvSpPr>
            <p:spPr>
              <a:xfrm>
                <a:off x="1211765" y="1858537"/>
                <a:ext cx="617034" cy="646331"/>
              </a:xfrm>
              <a:prstGeom prst="rect">
                <a:avLst/>
              </a:prstGeom>
              <a:noFill/>
            </p:spPr>
            <p:txBody>
              <a:bodyPr wrap="square" rtlCol="0">
                <a:spAutoFit/>
              </a:bodyPr>
              <a:lstStyle/>
              <a:p>
                <a:r>
                  <a:rPr lang="en-US" sz="3600" b="1">
                    <a:solidFill>
                      <a:srgbClr val="9A26E7"/>
                    </a:solidFill>
                  </a:rPr>
                  <a:t>A</a:t>
                </a:r>
              </a:p>
            </p:txBody>
          </p:sp>
        </p:grpSp>
        <p:sp>
          <p:nvSpPr>
            <p:cNvPr id="451" name="TextBox 450">
              <a:extLst>
                <a:ext uri="{FF2B5EF4-FFF2-40B4-BE49-F238E27FC236}">
                  <a16:creationId xmlns:a16="http://schemas.microsoft.com/office/drawing/2014/main" id="{BB1BB37A-EE03-C892-AA01-323BE92E18AD}"/>
                </a:ext>
              </a:extLst>
            </p:cNvPr>
            <p:cNvSpPr txBox="1"/>
            <p:nvPr/>
          </p:nvSpPr>
          <p:spPr>
            <a:xfrm>
              <a:off x="1930528" y="1981647"/>
              <a:ext cx="2458385" cy="461665"/>
            </a:xfrm>
            <a:prstGeom prst="rect">
              <a:avLst/>
            </a:prstGeom>
            <a:noFill/>
          </p:spPr>
          <p:txBody>
            <a:bodyPr wrap="square">
              <a:spAutoFit/>
            </a:bodyPr>
            <a:lstStyle/>
            <a:p>
              <a:r>
                <a:rPr lang="es-ES" sz="2400"/>
                <a:t>lỏng</a:t>
              </a:r>
              <a:endParaRPr lang="en-US" sz="2400"/>
            </a:p>
          </p:txBody>
        </p:sp>
      </p:grpSp>
      <p:grpSp>
        <p:nvGrpSpPr>
          <p:cNvPr id="454" name="B">
            <a:extLst>
              <a:ext uri="{FF2B5EF4-FFF2-40B4-BE49-F238E27FC236}">
                <a16:creationId xmlns:a16="http://schemas.microsoft.com/office/drawing/2014/main" id="{AD253806-A0FC-8B00-6E90-AC42D180274D}"/>
              </a:ext>
            </a:extLst>
          </p:cNvPr>
          <p:cNvGrpSpPr/>
          <p:nvPr/>
        </p:nvGrpSpPr>
        <p:grpSpPr>
          <a:xfrm>
            <a:off x="1070484" y="3372831"/>
            <a:ext cx="3501515" cy="864612"/>
            <a:chOff x="1070484" y="3372831"/>
            <a:chExt cx="3501515" cy="864612"/>
          </a:xfrm>
        </p:grpSpPr>
        <p:grpSp>
          <p:nvGrpSpPr>
            <p:cNvPr id="22" name="Group 21">
              <a:extLst>
                <a:ext uri="{FF2B5EF4-FFF2-40B4-BE49-F238E27FC236}">
                  <a16:creationId xmlns:a16="http://schemas.microsoft.com/office/drawing/2014/main" id="{C9C7A0CA-45F1-0525-7A1A-3E9C273D765E}"/>
                </a:ext>
              </a:extLst>
            </p:cNvPr>
            <p:cNvGrpSpPr/>
            <p:nvPr/>
          </p:nvGrpSpPr>
          <p:grpSpPr>
            <a:xfrm>
              <a:off x="1070484" y="3372831"/>
              <a:ext cx="861600" cy="864612"/>
              <a:chOff x="1070484" y="1763339"/>
              <a:chExt cx="861600" cy="864612"/>
            </a:xfrm>
          </p:grpSpPr>
          <p:pic>
            <p:nvPicPr>
              <p:cNvPr id="23" name="Google Shape;482;p51">
                <a:extLst>
                  <a:ext uri="{FF2B5EF4-FFF2-40B4-BE49-F238E27FC236}">
                    <a16:creationId xmlns:a16="http://schemas.microsoft.com/office/drawing/2014/main" id="{F57BA74A-919F-075D-6E63-A63D65972A75}"/>
                  </a:ext>
                </a:extLst>
              </p:cNvPr>
              <p:cNvPicPr preferRelativeResize="0"/>
              <p:nvPr/>
            </p:nvPicPr>
            <p:blipFill>
              <a:blip r:embed="rId4">
                <a:alphaModFix/>
              </a:blip>
              <a:stretch>
                <a:fillRect/>
              </a:stretch>
            </p:blipFill>
            <p:spPr>
              <a:xfrm>
                <a:off x="1070484" y="1763339"/>
                <a:ext cx="861600" cy="864612"/>
              </a:xfrm>
              <a:prstGeom prst="rect">
                <a:avLst/>
              </a:prstGeom>
              <a:noFill/>
              <a:ln>
                <a:noFill/>
              </a:ln>
            </p:spPr>
          </p:pic>
          <p:sp>
            <p:nvSpPr>
              <p:cNvPr id="24" name="TextBox 23">
                <a:extLst>
                  <a:ext uri="{FF2B5EF4-FFF2-40B4-BE49-F238E27FC236}">
                    <a16:creationId xmlns:a16="http://schemas.microsoft.com/office/drawing/2014/main" id="{A072755A-9D26-E0C0-DE06-767A94777063}"/>
                  </a:ext>
                </a:extLst>
              </p:cNvPr>
              <p:cNvSpPr txBox="1"/>
              <p:nvPr/>
            </p:nvSpPr>
            <p:spPr>
              <a:xfrm>
                <a:off x="1211765" y="1858537"/>
                <a:ext cx="617034" cy="646331"/>
              </a:xfrm>
              <a:prstGeom prst="rect">
                <a:avLst/>
              </a:prstGeom>
              <a:noFill/>
            </p:spPr>
            <p:txBody>
              <a:bodyPr wrap="square" rtlCol="0">
                <a:spAutoFit/>
              </a:bodyPr>
              <a:lstStyle/>
              <a:p>
                <a:r>
                  <a:rPr lang="en-US" sz="3600" b="1">
                    <a:solidFill>
                      <a:srgbClr val="9A26E7"/>
                    </a:solidFill>
                  </a:rPr>
                  <a:t>B</a:t>
                </a:r>
              </a:p>
            </p:txBody>
          </p:sp>
        </p:grpSp>
        <p:sp>
          <p:nvSpPr>
            <p:cNvPr id="453" name="TextBox 452">
              <a:extLst>
                <a:ext uri="{FF2B5EF4-FFF2-40B4-BE49-F238E27FC236}">
                  <a16:creationId xmlns:a16="http://schemas.microsoft.com/office/drawing/2014/main" id="{89B117D9-9A0E-8951-93F9-466929A8E11A}"/>
                </a:ext>
              </a:extLst>
            </p:cNvPr>
            <p:cNvSpPr txBox="1"/>
            <p:nvPr/>
          </p:nvSpPr>
          <p:spPr>
            <a:xfrm>
              <a:off x="1930528" y="3605082"/>
              <a:ext cx="2641471" cy="461665"/>
            </a:xfrm>
            <a:prstGeom prst="rect">
              <a:avLst/>
            </a:prstGeom>
            <a:noFill/>
          </p:spPr>
          <p:txBody>
            <a:bodyPr wrap="square">
              <a:spAutoFit/>
            </a:bodyPr>
            <a:lstStyle/>
            <a:p>
              <a:r>
                <a:rPr lang="en-US" sz="2400"/>
                <a:t>rắn</a:t>
              </a:r>
            </a:p>
          </p:txBody>
        </p:sp>
      </p:grpSp>
      <p:grpSp>
        <p:nvGrpSpPr>
          <p:cNvPr id="456" name="C">
            <a:extLst>
              <a:ext uri="{FF2B5EF4-FFF2-40B4-BE49-F238E27FC236}">
                <a16:creationId xmlns:a16="http://schemas.microsoft.com/office/drawing/2014/main" id="{D093E490-D493-6135-BB0F-14D345183B4B}"/>
              </a:ext>
            </a:extLst>
          </p:cNvPr>
          <p:cNvGrpSpPr/>
          <p:nvPr/>
        </p:nvGrpSpPr>
        <p:grpSpPr>
          <a:xfrm>
            <a:off x="5044035" y="1763339"/>
            <a:ext cx="3452264" cy="864612"/>
            <a:chOff x="5044035" y="1763339"/>
            <a:chExt cx="3452264" cy="864612"/>
          </a:xfrm>
        </p:grpSpPr>
        <p:grpSp>
          <p:nvGrpSpPr>
            <p:cNvPr id="25" name="Group 24">
              <a:extLst>
                <a:ext uri="{FF2B5EF4-FFF2-40B4-BE49-F238E27FC236}">
                  <a16:creationId xmlns:a16="http://schemas.microsoft.com/office/drawing/2014/main" id="{83699582-C88A-F1A9-093C-2682490E96A4}"/>
                </a:ext>
              </a:extLst>
            </p:cNvPr>
            <p:cNvGrpSpPr/>
            <p:nvPr/>
          </p:nvGrpSpPr>
          <p:grpSpPr>
            <a:xfrm>
              <a:off x="5044035" y="1763339"/>
              <a:ext cx="861600" cy="864612"/>
              <a:chOff x="1070484" y="1763339"/>
              <a:chExt cx="861600" cy="864612"/>
            </a:xfrm>
          </p:grpSpPr>
          <p:pic>
            <p:nvPicPr>
              <p:cNvPr id="26" name="Google Shape;482;p51">
                <a:extLst>
                  <a:ext uri="{FF2B5EF4-FFF2-40B4-BE49-F238E27FC236}">
                    <a16:creationId xmlns:a16="http://schemas.microsoft.com/office/drawing/2014/main" id="{81875A95-7DE8-1CCC-A4F4-2ECC0E3EE2F2}"/>
                  </a:ext>
                </a:extLst>
              </p:cNvPr>
              <p:cNvPicPr preferRelativeResize="0"/>
              <p:nvPr/>
            </p:nvPicPr>
            <p:blipFill>
              <a:blip r:embed="rId4">
                <a:alphaModFix/>
              </a:blip>
              <a:stretch>
                <a:fillRect/>
              </a:stretch>
            </p:blipFill>
            <p:spPr>
              <a:xfrm>
                <a:off x="1070484" y="1763339"/>
                <a:ext cx="861600" cy="864612"/>
              </a:xfrm>
              <a:prstGeom prst="rect">
                <a:avLst/>
              </a:prstGeom>
              <a:noFill/>
              <a:ln>
                <a:noFill/>
              </a:ln>
            </p:spPr>
          </p:pic>
          <p:sp>
            <p:nvSpPr>
              <p:cNvPr id="27" name="TextBox 26">
                <a:extLst>
                  <a:ext uri="{FF2B5EF4-FFF2-40B4-BE49-F238E27FC236}">
                    <a16:creationId xmlns:a16="http://schemas.microsoft.com/office/drawing/2014/main" id="{3D3FE7FE-9172-8E42-F6CD-0F8FFE83DFE0}"/>
                  </a:ext>
                </a:extLst>
              </p:cNvPr>
              <p:cNvSpPr txBox="1"/>
              <p:nvPr/>
            </p:nvSpPr>
            <p:spPr>
              <a:xfrm>
                <a:off x="1211765" y="1858537"/>
                <a:ext cx="617034" cy="646331"/>
              </a:xfrm>
              <a:prstGeom prst="rect">
                <a:avLst/>
              </a:prstGeom>
              <a:noFill/>
            </p:spPr>
            <p:txBody>
              <a:bodyPr wrap="square" rtlCol="0">
                <a:spAutoFit/>
              </a:bodyPr>
              <a:lstStyle/>
              <a:p>
                <a:r>
                  <a:rPr lang="en-US" sz="3600" b="1">
                    <a:solidFill>
                      <a:srgbClr val="9A26E7"/>
                    </a:solidFill>
                  </a:rPr>
                  <a:t>C</a:t>
                </a:r>
              </a:p>
            </p:txBody>
          </p:sp>
        </p:grpSp>
        <p:sp>
          <p:nvSpPr>
            <p:cNvPr id="455" name="TextBox 454">
              <a:extLst>
                <a:ext uri="{FF2B5EF4-FFF2-40B4-BE49-F238E27FC236}">
                  <a16:creationId xmlns:a16="http://schemas.microsoft.com/office/drawing/2014/main" id="{E98B2AC2-7766-9556-791D-632C77419703}"/>
                </a:ext>
              </a:extLst>
            </p:cNvPr>
            <p:cNvSpPr txBox="1"/>
            <p:nvPr/>
          </p:nvSpPr>
          <p:spPr>
            <a:xfrm>
              <a:off x="5905634" y="1981647"/>
              <a:ext cx="2590665" cy="461665"/>
            </a:xfrm>
            <a:prstGeom prst="rect">
              <a:avLst/>
            </a:prstGeom>
            <a:noFill/>
          </p:spPr>
          <p:txBody>
            <a:bodyPr wrap="square">
              <a:spAutoFit/>
            </a:bodyPr>
            <a:lstStyle/>
            <a:p>
              <a:r>
                <a:rPr lang="en-US" sz="2400"/>
                <a:t>khí</a:t>
              </a:r>
            </a:p>
          </p:txBody>
        </p:sp>
      </p:grpSp>
      <p:grpSp>
        <p:nvGrpSpPr>
          <p:cNvPr id="458" name="D">
            <a:extLst>
              <a:ext uri="{FF2B5EF4-FFF2-40B4-BE49-F238E27FC236}">
                <a16:creationId xmlns:a16="http://schemas.microsoft.com/office/drawing/2014/main" id="{1AFF806F-E4B4-9C0F-4088-A97475E04C7A}"/>
              </a:ext>
            </a:extLst>
          </p:cNvPr>
          <p:cNvGrpSpPr/>
          <p:nvPr/>
        </p:nvGrpSpPr>
        <p:grpSpPr>
          <a:xfrm>
            <a:off x="5044035" y="3372831"/>
            <a:ext cx="3282208" cy="864612"/>
            <a:chOff x="5044035" y="3372831"/>
            <a:chExt cx="3282208" cy="864612"/>
          </a:xfrm>
        </p:grpSpPr>
        <p:grpSp>
          <p:nvGrpSpPr>
            <p:cNvPr id="28" name="Group 27">
              <a:extLst>
                <a:ext uri="{FF2B5EF4-FFF2-40B4-BE49-F238E27FC236}">
                  <a16:creationId xmlns:a16="http://schemas.microsoft.com/office/drawing/2014/main" id="{0949C4EB-7F30-B2C1-511D-6F9165CF978B}"/>
                </a:ext>
              </a:extLst>
            </p:cNvPr>
            <p:cNvGrpSpPr/>
            <p:nvPr/>
          </p:nvGrpSpPr>
          <p:grpSpPr>
            <a:xfrm>
              <a:off x="5044035" y="3372831"/>
              <a:ext cx="861600" cy="864612"/>
              <a:chOff x="1070484" y="1763339"/>
              <a:chExt cx="861600" cy="864612"/>
            </a:xfrm>
          </p:grpSpPr>
          <p:pic>
            <p:nvPicPr>
              <p:cNvPr id="29" name="Google Shape;482;p51">
                <a:extLst>
                  <a:ext uri="{FF2B5EF4-FFF2-40B4-BE49-F238E27FC236}">
                    <a16:creationId xmlns:a16="http://schemas.microsoft.com/office/drawing/2014/main" id="{074FCC56-0450-408E-5AAD-8D58D21F469D}"/>
                  </a:ext>
                </a:extLst>
              </p:cNvPr>
              <p:cNvPicPr preferRelativeResize="0"/>
              <p:nvPr/>
            </p:nvPicPr>
            <p:blipFill>
              <a:blip r:embed="rId4">
                <a:alphaModFix/>
              </a:blip>
              <a:stretch>
                <a:fillRect/>
              </a:stretch>
            </p:blipFill>
            <p:spPr>
              <a:xfrm>
                <a:off x="1070484" y="1763339"/>
                <a:ext cx="861600" cy="864612"/>
              </a:xfrm>
              <a:prstGeom prst="rect">
                <a:avLst/>
              </a:prstGeom>
              <a:noFill/>
              <a:ln>
                <a:noFill/>
              </a:ln>
            </p:spPr>
          </p:pic>
          <p:sp>
            <p:nvSpPr>
              <p:cNvPr id="30" name="TextBox 29">
                <a:extLst>
                  <a:ext uri="{FF2B5EF4-FFF2-40B4-BE49-F238E27FC236}">
                    <a16:creationId xmlns:a16="http://schemas.microsoft.com/office/drawing/2014/main" id="{A4828392-A12D-741E-7613-8D6EA92F2AC5}"/>
                  </a:ext>
                </a:extLst>
              </p:cNvPr>
              <p:cNvSpPr txBox="1"/>
              <p:nvPr/>
            </p:nvSpPr>
            <p:spPr>
              <a:xfrm>
                <a:off x="1211765" y="1858537"/>
                <a:ext cx="617034" cy="646331"/>
              </a:xfrm>
              <a:prstGeom prst="rect">
                <a:avLst/>
              </a:prstGeom>
              <a:noFill/>
            </p:spPr>
            <p:txBody>
              <a:bodyPr wrap="square" rtlCol="0">
                <a:spAutoFit/>
              </a:bodyPr>
              <a:lstStyle/>
              <a:p>
                <a:r>
                  <a:rPr lang="en-US" sz="3600" b="1">
                    <a:solidFill>
                      <a:srgbClr val="9A26E7"/>
                    </a:solidFill>
                  </a:rPr>
                  <a:t>D</a:t>
                </a:r>
              </a:p>
            </p:txBody>
          </p:sp>
        </p:grpSp>
        <p:sp>
          <p:nvSpPr>
            <p:cNvPr id="457" name="TextBox 456">
              <a:extLst>
                <a:ext uri="{FF2B5EF4-FFF2-40B4-BE49-F238E27FC236}">
                  <a16:creationId xmlns:a16="http://schemas.microsoft.com/office/drawing/2014/main" id="{84FC57CA-D900-D848-4271-AA07DCD8EE25}"/>
                </a:ext>
              </a:extLst>
            </p:cNvPr>
            <p:cNvSpPr txBox="1"/>
            <p:nvPr/>
          </p:nvSpPr>
          <p:spPr>
            <a:xfrm>
              <a:off x="5905635" y="3591139"/>
              <a:ext cx="2420608" cy="461665"/>
            </a:xfrm>
            <a:prstGeom prst="rect">
              <a:avLst/>
            </a:prstGeom>
            <a:noFill/>
          </p:spPr>
          <p:txBody>
            <a:bodyPr wrap="square">
              <a:spAutoFit/>
            </a:bodyPr>
            <a:lstStyle/>
            <a:p>
              <a:r>
                <a:rPr lang="en-US" sz="2400"/>
                <a:t>bột</a:t>
              </a:r>
            </a:p>
          </p:txBody>
        </p:sp>
      </p:grpSp>
      <p:cxnSp>
        <p:nvCxnSpPr>
          <p:cNvPr id="460" name="Đúng">
            <a:extLst>
              <a:ext uri="{FF2B5EF4-FFF2-40B4-BE49-F238E27FC236}">
                <a16:creationId xmlns:a16="http://schemas.microsoft.com/office/drawing/2014/main" id="{D98926C8-6F58-3C0F-011C-58137BC89BCD}"/>
              </a:ext>
            </a:extLst>
          </p:cNvPr>
          <p:cNvCxnSpPr>
            <a:cxnSpLocks/>
          </p:cNvCxnSpPr>
          <p:nvPr/>
        </p:nvCxnSpPr>
        <p:spPr>
          <a:xfrm>
            <a:off x="929235" y="2724614"/>
            <a:ext cx="3116985" cy="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61" name="Sai 1">
            <a:extLst>
              <a:ext uri="{FF2B5EF4-FFF2-40B4-BE49-F238E27FC236}">
                <a16:creationId xmlns:a16="http://schemas.microsoft.com/office/drawing/2014/main" id="{DB06D0C4-DEE3-6B89-1CFD-EA7EB0C9F702}"/>
              </a:ext>
            </a:extLst>
          </p:cNvPr>
          <p:cNvCxnSpPr>
            <a:cxnSpLocks/>
          </p:cNvCxnSpPr>
          <p:nvPr/>
        </p:nvCxnSpPr>
        <p:spPr>
          <a:xfrm>
            <a:off x="929235" y="4371277"/>
            <a:ext cx="3116985"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3" name="Sai 3">
            <a:extLst>
              <a:ext uri="{FF2B5EF4-FFF2-40B4-BE49-F238E27FC236}">
                <a16:creationId xmlns:a16="http://schemas.microsoft.com/office/drawing/2014/main" id="{4DA9BB98-46F7-476C-38DA-71D422BF6764}"/>
              </a:ext>
            </a:extLst>
          </p:cNvPr>
          <p:cNvCxnSpPr>
            <a:cxnSpLocks/>
          </p:cNvCxnSpPr>
          <p:nvPr/>
        </p:nvCxnSpPr>
        <p:spPr>
          <a:xfrm>
            <a:off x="5044035" y="2724614"/>
            <a:ext cx="3116985"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Freeform 6">
            <a:hlinkClick r:id="rId5" action="ppaction://hlinksldjump"/>
            <a:extLst>
              <a:ext uri="{FF2B5EF4-FFF2-40B4-BE49-F238E27FC236}">
                <a16:creationId xmlns:a16="http://schemas.microsoft.com/office/drawing/2014/main" id="{9A2E4384-413D-6EEA-D6DD-AEB381490D6D}"/>
              </a:ext>
            </a:extLst>
          </p:cNvPr>
          <p:cNvSpPr/>
          <p:nvPr/>
        </p:nvSpPr>
        <p:spPr>
          <a:xfrm>
            <a:off x="7576634" y="456801"/>
            <a:ext cx="914400" cy="1005840"/>
          </a:xfrm>
          <a:custGeom>
            <a:avLst/>
            <a:gdLst/>
            <a:ahLst/>
            <a:cxnLst/>
            <a:rect l="l" t="t" r="r" b="b"/>
            <a:pathLst>
              <a:path w="3650171" h="4114800">
                <a:moveTo>
                  <a:pt x="0" y="0"/>
                </a:moveTo>
                <a:lnTo>
                  <a:pt x="3650171" y="0"/>
                </a:lnTo>
                <a:lnTo>
                  <a:pt x="3650171"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457200">
              <a:buClrTx/>
            </a:pPr>
            <a:endParaRPr lang="en-US" sz="900" kern="1200">
              <a:solidFill>
                <a:prstClr val="black"/>
              </a:solidFill>
              <a:latin typeface="Calibri"/>
              <a:ea typeface="+mn-ea"/>
              <a:cs typeface="+mn-cs"/>
            </a:endParaRPr>
          </a:p>
        </p:txBody>
      </p:sp>
    </p:spTree>
    <p:extLst>
      <p:ext uri="{BB962C8B-B14F-4D97-AF65-F5344CB8AC3E}">
        <p14:creationId xmlns:p14="http://schemas.microsoft.com/office/powerpoint/2010/main" val="2793195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52"/>
                                        </p:tgtEl>
                                        <p:attrNameLst>
                                          <p:attrName>style.visibility</p:attrName>
                                        </p:attrNameLst>
                                      </p:cBhvr>
                                      <p:to>
                                        <p:strVal val="visible"/>
                                      </p:to>
                                    </p:set>
                                    <p:animEffect transition="in" filter="wipe(left)">
                                      <p:cBhvr>
                                        <p:cTn id="7" dur="500"/>
                                        <p:tgtEl>
                                          <p:spTgt spid="452"/>
                                        </p:tgtEl>
                                      </p:cBhvr>
                                    </p:animEffect>
                                  </p:childTnLst>
                                </p:cTn>
                              </p:par>
                              <p:par>
                                <p:cTn id="8" presetID="22" presetClass="entr" presetSubtype="8" fill="hold" nodeType="withEffect">
                                  <p:stCondLst>
                                    <p:cond delay="0"/>
                                  </p:stCondLst>
                                  <p:childTnLst>
                                    <p:set>
                                      <p:cBhvr>
                                        <p:cTn id="9" dur="1" fill="hold">
                                          <p:stCondLst>
                                            <p:cond delay="0"/>
                                          </p:stCondLst>
                                        </p:cTn>
                                        <p:tgtEl>
                                          <p:spTgt spid="456"/>
                                        </p:tgtEl>
                                        <p:attrNameLst>
                                          <p:attrName>style.visibility</p:attrName>
                                        </p:attrNameLst>
                                      </p:cBhvr>
                                      <p:to>
                                        <p:strVal val="visible"/>
                                      </p:to>
                                    </p:set>
                                    <p:animEffect transition="in" filter="wipe(left)">
                                      <p:cBhvr>
                                        <p:cTn id="10" dur="500"/>
                                        <p:tgtEl>
                                          <p:spTgt spid="456"/>
                                        </p:tgtEl>
                                      </p:cBhvr>
                                    </p:animEffect>
                                  </p:childTnLst>
                                </p:cTn>
                              </p:par>
                              <p:par>
                                <p:cTn id="11" presetID="22" presetClass="entr" presetSubtype="8" fill="hold" nodeType="withEffect">
                                  <p:stCondLst>
                                    <p:cond delay="0"/>
                                  </p:stCondLst>
                                  <p:childTnLst>
                                    <p:set>
                                      <p:cBhvr>
                                        <p:cTn id="12" dur="1" fill="hold">
                                          <p:stCondLst>
                                            <p:cond delay="0"/>
                                          </p:stCondLst>
                                        </p:cTn>
                                        <p:tgtEl>
                                          <p:spTgt spid="454"/>
                                        </p:tgtEl>
                                        <p:attrNameLst>
                                          <p:attrName>style.visibility</p:attrName>
                                        </p:attrNameLst>
                                      </p:cBhvr>
                                      <p:to>
                                        <p:strVal val="visible"/>
                                      </p:to>
                                    </p:set>
                                    <p:animEffect transition="in" filter="wipe(left)">
                                      <p:cBhvr>
                                        <p:cTn id="13" dur="500"/>
                                        <p:tgtEl>
                                          <p:spTgt spid="454"/>
                                        </p:tgtEl>
                                      </p:cBhvr>
                                    </p:animEffect>
                                  </p:childTnLst>
                                </p:cTn>
                              </p:par>
                              <p:par>
                                <p:cTn id="14" presetID="22" presetClass="entr" presetSubtype="8" fill="hold" nodeType="withEffect">
                                  <p:stCondLst>
                                    <p:cond delay="0"/>
                                  </p:stCondLst>
                                  <p:childTnLst>
                                    <p:set>
                                      <p:cBhvr>
                                        <p:cTn id="15" dur="1" fill="hold">
                                          <p:stCondLst>
                                            <p:cond delay="0"/>
                                          </p:stCondLst>
                                        </p:cTn>
                                        <p:tgtEl>
                                          <p:spTgt spid="458"/>
                                        </p:tgtEl>
                                        <p:attrNameLst>
                                          <p:attrName>style.visibility</p:attrName>
                                        </p:attrNameLst>
                                      </p:cBhvr>
                                      <p:to>
                                        <p:strVal val="visible"/>
                                      </p:to>
                                    </p:set>
                                    <p:animEffect transition="in" filter="wipe(left)">
                                      <p:cBhvr>
                                        <p:cTn id="16" dur="500"/>
                                        <p:tgtEl>
                                          <p:spTgt spid="45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452"/>
                    </p:tgtEl>
                  </p:cond>
                </p:stCondLst>
                <p:endSync evt="end" delay="0">
                  <p:rtn val="all"/>
                </p:endSync>
                <p:childTnLst>
                  <p:par>
                    <p:cTn id="18" fill="hold">
                      <p:stCondLst>
                        <p:cond delay="0"/>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60"/>
                                        </p:tgtEl>
                                        <p:attrNameLst>
                                          <p:attrName>style.visibility</p:attrName>
                                        </p:attrNameLst>
                                      </p:cBhvr>
                                      <p:to>
                                        <p:strVal val="visible"/>
                                      </p:to>
                                    </p:set>
                                    <p:animEffect transition="in" filter="barn(inVertical)">
                                      <p:cBhvr>
                                        <p:cTn id="22" dur="500"/>
                                        <p:tgtEl>
                                          <p:spTgt spid="460"/>
                                        </p:tgtEl>
                                      </p:cBhvr>
                                    </p:animEffect>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452"/>
                  </p:tgtEl>
                </p:cond>
              </p:nextCondLst>
            </p:seq>
            <p:seq concurrent="1" nextAc="seek">
              <p:cTn id="23" restart="whenNotActive" fill="hold" evtFilter="cancelBubble" nodeType="interactiveSeq">
                <p:stCondLst>
                  <p:cond evt="onClick" delay="0">
                    <p:tgtEl>
                      <p:spTgt spid="456"/>
                    </p:tgtEl>
                  </p:cond>
                </p:stCondLst>
                <p:endSync evt="end" delay="0">
                  <p:rtn val="all"/>
                </p:endSync>
                <p:childTnLst>
                  <p:par>
                    <p:cTn id="24" fill="hold">
                      <p:stCondLst>
                        <p:cond delay="0"/>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463"/>
                                        </p:tgtEl>
                                        <p:attrNameLst>
                                          <p:attrName>style.visibility</p:attrName>
                                        </p:attrNameLst>
                                      </p:cBhvr>
                                      <p:to>
                                        <p:strVal val="visible"/>
                                      </p:to>
                                    </p:set>
                                    <p:animEffect transition="in" filter="barn(inVertical)">
                                      <p:cBhvr>
                                        <p:cTn id="28" dur="500"/>
                                        <p:tgtEl>
                                          <p:spTgt spid="463"/>
                                        </p:tgtEl>
                                      </p:cBhvr>
                                    </p:animEffect>
                                  </p:childTnLst>
                                </p:cTn>
                              </p:par>
                            </p:childTnLst>
                          </p:cTn>
                        </p:par>
                      </p:childTnLst>
                    </p:cTn>
                  </p:par>
                </p:childTnLst>
              </p:cTn>
              <p:nextCondLst>
                <p:cond evt="onClick" delay="0">
                  <p:tgtEl>
                    <p:spTgt spid="456"/>
                  </p:tgtEl>
                </p:cond>
              </p:nextCondLst>
            </p:seq>
            <p:seq concurrent="1" nextAc="seek">
              <p:cTn id="29" restart="whenNotActive" fill="hold" evtFilter="cancelBubble" nodeType="interactiveSeq">
                <p:stCondLst>
                  <p:cond evt="onClick" delay="0">
                    <p:tgtEl>
                      <p:spTgt spid="458"/>
                    </p:tgtEl>
                  </p:cond>
                </p:stCondLst>
                <p:endSync evt="end" delay="0">
                  <p:rtn val="all"/>
                </p:endSync>
                <p:childTnLst>
                  <p:par>
                    <p:cTn id="30" fill="hold">
                      <p:stCondLst>
                        <p:cond delay="0"/>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462"/>
                                        </p:tgtEl>
                                        <p:attrNameLst>
                                          <p:attrName>style.visibility</p:attrName>
                                        </p:attrNameLst>
                                      </p:cBhvr>
                                      <p:to>
                                        <p:strVal val="visible"/>
                                      </p:to>
                                    </p:set>
                                    <p:animEffect transition="in" filter="barn(inVertical)">
                                      <p:cBhvr>
                                        <p:cTn id="34" dur="500"/>
                                        <p:tgtEl>
                                          <p:spTgt spid="462"/>
                                        </p:tgtEl>
                                      </p:cBhvr>
                                    </p:animEffect>
                                  </p:childTnLst>
                                </p:cTn>
                              </p:par>
                            </p:childTnLst>
                          </p:cTn>
                        </p:par>
                      </p:childTnLst>
                    </p:cTn>
                  </p:par>
                </p:childTnLst>
              </p:cTn>
              <p:nextCondLst>
                <p:cond evt="onClick" delay="0">
                  <p:tgtEl>
                    <p:spTgt spid="458"/>
                  </p:tgtEl>
                </p:cond>
              </p:nextCondLst>
            </p:seq>
            <p:seq concurrent="1" nextAc="seek">
              <p:cTn id="35" restart="whenNotActive" fill="hold" evtFilter="cancelBubble" nodeType="interactiveSeq">
                <p:stCondLst>
                  <p:cond evt="onClick" delay="0">
                    <p:tgtEl>
                      <p:spTgt spid="454"/>
                    </p:tgtEl>
                  </p:cond>
                </p:stCondLst>
                <p:endSync evt="end" delay="0">
                  <p:rtn val="all"/>
                </p:endSync>
                <p:childTnLst>
                  <p:par>
                    <p:cTn id="36" fill="hold">
                      <p:stCondLst>
                        <p:cond delay="0"/>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461"/>
                                        </p:tgtEl>
                                        <p:attrNameLst>
                                          <p:attrName>style.visibility</p:attrName>
                                        </p:attrNameLst>
                                      </p:cBhvr>
                                      <p:to>
                                        <p:strVal val="visible"/>
                                      </p:to>
                                    </p:set>
                                    <p:animEffect transition="in" filter="barn(inVertical)">
                                      <p:cBhvr>
                                        <p:cTn id="40" dur="500"/>
                                        <p:tgtEl>
                                          <p:spTgt spid="461"/>
                                        </p:tgtEl>
                                      </p:cBhvr>
                                    </p:animEffect>
                                  </p:childTnLst>
                                </p:cTn>
                              </p:par>
                            </p:childTnLst>
                          </p:cTn>
                        </p:par>
                      </p:childTnLst>
                    </p:cTn>
                  </p:par>
                </p:childTnLst>
              </p:cTn>
              <p:nextCondLst>
                <p:cond evt="onClick" delay="0">
                  <p:tgtEl>
                    <p:spTgt spid="45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472"/>
        <p:cNvGrpSpPr/>
        <p:nvPr/>
      </p:nvGrpSpPr>
      <p:grpSpPr>
        <a:xfrm>
          <a:off x="0" y="0"/>
          <a:ext cx="0" cy="0"/>
          <a:chOff x="0" y="0"/>
          <a:chExt cx="0" cy="0"/>
        </a:xfrm>
      </p:grpSpPr>
      <p:sp>
        <p:nvSpPr>
          <p:cNvPr id="449" name="Arrow: Pentagon 448">
            <a:extLst>
              <a:ext uri="{FF2B5EF4-FFF2-40B4-BE49-F238E27FC236}">
                <a16:creationId xmlns:a16="http://schemas.microsoft.com/office/drawing/2014/main" id="{52D6F73D-82FC-DD2E-E9CE-A483A64A5C92}"/>
              </a:ext>
            </a:extLst>
          </p:cNvPr>
          <p:cNvSpPr/>
          <p:nvPr/>
        </p:nvSpPr>
        <p:spPr>
          <a:xfrm>
            <a:off x="349404" y="518504"/>
            <a:ext cx="7976839" cy="944137"/>
          </a:xfrm>
          <a:prstGeom prst="homePlate">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000">
                <a:solidFill>
                  <a:schemeClr val="tx1"/>
                </a:solidFill>
              </a:rPr>
              <a:t>Câu </a:t>
            </a:r>
            <a:r>
              <a:rPr lang="en-US" sz="2000">
                <a:solidFill>
                  <a:schemeClr val="tx1"/>
                </a:solidFill>
              </a:rPr>
              <a:t>5</a:t>
            </a:r>
            <a:r>
              <a:rPr lang="vi-VN" sz="2000">
                <a:solidFill>
                  <a:schemeClr val="tx1"/>
                </a:solidFill>
              </a:rPr>
              <a:t>. Phi kim có thể tồn tại ở thể khí là</a:t>
            </a:r>
            <a:r>
              <a:rPr lang="en-US" sz="2000">
                <a:solidFill>
                  <a:schemeClr val="tx1"/>
                </a:solidFill>
              </a:rPr>
              <a:t>:</a:t>
            </a:r>
          </a:p>
        </p:txBody>
      </p:sp>
      <p:cxnSp>
        <p:nvCxnSpPr>
          <p:cNvPr id="462" name="Sai 2">
            <a:extLst>
              <a:ext uri="{FF2B5EF4-FFF2-40B4-BE49-F238E27FC236}">
                <a16:creationId xmlns:a16="http://schemas.microsoft.com/office/drawing/2014/main" id="{BD86D6B2-B950-F5A4-238A-B611DFA29A51}"/>
              </a:ext>
            </a:extLst>
          </p:cNvPr>
          <p:cNvCxnSpPr>
            <a:cxnSpLocks/>
          </p:cNvCxnSpPr>
          <p:nvPr/>
        </p:nvCxnSpPr>
        <p:spPr>
          <a:xfrm>
            <a:off x="5044035" y="4371277"/>
            <a:ext cx="3116985"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452" name="A">
            <a:extLst>
              <a:ext uri="{FF2B5EF4-FFF2-40B4-BE49-F238E27FC236}">
                <a16:creationId xmlns:a16="http://schemas.microsoft.com/office/drawing/2014/main" id="{687B5E4B-48A1-4651-BC35-FA38532CEF0F}"/>
              </a:ext>
            </a:extLst>
          </p:cNvPr>
          <p:cNvGrpSpPr/>
          <p:nvPr/>
        </p:nvGrpSpPr>
        <p:grpSpPr>
          <a:xfrm>
            <a:off x="1070484" y="1763339"/>
            <a:ext cx="3318429" cy="864612"/>
            <a:chOff x="1070484" y="1763339"/>
            <a:chExt cx="3318429" cy="864612"/>
          </a:xfrm>
        </p:grpSpPr>
        <p:grpSp>
          <p:nvGrpSpPr>
            <p:cNvPr id="21" name="Group 20">
              <a:extLst>
                <a:ext uri="{FF2B5EF4-FFF2-40B4-BE49-F238E27FC236}">
                  <a16:creationId xmlns:a16="http://schemas.microsoft.com/office/drawing/2014/main" id="{1D03DAFE-B80A-AD3E-EB2E-FC042FCAB9C9}"/>
                </a:ext>
              </a:extLst>
            </p:cNvPr>
            <p:cNvGrpSpPr/>
            <p:nvPr/>
          </p:nvGrpSpPr>
          <p:grpSpPr>
            <a:xfrm>
              <a:off x="1070484" y="1763339"/>
              <a:ext cx="861600" cy="864612"/>
              <a:chOff x="1070484" y="1763339"/>
              <a:chExt cx="861600" cy="864612"/>
            </a:xfrm>
          </p:grpSpPr>
          <p:pic>
            <p:nvPicPr>
              <p:cNvPr id="482" name="Google Shape;482;p51"/>
              <p:cNvPicPr preferRelativeResize="0"/>
              <p:nvPr/>
            </p:nvPicPr>
            <p:blipFill>
              <a:blip r:embed="rId4">
                <a:alphaModFix/>
              </a:blip>
              <a:stretch>
                <a:fillRect/>
              </a:stretch>
            </p:blipFill>
            <p:spPr>
              <a:xfrm>
                <a:off x="1070484" y="1763339"/>
                <a:ext cx="861600" cy="864612"/>
              </a:xfrm>
              <a:prstGeom prst="rect">
                <a:avLst/>
              </a:prstGeom>
              <a:noFill/>
              <a:ln>
                <a:noFill/>
              </a:ln>
            </p:spPr>
          </p:pic>
          <p:sp>
            <p:nvSpPr>
              <p:cNvPr id="20" name="TextBox 19">
                <a:extLst>
                  <a:ext uri="{FF2B5EF4-FFF2-40B4-BE49-F238E27FC236}">
                    <a16:creationId xmlns:a16="http://schemas.microsoft.com/office/drawing/2014/main" id="{850A8B51-E699-E0EB-E017-A4783368C5ED}"/>
                  </a:ext>
                </a:extLst>
              </p:cNvPr>
              <p:cNvSpPr txBox="1"/>
              <p:nvPr/>
            </p:nvSpPr>
            <p:spPr>
              <a:xfrm>
                <a:off x="1211765" y="1858537"/>
                <a:ext cx="617034" cy="646331"/>
              </a:xfrm>
              <a:prstGeom prst="rect">
                <a:avLst/>
              </a:prstGeom>
              <a:noFill/>
            </p:spPr>
            <p:txBody>
              <a:bodyPr wrap="square" rtlCol="0">
                <a:spAutoFit/>
              </a:bodyPr>
              <a:lstStyle/>
              <a:p>
                <a:r>
                  <a:rPr lang="en-US" sz="3600" b="1">
                    <a:solidFill>
                      <a:srgbClr val="9A26E7"/>
                    </a:solidFill>
                  </a:rPr>
                  <a:t>A</a:t>
                </a:r>
              </a:p>
            </p:txBody>
          </p:sp>
        </p:grpSp>
        <p:sp>
          <p:nvSpPr>
            <p:cNvPr id="451" name="TextBox 450">
              <a:extLst>
                <a:ext uri="{FF2B5EF4-FFF2-40B4-BE49-F238E27FC236}">
                  <a16:creationId xmlns:a16="http://schemas.microsoft.com/office/drawing/2014/main" id="{BB1BB37A-EE03-C892-AA01-323BE92E18AD}"/>
                </a:ext>
              </a:extLst>
            </p:cNvPr>
            <p:cNvSpPr txBox="1"/>
            <p:nvPr/>
          </p:nvSpPr>
          <p:spPr>
            <a:xfrm>
              <a:off x="1930528" y="1981647"/>
              <a:ext cx="2458385" cy="461665"/>
            </a:xfrm>
            <a:prstGeom prst="rect">
              <a:avLst/>
            </a:prstGeom>
            <a:noFill/>
          </p:spPr>
          <p:txBody>
            <a:bodyPr wrap="square">
              <a:spAutoFit/>
            </a:bodyPr>
            <a:lstStyle/>
            <a:p>
              <a:r>
                <a:rPr lang="es-ES" sz="2400"/>
                <a:t>bromine</a:t>
              </a:r>
              <a:endParaRPr lang="en-US" sz="2400"/>
            </a:p>
          </p:txBody>
        </p:sp>
      </p:grpSp>
      <p:grpSp>
        <p:nvGrpSpPr>
          <p:cNvPr id="454" name="B">
            <a:extLst>
              <a:ext uri="{FF2B5EF4-FFF2-40B4-BE49-F238E27FC236}">
                <a16:creationId xmlns:a16="http://schemas.microsoft.com/office/drawing/2014/main" id="{AD253806-A0FC-8B00-6E90-AC42D180274D}"/>
              </a:ext>
            </a:extLst>
          </p:cNvPr>
          <p:cNvGrpSpPr/>
          <p:nvPr/>
        </p:nvGrpSpPr>
        <p:grpSpPr>
          <a:xfrm>
            <a:off x="1070484" y="3372831"/>
            <a:ext cx="3501515" cy="864612"/>
            <a:chOff x="1070484" y="3372831"/>
            <a:chExt cx="3501515" cy="864612"/>
          </a:xfrm>
        </p:grpSpPr>
        <p:grpSp>
          <p:nvGrpSpPr>
            <p:cNvPr id="22" name="Group 21">
              <a:extLst>
                <a:ext uri="{FF2B5EF4-FFF2-40B4-BE49-F238E27FC236}">
                  <a16:creationId xmlns:a16="http://schemas.microsoft.com/office/drawing/2014/main" id="{C9C7A0CA-45F1-0525-7A1A-3E9C273D765E}"/>
                </a:ext>
              </a:extLst>
            </p:cNvPr>
            <p:cNvGrpSpPr/>
            <p:nvPr/>
          </p:nvGrpSpPr>
          <p:grpSpPr>
            <a:xfrm>
              <a:off x="1070484" y="3372831"/>
              <a:ext cx="861600" cy="864612"/>
              <a:chOff x="1070484" y="1763339"/>
              <a:chExt cx="861600" cy="864612"/>
            </a:xfrm>
          </p:grpSpPr>
          <p:pic>
            <p:nvPicPr>
              <p:cNvPr id="23" name="Google Shape;482;p51">
                <a:extLst>
                  <a:ext uri="{FF2B5EF4-FFF2-40B4-BE49-F238E27FC236}">
                    <a16:creationId xmlns:a16="http://schemas.microsoft.com/office/drawing/2014/main" id="{F57BA74A-919F-075D-6E63-A63D65972A75}"/>
                  </a:ext>
                </a:extLst>
              </p:cNvPr>
              <p:cNvPicPr preferRelativeResize="0"/>
              <p:nvPr/>
            </p:nvPicPr>
            <p:blipFill>
              <a:blip r:embed="rId4">
                <a:alphaModFix/>
              </a:blip>
              <a:stretch>
                <a:fillRect/>
              </a:stretch>
            </p:blipFill>
            <p:spPr>
              <a:xfrm>
                <a:off x="1070484" y="1763339"/>
                <a:ext cx="861600" cy="864612"/>
              </a:xfrm>
              <a:prstGeom prst="rect">
                <a:avLst/>
              </a:prstGeom>
              <a:noFill/>
              <a:ln>
                <a:noFill/>
              </a:ln>
            </p:spPr>
          </p:pic>
          <p:sp>
            <p:nvSpPr>
              <p:cNvPr id="24" name="TextBox 23">
                <a:extLst>
                  <a:ext uri="{FF2B5EF4-FFF2-40B4-BE49-F238E27FC236}">
                    <a16:creationId xmlns:a16="http://schemas.microsoft.com/office/drawing/2014/main" id="{A072755A-9D26-E0C0-DE06-767A94777063}"/>
                  </a:ext>
                </a:extLst>
              </p:cNvPr>
              <p:cNvSpPr txBox="1"/>
              <p:nvPr/>
            </p:nvSpPr>
            <p:spPr>
              <a:xfrm>
                <a:off x="1211765" y="1858537"/>
                <a:ext cx="617034" cy="646331"/>
              </a:xfrm>
              <a:prstGeom prst="rect">
                <a:avLst/>
              </a:prstGeom>
              <a:noFill/>
            </p:spPr>
            <p:txBody>
              <a:bodyPr wrap="square" rtlCol="0">
                <a:spAutoFit/>
              </a:bodyPr>
              <a:lstStyle/>
              <a:p>
                <a:r>
                  <a:rPr lang="en-US" sz="3600" b="1">
                    <a:solidFill>
                      <a:srgbClr val="9A26E7"/>
                    </a:solidFill>
                  </a:rPr>
                  <a:t>B</a:t>
                </a:r>
              </a:p>
            </p:txBody>
          </p:sp>
        </p:grpSp>
        <p:sp>
          <p:nvSpPr>
            <p:cNvPr id="453" name="TextBox 452">
              <a:extLst>
                <a:ext uri="{FF2B5EF4-FFF2-40B4-BE49-F238E27FC236}">
                  <a16:creationId xmlns:a16="http://schemas.microsoft.com/office/drawing/2014/main" id="{89B117D9-9A0E-8951-93F9-466929A8E11A}"/>
                </a:ext>
              </a:extLst>
            </p:cNvPr>
            <p:cNvSpPr txBox="1"/>
            <p:nvPr/>
          </p:nvSpPr>
          <p:spPr>
            <a:xfrm>
              <a:off x="1930528" y="3605082"/>
              <a:ext cx="2641471" cy="461665"/>
            </a:xfrm>
            <a:prstGeom prst="rect">
              <a:avLst/>
            </a:prstGeom>
            <a:noFill/>
          </p:spPr>
          <p:txBody>
            <a:bodyPr wrap="square">
              <a:spAutoFit/>
            </a:bodyPr>
            <a:lstStyle/>
            <a:p>
              <a:r>
                <a:rPr lang="en-US" sz="2400"/>
                <a:t>carbon</a:t>
              </a:r>
            </a:p>
          </p:txBody>
        </p:sp>
      </p:grpSp>
      <p:grpSp>
        <p:nvGrpSpPr>
          <p:cNvPr id="456" name="C">
            <a:extLst>
              <a:ext uri="{FF2B5EF4-FFF2-40B4-BE49-F238E27FC236}">
                <a16:creationId xmlns:a16="http://schemas.microsoft.com/office/drawing/2014/main" id="{D093E490-D493-6135-BB0F-14D345183B4B}"/>
              </a:ext>
            </a:extLst>
          </p:cNvPr>
          <p:cNvGrpSpPr/>
          <p:nvPr/>
        </p:nvGrpSpPr>
        <p:grpSpPr>
          <a:xfrm>
            <a:off x="5044035" y="1763339"/>
            <a:ext cx="3452264" cy="864612"/>
            <a:chOff x="5044035" y="1763339"/>
            <a:chExt cx="3452264" cy="864612"/>
          </a:xfrm>
        </p:grpSpPr>
        <p:grpSp>
          <p:nvGrpSpPr>
            <p:cNvPr id="25" name="Group 24">
              <a:extLst>
                <a:ext uri="{FF2B5EF4-FFF2-40B4-BE49-F238E27FC236}">
                  <a16:creationId xmlns:a16="http://schemas.microsoft.com/office/drawing/2014/main" id="{83699582-C88A-F1A9-093C-2682490E96A4}"/>
                </a:ext>
              </a:extLst>
            </p:cNvPr>
            <p:cNvGrpSpPr/>
            <p:nvPr/>
          </p:nvGrpSpPr>
          <p:grpSpPr>
            <a:xfrm>
              <a:off x="5044035" y="1763339"/>
              <a:ext cx="861600" cy="864612"/>
              <a:chOff x="1070484" y="1763339"/>
              <a:chExt cx="861600" cy="864612"/>
            </a:xfrm>
          </p:grpSpPr>
          <p:pic>
            <p:nvPicPr>
              <p:cNvPr id="26" name="Google Shape;482;p51">
                <a:extLst>
                  <a:ext uri="{FF2B5EF4-FFF2-40B4-BE49-F238E27FC236}">
                    <a16:creationId xmlns:a16="http://schemas.microsoft.com/office/drawing/2014/main" id="{81875A95-7DE8-1CCC-A4F4-2ECC0E3EE2F2}"/>
                  </a:ext>
                </a:extLst>
              </p:cNvPr>
              <p:cNvPicPr preferRelativeResize="0"/>
              <p:nvPr/>
            </p:nvPicPr>
            <p:blipFill>
              <a:blip r:embed="rId4">
                <a:alphaModFix/>
              </a:blip>
              <a:stretch>
                <a:fillRect/>
              </a:stretch>
            </p:blipFill>
            <p:spPr>
              <a:xfrm>
                <a:off x="1070484" y="1763339"/>
                <a:ext cx="861600" cy="864612"/>
              </a:xfrm>
              <a:prstGeom prst="rect">
                <a:avLst/>
              </a:prstGeom>
              <a:noFill/>
              <a:ln>
                <a:noFill/>
              </a:ln>
            </p:spPr>
          </p:pic>
          <p:sp>
            <p:nvSpPr>
              <p:cNvPr id="27" name="TextBox 26">
                <a:extLst>
                  <a:ext uri="{FF2B5EF4-FFF2-40B4-BE49-F238E27FC236}">
                    <a16:creationId xmlns:a16="http://schemas.microsoft.com/office/drawing/2014/main" id="{3D3FE7FE-9172-8E42-F6CD-0F8FFE83DFE0}"/>
                  </a:ext>
                </a:extLst>
              </p:cNvPr>
              <p:cNvSpPr txBox="1"/>
              <p:nvPr/>
            </p:nvSpPr>
            <p:spPr>
              <a:xfrm>
                <a:off x="1211765" y="1858537"/>
                <a:ext cx="617034" cy="646331"/>
              </a:xfrm>
              <a:prstGeom prst="rect">
                <a:avLst/>
              </a:prstGeom>
              <a:noFill/>
            </p:spPr>
            <p:txBody>
              <a:bodyPr wrap="square" rtlCol="0">
                <a:spAutoFit/>
              </a:bodyPr>
              <a:lstStyle/>
              <a:p>
                <a:r>
                  <a:rPr lang="en-US" sz="3600" b="1">
                    <a:solidFill>
                      <a:srgbClr val="9A26E7"/>
                    </a:solidFill>
                  </a:rPr>
                  <a:t>C</a:t>
                </a:r>
              </a:p>
            </p:txBody>
          </p:sp>
        </p:grpSp>
        <p:sp>
          <p:nvSpPr>
            <p:cNvPr id="455" name="TextBox 454">
              <a:extLst>
                <a:ext uri="{FF2B5EF4-FFF2-40B4-BE49-F238E27FC236}">
                  <a16:creationId xmlns:a16="http://schemas.microsoft.com/office/drawing/2014/main" id="{E98B2AC2-7766-9556-791D-632C77419703}"/>
                </a:ext>
              </a:extLst>
            </p:cNvPr>
            <p:cNvSpPr txBox="1"/>
            <p:nvPr/>
          </p:nvSpPr>
          <p:spPr>
            <a:xfrm>
              <a:off x="5905634" y="1981647"/>
              <a:ext cx="2590665" cy="461665"/>
            </a:xfrm>
            <a:prstGeom prst="rect">
              <a:avLst/>
            </a:prstGeom>
            <a:noFill/>
          </p:spPr>
          <p:txBody>
            <a:bodyPr wrap="square">
              <a:spAutoFit/>
            </a:bodyPr>
            <a:lstStyle/>
            <a:p>
              <a:r>
                <a:rPr lang="en-US" sz="2400"/>
                <a:t>fluorine</a:t>
              </a:r>
            </a:p>
          </p:txBody>
        </p:sp>
      </p:grpSp>
      <p:grpSp>
        <p:nvGrpSpPr>
          <p:cNvPr id="458" name="D">
            <a:extLst>
              <a:ext uri="{FF2B5EF4-FFF2-40B4-BE49-F238E27FC236}">
                <a16:creationId xmlns:a16="http://schemas.microsoft.com/office/drawing/2014/main" id="{1AFF806F-E4B4-9C0F-4088-A97475E04C7A}"/>
              </a:ext>
            </a:extLst>
          </p:cNvPr>
          <p:cNvGrpSpPr/>
          <p:nvPr/>
        </p:nvGrpSpPr>
        <p:grpSpPr>
          <a:xfrm>
            <a:off x="5044035" y="3372831"/>
            <a:ext cx="3282208" cy="864612"/>
            <a:chOff x="5044035" y="3372831"/>
            <a:chExt cx="3282208" cy="864612"/>
          </a:xfrm>
        </p:grpSpPr>
        <p:grpSp>
          <p:nvGrpSpPr>
            <p:cNvPr id="28" name="Group 27">
              <a:extLst>
                <a:ext uri="{FF2B5EF4-FFF2-40B4-BE49-F238E27FC236}">
                  <a16:creationId xmlns:a16="http://schemas.microsoft.com/office/drawing/2014/main" id="{0949C4EB-7F30-B2C1-511D-6F9165CF978B}"/>
                </a:ext>
              </a:extLst>
            </p:cNvPr>
            <p:cNvGrpSpPr/>
            <p:nvPr/>
          </p:nvGrpSpPr>
          <p:grpSpPr>
            <a:xfrm>
              <a:off x="5044035" y="3372831"/>
              <a:ext cx="861600" cy="864612"/>
              <a:chOff x="1070484" y="1763339"/>
              <a:chExt cx="861600" cy="864612"/>
            </a:xfrm>
          </p:grpSpPr>
          <p:pic>
            <p:nvPicPr>
              <p:cNvPr id="29" name="Google Shape;482;p51">
                <a:extLst>
                  <a:ext uri="{FF2B5EF4-FFF2-40B4-BE49-F238E27FC236}">
                    <a16:creationId xmlns:a16="http://schemas.microsoft.com/office/drawing/2014/main" id="{074FCC56-0450-408E-5AAD-8D58D21F469D}"/>
                  </a:ext>
                </a:extLst>
              </p:cNvPr>
              <p:cNvPicPr preferRelativeResize="0"/>
              <p:nvPr/>
            </p:nvPicPr>
            <p:blipFill>
              <a:blip r:embed="rId4">
                <a:alphaModFix/>
              </a:blip>
              <a:stretch>
                <a:fillRect/>
              </a:stretch>
            </p:blipFill>
            <p:spPr>
              <a:xfrm>
                <a:off x="1070484" y="1763339"/>
                <a:ext cx="861600" cy="864612"/>
              </a:xfrm>
              <a:prstGeom prst="rect">
                <a:avLst/>
              </a:prstGeom>
              <a:noFill/>
              <a:ln>
                <a:noFill/>
              </a:ln>
            </p:spPr>
          </p:pic>
          <p:sp>
            <p:nvSpPr>
              <p:cNvPr id="30" name="TextBox 29">
                <a:extLst>
                  <a:ext uri="{FF2B5EF4-FFF2-40B4-BE49-F238E27FC236}">
                    <a16:creationId xmlns:a16="http://schemas.microsoft.com/office/drawing/2014/main" id="{A4828392-A12D-741E-7613-8D6EA92F2AC5}"/>
                  </a:ext>
                </a:extLst>
              </p:cNvPr>
              <p:cNvSpPr txBox="1"/>
              <p:nvPr/>
            </p:nvSpPr>
            <p:spPr>
              <a:xfrm>
                <a:off x="1211765" y="1858537"/>
                <a:ext cx="617034" cy="646331"/>
              </a:xfrm>
              <a:prstGeom prst="rect">
                <a:avLst/>
              </a:prstGeom>
              <a:noFill/>
            </p:spPr>
            <p:txBody>
              <a:bodyPr wrap="square" rtlCol="0">
                <a:spAutoFit/>
              </a:bodyPr>
              <a:lstStyle/>
              <a:p>
                <a:r>
                  <a:rPr lang="en-US" sz="3600" b="1">
                    <a:solidFill>
                      <a:srgbClr val="9A26E7"/>
                    </a:solidFill>
                  </a:rPr>
                  <a:t>D</a:t>
                </a:r>
              </a:p>
            </p:txBody>
          </p:sp>
        </p:grpSp>
        <p:sp>
          <p:nvSpPr>
            <p:cNvPr id="457" name="TextBox 456">
              <a:extLst>
                <a:ext uri="{FF2B5EF4-FFF2-40B4-BE49-F238E27FC236}">
                  <a16:creationId xmlns:a16="http://schemas.microsoft.com/office/drawing/2014/main" id="{84FC57CA-D900-D848-4271-AA07DCD8EE25}"/>
                </a:ext>
              </a:extLst>
            </p:cNvPr>
            <p:cNvSpPr txBox="1"/>
            <p:nvPr/>
          </p:nvSpPr>
          <p:spPr>
            <a:xfrm>
              <a:off x="5905635" y="3591139"/>
              <a:ext cx="2420608" cy="461665"/>
            </a:xfrm>
            <a:prstGeom prst="rect">
              <a:avLst/>
            </a:prstGeom>
            <a:noFill/>
          </p:spPr>
          <p:txBody>
            <a:bodyPr wrap="square">
              <a:spAutoFit/>
            </a:bodyPr>
            <a:lstStyle/>
            <a:p>
              <a:r>
                <a:rPr lang="en-US" sz="2400"/>
                <a:t>phosporus</a:t>
              </a:r>
            </a:p>
          </p:txBody>
        </p:sp>
      </p:grpSp>
      <p:cxnSp>
        <p:nvCxnSpPr>
          <p:cNvPr id="460" name="Đúng">
            <a:extLst>
              <a:ext uri="{FF2B5EF4-FFF2-40B4-BE49-F238E27FC236}">
                <a16:creationId xmlns:a16="http://schemas.microsoft.com/office/drawing/2014/main" id="{D98926C8-6F58-3C0F-011C-58137BC89BCD}"/>
              </a:ext>
            </a:extLst>
          </p:cNvPr>
          <p:cNvCxnSpPr>
            <a:cxnSpLocks/>
          </p:cNvCxnSpPr>
          <p:nvPr/>
        </p:nvCxnSpPr>
        <p:spPr>
          <a:xfrm>
            <a:off x="5044035" y="2724614"/>
            <a:ext cx="3116985" cy="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61" name="Sai 1">
            <a:extLst>
              <a:ext uri="{FF2B5EF4-FFF2-40B4-BE49-F238E27FC236}">
                <a16:creationId xmlns:a16="http://schemas.microsoft.com/office/drawing/2014/main" id="{DB06D0C4-DEE3-6B89-1CFD-EA7EB0C9F702}"/>
              </a:ext>
            </a:extLst>
          </p:cNvPr>
          <p:cNvCxnSpPr>
            <a:cxnSpLocks/>
          </p:cNvCxnSpPr>
          <p:nvPr/>
        </p:nvCxnSpPr>
        <p:spPr>
          <a:xfrm>
            <a:off x="929235" y="2724614"/>
            <a:ext cx="3116985"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3" name="Sai 3">
            <a:extLst>
              <a:ext uri="{FF2B5EF4-FFF2-40B4-BE49-F238E27FC236}">
                <a16:creationId xmlns:a16="http://schemas.microsoft.com/office/drawing/2014/main" id="{4DA9BB98-46F7-476C-38DA-71D422BF6764}"/>
              </a:ext>
            </a:extLst>
          </p:cNvPr>
          <p:cNvCxnSpPr>
            <a:cxnSpLocks/>
          </p:cNvCxnSpPr>
          <p:nvPr/>
        </p:nvCxnSpPr>
        <p:spPr>
          <a:xfrm>
            <a:off x="1005435" y="4371277"/>
            <a:ext cx="3116985"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Freeform 4">
            <a:hlinkClick r:id="rId5" action="ppaction://hlinksldjump"/>
            <a:extLst>
              <a:ext uri="{FF2B5EF4-FFF2-40B4-BE49-F238E27FC236}">
                <a16:creationId xmlns:a16="http://schemas.microsoft.com/office/drawing/2014/main" id="{7286F669-1DE2-1B46-3898-460DEFF9047C}"/>
              </a:ext>
            </a:extLst>
          </p:cNvPr>
          <p:cNvSpPr/>
          <p:nvPr/>
        </p:nvSpPr>
        <p:spPr>
          <a:xfrm>
            <a:off x="7581899" y="456801"/>
            <a:ext cx="914400" cy="1005840"/>
          </a:xfrm>
          <a:custGeom>
            <a:avLst/>
            <a:gdLst/>
            <a:ahLst/>
            <a:cxnLst/>
            <a:rect l="l" t="t" r="r" b="b"/>
            <a:pathLst>
              <a:path w="3651885" h="4114800">
                <a:moveTo>
                  <a:pt x="0" y="0"/>
                </a:moveTo>
                <a:lnTo>
                  <a:pt x="3651885" y="0"/>
                </a:lnTo>
                <a:lnTo>
                  <a:pt x="3651885"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457200">
              <a:buClrTx/>
            </a:pPr>
            <a:endParaRPr lang="en-US" sz="900" kern="1200">
              <a:solidFill>
                <a:prstClr val="black"/>
              </a:solidFill>
              <a:latin typeface="Calibri"/>
              <a:ea typeface="+mn-ea"/>
              <a:cs typeface="+mn-cs"/>
            </a:endParaRPr>
          </a:p>
        </p:txBody>
      </p:sp>
    </p:spTree>
    <p:extLst>
      <p:ext uri="{BB962C8B-B14F-4D97-AF65-F5344CB8AC3E}">
        <p14:creationId xmlns:p14="http://schemas.microsoft.com/office/powerpoint/2010/main" val="2652712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52"/>
                                        </p:tgtEl>
                                        <p:attrNameLst>
                                          <p:attrName>style.visibility</p:attrName>
                                        </p:attrNameLst>
                                      </p:cBhvr>
                                      <p:to>
                                        <p:strVal val="visible"/>
                                      </p:to>
                                    </p:set>
                                    <p:animEffect transition="in" filter="wipe(left)">
                                      <p:cBhvr>
                                        <p:cTn id="7" dur="500"/>
                                        <p:tgtEl>
                                          <p:spTgt spid="452"/>
                                        </p:tgtEl>
                                      </p:cBhvr>
                                    </p:animEffect>
                                  </p:childTnLst>
                                </p:cTn>
                              </p:par>
                              <p:par>
                                <p:cTn id="8" presetID="22" presetClass="entr" presetSubtype="8" fill="hold" nodeType="withEffect">
                                  <p:stCondLst>
                                    <p:cond delay="0"/>
                                  </p:stCondLst>
                                  <p:childTnLst>
                                    <p:set>
                                      <p:cBhvr>
                                        <p:cTn id="9" dur="1" fill="hold">
                                          <p:stCondLst>
                                            <p:cond delay="0"/>
                                          </p:stCondLst>
                                        </p:cTn>
                                        <p:tgtEl>
                                          <p:spTgt spid="456"/>
                                        </p:tgtEl>
                                        <p:attrNameLst>
                                          <p:attrName>style.visibility</p:attrName>
                                        </p:attrNameLst>
                                      </p:cBhvr>
                                      <p:to>
                                        <p:strVal val="visible"/>
                                      </p:to>
                                    </p:set>
                                    <p:animEffect transition="in" filter="wipe(left)">
                                      <p:cBhvr>
                                        <p:cTn id="10" dur="500"/>
                                        <p:tgtEl>
                                          <p:spTgt spid="456"/>
                                        </p:tgtEl>
                                      </p:cBhvr>
                                    </p:animEffect>
                                  </p:childTnLst>
                                </p:cTn>
                              </p:par>
                              <p:par>
                                <p:cTn id="11" presetID="22" presetClass="entr" presetSubtype="8" fill="hold" nodeType="withEffect">
                                  <p:stCondLst>
                                    <p:cond delay="0"/>
                                  </p:stCondLst>
                                  <p:childTnLst>
                                    <p:set>
                                      <p:cBhvr>
                                        <p:cTn id="12" dur="1" fill="hold">
                                          <p:stCondLst>
                                            <p:cond delay="0"/>
                                          </p:stCondLst>
                                        </p:cTn>
                                        <p:tgtEl>
                                          <p:spTgt spid="454"/>
                                        </p:tgtEl>
                                        <p:attrNameLst>
                                          <p:attrName>style.visibility</p:attrName>
                                        </p:attrNameLst>
                                      </p:cBhvr>
                                      <p:to>
                                        <p:strVal val="visible"/>
                                      </p:to>
                                    </p:set>
                                    <p:animEffect transition="in" filter="wipe(left)">
                                      <p:cBhvr>
                                        <p:cTn id="13" dur="500"/>
                                        <p:tgtEl>
                                          <p:spTgt spid="454"/>
                                        </p:tgtEl>
                                      </p:cBhvr>
                                    </p:animEffect>
                                  </p:childTnLst>
                                </p:cTn>
                              </p:par>
                              <p:par>
                                <p:cTn id="14" presetID="22" presetClass="entr" presetSubtype="8" fill="hold" nodeType="withEffect">
                                  <p:stCondLst>
                                    <p:cond delay="0"/>
                                  </p:stCondLst>
                                  <p:childTnLst>
                                    <p:set>
                                      <p:cBhvr>
                                        <p:cTn id="15" dur="1" fill="hold">
                                          <p:stCondLst>
                                            <p:cond delay="0"/>
                                          </p:stCondLst>
                                        </p:cTn>
                                        <p:tgtEl>
                                          <p:spTgt spid="458"/>
                                        </p:tgtEl>
                                        <p:attrNameLst>
                                          <p:attrName>style.visibility</p:attrName>
                                        </p:attrNameLst>
                                      </p:cBhvr>
                                      <p:to>
                                        <p:strVal val="visible"/>
                                      </p:to>
                                    </p:set>
                                    <p:animEffect transition="in" filter="wipe(left)">
                                      <p:cBhvr>
                                        <p:cTn id="16" dur="500"/>
                                        <p:tgtEl>
                                          <p:spTgt spid="45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452"/>
                    </p:tgtEl>
                  </p:cond>
                </p:stCondLst>
                <p:endSync evt="end" delay="0">
                  <p:rtn val="all"/>
                </p:endSync>
                <p:childTnLst>
                  <p:par>
                    <p:cTn id="18" fill="hold">
                      <p:stCondLst>
                        <p:cond delay="0"/>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61"/>
                                        </p:tgtEl>
                                        <p:attrNameLst>
                                          <p:attrName>style.visibility</p:attrName>
                                        </p:attrNameLst>
                                      </p:cBhvr>
                                      <p:to>
                                        <p:strVal val="visible"/>
                                      </p:to>
                                    </p:set>
                                    <p:animEffect transition="in" filter="barn(inVertical)">
                                      <p:cBhvr>
                                        <p:cTn id="22" dur="500"/>
                                        <p:tgtEl>
                                          <p:spTgt spid="461"/>
                                        </p:tgtEl>
                                      </p:cBhvr>
                                    </p:animEffect>
                                  </p:childTnLst>
                                </p:cTn>
                              </p:par>
                            </p:childTnLst>
                          </p:cTn>
                        </p:par>
                      </p:childTnLst>
                    </p:cTn>
                  </p:par>
                </p:childTnLst>
              </p:cTn>
              <p:nextCondLst>
                <p:cond evt="onClick" delay="0">
                  <p:tgtEl>
                    <p:spTgt spid="452"/>
                  </p:tgtEl>
                </p:cond>
              </p:nextCondLst>
            </p:seq>
            <p:seq concurrent="1" nextAc="seek">
              <p:cTn id="23" restart="whenNotActive" fill="hold" evtFilter="cancelBubble" nodeType="interactiveSeq">
                <p:stCondLst>
                  <p:cond evt="onClick" delay="0">
                    <p:tgtEl>
                      <p:spTgt spid="456"/>
                    </p:tgtEl>
                  </p:cond>
                </p:stCondLst>
                <p:endSync evt="end" delay="0">
                  <p:rtn val="all"/>
                </p:endSync>
                <p:childTnLst>
                  <p:par>
                    <p:cTn id="24" fill="hold">
                      <p:stCondLst>
                        <p:cond delay="0"/>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460"/>
                                        </p:tgtEl>
                                        <p:attrNameLst>
                                          <p:attrName>style.visibility</p:attrName>
                                        </p:attrNameLst>
                                      </p:cBhvr>
                                      <p:to>
                                        <p:strVal val="visible"/>
                                      </p:to>
                                    </p:set>
                                    <p:animEffect transition="in" filter="barn(inVertical)">
                                      <p:cBhvr>
                                        <p:cTn id="28" dur="500"/>
                                        <p:tgtEl>
                                          <p:spTgt spid="460"/>
                                        </p:tgtEl>
                                      </p:cBhvr>
                                    </p:animEffect>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456"/>
                  </p:tgtEl>
                </p:cond>
              </p:nextCondLst>
            </p:seq>
            <p:seq concurrent="1" nextAc="seek">
              <p:cTn id="29" restart="whenNotActive" fill="hold" evtFilter="cancelBubble" nodeType="interactiveSeq">
                <p:stCondLst>
                  <p:cond evt="onClick" delay="0">
                    <p:tgtEl>
                      <p:spTgt spid="458"/>
                    </p:tgtEl>
                  </p:cond>
                </p:stCondLst>
                <p:endSync evt="end" delay="0">
                  <p:rtn val="all"/>
                </p:endSync>
                <p:childTnLst>
                  <p:par>
                    <p:cTn id="30" fill="hold">
                      <p:stCondLst>
                        <p:cond delay="0"/>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462"/>
                                        </p:tgtEl>
                                        <p:attrNameLst>
                                          <p:attrName>style.visibility</p:attrName>
                                        </p:attrNameLst>
                                      </p:cBhvr>
                                      <p:to>
                                        <p:strVal val="visible"/>
                                      </p:to>
                                    </p:set>
                                    <p:animEffect transition="in" filter="barn(inVertical)">
                                      <p:cBhvr>
                                        <p:cTn id="34" dur="500"/>
                                        <p:tgtEl>
                                          <p:spTgt spid="462"/>
                                        </p:tgtEl>
                                      </p:cBhvr>
                                    </p:animEffect>
                                  </p:childTnLst>
                                </p:cTn>
                              </p:par>
                            </p:childTnLst>
                          </p:cTn>
                        </p:par>
                      </p:childTnLst>
                    </p:cTn>
                  </p:par>
                </p:childTnLst>
              </p:cTn>
              <p:nextCondLst>
                <p:cond evt="onClick" delay="0">
                  <p:tgtEl>
                    <p:spTgt spid="458"/>
                  </p:tgtEl>
                </p:cond>
              </p:nextCondLst>
            </p:seq>
            <p:seq concurrent="1" nextAc="seek">
              <p:cTn id="35" restart="whenNotActive" fill="hold" evtFilter="cancelBubble" nodeType="interactiveSeq">
                <p:stCondLst>
                  <p:cond evt="onClick" delay="0">
                    <p:tgtEl>
                      <p:spTgt spid="454"/>
                    </p:tgtEl>
                  </p:cond>
                </p:stCondLst>
                <p:endSync evt="end" delay="0">
                  <p:rtn val="all"/>
                </p:endSync>
                <p:childTnLst>
                  <p:par>
                    <p:cTn id="36" fill="hold">
                      <p:stCondLst>
                        <p:cond delay="0"/>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463"/>
                                        </p:tgtEl>
                                        <p:attrNameLst>
                                          <p:attrName>style.visibility</p:attrName>
                                        </p:attrNameLst>
                                      </p:cBhvr>
                                      <p:to>
                                        <p:strVal val="visible"/>
                                      </p:to>
                                    </p:set>
                                    <p:animEffect transition="in" filter="barn(inVertical)">
                                      <p:cBhvr>
                                        <p:cTn id="40" dur="500"/>
                                        <p:tgtEl>
                                          <p:spTgt spid="463"/>
                                        </p:tgtEl>
                                      </p:cBhvr>
                                    </p:animEffect>
                                  </p:childTnLst>
                                </p:cTn>
                              </p:par>
                            </p:childTnLst>
                          </p:cTn>
                        </p:par>
                      </p:childTnLst>
                    </p:cTn>
                  </p:par>
                </p:childTnLst>
              </p:cTn>
              <p:nextCondLst>
                <p:cond evt="onClick" delay="0">
                  <p:tgtEl>
                    <p:spTgt spid="45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472"/>
        <p:cNvGrpSpPr/>
        <p:nvPr/>
      </p:nvGrpSpPr>
      <p:grpSpPr>
        <a:xfrm>
          <a:off x="0" y="0"/>
          <a:ext cx="0" cy="0"/>
          <a:chOff x="0" y="0"/>
          <a:chExt cx="0" cy="0"/>
        </a:xfrm>
      </p:grpSpPr>
      <p:sp>
        <p:nvSpPr>
          <p:cNvPr id="449" name="Arrow: Pentagon 448">
            <a:extLst>
              <a:ext uri="{FF2B5EF4-FFF2-40B4-BE49-F238E27FC236}">
                <a16:creationId xmlns:a16="http://schemas.microsoft.com/office/drawing/2014/main" id="{52D6F73D-82FC-DD2E-E9CE-A483A64A5C92}"/>
              </a:ext>
            </a:extLst>
          </p:cNvPr>
          <p:cNvSpPr/>
          <p:nvPr/>
        </p:nvSpPr>
        <p:spPr>
          <a:xfrm>
            <a:off x="349404" y="518504"/>
            <a:ext cx="7976839" cy="944137"/>
          </a:xfrm>
          <a:prstGeom prst="homePlate">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000">
                <a:solidFill>
                  <a:schemeClr val="tx1"/>
                </a:solidFill>
              </a:rPr>
              <a:t>Câu </a:t>
            </a:r>
            <a:r>
              <a:rPr lang="en-US" sz="2000">
                <a:solidFill>
                  <a:schemeClr val="tx1"/>
                </a:solidFill>
              </a:rPr>
              <a:t>6</a:t>
            </a:r>
            <a:r>
              <a:rPr lang="vi-VN" sz="2000">
                <a:solidFill>
                  <a:schemeClr val="tx1"/>
                </a:solidFill>
              </a:rPr>
              <a:t>. Chất tác dụng với oxygen tạo oxide base là</a:t>
            </a:r>
            <a:r>
              <a:rPr lang="en-US" sz="2000">
                <a:solidFill>
                  <a:schemeClr val="tx1"/>
                </a:solidFill>
              </a:rPr>
              <a:t>:</a:t>
            </a:r>
          </a:p>
        </p:txBody>
      </p:sp>
      <p:cxnSp>
        <p:nvCxnSpPr>
          <p:cNvPr id="462" name="Sai 2">
            <a:extLst>
              <a:ext uri="{FF2B5EF4-FFF2-40B4-BE49-F238E27FC236}">
                <a16:creationId xmlns:a16="http://schemas.microsoft.com/office/drawing/2014/main" id="{BD86D6B2-B950-F5A4-238A-B611DFA29A51}"/>
              </a:ext>
            </a:extLst>
          </p:cNvPr>
          <p:cNvCxnSpPr>
            <a:cxnSpLocks/>
          </p:cNvCxnSpPr>
          <p:nvPr/>
        </p:nvCxnSpPr>
        <p:spPr>
          <a:xfrm>
            <a:off x="5044035" y="4371277"/>
            <a:ext cx="3116985"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452" name="A">
            <a:extLst>
              <a:ext uri="{FF2B5EF4-FFF2-40B4-BE49-F238E27FC236}">
                <a16:creationId xmlns:a16="http://schemas.microsoft.com/office/drawing/2014/main" id="{687B5E4B-48A1-4651-BC35-FA38532CEF0F}"/>
              </a:ext>
            </a:extLst>
          </p:cNvPr>
          <p:cNvGrpSpPr/>
          <p:nvPr/>
        </p:nvGrpSpPr>
        <p:grpSpPr>
          <a:xfrm>
            <a:off x="1070484" y="1763339"/>
            <a:ext cx="3318429" cy="864612"/>
            <a:chOff x="1070484" y="1763339"/>
            <a:chExt cx="3318429" cy="864612"/>
          </a:xfrm>
        </p:grpSpPr>
        <p:grpSp>
          <p:nvGrpSpPr>
            <p:cNvPr id="21" name="Group 20">
              <a:extLst>
                <a:ext uri="{FF2B5EF4-FFF2-40B4-BE49-F238E27FC236}">
                  <a16:creationId xmlns:a16="http://schemas.microsoft.com/office/drawing/2014/main" id="{1D03DAFE-B80A-AD3E-EB2E-FC042FCAB9C9}"/>
                </a:ext>
              </a:extLst>
            </p:cNvPr>
            <p:cNvGrpSpPr/>
            <p:nvPr/>
          </p:nvGrpSpPr>
          <p:grpSpPr>
            <a:xfrm>
              <a:off x="1070484" y="1763339"/>
              <a:ext cx="861600" cy="864612"/>
              <a:chOff x="1070484" y="1763339"/>
              <a:chExt cx="861600" cy="864612"/>
            </a:xfrm>
          </p:grpSpPr>
          <p:pic>
            <p:nvPicPr>
              <p:cNvPr id="482" name="Google Shape;482;p51"/>
              <p:cNvPicPr preferRelativeResize="0"/>
              <p:nvPr/>
            </p:nvPicPr>
            <p:blipFill>
              <a:blip r:embed="rId4">
                <a:alphaModFix/>
              </a:blip>
              <a:stretch>
                <a:fillRect/>
              </a:stretch>
            </p:blipFill>
            <p:spPr>
              <a:xfrm>
                <a:off x="1070484" y="1763339"/>
                <a:ext cx="861600" cy="864612"/>
              </a:xfrm>
              <a:prstGeom prst="rect">
                <a:avLst/>
              </a:prstGeom>
              <a:noFill/>
              <a:ln>
                <a:noFill/>
              </a:ln>
            </p:spPr>
          </p:pic>
          <p:sp>
            <p:nvSpPr>
              <p:cNvPr id="20" name="TextBox 19">
                <a:extLst>
                  <a:ext uri="{FF2B5EF4-FFF2-40B4-BE49-F238E27FC236}">
                    <a16:creationId xmlns:a16="http://schemas.microsoft.com/office/drawing/2014/main" id="{850A8B51-E699-E0EB-E017-A4783368C5ED}"/>
                  </a:ext>
                </a:extLst>
              </p:cNvPr>
              <p:cNvSpPr txBox="1"/>
              <p:nvPr/>
            </p:nvSpPr>
            <p:spPr>
              <a:xfrm>
                <a:off x="1211765" y="1858537"/>
                <a:ext cx="617034" cy="646331"/>
              </a:xfrm>
              <a:prstGeom prst="rect">
                <a:avLst/>
              </a:prstGeom>
              <a:noFill/>
            </p:spPr>
            <p:txBody>
              <a:bodyPr wrap="square" rtlCol="0">
                <a:spAutoFit/>
              </a:bodyPr>
              <a:lstStyle/>
              <a:p>
                <a:r>
                  <a:rPr lang="en-US" sz="3600" b="1">
                    <a:solidFill>
                      <a:srgbClr val="9A26E7"/>
                    </a:solidFill>
                  </a:rPr>
                  <a:t>A</a:t>
                </a:r>
              </a:p>
            </p:txBody>
          </p:sp>
        </p:grpSp>
        <p:sp>
          <p:nvSpPr>
            <p:cNvPr id="451" name="TextBox 450">
              <a:extLst>
                <a:ext uri="{FF2B5EF4-FFF2-40B4-BE49-F238E27FC236}">
                  <a16:creationId xmlns:a16="http://schemas.microsoft.com/office/drawing/2014/main" id="{BB1BB37A-EE03-C892-AA01-323BE92E18AD}"/>
                </a:ext>
              </a:extLst>
            </p:cNvPr>
            <p:cNvSpPr txBox="1"/>
            <p:nvPr/>
          </p:nvSpPr>
          <p:spPr>
            <a:xfrm>
              <a:off x="1930528" y="1981647"/>
              <a:ext cx="2458385" cy="461665"/>
            </a:xfrm>
            <a:prstGeom prst="rect">
              <a:avLst/>
            </a:prstGeom>
            <a:noFill/>
          </p:spPr>
          <p:txBody>
            <a:bodyPr wrap="square">
              <a:spAutoFit/>
            </a:bodyPr>
            <a:lstStyle/>
            <a:p>
              <a:r>
                <a:rPr lang="es-ES" sz="2400"/>
                <a:t>N</a:t>
              </a:r>
              <a:r>
                <a:rPr lang="es-ES" sz="2400" baseline="-25000"/>
                <a:t>2</a:t>
              </a:r>
              <a:endParaRPr lang="en-US" sz="2400"/>
            </a:p>
          </p:txBody>
        </p:sp>
      </p:grpSp>
      <p:grpSp>
        <p:nvGrpSpPr>
          <p:cNvPr id="454" name="B">
            <a:extLst>
              <a:ext uri="{FF2B5EF4-FFF2-40B4-BE49-F238E27FC236}">
                <a16:creationId xmlns:a16="http://schemas.microsoft.com/office/drawing/2014/main" id="{AD253806-A0FC-8B00-6E90-AC42D180274D}"/>
              </a:ext>
            </a:extLst>
          </p:cNvPr>
          <p:cNvGrpSpPr/>
          <p:nvPr/>
        </p:nvGrpSpPr>
        <p:grpSpPr>
          <a:xfrm>
            <a:off x="1070484" y="3372831"/>
            <a:ext cx="3501515" cy="864612"/>
            <a:chOff x="1070484" y="3372831"/>
            <a:chExt cx="3501515" cy="864612"/>
          </a:xfrm>
        </p:grpSpPr>
        <p:grpSp>
          <p:nvGrpSpPr>
            <p:cNvPr id="22" name="Group 21">
              <a:extLst>
                <a:ext uri="{FF2B5EF4-FFF2-40B4-BE49-F238E27FC236}">
                  <a16:creationId xmlns:a16="http://schemas.microsoft.com/office/drawing/2014/main" id="{C9C7A0CA-45F1-0525-7A1A-3E9C273D765E}"/>
                </a:ext>
              </a:extLst>
            </p:cNvPr>
            <p:cNvGrpSpPr/>
            <p:nvPr/>
          </p:nvGrpSpPr>
          <p:grpSpPr>
            <a:xfrm>
              <a:off x="1070484" y="3372831"/>
              <a:ext cx="861600" cy="864612"/>
              <a:chOff x="1070484" y="1763339"/>
              <a:chExt cx="861600" cy="864612"/>
            </a:xfrm>
          </p:grpSpPr>
          <p:pic>
            <p:nvPicPr>
              <p:cNvPr id="23" name="Google Shape;482;p51">
                <a:extLst>
                  <a:ext uri="{FF2B5EF4-FFF2-40B4-BE49-F238E27FC236}">
                    <a16:creationId xmlns:a16="http://schemas.microsoft.com/office/drawing/2014/main" id="{F57BA74A-919F-075D-6E63-A63D65972A75}"/>
                  </a:ext>
                </a:extLst>
              </p:cNvPr>
              <p:cNvPicPr preferRelativeResize="0"/>
              <p:nvPr/>
            </p:nvPicPr>
            <p:blipFill>
              <a:blip r:embed="rId4">
                <a:alphaModFix/>
              </a:blip>
              <a:stretch>
                <a:fillRect/>
              </a:stretch>
            </p:blipFill>
            <p:spPr>
              <a:xfrm>
                <a:off x="1070484" y="1763339"/>
                <a:ext cx="861600" cy="864612"/>
              </a:xfrm>
              <a:prstGeom prst="rect">
                <a:avLst/>
              </a:prstGeom>
              <a:noFill/>
              <a:ln>
                <a:noFill/>
              </a:ln>
            </p:spPr>
          </p:pic>
          <p:sp>
            <p:nvSpPr>
              <p:cNvPr id="24" name="TextBox 23">
                <a:extLst>
                  <a:ext uri="{FF2B5EF4-FFF2-40B4-BE49-F238E27FC236}">
                    <a16:creationId xmlns:a16="http://schemas.microsoft.com/office/drawing/2014/main" id="{A072755A-9D26-E0C0-DE06-767A94777063}"/>
                  </a:ext>
                </a:extLst>
              </p:cNvPr>
              <p:cNvSpPr txBox="1"/>
              <p:nvPr/>
            </p:nvSpPr>
            <p:spPr>
              <a:xfrm>
                <a:off x="1211765" y="1858537"/>
                <a:ext cx="617034" cy="646331"/>
              </a:xfrm>
              <a:prstGeom prst="rect">
                <a:avLst/>
              </a:prstGeom>
              <a:noFill/>
            </p:spPr>
            <p:txBody>
              <a:bodyPr wrap="square" rtlCol="0">
                <a:spAutoFit/>
              </a:bodyPr>
              <a:lstStyle/>
              <a:p>
                <a:r>
                  <a:rPr lang="en-US" sz="3600" b="1">
                    <a:solidFill>
                      <a:srgbClr val="9A26E7"/>
                    </a:solidFill>
                  </a:rPr>
                  <a:t>B</a:t>
                </a:r>
              </a:p>
            </p:txBody>
          </p:sp>
        </p:grpSp>
        <p:sp>
          <p:nvSpPr>
            <p:cNvPr id="453" name="TextBox 452">
              <a:extLst>
                <a:ext uri="{FF2B5EF4-FFF2-40B4-BE49-F238E27FC236}">
                  <a16:creationId xmlns:a16="http://schemas.microsoft.com/office/drawing/2014/main" id="{89B117D9-9A0E-8951-93F9-466929A8E11A}"/>
                </a:ext>
              </a:extLst>
            </p:cNvPr>
            <p:cNvSpPr txBox="1"/>
            <p:nvPr/>
          </p:nvSpPr>
          <p:spPr>
            <a:xfrm>
              <a:off x="1930528" y="3605082"/>
              <a:ext cx="2641471" cy="461665"/>
            </a:xfrm>
            <a:prstGeom prst="rect">
              <a:avLst/>
            </a:prstGeom>
            <a:noFill/>
          </p:spPr>
          <p:txBody>
            <a:bodyPr wrap="square">
              <a:spAutoFit/>
            </a:bodyPr>
            <a:lstStyle/>
            <a:p>
              <a:r>
                <a:rPr lang="en-US" sz="2400"/>
                <a:t>Na</a:t>
              </a:r>
            </a:p>
          </p:txBody>
        </p:sp>
      </p:grpSp>
      <p:grpSp>
        <p:nvGrpSpPr>
          <p:cNvPr id="456" name="C">
            <a:extLst>
              <a:ext uri="{FF2B5EF4-FFF2-40B4-BE49-F238E27FC236}">
                <a16:creationId xmlns:a16="http://schemas.microsoft.com/office/drawing/2014/main" id="{D093E490-D493-6135-BB0F-14D345183B4B}"/>
              </a:ext>
            </a:extLst>
          </p:cNvPr>
          <p:cNvGrpSpPr/>
          <p:nvPr/>
        </p:nvGrpSpPr>
        <p:grpSpPr>
          <a:xfrm>
            <a:off x="5044035" y="1763339"/>
            <a:ext cx="3452264" cy="864612"/>
            <a:chOff x="5044035" y="1763339"/>
            <a:chExt cx="3452264" cy="864612"/>
          </a:xfrm>
        </p:grpSpPr>
        <p:grpSp>
          <p:nvGrpSpPr>
            <p:cNvPr id="25" name="Group 24">
              <a:extLst>
                <a:ext uri="{FF2B5EF4-FFF2-40B4-BE49-F238E27FC236}">
                  <a16:creationId xmlns:a16="http://schemas.microsoft.com/office/drawing/2014/main" id="{83699582-C88A-F1A9-093C-2682490E96A4}"/>
                </a:ext>
              </a:extLst>
            </p:cNvPr>
            <p:cNvGrpSpPr/>
            <p:nvPr/>
          </p:nvGrpSpPr>
          <p:grpSpPr>
            <a:xfrm>
              <a:off x="5044035" y="1763339"/>
              <a:ext cx="861600" cy="864612"/>
              <a:chOff x="1070484" y="1763339"/>
              <a:chExt cx="861600" cy="864612"/>
            </a:xfrm>
          </p:grpSpPr>
          <p:pic>
            <p:nvPicPr>
              <p:cNvPr id="26" name="Google Shape;482;p51">
                <a:extLst>
                  <a:ext uri="{FF2B5EF4-FFF2-40B4-BE49-F238E27FC236}">
                    <a16:creationId xmlns:a16="http://schemas.microsoft.com/office/drawing/2014/main" id="{81875A95-7DE8-1CCC-A4F4-2ECC0E3EE2F2}"/>
                  </a:ext>
                </a:extLst>
              </p:cNvPr>
              <p:cNvPicPr preferRelativeResize="0"/>
              <p:nvPr/>
            </p:nvPicPr>
            <p:blipFill>
              <a:blip r:embed="rId4">
                <a:alphaModFix/>
              </a:blip>
              <a:stretch>
                <a:fillRect/>
              </a:stretch>
            </p:blipFill>
            <p:spPr>
              <a:xfrm>
                <a:off x="1070484" y="1763339"/>
                <a:ext cx="861600" cy="864612"/>
              </a:xfrm>
              <a:prstGeom prst="rect">
                <a:avLst/>
              </a:prstGeom>
              <a:noFill/>
              <a:ln>
                <a:noFill/>
              </a:ln>
            </p:spPr>
          </p:pic>
          <p:sp>
            <p:nvSpPr>
              <p:cNvPr id="27" name="TextBox 26">
                <a:extLst>
                  <a:ext uri="{FF2B5EF4-FFF2-40B4-BE49-F238E27FC236}">
                    <a16:creationId xmlns:a16="http://schemas.microsoft.com/office/drawing/2014/main" id="{3D3FE7FE-9172-8E42-F6CD-0F8FFE83DFE0}"/>
                  </a:ext>
                </a:extLst>
              </p:cNvPr>
              <p:cNvSpPr txBox="1"/>
              <p:nvPr/>
            </p:nvSpPr>
            <p:spPr>
              <a:xfrm>
                <a:off x="1211765" y="1858537"/>
                <a:ext cx="617034" cy="646331"/>
              </a:xfrm>
              <a:prstGeom prst="rect">
                <a:avLst/>
              </a:prstGeom>
              <a:noFill/>
            </p:spPr>
            <p:txBody>
              <a:bodyPr wrap="square" rtlCol="0">
                <a:spAutoFit/>
              </a:bodyPr>
              <a:lstStyle/>
              <a:p>
                <a:r>
                  <a:rPr lang="en-US" sz="3600" b="1">
                    <a:solidFill>
                      <a:srgbClr val="9A26E7"/>
                    </a:solidFill>
                  </a:rPr>
                  <a:t>C</a:t>
                </a:r>
              </a:p>
            </p:txBody>
          </p:sp>
        </p:grpSp>
        <p:sp>
          <p:nvSpPr>
            <p:cNvPr id="455" name="TextBox 454">
              <a:extLst>
                <a:ext uri="{FF2B5EF4-FFF2-40B4-BE49-F238E27FC236}">
                  <a16:creationId xmlns:a16="http://schemas.microsoft.com/office/drawing/2014/main" id="{E98B2AC2-7766-9556-791D-632C77419703}"/>
                </a:ext>
              </a:extLst>
            </p:cNvPr>
            <p:cNvSpPr txBox="1"/>
            <p:nvPr/>
          </p:nvSpPr>
          <p:spPr>
            <a:xfrm>
              <a:off x="5905634" y="1981647"/>
              <a:ext cx="2590665" cy="461665"/>
            </a:xfrm>
            <a:prstGeom prst="rect">
              <a:avLst/>
            </a:prstGeom>
            <a:noFill/>
          </p:spPr>
          <p:txBody>
            <a:bodyPr wrap="square">
              <a:spAutoFit/>
            </a:bodyPr>
            <a:lstStyle/>
            <a:p>
              <a:r>
                <a:rPr lang="en-US" sz="2400"/>
                <a:t>C</a:t>
              </a:r>
            </a:p>
          </p:txBody>
        </p:sp>
      </p:grpSp>
      <p:grpSp>
        <p:nvGrpSpPr>
          <p:cNvPr id="458" name="D">
            <a:extLst>
              <a:ext uri="{FF2B5EF4-FFF2-40B4-BE49-F238E27FC236}">
                <a16:creationId xmlns:a16="http://schemas.microsoft.com/office/drawing/2014/main" id="{1AFF806F-E4B4-9C0F-4088-A97475E04C7A}"/>
              </a:ext>
            </a:extLst>
          </p:cNvPr>
          <p:cNvGrpSpPr/>
          <p:nvPr/>
        </p:nvGrpSpPr>
        <p:grpSpPr>
          <a:xfrm>
            <a:off x="5044035" y="3372831"/>
            <a:ext cx="3282208" cy="864612"/>
            <a:chOff x="5044035" y="3372831"/>
            <a:chExt cx="3282208" cy="864612"/>
          </a:xfrm>
        </p:grpSpPr>
        <p:grpSp>
          <p:nvGrpSpPr>
            <p:cNvPr id="28" name="Group 27">
              <a:extLst>
                <a:ext uri="{FF2B5EF4-FFF2-40B4-BE49-F238E27FC236}">
                  <a16:creationId xmlns:a16="http://schemas.microsoft.com/office/drawing/2014/main" id="{0949C4EB-7F30-B2C1-511D-6F9165CF978B}"/>
                </a:ext>
              </a:extLst>
            </p:cNvPr>
            <p:cNvGrpSpPr/>
            <p:nvPr/>
          </p:nvGrpSpPr>
          <p:grpSpPr>
            <a:xfrm>
              <a:off x="5044035" y="3372831"/>
              <a:ext cx="861600" cy="864612"/>
              <a:chOff x="1070484" y="1763339"/>
              <a:chExt cx="861600" cy="864612"/>
            </a:xfrm>
          </p:grpSpPr>
          <p:pic>
            <p:nvPicPr>
              <p:cNvPr id="29" name="Google Shape;482;p51">
                <a:extLst>
                  <a:ext uri="{FF2B5EF4-FFF2-40B4-BE49-F238E27FC236}">
                    <a16:creationId xmlns:a16="http://schemas.microsoft.com/office/drawing/2014/main" id="{074FCC56-0450-408E-5AAD-8D58D21F469D}"/>
                  </a:ext>
                </a:extLst>
              </p:cNvPr>
              <p:cNvPicPr preferRelativeResize="0"/>
              <p:nvPr/>
            </p:nvPicPr>
            <p:blipFill>
              <a:blip r:embed="rId4">
                <a:alphaModFix/>
              </a:blip>
              <a:stretch>
                <a:fillRect/>
              </a:stretch>
            </p:blipFill>
            <p:spPr>
              <a:xfrm>
                <a:off x="1070484" y="1763339"/>
                <a:ext cx="861600" cy="864612"/>
              </a:xfrm>
              <a:prstGeom prst="rect">
                <a:avLst/>
              </a:prstGeom>
              <a:noFill/>
              <a:ln>
                <a:noFill/>
              </a:ln>
            </p:spPr>
          </p:pic>
          <p:sp>
            <p:nvSpPr>
              <p:cNvPr id="30" name="TextBox 29">
                <a:extLst>
                  <a:ext uri="{FF2B5EF4-FFF2-40B4-BE49-F238E27FC236}">
                    <a16:creationId xmlns:a16="http://schemas.microsoft.com/office/drawing/2014/main" id="{A4828392-A12D-741E-7613-8D6EA92F2AC5}"/>
                  </a:ext>
                </a:extLst>
              </p:cNvPr>
              <p:cNvSpPr txBox="1"/>
              <p:nvPr/>
            </p:nvSpPr>
            <p:spPr>
              <a:xfrm>
                <a:off x="1211765" y="1858537"/>
                <a:ext cx="617034" cy="646331"/>
              </a:xfrm>
              <a:prstGeom prst="rect">
                <a:avLst/>
              </a:prstGeom>
              <a:noFill/>
            </p:spPr>
            <p:txBody>
              <a:bodyPr wrap="square" rtlCol="0">
                <a:spAutoFit/>
              </a:bodyPr>
              <a:lstStyle/>
              <a:p>
                <a:r>
                  <a:rPr lang="en-US" sz="3600" b="1">
                    <a:solidFill>
                      <a:srgbClr val="9A26E7"/>
                    </a:solidFill>
                  </a:rPr>
                  <a:t>D</a:t>
                </a:r>
              </a:p>
            </p:txBody>
          </p:sp>
        </p:grpSp>
        <p:sp>
          <p:nvSpPr>
            <p:cNvPr id="457" name="TextBox 456">
              <a:extLst>
                <a:ext uri="{FF2B5EF4-FFF2-40B4-BE49-F238E27FC236}">
                  <a16:creationId xmlns:a16="http://schemas.microsoft.com/office/drawing/2014/main" id="{84FC57CA-D900-D848-4271-AA07DCD8EE25}"/>
                </a:ext>
              </a:extLst>
            </p:cNvPr>
            <p:cNvSpPr txBox="1"/>
            <p:nvPr/>
          </p:nvSpPr>
          <p:spPr>
            <a:xfrm>
              <a:off x="5905635" y="3591139"/>
              <a:ext cx="2420608" cy="461665"/>
            </a:xfrm>
            <a:prstGeom prst="rect">
              <a:avLst/>
            </a:prstGeom>
            <a:noFill/>
          </p:spPr>
          <p:txBody>
            <a:bodyPr wrap="square">
              <a:spAutoFit/>
            </a:bodyPr>
            <a:lstStyle/>
            <a:p>
              <a:r>
                <a:rPr lang="en-US" sz="2400"/>
                <a:t>S</a:t>
              </a:r>
            </a:p>
          </p:txBody>
        </p:sp>
      </p:grpSp>
      <p:cxnSp>
        <p:nvCxnSpPr>
          <p:cNvPr id="460" name="Đúng">
            <a:extLst>
              <a:ext uri="{FF2B5EF4-FFF2-40B4-BE49-F238E27FC236}">
                <a16:creationId xmlns:a16="http://schemas.microsoft.com/office/drawing/2014/main" id="{D98926C8-6F58-3C0F-011C-58137BC89BCD}"/>
              </a:ext>
            </a:extLst>
          </p:cNvPr>
          <p:cNvCxnSpPr>
            <a:cxnSpLocks/>
          </p:cNvCxnSpPr>
          <p:nvPr/>
        </p:nvCxnSpPr>
        <p:spPr>
          <a:xfrm>
            <a:off x="929235" y="4371277"/>
            <a:ext cx="3116985" cy="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61" name="Sai 1">
            <a:extLst>
              <a:ext uri="{FF2B5EF4-FFF2-40B4-BE49-F238E27FC236}">
                <a16:creationId xmlns:a16="http://schemas.microsoft.com/office/drawing/2014/main" id="{DB06D0C4-DEE3-6B89-1CFD-EA7EB0C9F702}"/>
              </a:ext>
            </a:extLst>
          </p:cNvPr>
          <p:cNvCxnSpPr>
            <a:cxnSpLocks/>
          </p:cNvCxnSpPr>
          <p:nvPr/>
        </p:nvCxnSpPr>
        <p:spPr>
          <a:xfrm>
            <a:off x="929235" y="2724614"/>
            <a:ext cx="3116985"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3" name="Sai 3">
            <a:extLst>
              <a:ext uri="{FF2B5EF4-FFF2-40B4-BE49-F238E27FC236}">
                <a16:creationId xmlns:a16="http://schemas.microsoft.com/office/drawing/2014/main" id="{4DA9BB98-46F7-476C-38DA-71D422BF6764}"/>
              </a:ext>
            </a:extLst>
          </p:cNvPr>
          <p:cNvCxnSpPr>
            <a:cxnSpLocks/>
          </p:cNvCxnSpPr>
          <p:nvPr/>
        </p:nvCxnSpPr>
        <p:spPr>
          <a:xfrm>
            <a:off x="5044035" y="2724614"/>
            <a:ext cx="3116985"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Freeform 7">
            <a:hlinkClick r:id="rId5" action="ppaction://hlinksldjump"/>
            <a:extLst>
              <a:ext uri="{FF2B5EF4-FFF2-40B4-BE49-F238E27FC236}">
                <a16:creationId xmlns:a16="http://schemas.microsoft.com/office/drawing/2014/main" id="{D1349760-AC45-E87D-DEB8-1EC3ADA46294}"/>
              </a:ext>
            </a:extLst>
          </p:cNvPr>
          <p:cNvSpPr/>
          <p:nvPr/>
        </p:nvSpPr>
        <p:spPr>
          <a:xfrm>
            <a:off x="7703820" y="456801"/>
            <a:ext cx="914400" cy="1005840"/>
          </a:xfrm>
          <a:custGeom>
            <a:avLst/>
            <a:gdLst/>
            <a:ahLst/>
            <a:cxnLst/>
            <a:rect l="l" t="t" r="r" b="b"/>
            <a:pathLst>
              <a:path w="3667316" h="4114800">
                <a:moveTo>
                  <a:pt x="0" y="0"/>
                </a:moveTo>
                <a:lnTo>
                  <a:pt x="3667316" y="0"/>
                </a:lnTo>
                <a:lnTo>
                  <a:pt x="3667316"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457200">
              <a:buClrTx/>
            </a:pPr>
            <a:endParaRPr lang="en-US" sz="900" kern="1200">
              <a:solidFill>
                <a:prstClr val="black"/>
              </a:solidFill>
              <a:latin typeface="Calibri"/>
              <a:ea typeface="+mn-ea"/>
              <a:cs typeface="+mn-cs"/>
            </a:endParaRPr>
          </a:p>
        </p:txBody>
      </p:sp>
    </p:spTree>
    <p:extLst>
      <p:ext uri="{BB962C8B-B14F-4D97-AF65-F5344CB8AC3E}">
        <p14:creationId xmlns:p14="http://schemas.microsoft.com/office/powerpoint/2010/main" val="3343664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52"/>
                                        </p:tgtEl>
                                        <p:attrNameLst>
                                          <p:attrName>style.visibility</p:attrName>
                                        </p:attrNameLst>
                                      </p:cBhvr>
                                      <p:to>
                                        <p:strVal val="visible"/>
                                      </p:to>
                                    </p:set>
                                    <p:animEffect transition="in" filter="wipe(left)">
                                      <p:cBhvr>
                                        <p:cTn id="7" dur="500"/>
                                        <p:tgtEl>
                                          <p:spTgt spid="452"/>
                                        </p:tgtEl>
                                      </p:cBhvr>
                                    </p:animEffect>
                                  </p:childTnLst>
                                </p:cTn>
                              </p:par>
                              <p:par>
                                <p:cTn id="8" presetID="22" presetClass="entr" presetSubtype="8" fill="hold" nodeType="withEffect">
                                  <p:stCondLst>
                                    <p:cond delay="0"/>
                                  </p:stCondLst>
                                  <p:childTnLst>
                                    <p:set>
                                      <p:cBhvr>
                                        <p:cTn id="9" dur="1" fill="hold">
                                          <p:stCondLst>
                                            <p:cond delay="0"/>
                                          </p:stCondLst>
                                        </p:cTn>
                                        <p:tgtEl>
                                          <p:spTgt spid="456"/>
                                        </p:tgtEl>
                                        <p:attrNameLst>
                                          <p:attrName>style.visibility</p:attrName>
                                        </p:attrNameLst>
                                      </p:cBhvr>
                                      <p:to>
                                        <p:strVal val="visible"/>
                                      </p:to>
                                    </p:set>
                                    <p:animEffect transition="in" filter="wipe(left)">
                                      <p:cBhvr>
                                        <p:cTn id="10" dur="500"/>
                                        <p:tgtEl>
                                          <p:spTgt spid="456"/>
                                        </p:tgtEl>
                                      </p:cBhvr>
                                    </p:animEffect>
                                  </p:childTnLst>
                                </p:cTn>
                              </p:par>
                              <p:par>
                                <p:cTn id="11" presetID="22" presetClass="entr" presetSubtype="8" fill="hold" nodeType="withEffect">
                                  <p:stCondLst>
                                    <p:cond delay="0"/>
                                  </p:stCondLst>
                                  <p:childTnLst>
                                    <p:set>
                                      <p:cBhvr>
                                        <p:cTn id="12" dur="1" fill="hold">
                                          <p:stCondLst>
                                            <p:cond delay="0"/>
                                          </p:stCondLst>
                                        </p:cTn>
                                        <p:tgtEl>
                                          <p:spTgt spid="454"/>
                                        </p:tgtEl>
                                        <p:attrNameLst>
                                          <p:attrName>style.visibility</p:attrName>
                                        </p:attrNameLst>
                                      </p:cBhvr>
                                      <p:to>
                                        <p:strVal val="visible"/>
                                      </p:to>
                                    </p:set>
                                    <p:animEffect transition="in" filter="wipe(left)">
                                      <p:cBhvr>
                                        <p:cTn id="13" dur="500"/>
                                        <p:tgtEl>
                                          <p:spTgt spid="454"/>
                                        </p:tgtEl>
                                      </p:cBhvr>
                                    </p:animEffect>
                                  </p:childTnLst>
                                </p:cTn>
                              </p:par>
                              <p:par>
                                <p:cTn id="14" presetID="22" presetClass="entr" presetSubtype="8" fill="hold" nodeType="withEffect">
                                  <p:stCondLst>
                                    <p:cond delay="0"/>
                                  </p:stCondLst>
                                  <p:childTnLst>
                                    <p:set>
                                      <p:cBhvr>
                                        <p:cTn id="15" dur="1" fill="hold">
                                          <p:stCondLst>
                                            <p:cond delay="0"/>
                                          </p:stCondLst>
                                        </p:cTn>
                                        <p:tgtEl>
                                          <p:spTgt spid="458"/>
                                        </p:tgtEl>
                                        <p:attrNameLst>
                                          <p:attrName>style.visibility</p:attrName>
                                        </p:attrNameLst>
                                      </p:cBhvr>
                                      <p:to>
                                        <p:strVal val="visible"/>
                                      </p:to>
                                    </p:set>
                                    <p:animEffect transition="in" filter="wipe(left)">
                                      <p:cBhvr>
                                        <p:cTn id="16" dur="500"/>
                                        <p:tgtEl>
                                          <p:spTgt spid="45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452"/>
                    </p:tgtEl>
                  </p:cond>
                </p:stCondLst>
                <p:endSync evt="end" delay="0">
                  <p:rtn val="all"/>
                </p:endSync>
                <p:childTnLst>
                  <p:par>
                    <p:cTn id="18" fill="hold">
                      <p:stCondLst>
                        <p:cond delay="0"/>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61"/>
                                        </p:tgtEl>
                                        <p:attrNameLst>
                                          <p:attrName>style.visibility</p:attrName>
                                        </p:attrNameLst>
                                      </p:cBhvr>
                                      <p:to>
                                        <p:strVal val="visible"/>
                                      </p:to>
                                    </p:set>
                                    <p:animEffect transition="in" filter="barn(inVertical)">
                                      <p:cBhvr>
                                        <p:cTn id="22" dur="500"/>
                                        <p:tgtEl>
                                          <p:spTgt spid="461"/>
                                        </p:tgtEl>
                                      </p:cBhvr>
                                    </p:animEffect>
                                  </p:childTnLst>
                                </p:cTn>
                              </p:par>
                            </p:childTnLst>
                          </p:cTn>
                        </p:par>
                      </p:childTnLst>
                    </p:cTn>
                  </p:par>
                </p:childTnLst>
              </p:cTn>
              <p:nextCondLst>
                <p:cond evt="onClick" delay="0">
                  <p:tgtEl>
                    <p:spTgt spid="452"/>
                  </p:tgtEl>
                </p:cond>
              </p:nextCondLst>
            </p:seq>
            <p:seq concurrent="1" nextAc="seek">
              <p:cTn id="23" restart="whenNotActive" fill="hold" evtFilter="cancelBubble" nodeType="interactiveSeq">
                <p:stCondLst>
                  <p:cond evt="onClick" delay="0">
                    <p:tgtEl>
                      <p:spTgt spid="456"/>
                    </p:tgtEl>
                  </p:cond>
                </p:stCondLst>
                <p:endSync evt="end" delay="0">
                  <p:rtn val="all"/>
                </p:endSync>
                <p:childTnLst>
                  <p:par>
                    <p:cTn id="24" fill="hold">
                      <p:stCondLst>
                        <p:cond delay="0"/>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463"/>
                                        </p:tgtEl>
                                        <p:attrNameLst>
                                          <p:attrName>style.visibility</p:attrName>
                                        </p:attrNameLst>
                                      </p:cBhvr>
                                      <p:to>
                                        <p:strVal val="visible"/>
                                      </p:to>
                                    </p:set>
                                    <p:animEffect transition="in" filter="barn(inVertical)">
                                      <p:cBhvr>
                                        <p:cTn id="28" dur="500"/>
                                        <p:tgtEl>
                                          <p:spTgt spid="463"/>
                                        </p:tgtEl>
                                      </p:cBhvr>
                                    </p:animEffect>
                                  </p:childTnLst>
                                </p:cTn>
                              </p:par>
                            </p:childTnLst>
                          </p:cTn>
                        </p:par>
                      </p:childTnLst>
                    </p:cTn>
                  </p:par>
                </p:childTnLst>
              </p:cTn>
              <p:nextCondLst>
                <p:cond evt="onClick" delay="0">
                  <p:tgtEl>
                    <p:spTgt spid="456"/>
                  </p:tgtEl>
                </p:cond>
              </p:nextCondLst>
            </p:seq>
            <p:seq concurrent="1" nextAc="seek">
              <p:cTn id="29" restart="whenNotActive" fill="hold" evtFilter="cancelBubble" nodeType="interactiveSeq">
                <p:stCondLst>
                  <p:cond evt="onClick" delay="0">
                    <p:tgtEl>
                      <p:spTgt spid="454"/>
                    </p:tgtEl>
                  </p:cond>
                </p:stCondLst>
                <p:endSync evt="end" delay="0">
                  <p:rtn val="all"/>
                </p:endSync>
                <p:childTnLst>
                  <p:par>
                    <p:cTn id="30" fill="hold">
                      <p:stCondLst>
                        <p:cond delay="0"/>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460"/>
                                        </p:tgtEl>
                                        <p:attrNameLst>
                                          <p:attrName>style.visibility</p:attrName>
                                        </p:attrNameLst>
                                      </p:cBhvr>
                                      <p:to>
                                        <p:strVal val="visible"/>
                                      </p:to>
                                    </p:set>
                                    <p:animEffect transition="in" filter="barn(inVertical)">
                                      <p:cBhvr>
                                        <p:cTn id="34" dur="500"/>
                                        <p:tgtEl>
                                          <p:spTgt spid="460"/>
                                        </p:tgtEl>
                                      </p:cBhvr>
                                    </p:animEffect>
                                  </p:childTnLst>
                                  <p:subTnLst>
                                    <p:audio>
                                      <p:cMediaNode>
                                        <p:cTn display="0" masterRel="sameClick">
                                          <p:stCondLst>
                                            <p:cond evt="begin" delay="0">
                                              <p:tn val="32"/>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454"/>
                  </p:tgtEl>
                </p:cond>
              </p:nextCondLst>
            </p:seq>
            <p:seq concurrent="1" nextAc="seek">
              <p:cTn id="35" restart="whenNotActive" fill="hold" evtFilter="cancelBubble" nodeType="interactiveSeq">
                <p:stCondLst>
                  <p:cond evt="onClick" delay="0">
                    <p:tgtEl>
                      <p:spTgt spid="458"/>
                    </p:tgtEl>
                  </p:cond>
                </p:stCondLst>
                <p:endSync evt="end" delay="0">
                  <p:rtn val="all"/>
                </p:endSync>
                <p:childTnLst>
                  <p:par>
                    <p:cTn id="36" fill="hold">
                      <p:stCondLst>
                        <p:cond delay="0"/>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462"/>
                                        </p:tgtEl>
                                        <p:attrNameLst>
                                          <p:attrName>style.visibility</p:attrName>
                                        </p:attrNameLst>
                                      </p:cBhvr>
                                      <p:to>
                                        <p:strVal val="visible"/>
                                      </p:to>
                                    </p:set>
                                    <p:animEffect transition="in" filter="barn(inVertical)">
                                      <p:cBhvr>
                                        <p:cTn id="40" dur="500"/>
                                        <p:tgtEl>
                                          <p:spTgt spid="462"/>
                                        </p:tgtEl>
                                      </p:cBhvr>
                                    </p:animEffect>
                                  </p:childTnLst>
                                </p:cTn>
                              </p:par>
                            </p:childTnLst>
                          </p:cTn>
                        </p:par>
                      </p:childTnLst>
                    </p:cTn>
                  </p:par>
                </p:childTnLst>
              </p:cTn>
              <p:nextCondLst>
                <p:cond evt="onClick" delay="0">
                  <p:tgtEl>
                    <p:spTgt spid="458"/>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472"/>
        <p:cNvGrpSpPr/>
        <p:nvPr/>
      </p:nvGrpSpPr>
      <p:grpSpPr>
        <a:xfrm>
          <a:off x="0" y="0"/>
          <a:ext cx="0" cy="0"/>
          <a:chOff x="0" y="0"/>
          <a:chExt cx="0" cy="0"/>
        </a:xfrm>
      </p:grpSpPr>
      <p:sp>
        <p:nvSpPr>
          <p:cNvPr id="449" name="Arrow: Pentagon 448">
            <a:extLst>
              <a:ext uri="{FF2B5EF4-FFF2-40B4-BE49-F238E27FC236}">
                <a16:creationId xmlns:a16="http://schemas.microsoft.com/office/drawing/2014/main" id="{52D6F73D-82FC-DD2E-E9CE-A483A64A5C92}"/>
              </a:ext>
            </a:extLst>
          </p:cNvPr>
          <p:cNvSpPr/>
          <p:nvPr/>
        </p:nvSpPr>
        <p:spPr>
          <a:xfrm>
            <a:off x="349404" y="518504"/>
            <a:ext cx="7976839" cy="944137"/>
          </a:xfrm>
          <a:prstGeom prst="homePlate">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pPr>
            <a:r>
              <a:rPr lang="vi-VN" sz="2000">
                <a:solidFill>
                  <a:schemeClr val="tx1"/>
                </a:solidFill>
              </a:rPr>
              <a:t>Câu </a:t>
            </a:r>
            <a:r>
              <a:rPr lang="en-US" sz="2000">
                <a:solidFill>
                  <a:schemeClr val="tx1"/>
                </a:solidFill>
              </a:rPr>
              <a:t>7</a:t>
            </a:r>
            <a:r>
              <a:rPr lang="vi-VN" sz="2000">
                <a:solidFill>
                  <a:schemeClr val="tx1"/>
                </a:solidFill>
              </a:rPr>
              <a:t>. Trong phản ứng hóa học, kim loại dễ nhường electron </a:t>
            </a:r>
            <a:endParaRPr lang="en-US" sz="2000">
              <a:solidFill>
                <a:schemeClr val="tx1"/>
              </a:solidFill>
            </a:endParaRPr>
          </a:p>
          <a:p>
            <a:pPr>
              <a:lnSpc>
                <a:spcPct val="150000"/>
              </a:lnSpc>
            </a:pPr>
            <a:r>
              <a:rPr lang="vi-VN" sz="2000">
                <a:solidFill>
                  <a:schemeClr val="tx1"/>
                </a:solidFill>
              </a:rPr>
              <a:t>để tạo thành</a:t>
            </a:r>
            <a:endParaRPr lang="en-US" sz="2000">
              <a:solidFill>
                <a:schemeClr val="tx1"/>
              </a:solidFill>
            </a:endParaRPr>
          </a:p>
        </p:txBody>
      </p:sp>
      <p:cxnSp>
        <p:nvCxnSpPr>
          <p:cNvPr id="462" name="Sai 2">
            <a:extLst>
              <a:ext uri="{FF2B5EF4-FFF2-40B4-BE49-F238E27FC236}">
                <a16:creationId xmlns:a16="http://schemas.microsoft.com/office/drawing/2014/main" id="{BD86D6B2-B950-F5A4-238A-B611DFA29A51}"/>
              </a:ext>
            </a:extLst>
          </p:cNvPr>
          <p:cNvCxnSpPr>
            <a:cxnSpLocks/>
          </p:cNvCxnSpPr>
          <p:nvPr/>
        </p:nvCxnSpPr>
        <p:spPr>
          <a:xfrm>
            <a:off x="5044035" y="4371277"/>
            <a:ext cx="3116985"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452" name="A">
            <a:extLst>
              <a:ext uri="{FF2B5EF4-FFF2-40B4-BE49-F238E27FC236}">
                <a16:creationId xmlns:a16="http://schemas.microsoft.com/office/drawing/2014/main" id="{687B5E4B-48A1-4651-BC35-FA38532CEF0F}"/>
              </a:ext>
            </a:extLst>
          </p:cNvPr>
          <p:cNvGrpSpPr/>
          <p:nvPr/>
        </p:nvGrpSpPr>
        <p:grpSpPr>
          <a:xfrm>
            <a:off x="1070484" y="1763339"/>
            <a:ext cx="3318429" cy="864612"/>
            <a:chOff x="1070484" y="1763339"/>
            <a:chExt cx="3318429" cy="864612"/>
          </a:xfrm>
        </p:grpSpPr>
        <p:grpSp>
          <p:nvGrpSpPr>
            <p:cNvPr id="21" name="Group 20">
              <a:extLst>
                <a:ext uri="{FF2B5EF4-FFF2-40B4-BE49-F238E27FC236}">
                  <a16:creationId xmlns:a16="http://schemas.microsoft.com/office/drawing/2014/main" id="{1D03DAFE-B80A-AD3E-EB2E-FC042FCAB9C9}"/>
                </a:ext>
              </a:extLst>
            </p:cNvPr>
            <p:cNvGrpSpPr/>
            <p:nvPr/>
          </p:nvGrpSpPr>
          <p:grpSpPr>
            <a:xfrm>
              <a:off x="1070484" y="1763339"/>
              <a:ext cx="861600" cy="864612"/>
              <a:chOff x="1070484" y="1763339"/>
              <a:chExt cx="861600" cy="864612"/>
            </a:xfrm>
          </p:grpSpPr>
          <p:pic>
            <p:nvPicPr>
              <p:cNvPr id="482" name="Google Shape;482;p51"/>
              <p:cNvPicPr preferRelativeResize="0"/>
              <p:nvPr/>
            </p:nvPicPr>
            <p:blipFill>
              <a:blip r:embed="rId4">
                <a:alphaModFix/>
              </a:blip>
              <a:stretch>
                <a:fillRect/>
              </a:stretch>
            </p:blipFill>
            <p:spPr>
              <a:xfrm>
                <a:off x="1070484" y="1763339"/>
                <a:ext cx="861600" cy="864612"/>
              </a:xfrm>
              <a:prstGeom prst="rect">
                <a:avLst/>
              </a:prstGeom>
              <a:noFill/>
              <a:ln>
                <a:noFill/>
              </a:ln>
            </p:spPr>
          </p:pic>
          <p:sp>
            <p:nvSpPr>
              <p:cNvPr id="20" name="TextBox 19">
                <a:extLst>
                  <a:ext uri="{FF2B5EF4-FFF2-40B4-BE49-F238E27FC236}">
                    <a16:creationId xmlns:a16="http://schemas.microsoft.com/office/drawing/2014/main" id="{850A8B51-E699-E0EB-E017-A4783368C5ED}"/>
                  </a:ext>
                </a:extLst>
              </p:cNvPr>
              <p:cNvSpPr txBox="1"/>
              <p:nvPr/>
            </p:nvSpPr>
            <p:spPr>
              <a:xfrm>
                <a:off x="1211765" y="1858537"/>
                <a:ext cx="617034" cy="646331"/>
              </a:xfrm>
              <a:prstGeom prst="rect">
                <a:avLst/>
              </a:prstGeom>
              <a:noFill/>
            </p:spPr>
            <p:txBody>
              <a:bodyPr wrap="square" rtlCol="0">
                <a:spAutoFit/>
              </a:bodyPr>
              <a:lstStyle/>
              <a:p>
                <a:r>
                  <a:rPr lang="en-US" sz="3600" b="1">
                    <a:solidFill>
                      <a:srgbClr val="9A26E7"/>
                    </a:solidFill>
                  </a:rPr>
                  <a:t>A</a:t>
                </a:r>
              </a:p>
            </p:txBody>
          </p:sp>
        </p:grpSp>
        <p:sp>
          <p:nvSpPr>
            <p:cNvPr id="451" name="TextBox 450">
              <a:extLst>
                <a:ext uri="{FF2B5EF4-FFF2-40B4-BE49-F238E27FC236}">
                  <a16:creationId xmlns:a16="http://schemas.microsoft.com/office/drawing/2014/main" id="{BB1BB37A-EE03-C892-AA01-323BE92E18AD}"/>
                </a:ext>
              </a:extLst>
            </p:cNvPr>
            <p:cNvSpPr txBox="1"/>
            <p:nvPr/>
          </p:nvSpPr>
          <p:spPr>
            <a:xfrm>
              <a:off x="1930528" y="1981647"/>
              <a:ext cx="2458385" cy="461665"/>
            </a:xfrm>
            <a:prstGeom prst="rect">
              <a:avLst/>
            </a:prstGeom>
            <a:noFill/>
          </p:spPr>
          <p:txBody>
            <a:bodyPr wrap="square">
              <a:spAutoFit/>
            </a:bodyPr>
            <a:lstStyle/>
            <a:p>
              <a:r>
                <a:rPr lang="es-ES" sz="2400"/>
                <a:t>ion dương</a:t>
              </a:r>
              <a:endParaRPr lang="en-US" sz="2400"/>
            </a:p>
          </p:txBody>
        </p:sp>
      </p:grpSp>
      <p:grpSp>
        <p:nvGrpSpPr>
          <p:cNvPr id="454" name="B">
            <a:extLst>
              <a:ext uri="{FF2B5EF4-FFF2-40B4-BE49-F238E27FC236}">
                <a16:creationId xmlns:a16="http://schemas.microsoft.com/office/drawing/2014/main" id="{AD253806-A0FC-8B00-6E90-AC42D180274D}"/>
              </a:ext>
            </a:extLst>
          </p:cNvPr>
          <p:cNvGrpSpPr/>
          <p:nvPr/>
        </p:nvGrpSpPr>
        <p:grpSpPr>
          <a:xfrm>
            <a:off x="1070484" y="3372831"/>
            <a:ext cx="3501515" cy="864612"/>
            <a:chOff x="1070484" y="3372831"/>
            <a:chExt cx="3501515" cy="864612"/>
          </a:xfrm>
        </p:grpSpPr>
        <p:grpSp>
          <p:nvGrpSpPr>
            <p:cNvPr id="22" name="Group 21">
              <a:extLst>
                <a:ext uri="{FF2B5EF4-FFF2-40B4-BE49-F238E27FC236}">
                  <a16:creationId xmlns:a16="http://schemas.microsoft.com/office/drawing/2014/main" id="{C9C7A0CA-45F1-0525-7A1A-3E9C273D765E}"/>
                </a:ext>
              </a:extLst>
            </p:cNvPr>
            <p:cNvGrpSpPr/>
            <p:nvPr/>
          </p:nvGrpSpPr>
          <p:grpSpPr>
            <a:xfrm>
              <a:off x="1070484" y="3372831"/>
              <a:ext cx="861600" cy="864612"/>
              <a:chOff x="1070484" y="1763339"/>
              <a:chExt cx="861600" cy="864612"/>
            </a:xfrm>
          </p:grpSpPr>
          <p:pic>
            <p:nvPicPr>
              <p:cNvPr id="23" name="Google Shape;482;p51">
                <a:extLst>
                  <a:ext uri="{FF2B5EF4-FFF2-40B4-BE49-F238E27FC236}">
                    <a16:creationId xmlns:a16="http://schemas.microsoft.com/office/drawing/2014/main" id="{F57BA74A-919F-075D-6E63-A63D65972A75}"/>
                  </a:ext>
                </a:extLst>
              </p:cNvPr>
              <p:cNvPicPr preferRelativeResize="0"/>
              <p:nvPr/>
            </p:nvPicPr>
            <p:blipFill>
              <a:blip r:embed="rId4">
                <a:alphaModFix/>
              </a:blip>
              <a:stretch>
                <a:fillRect/>
              </a:stretch>
            </p:blipFill>
            <p:spPr>
              <a:xfrm>
                <a:off x="1070484" y="1763339"/>
                <a:ext cx="861600" cy="864612"/>
              </a:xfrm>
              <a:prstGeom prst="rect">
                <a:avLst/>
              </a:prstGeom>
              <a:noFill/>
              <a:ln>
                <a:noFill/>
              </a:ln>
            </p:spPr>
          </p:pic>
          <p:sp>
            <p:nvSpPr>
              <p:cNvPr id="24" name="TextBox 23">
                <a:extLst>
                  <a:ext uri="{FF2B5EF4-FFF2-40B4-BE49-F238E27FC236}">
                    <a16:creationId xmlns:a16="http://schemas.microsoft.com/office/drawing/2014/main" id="{A072755A-9D26-E0C0-DE06-767A94777063}"/>
                  </a:ext>
                </a:extLst>
              </p:cNvPr>
              <p:cNvSpPr txBox="1"/>
              <p:nvPr/>
            </p:nvSpPr>
            <p:spPr>
              <a:xfrm>
                <a:off x="1211765" y="1858537"/>
                <a:ext cx="617034" cy="646331"/>
              </a:xfrm>
              <a:prstGeom prst="rect">
                <a:avLst/>
              </a:prstGeom>
              <a:noFill/>
            </p:spPr>
            <p:txBody>
              <a:bodyPr wrap="square" rtlCol="0">
                <a:spAutoFit/>
              </a:bodyPr>
              <a:lstStyle/>
              <a:p>
                <a:r>
                  <a:rPr lang="en-US" sz="3600" b="1">
                    <a:solidFill>
                      <a:srgbClr val="9A26E7"/>
                    </a:solidFill>
                  </a:rPr>
                  <a:t>B</a:t>
                </a:r>
              </a:p>
            </p:txBody>
          </p:sp>
        </p:grpSp>
        <p:sp>
          <p:nvSpPr>
            <p:cNvPr id="453" name="TextBox 452">
              <a:extLst>
                <a:ext uri="{FF2B5EF4-FFF2-40B4-BE49-F238E27FC236}">
                  <a16:creationId xmlns:a16="http://schemas.microsoft.com/office/drawing/2014/main" id="{89B117D9-9A0E-8951-93F9-466929A8E11A}"/>
                </a:ext>
              </a:extLst>
            </p:cNvPr>
            <p:cNvSpPr txBox="1"/>
            <p:nvPr/>
          </p:nvSpPr>
          <p:spPr>
            <a:xfrm>
              <a:off x="1930528" y="3605082"/>
              <a:ext cx="2641471" cy="461665"/>
            </a:xfrm>
            <a:prstGeom prst="rect">
              <a:avLst/>
            </a:prstGeom>
            <a:noFill/>
          </p:spPr>
          <p:txBody>
            <a:bodyPr wrap="square">
              <a:spAutoFit/>
            </a:bodyPr>
            <a:lstStyle/>
            <a:p>
              <a:r>
                <a:rPr lang="en-US" sz="2400"/>
                <a:t>ion âm</a:t>
              </a:r>
            </a:p>
          </p:txBody>
        </p:sp>
      </p:grpSp>
      <p:grpSp>
        <p:nvGrpSpPr>
          <p:cNvPr id="456" name="C">
            <a:extLst>
              <a:ext uri="{FF2B5EF4-FFF2-40B4-BE49-F238E27FC236}">
                <a16:creationId xmlns:a16="http://schemas.microsoft.com/office/drawing/2014/main" id="{D093E490-D493-6135-BB0F-14D345183B4B}"/>
              </a:ext>
            </a:extLst>
          </p:cNvPr>
          <p:cNvGrpSpPr/>
          <p:nvPr/>
        </p:nvGrpSpPr>
        <p:grpSpPr>
          <a:xfrm>
            <a:off x="5044035" y="1763339"/>
            <a:ext cx="3452264" cy="864612"/>
            <a:chOff x="5044035" y="1763339"/>
            <a:chExt cx="3452264" cy="864612"/>
          </a:xfrm>
        </p:grpSpPr>
        <p:grpSp>
          <p:nvGrpSpPr>
            <p:cNvPr id="25" name="Group 24">
              <a:extLst>
                <a:ext uri="{FF2B5EF4-FFF2-40B4-BE49-F238E27FC236}">
                  <a16:creationId xmlns:a16="http://schemas.microsoft.com/office/drawing/2014/main" id="{83699582-C88A-F1A9-093C-2682490E96A4}"/>
                </a:ext>
              </a:extLst>
            </p:cNvPr>
            <p:cNvGrpSpPr/>
            <p:nvPr/>
          </p:nvGrpSpPr>
          <p:grpSpPr>
            <a:xfrm>
              <a:off x="5044035" y="1763339"/>
              <a:ext cx="861600" cy="864612"/>
              <a:chOff x="1070484" y="1763339"/>
              <a:chExt cx="861600" cy="864612"/>
            </a:xfrm>
          </p:grpSpPr>
          <p:pic>
            <p:nvPicPr>
              <p:cNvPr id="26" name="Google Shape;482;p51">
                <a:extLst>
                  <a:ext uri="{FF2B5EF4-FFF2-40B4-BE49-F238E27FC236}">
                    <a16:creationId xmlns:a16="http://schemas.microsoft.com/office/drawing/2014/main" id="{81875A95-7DE8-1CCC-A4F4-2ECC0E3EE2F2}"/>
                  </a:ext>
                </a:extLst>
              </p:cNvPr>
              <p:cNvPicPr preferRelativeResize="0"/>
              <p:nvPr/>
            </p:nvPicPr>
            <p:blipFill>
              <a:blip r:embed="rId4">
                <a:alphaModFix/>
              </a:blip>
              <a:stretch>
                <a:fillRect/>
              </a:stretch>
            </p:blipFill>
            <p:spPr>
              <a:xfrm>
                <a:off x="1070484" y="1763339"/>
                <a:ext cx="861600" cy="864612"/>
              </a:xfrm>
              <a:prstGeom prst="rect">
                <a:avLst/>
              </a:prstGeom>
              <a:noFill/>
              <a:ln>
                <a:noFill/>
              </a:ln>
            </p:spPr>
          </p:pic>
          <p:sp>
            <p:nvSpPr>
              <p:cNvPr id="27" name="TextBox 26">
                <a:extLst>
                  <a:ext uri="{FF2B5EF4-FFF2-40B4-BE49-F238E27FC236}">
                    <a16:creationId xmlns:a16="http://schemas.microsoft.com/office/drawing/2014/main" id="{3D3FE7FE-9172-8E42-F6CD-0F8FFE83DFE0}"/>
                  </a:ext>
                </a:extLst>
              </p:cNvPr>
              <p:cNvSpPr txBox="1"/>
              <p:nvPr/>
            </p:nvSpPr>
            <p:spPr>
              <a:xfrm>
                <a:off x="1211765" y="1858537"/>
                <a:ext cx="617034" cy="646331"/>
              </a:xfrm>
              <a:prstGeom prst="rect">
                <a:avLst/>
              </a:prstGeom>
              <a:noFill/>
            </p:spPr>
            <p:txBody>
              <a:bodyPr wrap="square" rtlCol="0">
                <a:spAutoFit/>
              </a:bodyPr>
              <a:lstStyle/>
              <a:p>
                <a:r>
                  <a:rPr lang="en-US" sz="3600" b="1">
                    <a:solidFill>
                      <a:srgbClr val="9A26E7"/>
                    </a:solidFill>
                  </a:rPr>
                  <a:t>C</a:t>
                </a:r>
              </a:p>
            </p:txBody>
          </p:sp>
        </p:grpSp>
        <p:sp>
          <p:nvSpPr>
            <p:cNvPr id="455" name="TextBox 454">
              <a:extLst>
                <a:ext uri="{FF2B5EF4-FFF2-40B4-BE49-F238E27FC236}">
                  <a16:creationId xmlns:a16="http://schemas.microsoft.com/office/drawing/2014/main" id="{E98B2AC2-7766-9556-791D-632C77419703}"/>
                </a:ext>
              </a:extLst>
            </p:cNvPr>
            <p:cNvSpPr txBox="1"/>
            <p:nvPr/>
          </p:nvSpPr>
          <p:spPr>
            <a:xfrm>
              <a:off x="5905634" y="1981647"/>
              <a:ext cx="2590665" cy="461665"/>
            </a:xfrm>
            <a:prstGeom prst="rect">
              <a:avLst/>
            </a:prstGeom>
            <a:noFill/>
          </p:spPr>
          <p:txBody>
            <a:bodyPr wrap="square">
              <a:spAutoFit/>
            </a:bodyPr>
            <a:lstStyle/>
            <a:p>
              <a:r>
                <a:rPr lang="en-US" sz="2400"/>
                <a:t>muối</a:t>
              </a:r>
            </a:p>
          </p:txBody>
        </p:sp>
      </p:grpSp>
      <p:grpSp>
        <p:nvGrpSpPr>
          <p:cNvPr id="458" name="D">
            <a:extLst>
              <a:ext uri="{FF2B5EF4-FFF2-40B4-BE49-F238E27FC236}">
                <a16:creationId xmlns:a16="http://schemas.microsoft.com/office/drawing/2014/main" id="{1AFF806F-E4B4-9C0F-4088-A97475E04C7A}"/>
              </a:ext>
            </a:extLst>
          </p:cNvPr>
          <p:cNvGrpSpPr/>
          <p:nvPr/>
        </p:nvGrpSpPr>
        <p:grpSpPr>
          <a:xfrm>
            <a:off x="5044035" y="3372831"/>
            <a:ext cx="3282208" cy="864612"/>
            <a:chOff x="5044035" y="3372831"/>
            <a:chExt cx="3282208" cy="864612"/>
          </a:xfrm>
        </p:grpSpPr>
        <p:grpSp>
          <p:nvGrpSpPr>
            <p:cNvPr id="28" name="Group 27">
              <a:extLst>
                <a:ext uri="{FF2B5EF4-FFF2-40B4-BE49-F238E27FC236}">
                  <a16:creationId xmlns:a16="http://schemas.microsoft.com/office/drawing/2014/main" id="{0949C4EB-7F30-B2C1-511D-6F9165CF978B}"/>
                </a:ext>
              </a:extLst>
            </p:cNvPr>
            <p:cNvGrpSpPr/>
            <p:nvPr/>
          </p:nvGrpSpPr>
          <p:grpSpPr>
            <a:xfrm>
              <a:off x="5044035" y="3372831"/>
              <a:ext cx="861600" cy="864612"/>
              <a:chOff x="1070484" y="1763339"/>
              <a:chExt cx="861600" cy="864612"/>
            </a:xfrm>
          </p:grpSpPr>
          <p:pic>
            <p:nvPicPr>
              <p:cNvPr id="29" name="Google Shape;482;p51">
                <a:extLst>
                  <a:ext uri="{FF2B5EF4-FFF2-40B4-BE49-F238E27FC236}">
                    <a16:creationId xmlns:a16="http://schemas.microsoft.com/office/drawing/2014/main" id="{074FCC56-0450-408E-5AAD-8D58D21F469D}"/>
                  </a:ext>
                </a:extLst>
              </p:cNvPr>
              <p:cNvPicPr preferRelativeResize="0"/>
              <p:nvPr/>
            </p:nvPicPr>
            <p:blipFill>
              <a:blip r:embed="rId4">
                <a:alphaModFix/>
              </a:blip>
              <a:stretch>
                <a:fillRect/>
              </a:stretch>
            </p:blipFill>
            <p:spPr>
              <a:xfrm>
                <a:off x="1070484" y="1763339"/>
                <a:ext cx="861600" cy="864612"/>
              </a:xfrm>
              <a:prstGeom prst="rect">
                <a:avLst/>
              </a:prstGeom>
              <a:noFill/>
              <a:ln>
                <a:noFill/>
              </a:ln>
            </p:spPr>
          </p:pic>
          <p:sp>
            <p:nvSpPr>
              <p:cNvPr id="30" name="TextBox 29">
                <a:extLst>
                  <a:ext uri="{FF2B5EF4-FFF2-40B4-BE49-F238E27FC236}">
                    <a16:creationId xmlns:a16="http://schemas.microsoft.com/office/drawing/2014/main" id="{A4828392-A12D-741E-7613-8D6EA92F2AC5}"/>
                  </a:ext>
                </a:extLst>
              </p:cNvPr>
              <p:cNvSpPr txBox="1"/>
              <p:nvPr/>
            </p:nvSpPr>
            <p:spPr>
              <a:xfrm>
                <a:off x="1211765" y="1858537"/>
                <a:ext cx="617034" cy="646331"/>
              </a:xfrm>
              <a:prstGeom prst="rect">
                <a:avLst/>
              </a:prstGeom>
              <a:noFill/>
            </p:spPr>
            <p:txBody>
              <a:bodyPr wrap="square" rtlCol="0">
                <a:spAutoFit/>
              </a:bodyPr>
              <a:lstStyle/>
              <a:p>
                <a:r>
                  <a:rPr lang="en-US" sz="3600" b="1">
                    <a:solidFill>
                      <a:srgbClr val="9A26E7"/>
                    </a:solidFill>
                  </a:rPr>
                  <a:t>D</a:t>
                </a:r>
              </a:p>
            </p:txBody>
          </p:sp>
        </p:grpSp>
        <p:sp>
          <p:nvSpPr>
            <p:cNvPr id="457" name="TextBox 456">
              <a:extLst>
                <a:ext uri="{FF2B5EF4-FFF2-40B4-BE49-F238E27FC236}">
                  <a16:creationId xmlns:a16="http://schemas.microsoft.com/office/drawing/2014/main" id="{84FC57CA-D900-D848-4271-AA07DCD8EE25}"/>
                </a:ext>
              </a:extLst>
            </p:cNvPr>
            <p:cNvSpPr txBox="1"/>
            <p:nvPr/>
          </p:nvSpPr>
          <p:spPr>
            <a:xfrm>
              <a:off x="5905635" y="3591139"/>
              <a:ext cx="2420608" cy="461665"/>
            </a:xfrm>
            <a:prstGeom prst="rect">
              <a:avLst/>
            </a:prstGeom>
            <a:noFill/>
          </p:spPr>
          <p:txBody>
            <a:bodyPr wrap="square">
              <a:spAutoFit/>
            </a:bodyPr>
            <a:lstStyle/>
            <a:p>
              <a:r>
                <a:rPr lang="en-US" sz="2400"/>
                <a:t>base</a:t>
              </a:r>
            </a:p>
          </p:txBody>
        </p:sp>
      </p:grpSp>
      <p:cxnSp>
        <p:nvCxnSpPr>
          <p:cNvPr id="460" name="Đúng">
            <a:extLst>
              <a:ext uri="{FF2B5EF4-FFF2-40B4-BE49-F238E27FC236}">
                <a16:creationId xmlns:a16="http://schemas.microsoft.com/office/drawing/2014/main" id="{D98926C8-6F58-3C0F-011C-58137BC89BCD}"/>
              </a:ext>
            </a:extLst>
          </p:cNvPr>
          <p:cNvCxnSpPr>
            <a:cxnSpLocks/>
          </p:cNvCxnSpPr>
          <p:nvPr/>
        </p:nvCxnSpPr>
        <p:spPr>
          <a:xfrm>
            <a:off x="929235" y="2724614"/>
            <a:ext cx="3116985" cy="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61" name="Sai 1">
            <a:extLst>
              <a:ext uri="{FF2B5EF4-FFF2-40B4-BE49-F238E27FC236}">
                <a16:creationId xmlns:a16="http://schemas.microsoft.com/office/drawing/2014/main" id="{DB06D0C4-DEE3-6B89-1CFD-EA7EB0C9F702}"/>
              </a:ext>
            </a:extLst>
          </p:cNvPr>
          <p:cNvCxnSpPr>
            <a:cxnSpLocks/>
          </p:cNvCxnSpPr>
          <p:nvPr/>
        </p:nvCxnSpPr>
        <p:spPr>
          <a:xfrm>
            <a:off x="929235" y="4371277"/>
            <a:ext cx="3116985"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3" name="Sai 3">
            <a:extLst>
              <a:ext uri="{FF2B5EF4-FFF2-40B4-BE49-F238E27FC236}">
                <a16:creationId xmlns:a16="http://schemas.microsoft.com/office/drawing/2014/main" id="{4DA9BB98-46F7-476C-38DA-71D422BF6764}"/>
              </a:ext>
            </a:extLst>
          </p:cNvPr>
          <p:cNvCxnSpPr>
            <a:cxnSpLocks/>
          </p:cNvCxnSpPr>
          <p:nvPr/>
        </p:nvCxnSpPr>
        <p:spPr>
          <a:xfrm>
            <a:off x="5044035" y="2724614"/>
            <a:ext cx="3116985"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Freeform 8">
            <a:hlinkClick r:id="rId5" action="ppaction://hlinksldjump"/>
            <a:extLst>
              <a:ext uri="{FF2B5EF4-FFF2-40B4-BE49-F238E27FC236}">
                <a16:creationId xmlns:a16="http://schemas.microsoft.com/office/drawing/2014/main" id="{29F910E1-64AE-1C10-20FC-2D2DB75E315F}"/>
              </a:ext>
            </a:extLst>
          </p:cNvPr>
          <p:cNvSpPr/>
          <p:nvPr/>
        </p:nvSpPr>
        <p:spPr>
          <a:xfrm>
            <a:off x="7703820" y="456801"/>
            <a:ext cx="914400" cy="1005840"/>
          </a:xfrm>
          <a:custGeom>
            <a:avLst/>
            <a:gdLst/>
            <a:ahLst/>
            <a:cxnLst/>
            <a:rect l="l" t="t" r="r" b="b"/>
            <a:pathLst>
              <a:path w="3650170" h="4114800">
                <a:moveTo>
                  <a:pt x="0" y="0"/>
                </a:moveTo>
                <a:lnTo>
                  <a:pt x="3650171" y="0"/>
                </a:lnTo>
                <a:lnTo>
                  <a:pt x="3650171"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457200">
              <a:buClrTx/>
            </a:pPr>
            <a:endParaRPr lang="en-US" sz="900" kern="1200">
              <a:solidFill>
                <a:prstClr val="black"/>
              </a:solidFill>
              <a:latin typeface="Calibri"/>
              <a:ea typeface="+mn-ea"/>
              <a:cs typeface="+mn-cs"/>
            </a:endParaRPr>
          </a:p>
        </p:txBody>
      </p:sp>
    </p:spTree>
    <p:extLst>
      <p:ext uri="{BB962C8B-B14F-4D97-AF65-F5344CB8AC3E}">
        <p14:creationId xmlns:p14="http://schemas.microsoft.com/office/powerpoint/2010/main" val="1522608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52"/>
                                        </p:tgtEl>
                                        <p:attrNameLst>
                                          <p:attrName>style.visibility</p:attrName>
                                        </p:attrNameLst>
                                      </p:cBhvr>
                                      <p:to>
                                        <p:strVal val="visible"/>
                                      </p:to>
                                    </p:set>
                                    <p:animEffect transition="in" filter="wipe(left)">
                                      <p:cBhvr>
                                        <p:cTn id="7" dur="500"/>
                                        <p:tgtEl>
                                          <p:spTgt spid="452"/>
                                        </p:tgtEl>
                                      </p:cBhvr>
                                    </p:animEffect>
                                  </p:childTnLst>
                                </p:cTn>
                              </p:par>
                              <p:par>
                                <p:cTn id="8" presetID="22" presetClass="entr" presetSubtype="8" fill="hold" nodeType="withEffect">
                                  <p:stCondLst>
                                    <p:cond delay="0"/>
                                  </p:stCondLst>
                                  <p:childTnLst>
                                    <p:set>
                                      <p:cBhvr>
                                        <p:cTn id="9" dur="1" fill="hold">
                                          <p:stCondLst>
                                            <p:cond delay="0"/>
                                          </p:stCondLst>
                                        </p:cTn>
                                        <p:tgtEl>
                                          <p:spTgt spid="456"/>
                                        </p:tgtEl>
                                        <p:attrNameLst>
                                          <p:attrName>style.visibility</p:attrName>
                                        </p:attrNameLst>
                                      </p:cBhvr>
                                      <p:to>
                                        <p:strVal val="visible"/>
                                      </p:to>
                                    </p:set>
                                    <p:animEffect transition="in" filter="wipe(left)">
                                      <p:cBhvr>
                                        <p:cTn id="10" dur="500"/>
                                        <p:tgtEl>
                                          <p:spTgt spid="456"/>
                                        </p:tgtEl>
                                      </p:cBhvr>
                                    </p:animEffect>
                                  </p:childTnLst>
                                </p:cTn>
                              </p:par>
                              <p:par>
                                <p:cTn id="11" presetID="22" presetClass="entr" presetSubtype="8" fill="hold" nodeType="withEffect">
                                  <p:stCondLst>
                                    <p:cond delay="0"/>
                                  </p:stCondLst>
                                  <p:childTnLst>
                                    <p:set>
                                      <p:cBhvr>
                                        <p:cTn id="12" dur="1" fill="hold">
                                          <p:stCondLst>
                                            <p:cond delay="0"/>
                                          </p:stCondLst>
                                        </p:cTn>
                                        <p:tgtEl>
                                          <p:spTgt spid="454"/>
                                        </p:tgtEl>
                                        <p:attrNameLst>
                                          <p:attrName>style.visibility</p:attrName>
                                        </p:attrNameLst>
                                      </p:cBhvr>
                                      <p:to>
                                        <p:strVal val="visible"/>
                                      </p:to>
                                    </p:set>
                                    <p:animEffect transition="in" filter="wipe(left)">
                                      <p:cBhvr>
                                        <p:cTn id="13" dur="500"/>
                                        <p:tgtEl>
                                          <p:spTgt spid="454"/>
                                        </p:tgtEl>
                                      </p:cBhvr>
                                    </p:animEffect>
                                  </p:childTnLst>
                                </p:cTn>
                              </p:par>
                              <p:par>
                                <p:cTn id="14" presetID="22" presetClass="entr" presetSubtype="8" fill="hold" nodeType="withEffect">
                                  <p:stCondLst>
                                    <p:cond delay="0"/>
                                  </p:stCondLst>
                                  <p:childTnLst>
                                    <p:set>
                                      <p:cBhvr>
                                        <p:cTn id="15" dur="1" fill="hold">
                                          <p:stCondLst>
                                            <p:cond delay="0"/>
                                          </p:stCondLst>
                                        </p:cTn>
                                        <p:tgtEl>
                                          <p:spTgt spid="458"/>
                                        </p:tgtEl>
                                        <p:attrNameLst>
                                          <p:attrName>style.visibility</p:attrName>
                                        </p:attrNameLst>
                                      </p:cBhvr>
                                      <p:to>
                                        <p:strVal val="visible"/>
                                      </p:to>
                                    </p:set>
                                    <p:animEffect transition="in" filter="wipe(left)">
                                      <p:cBhvr>
                                        <p:cTn id="16" dur="500"/>
                                        <p:tgtEl>
                                          <p:spTgt spid="45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452"/>
                    </p:tgtEl>
                  </p:cond>
                </p:stCondLst>
                <p:endSync evt="end" delay="0">
                  <p:rtn val="all"/>
                </p:endSync>
                <p:childTnLst>
                  <p:par>
                    <p:cTn id="18" fill="hold">
                      <p:stCondLst>
                        <p:cond delay="0"/>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60"/>
                                        </p:tgtEl>
                                        <p:attrNameLst>
                                          <p:attrName>style.visibility</p:attrName>
                                        </p:attrNameLst>
                                      </p:cBhvr>
                                      <p:to>
                                        <p:strVal val="visible"/>
                                      </p:to>
                                    </p:set>
                                    <p:animEffect transition="in" filter="barn(inVertical)">
                                      <p:cBhvr>
                                        <p:cTn id="22" dur="500"/>
                                        <p:tgtEl>
                                          <p:spTgt spid="460"/>
                                        </p:tgtEl>
                                      </p:cBhvr>
                                    </p:animEffect>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452"/>
                  </p:tgtEl>
                </p:cond>
              </p:nextCondLst>
            </p:seq>
            <p:seq concurrent="1" nextAc="seek">
              <p:cTn id="23" restart="whenNotActive" fill="hold" evtFilter="cancelBubble" nodeType="interactiveSeq">
                <p:stCondLst>
                  <p:cond evt="onClick" delay="0">
                    <p:tgtEl>
                      <p:spTgt spid="456"/>
                    </p:tgtEl>
                  </p:cond>
                </p:stCondLst>
                <p:endSync evt="end" delay="0">
                  <p:rtn val="all"/>
                </p:endSync>
                <p:childTnLst>
                  <p:par>
                    <p:cTn id="24" fill="hold">
                      <p:stCondLst>
                        <p:cond delay="0"/>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463"/>
                                        </p:tgtEl>
                                        <p:attrNameLst>
                                          <p:attrName>style.visibility</p:attrName>
                                        </p:attrNameLst>
                                      </p:cBhvr>
                                      <p:to>
                                        <p:strVal val="visible"/>
                                      </p:to>
                                    </p:set>
                                    <p:animEffect transition="in" filter="barn(inVertical)">
                                      <p:cBhvr>
                                        <p:cTn id="28" dur="500"/>
                                        <p:tgtEl>
                                          <p:spTgt spid="463"/>
                                        </p:tgtEl>
                                      </p:cBhvr>
                                    </p:animEffect>
                                  </p:childTnLst>
                                </p:cTn>
                              </p:par>
                            </p:childTnLst>
                          </p:cTn>
                        </p:par>
                      </p:childTnLst>
                    </p:cTn>
                  </p:par>
                </p:childTnLst>
              </p:cTn>
              <p:nextCondLst>
                <p:cond evt="onClick" delay="0">
                  <p:tgtEl>
                    <p:spTgt spid="456"/>
                  </p:tgtEl>
                </p:cond>
              </p:nextCondLst>
            </p:seq>
            <p:seq concurrent="1" nextAc="seek">
              <p:cTn id="29" restart="whenNotActive" fill="hold" evtFilter="cancelBubble" nodeType="interactiveSeq">
                <p:stCondLst>
                  <p:cond evt="onClick" delay="0">
                    <p:tgtEl>
                      <p:spTgt spid="458"/>
                    </p:tgtEl>
                  </p:cond>
                </p:stCondLst>
                <p:endSync evt="end" delay="0">
                  <p:rtn val="all"/>
                </p:endSync>
                <p:childTnLst>
                  <p:par>
                    <p:cTn id="30" fill="hold">
                      <p:stCondLst>
                        <p:cond delay="0"/>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462"/>
                                        </p:tgtEl>
                                        <p:attrNameLst>
                                          <p:attrName>style.visibility</p:attrName>
                                        </p:attrNameLst>
                                      </p:cBhvr>
                                      <p:to>
                                        <p:strVal val="visible"/>
                                      </p:to>
                                    </p:set>
                                    <p:animEffect transition="in" filter="barn(inVertical)">
                                      <p:cBhvr>
                                        <p:cTn id="34" dur="500"/>
                                        <p:tgtEl>
                                          <p:spTgt spid="462"/>
                                        </p:tgtEl>
                                      </p:cBhvr>
                                    </p:animEffect>
                                  </p:childTnLst>
                                </p:cTn>
                              </p:par>
                            </p:childTnLst>
                          </p:cTn>
                        </p:par>
                      </p:childTnLst>
                    </p:cTn>
                  </p:par>
                </p:childTnLst>
              </p:cTn>
              <p:nextCondLst>
                <p:cond evt="onClick" delay="0">
                  <p:tgtEl>
                    <p:spTgt spid="458"/>
                  </p:tgtEl>
                </p:cond>
              </p:nextCondLst>
            </p:seq>
            <p:seq concurrent="1" nextAc="seek">
              <p:cTn id="35" restart="whenNotActive" fill="hold" evtFilter="cancelBubble" nodeType="interactiveSeq">
                <p:stCondLst>
                  <p:cond evt="onClick" delay="0">
                    <p:tgtEl>
                      <p:spTgt spid="454"/>
                    </p:tgtEl>
                  </p:cond>
                </p:stCondLst>
                <p:endSync evt="end" delay="0">
                  <p:rtn val="all"/>
                </p:endSync>
                <p:childTnLst>
                  <p:par>
                    <p:cTn id="36" fill="hold">
                      <p:stCondLst>
                        <p:cond delay="0"/>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461"/>
                                        </p:tgtEl>
                                        <p:attrNameLst>
                                          <p:attrName>style.visibility</p:attrName>
                                        </p:attrNameLst>
                                      </p:cBhvr>
                                      <p:to>
                                        <p:strVal val="visible"/>
                                      </p:to>
                                    </p:set>
                                    <p:animEffect transition="in" filter="barn(inVertical)">
                                      <p:cBhvr>
                                        <p:cTn id="40" dur="500"/>
                                        <p:tgtEl>
                                          <p:spTgt spid="461"/>
                                        </p:tgtEl>
                                      </p:cBhvr>
                                    </p:animEffect>
                                  </p:childTnLst>
                                </p:cTn>
                              </p:par>
                            </p:childTnLst>
                          </p:cTn>
                        </p:par>
                      </p:childTnLst>
                    </p:cTn>
                  </p:par>
                </p:childTnLst>
              </p:cTn>
              <p:nextCondLst>
                <p:cond evt="onClick" delay="0">
                  <p:tgtEl>
                    <p:spTgt spid="454"/>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612"/>
        <p:cNvGrpSpPr/>
        <p:nvPr/>
      </p:nvGrpSpPr>
      <p:grpSpPr>
        <a:xfrm>
          <a:off x="0" y="0"/>
          <a:ext cx="0" cy="0"/>
          <a:chOff x="0" y="0"/>
          <a:chExt cx="0" cy="0"/>
        </a:xfrm>
      </p:grpSpPr>
      <p:sp>
        <p:nvSpPr>
          <p:cNvPr id="28" name="TextBox 27">
            <a:extLst>
              <a:ext uri="{FF2B5EF4-FFF2-40B4-BE49-F238E27FC236}">
                <a16:creationId xmlns:a16="http://schemas.microsoft.com/office/drawing/2014/main" id="{615E1B2A-B16C-E7C7-BC17-3F5A9FD4D355}"/>
              </a:ext>
            </a:extLst>
          </p:cNvPr>
          <p:cNvSpPr txBox="1"/>
          <p:nvPr/>
        </p:nvSpPr>
        <p:spPr>
          <a:xfrm>
            <a:off x="2930912" y="558968"/>
            <a:ext cx="3282175" cy="646331"/>
          </a:xfrm>
          <a:prstGeom prst="rect">
            <a:avLst/>
          </a:prstGeom>
          <a:noFill/>
        </p:spPr>
        <p:txBody>
          <a:bodyPr wrap="square">
            <a:spAutoFit/>
          </a:bodyPr>
          <a:lstStyle/>
          <a:p>
            <a:pPr algn="ctr"/>
            <a:r>
              <a:rPr lang="en" sz="3600" b="1">
                <a:solidFill>
                  <a:srgbClr val="C00000"/>
                </a:solidFill>
                <a:latin typeface="+mj-lt"/>
              </a:rPr>
              <a:t>VẬN DỤNG</a:t>
            </a:r>
            <a:endParaRPr lang="en-US" sz="3600">
              <a:solidFill>
                <a:srgbClr val="C00000"/>
              </a:solidFill>
            </a:endParaRPr>
          </a:p>
        </p:txBody>
      </p:sp>
      <p:sp>
        <p:nvSpPr>
          <p:cNvPr id="30" name="TextBox 29">
            <a:extLst>
              <a:ext uri="{FF2B5EF4-FFF2-40B4-BE49-F238E27FC236}">
                <a16:creationId xmlns:a16="http://schemas.microsoft.com/office/drawing/2014/main" id="{4E5C0224-F72A-3047-8558-AD49DA997EAB}"/>
              </a:ext>
            </a:extLst>
          </p:cNvPr>
          <p:cNvSpPr txBox="1"/>
          <p:nvPr/>
        </p:nvSpPr>
        <p:spPr>
          <a:xfrm>
            <a:off x="397665" y="1313662"/>
            <a:ext cx="8418675" cy="1881990"/>
          </a:xfrm>
          <a:prstGeom prst="rect">
            <a:avLst/>
          </a:prstGeom>
          <a:noFill/>
        </p:spPr>
        <p:txBody>
          <a:bodyPr wrap="square">
            <a:spAutoFit/>
          </a:bodyPr>
          <a:lstStyle/>
          <a:p>
            <a:pPr algn="just">
              <a:lnSpc>
                <a:spcPct val="150000"/>
              </a:lnSpc>
            </a:pPr>
            <a:r>
              <a:rPr lang="vi-VN" sz="2000"/>
              <a:t>Câu 1. Theo em, đặc điểm nào của kim cương có thể dễ nhầm lẫn với kim loại, đặc điểm nào cho biết kim cương là phi kim?</a:t>
            </a:r>
            <a:endParaRPr lang="en-US" sz="2000"/>
          </a:p>
          <a:p>
            <a:pPr algn="just">
              <a:lnSpc>
                <a:spcPct val="150000"/>
              </a:lnSpc>
            </a:pPr>
            <a:r>
              <a:rPr lang="en-US" sz="2000"/>
              <a:t>……………………………………………………………………………............</a:t>
            </a:r>
          </a:p>
          <a:p>
            <a:pPr algn="just">
              <a:lnSpc>
                <a:spcPct val="150000"/>
              </a:lnSpc>
            </a:pPr>
            <a:r>
              <a:rPr lang="en-US" sz="2000"/>
              <a:t>…………………………………………………………………………………….</a:t>
            </a:r>
            <a:endParaRPr lang="vi-VN" sz="2000"/>
          </a:p>
        </p:txBody>
      </p:sp>
      <p:sp>
        <p:nvSpPr>
          <p:cNvPr id="31" name="Rectangle: Rounded Corners 30">
            <a:extLst>
              <a:ext uri="{FF2B5EF4-FFF2-40B4-BE49-F238E27FC236}">
                <a16:creationId xmlns:a16="http://schemas.microsoft.com/office/drawing/2014/main" id="{6AFED6FB-8E92-1407-E7FD-8F5F0C11F782}"/>
              </a:ext>
            </a:extLst>
          </p:cNvPr>
          <p:cNvSpPr/>
          <p:nvPr/>
        </p:nvSpPr>
        <p:spPr>
          <a:xfrm>
            <a:off x="327660" y="3961031"/>
            <a:ext cx="2041210" cy="646331"/>
          </a:xfrm>
          <a:prstGeom prst="roundRect">
            <a:avLst>
              <a:gd name="adj" fmla="val 50000"/>
            </a:avLst>
          </a:prstGeom>
          <a:solidFill>
            <a:schemeClr val="accent5"/>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a:solidFill>
                  <a:schemeClr val="bg1">
                    <a:lumMod val="50000"/>
                  </a:schemeClr>
                </a:solidFill>
              </a:rPr>
              <a:t>A. Than gỗ.</a:t>
            </a:r>
            <a:endParaRPr lang="en-US" sz="2000">
              <a:solidFill>
                <a:schemeClr val="bg1">
                  <a:lumMod val="50000"/>
                </a:schemeClr>
              </a:solidFill>
            </a:endParaRPr>
          </a:p>
        </p:txBody>
      </p:sp>
      <p:sp>
        <p:nvSpPr>
          <p:cNvPr id="608" name="Rectangle: Rounded Corners 607">
            <a:extLst>
              <a:ext uri="{FF2B5EF4-FFF2-40B4-BE49-F238E27FC236}">
                <a16:creationId xmlns:a16="http://schemas.microsoft.com/office/drawing/2014/main" id="{7E269C63-61D2-D2A5-7CC9-4DF7163E97EB}"/>
              </a:ext>
            </a:extLst>
          </p:cNvPr>
          <p:cNvSpPr/>
          <p:nvPr/>
        </p:nvSpPr>
        <p:spPr>
          <a:xfrm>
            <a:off x="2466495" y="3961031"/>
            <a:ext cx="2041210" cy="646331"/>
          </a:xfrm>
          <a:prstGeom prst="roundRect">
            <a:avLst>
              <a:gd name="adj" fmla="val 50000"/>
            </a:avLst>
          </a:prstGeom>
          <a:solidFill>
            <a:schemeClr val="accent5"/>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a:solidFill>
                  <a:schemeClr val="bg1">
                    <a:lumMod val="50000"/>
                  </a:schemeClr>
                </a:solidFill>
              </a:rPr>
              <a:t>B. Than cốc.</a:t>
            </a:r>
          </a:p>
        </p:txBody>
      </p:sp>
      <p:sp>
        <p:nvSpPr>
          <p:cNvPr id="609" name="Rectangle: Rounded Corners 608">
            <a:extLst>
              <a:ext uri="{FF2B5EF4-FFF2-40B4-BE49-F238E27FC236}">
                <a16:creationId xmlns:a16="http://schemas.microsoft.com/office/drawing/2014/main" id="{CDA6BCBD-D2A4-E469-8EB9-0EE658157EC1}"/>
              </a:ext>
            </a:extLst>
          </p:cNvPr>
          <p:cNvSpPr/>
          <p:nvPr/>
        </p:nvSpPr>
        <p:spPr>
          <a:xfrm>
            <a:off x="4605330" y="3961031"/>
            <a:ext cx="2041210" cy="646331"/>
          </a:xfrm>
          <a:prstGeom prst="roundRect">
            <a:avLst>
              <a:gd name="adj" fmla="val 50000"/>
            </a:avLst>
          </a:prstGeom>
          <a:solidFill>
            <a:schemeClr val="accent5"/>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a:solidFill>
                  <a:schemeClr val="bg1">
                    <a:lumMod val="50000"/>
                  </a:schemeClr>
                </a:solidFill>
              </a:rPr>
              <a:t>C. Than chì.</a:t>
            </a:r>
          </a:p>
        </p:txBody>
      </p:sp>
      <p:sp>
        <p:nvSpPr>
          <p:cNvPr id="610" name="Rectangle: Rounded Corners 609">
            <a:extLst>
              <a:ext uri="{FF2B5EF4-FFF2-40B4-BE49-F238E27FC236}">
                <a16:creationId xmlns:a16="http://schemas.microsoft.com/office/drawing/2014/main" id="{2B745801-D597-FC16-667C-2AE428555F51}"/>
              </a:ext>
            </a:extLst>
          </p:cNvPr>
          <p:cNvSpPr/>
          <p:nvPr/>
        </p:nvSpPr>
        <p:spPr>
          <a:xfrm>
            <a:off x="6744165" y="3961030"/>
            <a:ext cx="2041210" cy="646331"/>
          </a:xfrm>
          <a:prstGeom prst="roundRect">
            <a:avLst>
              <a:gd name="adj" fmla="val 50000"/>
            </a:avLst>
          </a:prstGeom>
          <a:solidFill>
            <a:schemeClr val="accent5"/>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a:solidFill>
                  <a:schemeClr val="bg1">
                    <a:lumMod val="50000"/>
                  </a:schemeClr>
                </a:solidFill>
              </a:rPr>
              <a:t>D. Kim cương.</a:t>
            </a:r>
          </a:p>
        </p:txBody>
      </p:sp>
      <p:sp>
        <p:nvSpPr>
          <p:cNvPr id="612" name="TextBox 611">
            <a:extLst>
              <a:ext uri="{FF2B5EF4-FFF2-40B4-BE49-F238E27FC236}">
                <a16:creationId xmlns:a16="http://schemas.microsoft.com/office/drawing/2014/main" id="{8A038A90-612A-0013-A136-D8EDE342E8E9}"/>
              </a:ext>
            </a:extLst>
          </p:cNvPr>
          <p:cNvSpPr txBox="1"/>
          <p:nvPr/>
        </p:nvSpPr>
        <p:spPr>
          <a:xfrm>
            <a:off x="397665" y="3302332"/>
            <a:ext cx="8069105" cy="496996"/>
          </a:xfrm>
          <a:prstGeom prst="rect">
            <a:avLst/>
          </a:prstGeom>
          <a:noFill/>
        </p:spPr>
        <p:txBody>
          <a:bodyPr wrap="square">
            <a:spAutoFit/>
          </a:bodyPr>
          <a:lstStyle/>
          <a:p>
            <a:pPr algn="just">
              <a:lnSpc>
                <a:spcPct val="150000"/>
              </a:lnSpc>
            </a:pPr>
            <a:r>
              <a:rPr lang="vi-VN" sz="2000"/>
              <a:t>Câu 2. Ứng dụng làm vật liệu điện cực là của chất nào sau đây?</a:t>
            </a:r>
          </a:p>
        </p:txBody>
      </p:sp>
      <p:sp>
        <p:nvSpPr>
          <p:cNvPr id="640" name="TextBox 639">
            <a:extLst>
              <a:ext uri="{FF2B5EF4-FFF2-40B4-BE49-F238E27FC236}">
                <a16:creationId xmlns:a16="http://schemas.microsoft.com/office/drawing/2014/main" id="{34FD7ACD-BF43-7687-0210-D56047AB3377}"/>
              </a:ext>
            </a:extLst>
          </p:cNvPr>
          <p:cNvSpPr txBox="1"/>
          <p:nvPr/>
        </p:nvSpPr>
        <p:spPr>
          <a:xfrm>
            <a:off x="427660" y="2135202"/>
            <a:ext cx="8348670" cy="958660"/>
          </a:xfrm>
          <a:prstGeom prst="rect">
            <a:avLst/>
          </a:prstGeom>
          <a:noFill/>
        </p:spPr>
        <p:txBody>
          <a:bodyPr wrap="square">
            <a:spAutoFit/>
          </a:bodyPr>
          <a:lstStyle/>
          <a:p>
            <a:pPr algn="just">
              <a:lnSpc>
                <a:spcPct val="150000"/>
              </a:lnSpc>
            </a:pPr>
            <a:r>
              <a:rPr lang="vi-VN" sz="2000" b="1" i="1">
                <a:solidFill>
                  <a:srgbClr val="FF0000"/>
                </a:solidFill>
              </a:rPr>
              <a:t>Kim cương sáng lấp lánh, trông giống kim loại (có ánh kim), nhưng kim cương trong suốt, không có tính dẫn điện.</a:t>
            </a:r>
            <a:endParaRPr lang="en-US" sz="2000" b="1" i="1">
              <a:solidFill>
                <a:srgbClr val="FF0000"/>
              </a:solidFill>
            </a:endParaRPr>
          </a:p>
        </p:txBody>
      </p:sp>
      <p:sp>
        <p:nvSpPr>
          <p:cNvPr id="641" name="Rectangle: Rounded Corners 640">
            <a:extLst>
              <a:ext uri="{FF2B5EF4-FFF2-40B4-BE49-F238E27FC236}">
                <a16:creationId xmlns:a16="http://schemas.microsoft.com/office/drawing/2014/main" id="{4C3EEA48-AD61-DC96-52EC-16AD197F1B50}"/>
              </a:ext>
            </a:extLst>
          </p:cNvPr>
          <p:cNvSpPr/>
          <p:nvPr/>
        </p:nvSpPr>
        <p:spPr>
          <a:xfrm>
            <a:off x="4600984" y="3961029"/>
            <a:ext cx="2041210" cy="646331"/>
          </a:xfrm>
          <a:prstGeom prst="roundRect">
            <a:avLst>
              <a:gd name="adj" fmla="val 50000"/>
            </a:avLst>
          </a:prstGeom>
          <a:solidFill>
            <a:srgbClr val="9A26E7"/>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b="1">
                <a:solidFill>
                  <a:schemeClr val="accent5"/>
                </a:solidFill>
              </a:rPr>
              <a:t>C. Than chì.</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12"/>
                                        </p:tgtEl>
                                        <p:attrNameLst>
                                          <p:attrName>style.visibility</p:attrName>
                                        </p:attrNameLst>
                                      </p:cBhvr>
                                      <p:to>
                                        <p:strVal val="visible"/>
                                      </p:to>
                                    </p:set>
                                    <p:animEffect transition="in" filter="barn(inVertical)">
                                      <p:cBhvr>
                                        <p:cTn id="10" dur="500"/>
                                        <p:tgtEl>
                                          <p:spTgt spid="612"/>
                                        </p:tgtEl>
                                      </p:cBhvr>
                                    </p:animEffect>
                                  </p:childTnLst>
                                </p:cTn>
                              </p:par>
                            </p:childTnLst>
                          </p:cTn>
                        </p:par>
                        <p:par>
                          <p:cTn id="11" fill="hold">
                            <p:stCondLst>
                              <p:cond delay="500"/>
                            </p:stCondLst>
                            <p:childTnLst>
                              <p:par>
                                <p:cTn id="12" presetID="2" presetClass="entr" presetSubtype="4" fill="hold" grpId="0" nodeType="afterEffect">
                                  <p:stCondLst>
                                    <p:cond delay="0"/>
                                  </p:stCondLst>
                                  <p:childTnLst>
                                    <p:set>
                                      <p:cBhvr>
                                        <p:cTn id="13" dur="1" fill="hold">
                                          <p:stCondLst>
                                            <p:cond delay="0"/>
                                          </p:stCondLst>
                                        </p:cTn>
                                        <p:tgtEl>
                                          <p:spTgt spid="31"/>
                                        </p:tgtEl>
                                        <p:attrNameLst>
                                          <p:attrName>style.visibility</p:attrName>
                                        </p:attrNameLst>
                                      </p:cBhvr>
                                      <p:to>
                                        <p:strVal val="visible"/>
                                      </p:to>
                                    </p:set>
                                    <p:anim calcmode="lin" valueType="num">
                                      <p:cBhvr additive="base">
                                        <p:cTn id="14" dur="500" fill="hold"/>
                                        <p:tgtEl>
                                          <p:spTgt spid="31"/>
                                        </p:tgtEl>
                                        <p:attrNameLst>
                                          <p:attrName>ppt_x</p:attrName>
                                        </p:attrNameLst>
                                      </p:cBhvr>
                                      <p:tavLst>
                                        <p:tav tm="0">
                                          <p:val>
                                            <p:strVal val="#ppt_x"/>
                                          </p:val>
                                        </p:tav>
                                        <p:tav tm="100000">
                                          <p:val>
                                            <p:strVal val="#ppt_x"/>
                                          </p:val>
                                        </p:tav>
                                      </p:tavLst>
                                    </p:anim>
                                    <p:anim calcmode="lin" valueType="num">
                                      <p:cBhvr additive="base">
                                        <p:cTn id="15" dur="500" fill="hold"/>
                                        <p:tgtEl>
                                          <p:spTgt spid="31"/>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608"/>
                                        </p:tgtEl>
                                        <p:attrNameLst>
                                          <p:attrName>style.visibility</p:attrName>
                                        </p:attrNameLst>
                                      </p:cBhvr>
                                      <p:to>
                                        <p:strVal val="visible"/>
                                      </p:to>
                                    </p:set>
                                    <p:anim calcmode="lin" valueType="num">
                                      <p:cBhvr additive="base">
                                        <p:cTn id="18" dur="500" fill="hold"/>
                                        <p:tgtEl>
                                          <p:spTgt spid="608"/>
                                        </p:tgtEl>
                                        <p:attrNameLst>
                                          <p:attrName>ppt_x</p:attrName>
                                        </p:attrNameLst>
                                      </p:cBhvr>
                                      <p:tavLst>
                                        <p:tav tm="0">
                                          <p:val>
                                            <p:strVal val="#ppt_x"/>
                                          </p:val>
                                        </p:tav>
                                        <p:tav tm="100000">
                                          <p:val>
                                            <p:strVal val="#ppt_x"/>
                                          </p:val>
                                        </p:tav>
                                      </p:tavLst>
                                    </p:anim>
                                    <p:anim calcmode="lin" valueType="num">
                                      <p:cBhvr additive="base">
                                        <p:cTn id="19" dur="500" fill="hold"/>
                                        <p:tgtEl>
                                          <p:spTgt spid="608"/>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609"/>
                                        </p:tgtEl>
                                        <p:attrNameLst>
                                          <p:attrName>style.visibility</p:attrName>
                                        </p:attrNameLst>
                                      </p:cBhvr>
                                      <p:to>
                                        <p:strVal val="visible"/>
                                      </p:to>
                                    </p:set>
                                    <p:anim calcmode="lin" valueType="num">
                                      <p:cBhvr additive="base">
                                        <p:cTn id="22" dur="500" fill="hold"/>
                                        <p:tgtEl>
                                          <p:spTgt spid="609"/>
                                        </p:tgtEl>
                                        <p:attrNameLst>
                                          <p:attrName>ppt_x</p:attrName>
                                        </p:attrNameLst>
                                      </p:cBhvr>
                                      <p:tavLst>
                                        <p:tav tm="0">
                                          <p:val>
                                            <p:strVal val="#ppt_x"/>
                                          </p:val>
                                        </p:tav>
                                        <p:tav tm="100000">
                                          <p:val>
                                            <p:strVal val="#ppt_x"/>
                                          </p:val>
                                        </p:tav>
                                      </p:tavLst>
                                    </p:anim>
                                    <p:anim calcmode="lin" valueType="num">
                                      <p:cBhvr additive="base">
                                        <p:cTn id="23" dur="500" fill="hold"/>
                                        <p:tgtEl>
                                          <p:spTgt spid="609"/>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610"/>
                                        </p:tgtEl>
                                        <p:attrNameLst>
                                          <p:attrName>style.visibility</p:attrName>
                                        </p:attrNameLst>
                                      </p:cBhvr>
                                      <p:to>
                                        <p:strVal val="visible"/>
                                      </p:to>
                                    </p:set>
                                    <p:anim calcmode="lin" valueType="num">
                                      <p:cBhvr additive="base">
                                        <p:cTn id="26" dur="500" fill="hold"/>
                                        <p:tgtEl>
                                          <p:spTgt spid="610"/>
                                        </p:tgtEl>
                                        <p:attrNameLst>
                                          <p:attrName>ppt_x</p:attrName>
                                        </p:attrNameLst>
                                      </p:cBhvr>
                                      <p:tavLst>
                                        <p:tav tm="0">
                                          <p:val>
                                            <p:strVal val="#ppt_x"/>
                                          </p:val>
                                        </p:tav>
                                        <p:tav tm="100000">
                                          <p:val>
                                            <p:strVal val="#ppt_x"/>
                                          </p:val>
                                        </p:tav>
                                      </p:tavLst>
                                    </p:anim>
                                    <p:anim calcmode="lin" valueType="num">
                                      <p:cBhvr additive="base">
                                        <p:cTn id="27" dur="500" fill="hold"/>
                                        <p:tgtEl>
                                          <p:spTgt spid="610"/>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640"/>
                                        </p:tgtEl>
                                        <p:attrNameLst>
                                          <p:attrName>style.visibility</p:attrName>
                                        </p:attrNameLst>
                                      </p:cBhvr>
                                      <p:to>
                                        <p:strVal val="visible"/>
                                      </p:to>
                                    </p:set>
                                    <p:animEffect transition="in" filter="barn(inVertical)">
                                      <p:cBhvr>
                                        <p:cTn id="32" dur="500"/>
                                        <p:tgtEl>
                                          <p:spTgt spid="640"/>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641"/>
                                        </p:tgtEl>
                                        <p:attrNameLst>
                                          <p:attrName>style.visibility</p:attrName>
                                        </p:attrNameLst>
                                      </p:cBhvr>
                                      <p:to>
                                        <p:strVal val="visible"/>
                                      </p:to>
                                    </p:set>
                                    <p:animEffect transition="in" filter="randombar(horizontal)">
                                      <p:cBhvr>
                                        <p:cTn id="37" dur="500"/>
                                        <p:tgtEl>
                                          <p:spTgt spid="6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animBg="1"/>
      <p:bldP spid="608" grpId="0" animBg="1"/>
      <p:bldP spid="609" grpId="0" animBg="1"/>
      <p:bldP spid="610" grpId="0" animBg="1"/>
      <p:bldP spid="612" grpId="0"/>
      <p:bldP spid="640" grpId="0"/>
      <p:bldP spid="64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518"/>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4564446C-4A16-9B53-DEAE-0856EEC23DEB}"/>
              </a:ext>
            </a:extLst>
          </p:cNvPr>
          <p:cNvSpPr/>
          <p:nvPr/>
        </p:nvSpPr>
        <p:spPr>
          <a:xfrm>
            <a:off x="97692" y="505461"/>
            <a:ext cx="8948616" cy="4368800"/>
          </a:xfrm>
          <a:prstGeom prst="roundRect">
            <a:avLst>
              <a:gd name="adj" fmla="val 2880"/>
            </a:avLst>
          </a:prstGeom>
          <a:solidFill>
            <a:srgbClr val="DCF7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gn="just">
              <a:lnSpc>
                <a:spcPct val="150000"/>
              </a:lnSpc>
              <a:buFont typeface="Wingdings" panose="05000000000000000000" pitchFamily="2" charset="2"/>
              <a:buChar char="§"/>
            </a:pPr>
            <a:r>
              <a:rPr lang="en-US" sz="1800">
                <a:solidFill>
                  <a:srgbClr val="000000"/>
                </a:solidFill>
              </a:rPr>
              <a:t>Phi kim có nhiều ứng dụng quan trọng: than hoạt tính có tính hấp phụ được dùng làm mặt nạ phòng độc, khử màu, khử mùi; than cốc là nhiên liệu, chất phản ứng trong nhiều ngành công nghiệp; lưu huỳnh là nguyên liệu sản xuất sulfuric acid; cholorine dùng để khử trùng, tẩy màu, sản xuất nhựa, hydrochloric acid,…</a:t>
            </a:r>
          </a:p>
          <a:p>
            <a:pPr marL="285750" indent="-285750" algn="just">
              <a:lnSpc>
                <a:spcPct val="150000"/>
              </a:lnSpc>
              <a:buFont typeface="Wingdings" panose="05000000000000000000" pitchFamily="2" charset="2"/>
              <a:buChar char="§"/>
            </a:pPr>
            <a:r>
              <a:rPr lang="en-US" sz="1800">
                <a:solidFill>
                  <a:srgbClr val="000000"/>
                </a:solidFill>
              </a:rPr>
              <a:t>Khác với kim loại, hầu hết các nguyên tố phi kim không dẫn điện; phần lớn pihi kim có nhiệt độ nóng chảy, nhiệt độ sôi và khối lượng riêng nhỏ hơn so với kim loại.</a:t>
            </a:r>
          </a:p>
          <a:p>
            <a:pPr marL="285750" indent="-285750" algn="just">
              <a:lnSpc>
                <a:spcPct val="150000"/>
              </a:lnSpc>
              <a:buFont typeface="Wingdings" panose="05000000000000000000" pitchFamily="2" charset="2"/>
              <a:buChar char="§"/>
            </a:pPr>
            <a:r>
              <a:rPr lang="en-US" sz="1800">
                <a:solidFill>
                  <a:srgbClr val="000000"/>
                </a:solidFill>
              </a:rPr>
              <a:t>Trong các phản ứng giữa kim loại và phi kim, kim loại là chất nhường electron, phi kim là chất nhận electron. Nhiều kim loại tác dụng với oxygen tạo thành oxide base. Phi kim tác dụng với oxygen thường tạo thành oxide acid.</a:t>
            </a:r>
          </a:p>
        </p:txBody>
      </p:sp>
      <p:sp>
        <p:nvSpPr>
          <p:cNvPr id="13" name="Rectangle: Rounded Corners 12">
            <a:extLst>
              <a:ext uri="{FF2B5EF4-FFF2-40B4-BE49-F238E27FC236}">
                <a16:creationId xmlns:a16="http://schemas.microsoft.com/office/drawing/2014/main" id="{6007A7DE-54D3-679E-0722-0B310F9DF165}"/>
              </a:ext>
            </a:extLst>
          </p:cNvPr>
          <p:cNvSpPr/>
          <p:nvPr/>
        </p:nvSpPr>
        <p:spPr>
          <a:xfrm>
            <a:off x="3313723" y="269239"/>
            <a:ext cx="2516554" cy="508001"/>
          </a:xfrm>
          <a:prstGeom prst="roundRect">
            <a:avLst>
              <a:gd name="adj" fmla="val 50000"/>
            </a:avLst>
          </a:prstGeom>
          <a:solidFill>
            <a:srgbClr val="1288A7"/>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accent5"/>
                </a:solidFill>
              </a:rPr>
              <a:t>EM ĐÃ HỌC</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395"/>
        <p:cNvGrpSpPr/>
        <p:nvPr/>
      </p:nvGrpSpPr>
      <p:grpSpPr>
        <a:xfrm>
          <a:off x="0" y="0"/>
          <a:ext cx="0" cy="0"/>
          <a:chOff x="0" y="0"/>
          <a:chExt cx="0" cy="0"/>
        </a:xfrm>
      </p:grpSpPr>
      <p:cxnSp>
        <p:nvCxnSpPr>
          <p:cNvPr id="413" name="Google Shape;413;p48"/>
          <p:cNvCxnSpPr>
            <a:cxnSpLocks/>
          </p:cNvCxnSpPr>
          <p:nvPr/>
        </p:nvCxnSpPr>
        <p:spPr>
          <a:xfrm rot="10800000" flipH="1">
            <a:off x="2039687" y="2652850"/>
            <a:ext cx="1164000" cy="561000"/>
          </a:xfrm>
          <a:prstGeom prst="straightConnector1">
            <a:avLst/>
          </a:prstGeom>
          <a:noFill/>
          <a:ln w="19050" cap="flat" cmpd="sng">
            <a:solidFill>
              <a:schemeClr val="accent3"/>
            </a:solidFill>
            <a:prstDash val="solid"/>
            <a:round/>
            <a:headEnd type="none" w="med" len="med"/>
            <a:tailEnd type="none" w="med" len="med"/>
          </a:ln>
        </p:spPr>
      </p:cxnSp>
      <p:cxnSp>
        <p:nvCxnSpPr>
          <p:cNvPr id="414" name="Google Shape;414;p48"/>
          <p:cNvCxnSpPr>
            <a:cxnSpLocks/>
          </p:cNvCxnSpPr>
          <p:nvPr/>
        </p:nvCxnSpPr>
        <p:spPr>
          <a:xfrm>
            <a:off x="3985863" y="2652925"/>
            <a:ext cx="1164300" cy="561000"/>
          </a:xfrm>
          <a:prstGeom prst="straightConnector1">
            <a:avLst/>
          </a:prstGeom>
          <a:noFill/>
          <a:ln w="19050" cap="flat" cmpd="sng">
            <a:solidFill>
              <a:schemeClr val="accent3"/>
            </a:solidFill>
            <a:prstDash val="solid"/>
            <a:round/>
            <a:headEnd type="none" w="med" len="med"/>
            <a:tailEnd type="none" w="med" len="med"/>
          </a:ln>
        </p:spPr>
      </p:cxnSp>
      <p:cxnSp>
        <p:nvCxnSpPr>
          <p:cNvPr id="415" name="Google Shape;415;p48"/>
          <p:cNvCxnSpPr>
            <a:cxnSpLocks/>
          </p:cNvCxnSpPr>
          <p:nvPr/>
        </p:nvCxnSpPr>
        <p:spPr>
          <a:xfrm rot="10800000" flipH="1">
            <a:off x="5932125" y="2652850"/>
            <a:ext cx="1164000" cy="561000"/>
          </a:xfrm>
          <a:prstGeom prst="straightConnector1">
            <a:avLst/>
          </a:prstGeom>
          <a:noFill/>
          <a:ln w="19050" cap="flat" cmpd="sng">
            <a:solidFill>
              <a:schemeClr val="accent3"/>
            </a:solidFill>
            <a:prstDash val="solid"/>
            <a:round/>
            <a:headEnd type="none" w="med" len="med"/>
            <a:tailEnd type="none" w="med" len="med"/>
          </a:ln>
        </p:spPr>
      </p:cxnSp>
      <p:sp>
        <p:nvSpPr>
          <p:cNvPr id="6" name="TextBox 5">
            <a:extLst>
              <a:ext uri="{FF2B5EF4-FFF2-40B4-BE49-F238E27FC236}">
                <a16:creationId xmlns:a16="http://schemas.microsoft.com/office/drawing/2014/main" id="{050444FF-7209-3028-4B11-2411504877FB}"/>
              </a:ext>
            </a:extLst>
          </p:cNvPr>
          <p:cNvSpPr txBox="1"/>
          <p:nvPr/>
        </p:nvSpPr>
        <p:spPr>
          <a:xfrm>
            <a:off x="2048414" y="614958"/>
            <a:ext cx="5039197"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3600" b="1" i="0" u="none" strike="noStrike" kern="0" cap="none" spc="0" normalizeH="0" baseline="0" noProof="0">
                <a:ln>
                  <a:noFill/>
                </a:ln>
                <a:solidFill>
                  <a:schemeClr val="bg2">
                    <a:lumMod val="75000"/>
                  </a:schemeClr>
                </a:solidFill>
                <a:effectLst/>
                <a:uLnTx/>
                <a:uFillTx/>
                <a:latin typeface="Arial"/>
                <a:cs typeface="Arial"/>
                <a:sym typeface="Arial"/>
              </a:rPr>
              <a:t>HƯỚNG DẪN VỀ NHÀ</a:t>
            </a:r>
            <a:endParaRPr kumimoji="0" lang="en-US" sz="3600" b="1" i="0" u="none" strike="noStrike" kern="0" cap="none" spc="0" normalizeH="0" baseline="0" noProof="0">
              <a:ln>
                <a:noFill/>
              </a:ln>
              <a:solidFill>
                <a:schemeClr val="bg2">
                  <a:lumMod val="75000"/>
                </a:schemeClr>
              </a:solidFill>
              <a:effectLst/>
              <a:uLnTx/>
              <a:uFillTx/>
              <a:latin typeface="Arial"/>
              <a:cs typeface="Arial"/>
              <a:sym typeface="Arial"/>
            </a:endParaRPr>
          </a:p>
        </p:txBody>
      </p:sp>
      <p:grpSp>
        <p:nvGrpSpPr>
          <p:cNvPr id="15" name="Group 14">
            <a:extLst>
              <a:ext uri="{FF2B5EF4-FFF2-40B4-BE49-F238E27FC236}">
                <a16:creationId xmlns:a16="http://schemas.microsoft.com/office/drawing/2014/main" id="{21AF89B0-FE0C-62AD-FAA5-A407939C0E1A}"/>
              </a:ext>
            </a:extLst>
          </p:cNvPr>
          <p:cNvGrpSpPr/>
          <p:nvPr/>
        </p:nvGrpSpPr>
        <p:grpSpPr>
          <a:xfrm>
            <a:off x="224494" y="2255394"/>
            <a:ext cx="2895600" cy="1387587"/>
            <a:chOff x="224494" y="2255394"/>
            <a:chExt cx="2895600" cy="1387587"/>
          </a:xfrm>
        </p:grpSpPr>
        <p:pic>
          <p:nvPicPr>
            <p:cNvPr id="405" name="Google Shape;405;p48"/>
            <p:cNvPicPr preferRelativeResize="0"/>
            <p:nvPr/>
          </p:nvPicPr>
          <p:blipFill>
            <a:blip r:embed="rId3">
              <a:alphaModFix/>
            </a:blip>
            <a:stretch>
              <a:fillRect/>
            </a:stretch>
          </p:blipFill>
          <p:spPr>
            <a:xfrm>
              <a:off x="1217838" y="2778369"/>
              <a:ext cx="861600" cy="864612"/>
            </a:xfrm>
            <a:prstGeom prst="rect">
              <a:avLst/>
            </a:prstGeom>
            <a:noFill/>
            <a:ln>
              <a:noFill/>
            </a:ln>
          </p:spPr>
        </p:pic>
        <p:sp>
          <p:nvSpPr>
            <p:cNvPr id="7" name="TextBox 6">
              <a:extLst>
                <a:ext uri="{FF2B5EF4-FFF2-40B4-BE49-F238E27FC236}">
                  <a16:creationId xmlns:a16="http://schemas.microsoft.com/office/drawing/2014/main" id="{BD5FD86A-32F8-DA00-4226-3BA64F7E2D6B}"/>
                </a:ext>
              </a:extLst>
            </p:cNvPr>
            <p:cNvSpPr txBox="1"/>
            <p:nvPr/>
          </p:nvSpPr>
          <p:spPr>
            <a:xfrm>
              <a:off x="224494" y="2255394"/>
              <a:ext cx="2895600" cy="400110"/>
            </a:xfrm>
            <a:prstGeom prst="rect">
              <a:avLst/>
            </a:prstGeom>
            <a:noFill/>
          </p:spPr>
          <p:txBody>
            <a:bodyPr wrap="square">
              <a:spAutoFit/>
            </a:bodyPr>
            <a:lstStyle/>
            <a:p>
              <a:r>
                <a:rPr lang="en-US" sz="2000"/>
                <a:t>Ôn lại kiến thức đã học.</a:t>
              </a:r>
            </a:p>
          </p:txBody>
        </p:sp>
        <p:sp>
          <p:nvSpPr>
            <p:cNvPr id="11" name="TextBox 10">
              <a:extLst>
                <a:ext uri="{FF2B5EF4-FFF2-40B4-BE49-F238E27FC236}">
                  <a16:creationId xmlns:a16="http://schemas.microsoft.com/office/drawing/2014/main" id="{F7EBC227-1798-3BCB-D2E1-36408E264DCF}"/>
                </a:ext>
              </a:extLst>
            </p:cNvPr>
            <p:cNvSpPr txBox="1"/>
            <p:nvPr/>
          </p:nvSpPr>
          <p:spPr>
            <a:xfrm>
              <a:off x="1275113" y="2940507"/>
              <a:ext cx="707298" cy="584775"/>
            </a:xfrm>
            <a:prstGeom prst="rect">
              <a:avLst/>
            </a:prstGeom>
            <a:noFill/>
          </p:spPr>
          <p:txBody>
            <a:bodyPr wrap="square" rtlCol="0">
              <a:spAutoFit/>
            </a:bodyPr>
            <a:lstStyle/>
            <a:p>
              <a:pPr algn="ctr"/>
              <a:r>
                <a:rPr lang="en-US" sz="3200" b="1">
                  <a:solidFill>
                    <a:srgbClr val="9A26E7"/>
                  </a:solidFill>
                </a:rPr>
                <a:t>01</a:t>
              </a:r>
            </a:p>
          </p:txBody>
        </p:sp>
      </p:grpSp>
      <p:grpSp>
        <p:nvGrpSpPr>
          <p:cNvPr id="16" name="Group 15">
            <a:extLst>
              <a:ext uri="{FF2B5EF4-FFF2-40B4-BE49-F238E27FC236}">
                <a16:creationId xmlns:a16="http://schemas.microsoft.com/office/drawing/2014/main" id="{C54C0601-1BAD-C112-6DDF-676AA259786F}"/>
              </a:ext>
            </a:extLst>
          </p:cNvPr>
          <p:cNvGrpSpPr/>
          <p:nvPr/>
        </p:nvGrpSpPr>
        <p:grpSpPr>
          <a:xfrm>
            <a:off x="2330010" y="2220632"/>
            <a:ext cx="2389090" cy="2223793"/>
            <a:chOff x="2330010" y="2220632"/>
            <a:chExt cx="2389090" cy="2223793"/>
          </a:xfrm>
        </p:grpSpPr>
        <p:pic>
          <p:nvPicPr>
            <p:cNvPr id="406" name="Google Shape;406;p48"/>
            <p:cNvPicPr preferRelativeResize="0"/>
            <p:nvPr/>
          </p:nvPicPr>
          <p:blipFill>
            <a:blip r:embed="rId3">
              <a:alphaModFix/>
            </a:blip>
            <a:stretch>
              <a:fillRect/>
            </a:stretch>
          </p:blipFill>
          <p:spPr>
            <a:xfrm>
              <a:off x="3164025" y="2220632"/>
              <a:ext cx="861575" cy="864585"/>
            </a:xfrm>
            <a:prstGeom prst="rect">
              <a:avLst/>
            </a:prstGeom>
            <a:noFill/>
            <a:ln>
              <a:noFill/>
            </a:ln>
          </p:spPr>
        </p:pic>
        <p:sp>
          <p:nvSpPr>
            <p:cNvPr id="8" name="TextBox 7">
              <a:extLst>
                <a:ext uri="{FF2B5EF4-FFF2-40B4-BE49-F238E27FC236}">
                  <a16:creationId xmlns:a16="http://schemas.microsoft.com/office/drawing/2014/main" id="{4CD948C6-4D5B-D983-881C-CEDBBA8EC01E}"/>
                </a:ext>
              </a:extLst>
            </p:cNvPr>
            <p:cNvSpPr txBox="1"/>
            <p:nvPr/>
          </p:nvSpPr>
          <p:spPr>
            <a:xfrm>
              <a:off x="2330010" y="3024100"/>
              <a:ext cx="2389090" cy="1420325"/>
            </a:xfrm>
            <a:prstGeom prst="rect">
              <a:avLst/>
            </a:prstGeom>
            <a:noFill/>
          </p:spPr>
          <p:txBody>
            <a:bodyPr wrap="square">
              <a:spAutoFit/>
            </a:bodyPr>
            <a:lstStyle/>
            <a:p>
              <a:pPr algn="ctr">
                <a:lnSpc>
                  <a:spcPct val="150000"/>
                </a:lnSpc>
              </a:pPr>
              <a:r>
                <a:rPr lang="vi-VN" sz="2000"/>
                <a:t>Hoàn thành bài tập phần Vận dụng (nếu chưa xong)</a:t>
              </a:r>
              <a:endParaRPr lang="en-US" sz="2000"/>
            </a:p>
          </p:txBody>
        </p:sp>
        <p:sp>
          <p:nvSpPr>
            <p:cNvPr id="12" name="TextBox 11">
              <a:extLst>
                <a:ext uri="{FF2B5EF4-FFF2-40B4-BE49-F238E27FC236}">
                  <a16:creationId xmlns:a16="http://schemas.microsoft.com/office/drawing/2014/main" id="{441EDE6E-66EE-B4E5-3FF9-FC176F7E4348}"/>
                </a:ext>
              </a:extLst>
            </p:cNvPr>
            <p:cNvSpPr txBox="1"/>
            <p:nvPr/>
          </p:nvSpPr>
          <p:spPr>
            <a:xfrm>
              <a:off x="3234263" y="2360462"/>
              <a:ext cx="707298" cy="584775"/>
            </a:xfrm>
            <a:prstGeom prst="rect">
              <a:avLst/>
            </a:prstGeom>
            <a:noFill/>
          </p:spPr>
          <p:txBody>
            <a:bodyPr wrap="square" rtlCol="0">
              <a:spAutoFit/>
            </a:bodyPr>
            <a:lstStyle/>
            <a:p>
              <a:pPr algn="ctr"/>
              <a:r>
                <a:rPr lang="en-US" sz="3200" b="1">
                  <a:solidFill>
                    <a:srgbClr val="9A26E7"/>
                  </a:solidFill>
                </a:rPr>
                <a:t>02</a:t>
              </a:r>
            </a:p>
          </p:txBody>
        </p:sp>
      </p:grpSp>
      <p:grpSp>
        <p:nvGrpSpPr>
          <p:cNvPr id="17" name="Group 16">
            <a:extLst>
              <a:ext uri="{FF2B5EF4-FFF2-40B4-BE49-F238E27FC236}">
                <a16:creationId xmlns:a16="http://schemas.microsoft.com/office/drawing/2014/main" id="{2793B60E-A4B8-10B6-FA80-6CF833E2BD19}"/>
              </a:ext>
            </a:extLst>
          </p:cNvPr>
          <p:cNvGrpSpPr/>
          <p:nvPr/>
        </p:nvGrpSpPr>
        <p:grpSpPr>
          <a:xfrm>
            <a:off x="4380810" y="1409237"/>
            <a:ext cx="2320356" cy="2236918"/>
            <a:chOff x="4380810" y="1409237"/>
            <a:chExt cx="2320356" cy="2236918"/>
          </a:xfrm>
        </p:grpSpPr>
        <p:pic>
          <p:nvPicPr>
            <p:cNvPr id="407" name="Google Shape;407;p48"/>
            <p:cNvPicPr preferRelativeResize="0"/>
            <p:nvPr/>
          </p:nvPicPr>
          <p:blipFill>
            <a:blip r:embed="rId3">
              <a:alphaModFix/>
            </a:blip>
            <a:stretch>
              <a:fillRect/>
            </a:stretch>
          </p:blipFill>
          <p:spPr>
            <a:xfrm>
              <a:off x="5110188" y="2781545"/>
              <a:ext cx="861600" cy="864610"/>
            </a:xfrm>
            <a:prstGeom prst="rect">
              <a:avLst/>
            </a:prstGeom>
            <a:noFill/>
            <a:ln>
              <a:noFill/>
            </a:ln>
          </p:spPr>
        </p:pic>
        <p:sp>
          <p:nvSpPr>
            <p:cNvPr id="9" name="TextBox 8">
              <a:extLst>
                <a:ext uri="{FF2B5EF4-FFF2-40B4-BE49-F238E27FC236}">
                  <a16:creationId xmlns:a16="http://schemas.microsoft.com/office/drawing/2014/main" id="{4F631C35-DB01-7FC8-204A-30CCB1DED624}"/>
                </a:ext>
              </a:extLst>
            </p:cNvPr>
            <p:cNvSpPr txBox="1"/>
            <p:nvPr/>
          </p:nvSpPr>
          <p:spPr>
            <a:xfrm>
              <a:off x="4380810" y="1409237"/>
              <a:ext cx="2320356" cy="1420325"/>
            </a:xfrm>
            <a:prstGeom prst="rect">
              <a:avLst/>
            </a:prstGeom>
            <a:noFill/>
          </p:spPr>
          <p:txBody>
            <a:bodyPr wrap="square">
              <a:spAutoFit/>
            </a:bodyPr>
            <a:lstStyle/>
            <a:p>
              <a:pPr algn="ctr">
                <a:lnSpc>
                  <a:spcPct val="150000"/>
                </a:lnSpc>
              </a:pPr>
              <a:r>
                <a:rPr lang="en-US" sz="2000"/>
                <a:t>Làm bài tập Bài 21 – SBT Khoa học tự nhiên 9.</a:t>
              </a:r>
            </a:p>
          </p:txBody>
        </p:sp>
        <p:sp>
          <p:nvSpPr>
            <p:cNvPr id="13" name="TextBox 12">
              <a:extLst>
                <a:ext uri="{FF2B5EF4-FFF2-40B4-BE49-F238E27FC236}">
                  <a16:creationId xmlns:a16="http://schemas.microsoft.com/office/drawing/2014/main" id="{5A6DF66C-39BD-16F7-D374-9B39406AD683}"/>
                </a:ext>
              </a:extLst>
            </p:cNvPr>
            <p:cNvSpPr txBox="1"/>
            <p:nvPr/>
          </p:nvSpPr>
          <p:spPr>
            <a:xfrm>
              <a:off x="5174264" y="2940506"/>
              <a:ext cx="707298" cy="584775"/>
            </a:xfrm>
            <a:prstGeom prst="rect">
              <a:avLst/>
            </a:prstGeom>
            <a:noFill/>
          </p:spPr>
          <p:txBody>
            <a:bodyPr wrap="square" rtlCol="0">
              <a:spAutoFit/>
            </a:bodyPr>
            <a:lstStyle/>
            <a:p>
              <a:pPr algn="ctr"/>
              <a:r>
                <a:rPr lang="en-US" sz="3200" b="1">
                  <a:solidFill>
                    <a:srgbClr val="9A26E7"/>
                  </a:solidFill>
                </a:rPr>
                <a:t>03</a:t>
              </a:r>
            </a:p>
          </p:txBody>
        </p:sp>
      </p:grpSp>
      <p:grpSp>
        <p:nvGrpSpPr>
          <p:cNvPr id="18" name="Group 17">
            <a:extLst>
              <a:ext uri="{FF2B5EF4-FFF2-40B4-BE49-F238E27FC236}">
                <a16:creationId xmlns:a16="http://schemas.microsoft.com/office/drawing/2014/main" id="{E29ED5A5-3A33-FF48-37D8-FD0C86390337}"/>
              </a:ext>
            </a:extLst>
          </p:cNvPr>
          <p:cNvGrpSpPr/>
          <p:nvPr/>
        </p:nvGrpSpPr>
        <p:grpSpPr>
          <a:xfrm>
            <a:off x="6054316" y="2220620"/>
            <a:ext cx="2937574" cy="2218942"/>
            <a:chOff x="6054316" y="2220620"/>
            <a:chExt cx="2937574" cy="2218942"/>
          </a:xfrm>
        </p:grpSpPr>
        <p:pic>
          <p:nvPicPr>
            <p:cNvPr id="408" name="Google Shape;408;p48"/>
            <p:cNvPicPr preferRelativeResize="0"/>
            <p:nvPr/>
          </p:nvPicPr>
          <p:blipFill>
            <a:blip r:embed="rId3">
              <a:alphaModFix/>
            </a:blip>
            <a:stretch>
              <a:fillRect/>
            </a:stretch>
          </p:blipFill>
          <p:spPr>
            <a:xfrm>
              <a:off x="7056375" y="2220620"/>
              <a:ext cx="861600" cy="864610"/>
            </a:xfrm>
            <a:prstGeom prst="rect">
              <a:avLst/>
            </a:prstGeom>
            <a:noFill/>
            <a:ln>
              <a:noFill/>
            </a:ln>
          </p:spPr>
        </p:pic>
        <p:sp>
          <p:nvSpPr>
            <p:cNvPr id="10" name="TextBox 9">
              <a:extLst>
                <a:ext uri="{FF2B5EF4-FFF2-40B4-BE49-F238E27FC236}">
                  <a16:creationId xmlns:a16="http://schemas.microsoft.com/office/drawing/2014/main" id="{009CE18A-6FC1-7FC0-36AF-06653789E13A}"/>
                </a:ext>
              </a:extLst>
            </p:cNvPr>
            <p:cNvSpPr txBox="1"/>
            <p:nvPr/>
          </p:nvSpPr>
          <p:spPr>
            <a:xfrm>
              <a:off x="6054316" y="3019237"/>
              <a:ext cx="2937574" cy="1420325"/>
            </a:xfrm>
            <a:prstGeom prst="rect">
              <a:avLst/>
            </a:prstGeom>
            <a:noFill/>
          </p:spPr>
          <p:txBody>
            <a:bodyPr wrap="square">
              <a:spAutoFit/>
            </a:bodyPr>
            <a:lstStyle/>
            <a:p>
              <a:pPr algn="ctr">
                <a:lnSpc>
                  <a:spcPct val="150000"/>
                </a:lnSpc>
              </a:pPr>
              <a:r>
                <a:rPr lang="en-US" sz="2000"/>
                <a:t>T</a:t>
              </a:r>
              <a:r>
                <a:rPr lang="vi-VN" sz="2000"/>
                <a:t>ìm hiểu trước nội dung </a:t>
              </a:r>
              <a:r>
                <a:rPr lang="vi-VN" sz="2000" b="1" i="1"/>
                <a:t>Bài 2</a:t>
              </a:r>
              <a:r>
                <a:rPr lang="en-US" sz="2000" b="1" i="1"/>
                <a:t>2:</a:t>
              </a:r>
              <a:r>
                <a:rPr lang="vi-VN" sz="2000" b="1" i="1"/>
                <a:t> Giới thiệu về hợp chất hữu cơ. </a:t>
              </a:r>
              <a:endParaRPr lang="en-US" sz="2000" b="1" i="1"/>
            </a:p>
          </p:txBody>
        </p:sp>
        <p:sp>
          <p:nvSpPr>
            <p:cNvPr id="14" name="TextBox 13">
              <a:extLst>
                <a:ext uri="{FF2B5EF4-FFF2-40B4-BE49-F238E27FC236}">
                  <a16:creationId xmlns:a16="http://schemas.microsoft.com/office/drawing/2014/main" id="{09270D19-3F76-B232-C61F-DB6B414039F5}"/>
                </a:ext>
              </a:extLst>
            </p:cNvPr>
            <p:cNvSpPr txBox="1"/>
            <p:nvPr/>
          </p:nvSpPr>
          <p:spPr>
            <a:xfrm>
              <a:off x="7129479" y="2360462"/>
              <a:ext cx="707298" cy="584775"/>
            </a:xfrm>
            <a:prstGeom prst="rect">
              <a:avLst/>
            </a:prstGeom>
            <a:noFill/>
          </p:spPr>
          <p:txBody>
            <a:bodyPr wrap="square" rtlCol="0">
              <a:spAutoFit/>
            </a:bodyPr>
            <a:lstStyle/>
            <a:p>
              <a:pPr algn="ctr"/>
              <a:r>
                <a:rPr lang="en-US" sz="3200" b="1">
                  <a:solidFill>
                    <a:srgbClr val="9A26E7"/>
                  </a:solidFill>
                </a:rPr>
                <a:t>04</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13"/>
                                        </p:tgtEl>
                                        <p:attrNameLst>
                                          <p:attrName>style.visibility</p:attrName>
                                        </p:attrNameLst>
                                      </p:cBhvr>
                                      <p:to>
                                        <p:strVal val="visible"/>
                                      </p:to>
                                    </p:set>
                                    <p:animEffect transition="in" filter="wipe(left)">
                                      <p:cBhvr>
                                        <p:cTn id="12" dur="500"/>
                                        <p:tgtEl>
                                          <p:spTgt spid="413"/>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up)">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414"/>
                                        </p:tgtEl>
                                        <p:attrNameLst>
                                          <p:attrName>style.visibility</p:attrName>
                                        </p:attrNameLst>
                                      </p:cBhvr>
                                      <p:to>
                                        <p:strVal val="visible"/>
                                      </p:to>
                                    </p:set>
                                    <p:animEffect transition="in" filter="wipe(left)">
                                      <p:cBhvr>
                                        <p:cTn id="21" dur="500"/>
                                        <p:tgtEl>
                                          <p:spTgt spid="414"/>
                                        </p:tgtEl>
                                      </p:cBhvr>
                                    </p:animEffect>
                                  </p:childTnLst>
                                </p:cTn>
                              </p:par>
                            </p:childTnLst>
                          </p:cTn>
                        </p:par>
                        <p:par>
                          <p:cTn id="22" fill="hold">
                            <p:stCondLst>
                              <p:cond delay="500"/>
                            </p:stCondLst>
                            <p:childTnLst>
                              <p:par>
                                <p:cTn id="23" presetID="22" presetClass="entr" presetSubtype="4" fill="hold"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down)">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415"/>
                                        </p:tgtEl>
                                        <p:attrNameLst>
                                          <p:attrName>style.visibility</p:attrName>
                                        </p:attrNameLst>
                                      </p:cBhvr>
                                      <p:to>
                                        <p:strVal val="visible"/>
                                      </p:to>
                                    </p:set>
                                    <p:animEffect transition="in" filter="wipe(left)">
                                      <p:cBhvr>
                                        <p:cTn id="30" dur="500"/>
                                        <p:tgtEl>
                                          <p:spTgt spid="415"/>
                                        </p:tgtEl>
                                      </p:cBhvr>
                                    </p:animEffect>
                                  </p:childTnLst>
                                </p:cTn>
                              </p:par>
                            </p:childTnLst>
                          </p:cTn>
                        </p:par>
                        <p:par>
                          <p:cTn id="31" fill="hold">
                            <p:stCondLst>
                              <p:cond delay="500"/>
                            </p:stCondLst>
                            <p:childTnLst>
                              <p:par>
                                <p:cTn id="32" presetID="22" presetClass="entr" presetSubtype="1" fill="hold"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up)">
                                      <p:cBhvr>
                                        <p:cTn id="3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4" name="Arrow: Pentagon 3">
            <a:extLst>
              <a:ext uri="{FF2B5EF4-FFF2-40B4-BE49-F238E27FC236}">
                <a16:creationId xmlns:a16="http://schemas.microsoft.com/office/drawing/2014/main" id="{3FC1B288-9A6F-E746-C859-F8A7289972AE}"/>
              </a:ext>
            </a:extLst>
          </p:cNvPr>
          <p:cNvSpPr/>
          <p:nvPr/>
        </p:nvSpPr>
        <p:spPr>
          <a:xfrm>
            <a:off x="0" y="191249"/>
            <a:ext cx="2218267" cy="548725"/>
          </a:xfrm>
          <a:prstGeom prst="homePlat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400" b="1" dirty="0" err="1" smtClean="0">
                <a:solidFill>
                  <a:srgbClr val="FFFFFF"/>
                </a:solidFill>
                <a:latin typeface="Arial"/>
              </a:rPr>
              <a:t>Câu</a:t>
            </a:r>
            <a:r>
              <a:rPr kumimoji="0" lang="en-US" sz="2400" b="1" i="0" u="none" strike="noStrike" kern="0" cap="none" spc="0" normalizeH="0" noProof="0" dirty="0" smtClean="0">
                <a:ln>
                  <a:noFill/>
                </a:ln>
                <a:solidFill>
                  <a:srgbClr val="FFFFFF"/>
                </a:solidFill>
                <a:effectLst/>
                <a:uLnTx/>
                <a:uFillTx/>
                <a:latin typeface="Arial"/>
                <a:ea typeface="+mn-ea"/>
                <a:cs typeface="+mn-cs"/>
                <a:sym typeface="Arial"/>
              </a:rPr>
              <a:t> </a:t>
            </a:r>
            <a:r>
              <a:rPr kumimoji="0" lang="en-US" sz="2400" b="1" i="0" u="none" strike="noStrike" kern="0" cap="none" spc="0" normalizeH="0" noProof="0" dirty="0">
                <a:ln>
                  <a:noFill/>
                </a:ln>
                <a:solidFill>
                  <a:srgbClr val="FFFFFF"/>
                </a:solidFill>
                <a:effectLst/>
                <a:uLnTx/>
                <a:uFillTx/>
                <a:latin typeface="Arial"/>
                <a:ea typeface="+mn-ea"/>
                <a:cs typeface="+mn-cs"/>
                <a:sym typeface="Arial"/>
              </a:rPr>
              <a:t>1:</a:t>
            </a:r>
            <a:endParaRPr kumimoji="0" lang="en-US" sz="2400" b="1" i="0" u="none" strike="noStrike" kern="0" cap="none" spc="0" normalizeH="0" baseline="0" noProof="0" dirty="0">
              <a:ln>
                <a:noFill/>
              </a:ln>
              <a:solidFill>
                <a:srgbClr val="FFFFFF"/>
              </a:solidFill>
              <a:effectLst/>
              <a:uLnTx/>
              <a:uFillTx/>
              <a:latin typeface="Arial"/>
              <a:ea typeface="+mn-ea"/>
              <a:cs typeface="+mn-cs"/>
              <a:sym typeface="Arial"/>
            </a:endParaRPr>
          </a:p>
        </p:txBody>
      </p:sp>
      <p:grpSp>
        <p:nvGrpSpPr>
          <p:cNvPr id="13" name="Group 12">
            <a:extLst>
              <a:ext uri="{FF2B5EF4-FFF2-40B4-BE49-F238E27FC236}">
                <a16:creationId xmlns:a16="http://schemas.microsoft.com/office/drawing/2014/main" id="{7CFEFCF2-DB10-7BB9-AABF-E814A47C1752}"/>
              </a:ext>
            </a:extLst>
          </p:cNvPr>
          <p:cNvGrpSpPr/>
          <p:nvPr/>
        </p:nvGrpSpPr>
        <p:grpSpPr>
          <a:xfrm>
            <a:off x="622300" y="908208"/>
            <a:ext cx="2929467" cy="1915208"/>
            <a:chOff x="622301" y="1328984"/>
            <a:chExt cx="2929467" cy="1915208"/>
          </a:xfrm>
        </p:grpSpPr>
        <p:sp>
          <p:nvSpPr>
            <p:cNvPr id="7" name="Rectangle: Rounded Corners 6">
              <a:extLst>
                <a:ext uri="{FF2B5EF4-FFF2-40B4-BE49-F238E27FC236}">
                  <a16:creationId xmlns:a16="http://schemas.microsoft.com/office/drawing/2014/main" id="{32047842-56EC-F65E-0DDF-1AA3AD6D1A57}"/>
                </a:ext>
              </a:extLst>
            </p:cNvPr>
            <p:cNvSpPr/>
            <p:nvPr/>
          </p:nvSpPr>
          <p:spPr>
            <a:xfrm>
              <a:off x="622301" y="1328984"/>
              <a:ext cx="2929467" cy="951750"/>
            </a:xfrm>
            <a:prstGeom prst="roundRect">
              <a:avLst>
                <a:gd name="adj" fmla="val 7964"/>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err="1">
                  <a:solidFill>
                    <a:schemeClr val="tx1">
                      <a:lumMod val="95000"/>
                      <a:lumOff val="5000"/>
                    </a:schemeClr>
                  </a:solidFill>
                </a:rPr>
                <a:t>Đồng</a:t>
              </a:r>
              <a:r>
                <a:rPr lang="en-US" sz="2000" dirty="0">
                  <a:solidFill>
                    <a:schemeClr val="tx1">
                      <a:lumMod val="95000"/>
                      <a:lumOff val="5000"/>
                    </a:schemeClr>
                  </a:solidFill>
                </a:rPr>
                <a:t> </a:t>
              </a:r>
              <a:r>
                <a:rPr lang="en-US" sz="2000" dirty="0" err="1">
                  <a:solidFill>
                    <a:schemeClr val="tx1">
                      <a:lumMod val="95000"/>
                      <a:lumOff val="5000"/>
                    </a:schemeClr>
                  </a:solidFill>
                </a:rPr>
                <a:t>được</a:t>
              </a:r>
              <a:r>
                <a:rPr lang="en-US" sz="2000" dirty="0">
                  <a:solidFill>
                    <a:schemeClr val="tx1">
                      <a:lumMod val="95000"/>
                      <a:lumOff val="5000"/>
                    </a:schemeClr>
                  </a:solidFill>
                </a:rPr>
                <a:t> </a:t>
              </a:r>
              <a:r>
                <a:rPr lang="en-US" sz="2000" dirty="0" err="1">
                  <a:solidFill>
                    <a:schemeClr val="tx1">
                      <a:lumMod val="95000"/>
                      <a:lumOff val="5000"/>
                    </a:schemeClr>
                  </a:solidFill>
                </a:rPr>
                <a:t>dùng</a:t>
              </a:r>
              <a:r>
                <a:rPr lang="en-US" sz="2000" dirty="0">
                  <a:solidFill>
                    <a:schemeClr val="tx1">
                      <a:lumMod val="95000"/>
                      <a:lumOff val="5000"/>
                    </a:schemeClr>
                  </a:solidFill>
                </a:rPr>
                <a:t> </a:t>
              </a:r>
              <a:r>
                <a:rPr lang="en-US" sz="2000" dirty="0" err="1" smtClean="0">
                  <a:solidFill>
                    <a:schemeClr val="tx1">
                      <a:lumMod val="95000"/>
                      <a:lumOff val="5000"/>
                    </a:schemeClr>
                  </a:solidFill>
                </a:rPr>
                <a:t>làm</a:t>
              </a:r>
              <a:r>
                <a:rPr lang="en-US" sz="2000" dirty="0" smtClean="0">
                  <a:solidFill>
                    <a:schemeClr val="tx1">
                      <a:lumMod val="95000"/>
                      <a:lumOff val="5000"/>
                    </a:schemeClr>
                  </a:solidFill>
                </a:rPr>
                <a:t> </a:t>
              </a:r>
              <a:r>
                <a:rPr lang="en-US" sz="2000" dirty="0" err="1" smtClean="0">
                  <a:solidFill>
                    <a:schemeClr val="tx1">
                      <a:lumMod val="95000"/>
                      <a:lumOff val="5000"/>
                    </a:schemeClr>
                  </a:solidFill>
                </a:rPr>
                <a:t>lõi</a:t>
              </a:r>
              <a:r>
                <a:rPr lang="en-US" sz="2000" dirty="0" smtClean="0">
                  <a:solidFill>
                    <a:schemeClr val="tx1">
                      <a:lumMod val="95000"/>
                      <a:lumOff val="5000"/>
                    </a:schemeClr>
                  </a:solidFill>
                </a:rPr>
                <a:t> </a:t>
              </a:r>
              <a:r>
                <a:rPr lang="en-US" sz="2000" dirty="0" err="1">
                  <a:solidFill>
                    <a:schemeClr val="tx1">
                      <a:lumMod val="95000"/>
                      <a:lumOff val="5000"/>
                    </a:schemeClr>
                  </a:solidFill>
                </a:rPr>
                <a:t>dây</a:t>
              </a:r>
              <a:r>
                <a:rPr lang="en-US" sz="2000" dirty="0">
                  <a:solidFill>
                    <a:schemeClr val="tx1">
                      <a:lumMod val="95000"/>
                      <a:lumOff val="5000"/>
                    </a:schemeClr>
                  </a:solidFill>
                </a:rPr>
                <a:t> </a:t>
              </a:r>
              <a:r>
                <a:rPr lang="en-US" sz="2000" dirty="0" err="1">
                  <a:solidFill>
                    <a:schemeClr val="tx1">
                      <a:lumMod val="95000"/>
                      <a:lumOff val="5000"/>
                    </a:schemeClr>
                  </a:solidFill>
                </a:rPr>
                <a:t>dẫn</a:t>
              </a:r>
              <a:r>
                <a:rPr lang="en-US" sz="2000" dirty="0">
                  <a:solidFill>
                    <a:schemeClr val="tx1">
                      <a:lumMod val="95000"/>
                      <a:lumOff val="5000"/>
                    </a:schemeClr>
                  </a:solidFill>
                </a:rPr>
                <a:t> </a:t>
              </a:r>
              <a:r>
                <a:rPr lang="en-US" sz="2000" dirty="0" err="1">
                  <a:solidFill>
                    <a:schemeClr val="tx1">
                      <a:lumMod val="95000"/>
                      <a:lumOff val="5000"/>
                    </a:schemeClr>
                  </a:solidFill>
                </a:rPr>
                <a:t>điện</a:t>
              </a:r>
              <a:endParaRPr lang="en-US" sz="2000" dirty="0">
                <a:solidFill>
                  <a:schemeClr val="tx1">
                    <a:lumMod val="95000"/>
                    <a:lumOff val="5000"/>
                  </a:schemeClr>
                </a:solidFill>
              </a:endParaRPr>
            </a:p>
          </p:txBody>
        </p:sp>
        <p:pic>
          <p:nvPicPr>
            <p:cNvPr id="12" name="Picture 11" descr="A close-up of copper wire&#10;&#10;Description automatically generated">
              <a:extLst>
                <a:ext uri="{FF2B5EF4-FFF2-40B4-BE49-F238E27FC236}">
                  <a16:creationId xmlns:a16="http://schemas.microsoft.com/office/drawing/2014/main" id="{D5FDDDDF-221F-164E-2D62-16D2AE41E043}"/>
                </a:ext>
              </a:extLst>
            </p:cNvPr>
            <p:cNvPicPr>
              <a:picLocks noChangeAspect="1"/>
            </p:cNvPicPr>
            <p:nvPr/>
          </p:nvPicPr>
          <p:blipFill rotWithShape="1">
            <a:blip r:embed="rId2">
              <a:clrChange>
                <a:clrFrom>
                  <a:srgbClr val="FFFFFF"/>
                </a:clrFrom>
                <a:clrTo>
                  <a:srgbClr val="FFFFFF">
                    <a:alpha val="0"/>
                  </a:srgbClr>
                </a:clrTo>
              </a:clrChange>
            </a:blip>
            <a:srcRect l="8815" t="18050" r="15185" b="12882"/>
            <a:stretch/>
          </p:blipFill>
          <p:spPr>
            <a:xfrm>
              <a:off x="1210733" y="2165725"/>
              <a:ext cx="1582260" cy="1078467"/>
            </a:xfrm>
            <a:prstGeom prst="rect">
              <a:avLst/>
            </a:prstGeom>
          </p:spPr>
        </p:pic>
      </p:grpSp>
      <p:grpSp>
        <p:nvGrpSpPr>
          <p:cNvPr id="16" name="Group 15">
            <a:extLst>
              <a:ext uri="{FF2B5EF4-FFF2-40B4-BE49-F238E27FC236}">
                <a16:creationId xmlns:a16="http://schemas.microsoft.com/office/drawing/2014/main" id="{05AC5155-1B77-A03D-CCBE-65507106AE5C}"/>
              </a:ext>
            </a:extLst>
          </p:cNvPr>
          <p:cNvGrpSpPr/>
          <p:nvPr/>
        </p:nvGrpSpPr>
        <p:grpSpPr>
          <a:xfrm>
            <a:off x="622301" y="2934449"/>
            <a:ext cx="2929467" cy="2301257"/>
            <a:chOff x="622301" y="3129183"/>
            <a:chExt cx="2929467" cy="2301257"/>
          </a:xfrm>
        </p:grpSpPr>
        <p:sp>
          <p:nvSpPr>
            <p:cNvPr id="8" name="Rectangle: Rounded Corners 7">
              <a:extLst>
                <a:ext uri="{FF2B5EF4-FFF2-40B4-BE49-F238E27FC236}">
                  <a16:creationId xmlns:a16="http://schemas.microsoft.com/office/drawing/2014/main" id="{1E8D023F-EACC-4EE1-BEDF-5990EA7D915F}"/>
                </a:ext>
              </a:extLst>
            </p:cNvPr>
            <p:cNvSpPr/>
            <p:nvPr/>
          </p:nvSpPr>
          <p:spPr>
            <a:xfrm>
              <a:off x="622301" y="3129183"/>
              <a:ext cx="2929467" cy="951750"/>
            </a:xfrm>
            <a:prstGeom prst="roundRect">
              <a:avLst>
                <a:gd name="adj" fmla="val 7964"/>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a:solidFill>
                    <a:schemeClr val="tx1">
                      <a:lumMod val="95000"/>
                      <a:lumOff val="5000"/>
                    </a:schemeClr>
                  </a:solidFill>
                </a:rPr>
                <a:t>C</a:t>
              </a:r>
              <a:r>
                <a:rPr lang="vi-VN" sz="2000" dirty="0">
                  <a:solidFill>
                    <a:schemeClr val="tx1">
                      <a:lumMod val="95000"/>
                      <a:lumOff val="5000"/>
                    </a:schemeClr>
                  </a:solidFill>
                </a:rPr>
                <a:t>ao su/nhựa </a:t>
              </a:r>
              <a:r>
                <a:rPr lang="en-US" sz="2000" dirty="0">
                  <a:solidFill>
                    <a:schemeClr val="tx1">
                      <a:lumMod val="95000"/>
                      <a:lumOff val="5000"/>
                    </a:schemeClr>
                  </a:solidFill>
                </a:rPr>
                <a:t>đ</a:t>
              </a:r>
              <a:r>
                <a:rPr lang="vi-VN" sz="2000" dirty="0">
                  <a:solidFill>
                    <a:schemeClr val="tx1">
                      <a:lumMod val="95000"/>
                      <a:lumOff val="5000"/>
                    </a:schemeClr>
                  </a:solidFill>
                </a:rPr>
                <a:t>ược dùng </a:t>
              </a:r>
              <a:r>
                <a:rPr lang="vi-VN" sz="2000" dirty="0" smtClean="0">
                  <a:solidFill>
                    <a:schemeClr val="tx1">
                      <a:lumMod val="95000"/>
                      <a:lumOff val="5000"/>
                    </a:schemeClr>
                  </a:solidFill>
                </a:rPr>
                <a:t>làm</a:t>
              </a:r>
              <a:r>
                <a:rPr lang="en-US" sz="2000" dirty="0" smtClean="0">
                  <a:solidFill>
                    <a:schemeClr val="tx1">
                      <a:lumMod val="95000"/>
                      <a:lumOff val="5000"/>
                    </a:schemeClr>
                  </a:solidFill>
                </a:rPr>
                <a:t> </a:t>
              </a:r>
              <a:r>
                <a:rPr lang="en-US" sz="2000" dirty="0" err="1" smtClean="0">
                  <a:solidFill>
                    <a:schemeClr val="tx1">
                      <a:lumMod val="95000"/>
                      <a:lumOff val="5000"/>
                    </a:schemeClr>
                  </a:solidFill>
                </a:rPr>
                <a:t>lớp</a:t>
              </a:r>
              <a:r>
                <a:rPr lang="en-US" sz="2000" dirty="0" smtClean="0">
                  <a:solidFill>
                    <a:schemeClr val="tx1">
                      <a:lumMod val="95000"/>
                      <a:lumOff val="5000"/>
                    </a:schemeClr>
                  </a:solidFill>
                </a:rPr>
                <a:t> </a:t>
              </a:r>
              <a:r>
                <a:rPr lang="en-US" sz="2000" dirty="0" err="1" smtClean="0">
                  <a:solidFill>
                    <a:schemeClr val="tx1">
                      <a:lumMod val="95000"/>
                      <a:lumOff val="5000"/>
                    </a:schemeClr>
                  </a:solidFill>
                </a:rPr>
                <a:t>bọc</a:t>
              </a:r>
              <a:r>
                <a:rPr lang="vi-VN" sz="2000" dirty="0" smtClean="0">
                  <a:solidFill>
                    <a:schemeClr val="tx1">
                      <a:lumMod val="95000"/>
                      <a:lumOff val="5000"/>
                    </a:schemeClr>
                  </a:solidFill>
                </a:rPr>
                <a:t> </a:t>
              </a:r>
              <a:r>
                <a:rPr lang="vi-VN" sz="2000" dirty="0">
                  <a:solidFill>
                    <a:schemeClr val="tx1">
                      <a:lumMod val="95000"/>
                      <a:lumOff val="5000"/>
                    </a:schemeClr>
                  </a:solidFill>
                </a:rPr>
                <a:t>dây dẫn điện</a:t>
              </a:r>
              <a:endParaRPr lang="en-US" sz="2000" dirty="0">
                <a:solidFill>
                  <a:schemeClr val="tx1">
                    <a:lumMod val="95000"/>
                    <a:lumOff val="5000"/>
                  </a:schemeClr>
                </a:solidFill>
              </a:endParaRPr>
            </a:p>
          </p:txBody>
        </p:sp>
        <p:pic>
          <p:nvPicPr>
            <p:cNvPr id="15" name="Picture 14" descr="A close-up of a cable&#10;&#10;Description automatically generated">
              <a:extLst>
                <a:ext uri="{FF2B5EF4-FFF2-40B4-BE49-F238E27FC236}">
                  <a16:creationId xmlns:a16="http://schemas.microsoft.com/office/drawing/2014/main" id="{ABDBCAB2-2C07-C28F-9B37-FA19A21C0D4E}"/>
                </a:ext>
              </a:extLst>
            </p:cNvPr>
            <p:cNvPicPr>
              <a:picLocks noChangeAspect="1"/>
            </p:cNvPicPr>
            <p:nvPr/>
          </p:nvPicPr>
          <p:blipFill rotWithShape="1">
            <a:blip r:embed="rId3">
              <a:clrChange>
                <a:clrFrom>
                  <a:srgbClr val="FFFFFF"/>
                </a:clrFrom>
                <a:clrTo>
                  <a:srgbClr val="FFFFFF">
                    <a:alpha val="0"/>
                  </a:srgbClr>
                </a:clrTo>
              </a:clrChange>
            </a:blip>
            <a:srcRect t="13571"/>
            <a:stretch/>
          </p:blipFill>
          <p:spPr>
            <a:xfrm>
              <a:off x="867833" y="4026825"/>
              <a:ext cx="2438400" cy="1403615"/>
            </a:xfrm>
            <a:prstGeom prst="rect">
              <a:avLst/>
            </a:prstGeom>
          </p:spPr>
        </p:pic>
      </p:grpSp>
      <p:grpSp>
        <p:nvGrpSpPr>
          <p:cNvPr id="22" name="Group 21">
            <a:extLst>
              <a:ext uri="{FF2B5EF4-FFF2-40B4-BE49-F238E27FC236}">
                <a16:creationId xmlns:a16="http://schemas.microsoft.com/office/drawing/2014/main" id="{731A6490-9204-C795-0514-1F00D1E3FBC4}"/>
              </a:ext>
            </a:extLst>
          </p:cNvPr>
          <p:cNvGrpSpPr/>
          <p:nvPr/>
        </p:nvGrpSpPr>
        <p:grpSpPr>
          <a:xfrm>
            <a:off x="3627963" y="908208"/>
            <a:ext cx="4996342" cy="4087125"/>
            <a:chOff x="3627963" y="908208"/>
            <a:chExt cx="4996342" cy="4087125"/>
          </a:xfrm>
        </p:grpSpPr>
        <p:sp>
          <p:nvSpPr>
            <p:cNvPr id="17" name="Right Brace 16">
              <a:extLst>
                <a:ext uri="{FF2B5EF4-FFF2-40B4-BE49-F238E27FC236}">
                  <a16:creationId xmlns:a16="http://schemas.microsoft.com/office/drawing/2014/main" id="{26298378-30D0-C78A-5B5B-6BE6E1D26DFA}"/>
                </a:ext>
              </a:extLst>
            </p:cNvPr>
            <p:cNvSpPr/>
            <p:nvPr/>
          </p:nvSpPr>
          <p:spPr>
            <a:xfrm>
              <a:off x="3627963" y="908208"/>
              <a:ext cx="503768" cy="4087125"/>
            </a:xfrm>
            <a:prstGeom prst="rightBrace">
              <a:avLst>
                <a:gd name="adj1" fmla="val 71969"/>
                <a:gd name="adj2" fmla="val 11470"/>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9" name="Group 18">
              <a:extLst>
                <a:ext uri="{FF2B5EF4-FFF2-40B4-BE49-F238E27FC236}">
                  <a16:creationId xmlns:a16="http://schemas.microsoft.com/office/drawing/2014/main" id="{3311DA13-CDC4-8269-6CF9-5D4691E0F87B}"/>
                </a:ext>
              </a:extLst>
            </p:cNvPr>
            <p:cNvGrpSpPr/>
            <p:nvPr/>
          </p:nvGrpSpPr>
          <p:grpSpPr>
            <a:xfrm>
              <a:off x="4361336" y="908208"/>
              <a:ext cx="4262969" cy="958660"/>
              <a:chOff x="4240794" y="2455119"/>
              <a:chExt cx="4262969" cy="958660"/>
            </a:xfrm>
          </p:grpSpPr>
          <p:sp>
            <p:nvSpPr>
              <p:cNvPr id="6" name="TextBox 5">
                <a:extLst>
                  <a:ext uri="{FF2B5EF4-FFF2-40B4-BE49-F238E27FC236}">
                    <a16:creationId xmlns:a16="http://schemas.microsoft.com/office/drawing/2014/main" id="{0850F777-4C8A-0E94-753D-D0D651DFF10B}"/>
                  </a:ext>
                </a:extLst>
              </p:cNvPr>
              <p:cNvSpPr txBox="1"/>
              <p:nvPr/>
            </p:nvSpPr>
            <p:spPr>
              <a:xfrm>
                <a:off x="4973164" y="2455119"/>
                <a:ext cx="3530599" cy="958660"/>
              </a:xfrm>
              <a:prstGeom prst="rect">
                <a:avLst/>
              </a:prstGeom>
              <a:noFill/>
            </p:spPr>
            <p:txBody>
              <a:bodyPr wrap="square">
                <a:spAutoFit/>
              </a:bodyPr>
              <a:lstStyle/>
              <a:p>
                <a:pPr algn="just">
                  <a:lnSpc>
                    <a:spcPct val="150000"/>
                  </a:lnSpc>
                </a:pPr>
                <a:r>
                  <a:rPr lang="vi-VN" sz="2000"/>
                  <a:t>Kim loại dẫn điện, hầu hết phi kim không dẫn điện.</a:t>
                </a:r>
                <a:endParaRPr lang="en-US" sz="2000"/>
              </a:p>
            </p:txBody>
          </p:sp>
          <p:sp>
            <p:nvSpPr>
              <p:cNvPr id="18" name="Arrow: Right 17">
                <a:extLst>
                  <a:ext uri="{FF2B5EF4-FFF2-40B4-BE49-F238E27FC236}">
                    <a16:creationId xmlns:a16="http://schemas.microsoft.com/office/drawing/2014/main" id="{CA1799FA-EC36-6138-7DF3-C149423E7169}"/>
                  </a:ext>
                </a:extLst>
              </p:cNvPr>
              <p:cNvSpPr/>
              <p:nvPr/>
            </p:nvSpPr>
            <p:spPr>
              <a:xfrm>
                <a:off x="4240794" y="2722782"/>
                <a:ext cx="623307" cy="423333"/>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21" name="Picture 20" descr="A group of colorful wires&#10;&#10;Description automatically generated">
            <a:extLst>
              <a:ext uri="{FF2B5EF4-FFF2-40B4-BE49-F238E27FC236}">
                <a16:creationId xmlns:a16="http://schemas.microsoft.com/office/drawing/2014/main" id="{78B8D114-0FB1-E9D7-3DCC-8FA430BE8B75}"/>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453461" y="1045946"/>
            <a:ext cx="4189760" cy="4189760"/>
          </a:xfrm>
          <a:prstGeom prst="rect">
            <a:avLst/>
          </a:prstGeom>
        </p:spPr>
      </p:pic>
    </p:spTree>
    <p:extLst>
      <p:ext uri="{BB962C8B-B14F-4D97-AF65-F5344CB8AC3E}">
        <p14:creationId xmlns:p14="http://schemas.microsoft.com/office/powerpoint/2010/main" val="1369838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500" fill="hold"/>
                                        <p:tgtEl>
                                          <p:spTgt spid="16"/>
                                        </p:tgtEl>
                                        <p:attrNameLst>
                                          <p:attrName>ppt_x</p:attrName>
                                        </p:attrNameLst>
                                      </p:cBhvr>
                                      <p:tavLst>
                                        <p:tav tm="0">
                                          <p:val>
                                            <p:strVal val="#ppt_x"/>
                                          </p:val>
                                        </p:tav>
                                        <p:tav tm="100000">
                                          <p:val>
                                            <p:strVal val="#ppt_x"/>
                                          </p:val>
                                        </p:tav>
                                      </p:tavLst>
                                    </p:anim>
                                    <p:anim calcmode="lin" valueType="num">
                                      <p:cBhvr additive="base">
                                        <p:cTn id="17"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left)">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randombar(horizontal)">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290"/>
        <p:cNvGrpSpPr/>
        <p:nvPr/>
      </p:nvGrpSpPr>
      <p:grpSpPr>
        <a:xfrm>
          <a:off x="0" y="0"/>
          <a:ext cx="0" cy="0"/>
          <a:chOff x="0" y="0"/>
          <a:chExt cx="0" cy="0"/>
        </a:xfrm>
      </p:grpSpPr>
      <p:sp>
        <p:nvSpPr>
          <p:cNvPr id="2" name="TextBox 1">
            <a:extLst>
              <a:ext uri="{FF2B5EF4-FFF2-40B4-BE49-F238E27FC236}">
                <a16:creationId xmlns:a16="http://schemas.microsoft.com/office/drawing/2014/main" id="{DC4B1E28-D139-1BA1-1E43-424CCFE6679F}"/>
              </a:ext>
            </a:extLst>
          </p:cNvPr>
          <p:cNvSpPr txBox="1"/>
          <p:nvPr/>
        </p:nvSpPr>
        <p:spPr>
          <a:xfrm>
            <a:off x="2013962" y="423081"/>
            <a:ext cx="5116075" cy="461665"/>
          </a:xfrm>
          <a:prstGeom prst="rect">
            <a:avLst/>
          </a:prstGeom>
          <a:noFill/>
        </p:spPr>
        <p:txBody>
          <a:bodyPr wrap="square">
            <a:spAutoFit/>
          </a:bodyPr>
          <a:lstStyle/>
          <a:p>
            <a:pPr marL="0" marR="0" lvl="0" indent="0" algn="ctr" defTabSz="914400" rtl="0" eaLnBrk="1" fontAlgn="auto" latinLnBrk="0" hangingPunct="1">
              <a:spcBef>
                <a:spcPts val="0"/>
              </a:spcBef>
              <a:spcAft>
                <a:spcPts val="0"/>
              </a:spcAft>
              <a:buClr>
                <a:srgbClr val="000000"/>
              </a:buClr>
              <a:buSzTx/>
              <a:buFont typeface="Arial"/>
              <a:buNone/>
              <a:tabLst/>
              <a:defRPr/>
            </a:pPr>
            <a:r>
              <a:rPr kumimoji="0" lang="en-US" sz="2400" b="1" i="1" u="none" strike="noStrike" kern="0" cap="none" spc="0" normalizeH="0" baseline="0" noProof="0">
                <a:ln>
                  <a:noFill/>
                </a:ln>
                <a:solidFill>
                  <a:srgbClr val="C00000"/>
                </a:solidFill>
                <a:effectLst/>
                <a:uLnTx/>
                <a:uFillTx/>
                <a:latin typeface="Arial"/>
                <a:cs typeface="Arial"/>
                <a:sym typeface="Arial"/>
              </a:rPr>
              <a:t>1. Sự khác nhau về tính chất vật lí</a:t>
            </a:r>
          </a:p>
        </p:txBody>
      </p:sp>
      <p:sp>
        <p:nvSpPr>
          <p:cNvPr id="3" name="Arrow: Pentagon 2">
            <a:extLst>
              <a:ext uri="{FF2B5EF4-FFF2-40B4-BE49-F238E27FC236}">
                <a16:creationId xmlns:a16="http://schemas.microsoft.com/office/drawing/2014/main" id="{AE6DE0B1-221C-EF2F-A901-A66BD7BCB742}"/>
              </a:ext>
            </a:extLst>
          </p:cNvPr>
          <p:cNvSpPr/>
          <p:nvPr/>
        </p:nvSpPr>
        <p:spPr>
          <a:xfrm>
            <a:off x="0" y="884746"/>
            <a:ext cx="2218267" cy="548725"/>
          </a:xfrm>
          <a:prstGeom prst="homePlat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400" b="1" dirty="0" err="1" smtClean="0">
                <a:solidFill>
                  <a:srgbClr val="FFFFFF"/>
                </a:solidFill>
                <a:latin typeface="Arial"/>
              </a:rPr>
              <a:t>Câu</a:t>
            </a:r>
            <a:r>
              <a:rPr kumimoji="0" lang="en-US" sz="2400" b="1" i="0" u="none" strike="noStrike" kern="0" cap="none" spc="0" normalizeH="0" noProof="0" dirty="0" smtClean="0">
                <a:ln>
                  <a:noFill/>
                </a:ln>
                <a:solidFill>
                  <a:srgbClr val="FFFFFF"/>
                </a:solidFill>
                <a:effectLst/>
                <a:uLnTx/>
                <a:uFillTx/>
                <a:latin typeface="Arial"/>
                <a:ea typeface="+mn-ea"/>
                <a:cs typeface="+mn-cs"/>
                <a:sym typeface="Arial"/>
              </a:rPr>
              <a:t> </a:t>
            </a:r>
            <a:r>
              <a:rPr kumimoji="0" lang="en-US" sz="2400" b="1" i="0" u="none" strike="noStrike" kern="0" cap="none" spc="0" normalizeH="0" noProof="0" dirty="0">
                <a:ln>
                  <a:noFill/>
                </a:ln>
                <a:solidFill>
                  <a:srgbClr val="FFFFFF"/>
                </a:solidFill>
                <a:effectLst/>
                <a:uLnTx/>
                <a:uFillTx/>
                <a:latin typeface="Arial"/>
                <a:ea typeface="+mn-ea"/>
                <a:cs typeface="+mn-cs"/>
                <a:sym typeface="Arial"/>
              </a:rPr>
              <a:t>2:</a:t>
            </a:r>
            <a:endParaRPr kumimoji="0" lang="en-US" sz="2400" b="1"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 name="TextBox 8">
            <a:extLst>
              <a:ext uri="{FF2B5EF4-FFF2-40B4-BE49-F238E27FC236}">
                <a16:creationId xmlns:a16="http://schemas.microsoft.com/office/drawing/2014/main" id="{9C6C5FCC-2FA4-1623-0613-3A181CA8D74D}"/>
              </a:ext>
            </a:extLst>
          </p:cNvPr>
          <p:cNvSpPr txBox="1"/>
          <p:nvPr/>
        </p:nvSpPr>
        <p:spPr>
          <a:xfrm>
            <a:off x="502787" y="1357848"/>
            <a:ext cx="4069212" cy="3785652"/>
          </a:xfrm>
          <a:prstGeom prst="rect">
            <a:avLst/>
          </a:prstGeom>
          <a:noFill/>
        </p:spPr>
        <p:txBody>
          <a:bodyPr wrap="square">
            <a:spAutoFit/>
          </a:bodyPr>
          <a:lstStyle/>
          <a:p>
            <a:pPr algn="just">
              <a:lnSpc>
                <a:spcPct val="150000"/>
              </a:lnSpc>
            </a:pPr>
            <a:r>
              <a:rPr lang="vi-VN" sz="2000" dirty="0">
                <a:ea typeface="Calibri" panose="020F0502020204030204" pitchFamily="34" charset="0"/>
                <a:cs typeface="Times New Roman" panose="02020603050405020304" pitchFamily="18" charset="0"/>
              </a:rPr>
              <a:t>Nếu cùng dùng nhiệt độ tác dụng lên thìa sắt và mẩu lưu </a:t>
            </a:r>
            <a:r>
              <a:rPr lang="vi-VN" sz="2000" dirty="0" smtClean="0">
                <a:ea typeface="Calibri" panose="020F0502020204030204" pitchFamily="34" charset="0"/>
                <a:cs typeface="Times New Roman" panose="02020603050405020304" pitchFamily="18" charset="0"/>
              </a:rPr>
              <a:t>huỳnh</a:t>
            </a:r>
            <a:r>
              <a:rPr lang="en-US" sz="2000" dirty="0" smtClean="0">
                <a:ea typeface="Calibri" panose="020F0502020204030204" pitchFamily="34" charset="0"/>
                <a:cs typeface="Times New Roman" panose="02020603050405020304" pitchFamily="18" charset="0"/>
              </a:rPr>
              <a:t>(</a:t>
            </a:r>
            <a:r>
              <a:rPr lang="en-US" sz="2000" dirty="0" err="1" smtClean="0">
                <a:ea typeface="Calibri" panose="020F0502020204030204" pitchFamily="34" charset="0"/>
                <a:cs typeface="Times New Roman" panose="02020603050405020304" pitchFamily="18" charset="0"/>
              </a:rPr>
              <a:t>nến</a:t>
            </a:r>
            <a:r>
              <a:rPr lang="en-US" sz="2000" dirty="0" smtClean="0">
                <a:ea typeface="Calibri" panose="020F0502020204030204" pitchFamily="34" charset="0"/>
                <a:cs typeface="Times New Roman" panose="02020603050405020304" pitchFamily="18" charset="0"/>
              </a:rPr>
              <a:t>, </a:t>
            </a:r>
            <a:r>
              <a:rPr lang="en-US" sz="2000" dirty="0" err="1" smtClean="0">
                <a:ea typeface="Calibri" panose="020F0502020204030204" pitchFamily="34" charset="0"/>
                <a:cs typeface="Times New Roman" panose="02020603050405020304" pitchFamily="18" charset="0"/>
              </a:rPr>
              <a:t>diêm</a:t>
            </a:r>
            <a:r>
              <a:rPr lang="en-US" sz="2000" dirty="0" smtClean="0">
                <a:ea typeface="Calibri" panose="020F0502020204030204" pitchFamily="34" charset="0"/>
                <a:cs typeface="Times New Roman" panose="02020603050405020304" pitchFamily="18" charset="0"/>
              </a:rPr>
              <a:t> </a:t>
            </a:r>
            <a:r>
              <a:rPr lang="en-US" sz="2000" dirty="0" err="1" smtClean="0">
                <a:ea typeface="Calibri" panose="020F0502020204030204" pitchFamily="34" charset="0"/>
                <a:cs typeface="Times New Roman" panose="02020603050405020304" pitchFamily="18" charset="0"/>
              </a:rPr>
              <a:t>sinh</a:t>
            </a:r>
            <a:r>
              <a:rPr lang="en-US" sz="2000" dirty="0" smtClean="0">
                <a:ea typeface="Calibri" panose="020F0502020204030204" pitchFamily="34" charset="0"/>
                <a:cs typeface="Times New Roman" panose="02020603050405020304" pitchFamily="18" charset="0"/>
              </a:rPr>
              <a:t>)</a:t>
            </a:r>
            <a:r>
              <a:rPr lang="vi-VN" sz="2000" dirty="0" smtClean="0">
                <a:ea typeface="Calibri" panose="020F0502020204030204" pitchFamily="34" charset="0"/>
                <a:cs typeface="Times New Roman" panose="02020603050405020304" pitchFamily="18" charset="0"/>
              </a:rPr>
              <a:t> </a:t>
            </a:r>
            <a:r>
              <a:rPr lang="vi-VN" sz="2000" dirty="0">
                <a:ea typeface="Calibri" panose="020F0502020204030204" pitchFamily="34" charset="0"/>
                <a:cs typeface="Times New Roman" panose="02020603050405020304" pitchFamily="18" charset="0"/>
              </a:rPr>
              <a:t>(cùng khối lượng), theo em chất nào sẽ nóng chảy nhanh hơn? Từ thí nghiệm này, em có kết luận gì về nhiệt độ nóng chảy, nhiệt độ sôi của kim loại và phi kim?</a:t>
            </a:r>
            <a:endParaRPr lang="en-US" sz="2000" dirty="0">
              <a:effectLst/>
              <a:ea typeface="Calibri" panose="020F0502020204030204" pitchFamily="34" charset="0"/>
              <a:cs typeface="Times New Roman" panose="02020603050405020304" pitchFamily="18" charset="0"/>
            </a:endParaRPr>
          </a:p>
        </p:txBody>
      </p:sp>
      <p:grpSp>
        <p:nvGrpSpPr>
          <p:cNvPr id="11" name="Group 10">
            <a:extLst>
              <a:ext uri="{FF2B5EF4-FFF2-40B4-BE49-F238E27FC236}">
                <a16:creationId xmlns:a16="http://schemas.microsoft.com/office/drawing/2014/main" id="{DA4343AA-CFB1-3D46-F256-15230B620097}"/>
              </a:ext>
            </a:extLst>
          </p:cNvPr>
          <p:cNvGrpSpPr/>
          <p:nvPr/>
        </p:nvGrpSpPr>
        <p:grpSpPr>
          <a:xfrm>
            <a:off x="4711703" y="1305574"/>
            <a:ext cx="4210052" cy="3521011"/>
            <a:chOff x="4690501" y="1192062"/>
            <a:chExt cx="4210052" cy="3521011"/>
          </a:xfrm>
        </p:grpSpPr>
        <p:pic>
          <p:nvPicPr>
            <p:cNvPr id="19" name="Picture 17">
              <a:extLst>
                <a:ext uri="{FF2B5EF4-FFF2-40B4-BE49-F238E27FC236}">
                  <a16:creationId xmlns:a16="http://schemas.microsoft.com/office/drawing/2014/main" id="{566B90C2-F6D7-CE5A-CD79-F53FC639E04D}"/>
                </a:ext>
              </a:extLst>
            </p:cNvPr>
            <p:cNvPicPr>
              <a:picLocks noChangeAspect="1"/>
            </p:cNvPicPr>
            <p:nvPr/>
          </p:nvPicPr>
          <p:blipFill>
            <a:blip r:embed="rId3"/>
            <a:srcRect/>
            <a:stretch>
              <a:fillRect/>
            </a:stretch>
          </p:blipFill>
          <p:spPr>
            <a:xfrm>
              <a:off x="4777763" y="1192062"/>
              <a:ext cx="3778810" cy="3267095"/>
            </a:xfrm>
            <a:prstGeom prst="rect">
              <a:avLst/>
            </a:prstGeom>
          </p:spPr>
        </p:pic>
        <p:sp>
          <p:nvSpPr>
            <p:cNvPr id="20" name="TextBox 19">
              <a:extLst>
                <a:ext uri="{FF2B5EF4-FFF2-40B4-BE49-F238E27FC236}">
                  <a16:creationId xmlns:a16="http://schemas.microsoft.com/office/drawing/2014/main" id="{200E5A4F-537B-1501-75D1-23CECCAECED5}"/>
                </a:ext>
              </a:extLst>
            </p:cNvPr>
            <p:cNvSpPr txBox="1"/>
            <p:nvPr/>
          </p:nvSpPr>
          <p:spPr>
            <a:xfrm>
              <a:off x="4690501" y="4205242"/>
              <a:ext cx="4210052" cy="5078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2700" b="1" i="0" u="none" strike="noStrike" kern="1200" cap="none" spc="0" normalizeH="0" baseline="0" noProof="0">
                  <a:ln>
                    <a:noFill/>
                  </a:ln>
                  <a:solidFill>
                    <a:schemeClr val="accent4">
                      <a:lumMod val="25000"/>
                    </a:schemeClr>
                  </a:solidFill>
                  <a:effectLst/>
                  <a:uLnTx/>
                  <a:uFillTx/>
                  <a:latin typeface="Arial" panose="020B0604020202020204" pitchFamily="34" charset="0"/>
                  <a:ea typeface="+mn-ea"/>
                  <a:cs typeface="Arial" panose="020B0604020202020204" pitchFamily="34" charset="0"/>
                  <a:sym typeface="Arial"/>
                </a:rPr>
                <a:t>THẢO LUẬN NHÓM</a:t>
              </a:r>
              <a:endParaRPr kumimoji="0" lang="en-US" sz="2700" b="1" i="0" u="none" strike="noStrike" kern="1200" cap="none" spc="0" normalizeH="0" baseline="0" noProof="0">
                <a:ln>
                  <a:noFill/>
                </a:ln>
                <a:solidFill>
                  <a:schemeClr val="accent4">
                    <a:lumMod val="25000"/>
                  </a:schemeClr>
                </a:solidFill>
                <a:effectLst/>
                <a:uLnTx/>
                <a:uFillTx/>
                <a:latin typeface="Calibri"/>
                <a:ea typeface="+mn-ea"/>
                <a:sym typeface="Arial"/>
              </a:endParaRPr>
            </a:p>
          </p:txBody>
        </p:sp>
      </p:grpSp>
    </p:spTree>
    <p:extLst>
      <p:ext uri="{BB962C8B-B14F-4D97-AF65-F5344CB8AC3E}">
        <p14:creationId xmlns:p14="http://schemas.microsoft.com/office/powerpoint/2010/main" val="3995762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290"/>
        <p:cNvGrpSpPr/>
        <p:nvPr/>
      </p:nvGrpSpPr>
      <p:grpSpPr>
        <a:xfrm>
          <a:off x="0" y="0"/>
          <a:ext cx="0" cy="0"/>
          <a:chOff x="0" y="0"/>
          <a:chExt cx="0" cy="0"/>
        </a:xfrm>
      </p:grpSpPr>
      <p:sp>
        <p:nvSpPr>
          <p:cNvPr id="2" name="TextBox 1">
            <a:extLst>
              <a:ext uri="{FF2B5EF4-FFF2-40B4-BE49-F238E27FC236}">
                <a16:creationId xmlns:a16="http://schemas.microsoft.com/office/drawing/2014/main" id="{DC4B1E28-D139-1BA1-1E43-424CCFE6679F}"/>
              </a:ext>
            </a:extLst>
          </p:cNvPr>
          <p:cNvSpPr txBox="1"/>
          <p:nvPr/>
        </p:nvSpPr>
        <p:spPr>
          <a:xfrm>
            <a:off x="2013962" y="423081"/>
            <a:ext cx="5116075" cy="461665"/>
          </a:xfrm>
          <a:prstGeom prst="rect">
            <a:avLst/>
          </a:prstGeom>
          <a:noFill/>
        </p:spPr>
        <p:txBody>
          <a:bodyPr wrap="square">
            <a:spAutoFit/>
          </a:bodyPr>
          <a:lstStyle/>
          <a:p>
            <a:pPr marL="0" marR="0" lvl="0" indent="0" algn="ctr" defTabSz="914400" rtl="0" eaLnBrk="1" fontAlgn="auto" latinLnBrk="0" hangingPunct="1">
              <a:spcBef>
                <a:spcPts val="0"/>
              </a:spcBef>
              <a:spcAft>
                <a:spcPts val="0"/>
              </a:spcAft>
              <a:buClr>
                <a:srgbClr val="000000"/>
              </a:buClr>
              <a:buSzTx/>
              <a:buFont typeface="Arial"/>
              <a:buNone/>
              <a:tabLst/>
              <a:defRPr/>
            </a:pPr>
            <a:r>
              <a:rPr kumimoji="0" lang="en-US" sz="2400" b="1" i="1" u="none" strike="noStrike" kern="0" cap="none" spc="0" normalizeH="0" baseline="0" noProof="0">
                <a:ln>
                  <a:noFill/>
                </a:ln>
                <a:solidFill>
                  <a:srgbClr val="C00000"/>
                </a:solidFill>
                <a:effectLst/>
                <a:uLnTx/>
                <a:uFillTx/>
                <a:latin typeface="Arial"/>
                <a:cs typeface="Arial"/>
                <a:sym typeface="Arial"/>
              </a:rPr>
              <a:t>1. Sự khác nhau về tính chất vật lí</a:t>
            </a:r>
          </a:p>
        </p:txBody>
      </p:sp>
      <p:sp>
        <p:nvSpPr>
          <p:cNvPr id="3" name="Arrow: Pentagon 2">
            <a:extLst>
              <a:ext uri="{FF2B5EF4-FFF2-40B4-BE49-F238E27FC236}">
                <a16:creationId xmlns:a16="http://schemas.microsoft.com/office/drawing/2014/main" id="{AE6DE0B1-221C-EF2F-A901-A66BD7BCB742}"/>
              </a:ext>
            </a:extLst>
          </p:cNvPr>
          <p:cNvSpPr/>
          <p:nvPr/>
        </p:nvSpPr>
        <p:spPr>
          <a:xfrm>
            <a:off x="0" y="959173"/>
            <a:ext cx="2218267" cy="548725"/>
          </a:xfrm>
          <a:prstGeom prst="homePlat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400" b="1" dirty="0" err="1" smtClean="0">
                <a:solidFill>
                  <a:srgbClr val="FFFFFF"/>
                </a:solidFill>
                <a:latin typeface="Arial"/>
              </a:rPr>
              <a:t>Câu</a:t>
            </a:r>
            <a:r>
              <a:rPr kumimoji="0" lang="en-US" sz="2400" b="1" i="0" u="none" strike="noStrike" kern="0" cap="none" spc="0" normalizeH="0" noProof="0" dirty="0" smtClean="0">
                <a:ln>
                  <a:noFill/>
                </a:ln>
                <a:solidFill>
                  <a:srgbClr val="FFFFFF"/>
                </a:solidFill>
                <a:effectLst/>
                <a:uLnTx/>
                <a:uFillTx/>
                <a:latin typeface="Arial"/>
                <a:ea typeface="+mn-ea"/>
                <a:cs typeface="+mn-cs"/>
                <a:sym typeface="Arial"/>
              </a:rPr>
              <a:t> </a:t>
            </a:r>
            <a:r>
              <a:rPr kumimoji="0" lang="en-US" sz="2400" b="1" i="0" u="none" strike="noStrike" kern="0" cap="none" spc="0" normalizeH="0" noProof="0" dirty="0">
                <a:ln>
                  <a:noFill/>
                </a:ln>
                <a:solidFill>
                  <a:srgbClr val="FFFFFF"/>
                </a:solidFill>
                <a:effectLst/>
                <a:uLnTx/>
                <a:uFillTx/>
                <a:latin typeface="Arial"/>
                <a:ea typeface="+mn-ea"/>
                <a:cs typeface="+mn-cs"/>
                <a:sym typeface="Arial"/>
              </a:rPr>
              <a:t>3:</a:t>
            </a:r>
            <a:endParaRPr kumimoji="0" lang="en-US" sz="2400" b="1"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 name="TextBox 8">
            <a:extLst>
              <a:ext uri="{FF2B5EF4-FFF2-40B4-BE49-F238E27FC236}">
                <a16:creationId xmlns:a16="http://schemas.microsoft.com/office/drawing/2014/main" id="{9C6C5FCC-2FA4-1623-0613-3A181CA8D74D}"/>
              </a:ext>
            </a:extLst>
          </p:cNvPr>
          <p:cNvSpPr txBox="1"/>
          <p:nvPr/>
        </p:nvSpPr>
        <p:spPr>
          <a:xfrm>
            <a:off x="566225" y="1582326"/>
            <a:ext cx="4642339" cy="1420325"/>
          </a:xfrm>
          <a:prstGeom prst="rect">
            <a:avLst/>
          </a:prstGeom>
          <a:noFill/>
        </p:spPr>
        <p:txBody>
          <a:bodyPr wrap="square">
            <a:spAutoFit/>
          </a:bodyPr>
          <a:lstStyle/>
          <a:p>
            <a:pPr algn="just">
              <a:lnSpc>
                <a:spcPct val="150000"/>
              </a:lnSpc>
            </a:pPr>
            <a:r>
              <a:rPr lang="vi-VN" sz="2000">
                <a:ea typeface="Calibri" panose="020F0502020204030204" pitchFamily="34" charset="0"/>
                <a:cs typeface="Times New Roman" panose="02020603050405020304" pitchFamily="18" charset="0"/>
              </a:rPr>
              <a:t>Một chiếc chìa khóa làm bằng nhôm và một mẩu than cùng rơi xuống nước, vật nào sẽ chìm nhanh hơn? Tại sao?</a:t>
            </a:r>
            <a:endParaRPr lang="en-US" sz="2000">
              <a:effectLst/>
              <a:ea typeface="Calibri" panose="020F0502020204030204" pitchFamily="34" charset="0"/>
              <a:cs typeface="Times New Roman" panose="02020603050405020304" pitchFamily="18" charset="0"/>
            </a:endParaRPr>
          </a:p>
        </p:txBody>
      </p:sp>
      <p:grpSp>
        <p:nvGrpSpPr>
          <p:cNvPr id="11" name="Group 10">
            <a:extLst>
              <a:ext uri="{FF2B5EF4-FFF2-40B4-BE49-F238E27FC236}">
                <a16:creationId xmlns:a16="http://schemas.microsoft.com/office/drawing/2014/main" id="{DA4343AA-CFB1-3D46-F256-15230B620097}"/>
              </a:ext>
            </a:extLst>
          </p:cNvPr>
          <p:cNvGrpSpPr/>
          <p:nvPr/>
        </p:nvGrpSpPr>
        <p:grpSpPr>
          <a:xfrm>
            <a:off x="4711703" y="1305574"/>
            <a:ext cx="4210052" cy="3521011"/>
            <a:chOff x="4690501" y="1192062"/>
            <a:chExt cx="4210052" cy="3521011"/>
          </a:xfrm>
        </p:grpSpPr>
        <p:pic>
          <p:nvPicPr>
            <p:cNvPr id="19" name="Picture 17">
              <a:extLst>
                <a:ext uri="{FF2B5EF4-FFF2-40B4-BE49-F238E27FC236}">
                  <a16:creationId xmlns:a16="http://schemas.microsoft.com/office/drawing/2014/main" id="{566B90C2-F6D7-CE5A-CD79-F53FC639E04D}"/>
                </a:ext>
              </a:extLst>
            </p:cNvPr>
            <p:cNvPicPr>
              <a:picLocks noChangeAspect="1"/>
            </p:cNvPicPr>
            <p:nvPr/>
          </p:nvPicPr>
          <p:blipFill>
            <a:blip r:embed="rId3"/>
            <a:srcRect/>
            <a:stretch>
              <a:fillRect/>
            </a:stretch>
          </p:blipFill>
          <p:spPr>
            <a:xfrm>
              <a:off x="4777763" y="1192062"/>
              <a:ext cx="3778810" cy="3267095"/>
            </a:xfrm>
            <a:prstGeom prst="rect">
              <a:avLst/>
            </a:prstGeom>
          </p:spPr>
        </p:pic>
        <p:sp>
          <p:nvSpPr>
            <p:cNvPr id="20" name="TextBox 19">
              <a:extLst>
                <a:ext uri="{FF2B5EF4-FFF2-40B4-BE49-F238E27FC236}">
                  <a16:creationId xmlns:a16="http://schemas.microsoft.com/office/drawing/2014/main" id="{200E5A4F-537B-1501-75D1-23CECCAECED5}"/>
                </a:ext>
              </a:extLst>
            </p:cNvPr>
            <p:cNvSpPr txBox="1"/>
            <p:nvPr/>
          </p:nvSpPr>
          <p:spPr>
            <a:xfrm>
              <a:off x="4690501" y="4205242"/>
              <a:ext cx="4210052" cy="5078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2700" b="1" i="0" u="none" strike="noStrike" kern="1200" cap="none" spc="0" normalizeH="0" baseline="0" noProof="0">
                  <a:ln>
                    <a:noFill/>
                  </a:ln>
                  <a:solidFill>
                    <a:schemeClr val="accent4">
                      <a:lumMod val="25000"/>
                    </a:schemeClr>
                  </a:solidFill>
                  <a:effectLst/>
                  <a:uLnTx/>
                  <a:uFillTx/>
                  <a:latin typeface="Arial" panose="020B0604020202020204" pitchFamily="34" charset="0"/>
                  <a:ea typeface="+mn-ea"/>
                  <a:cs typeface="Arial" panose="020B0604020202020204" pitchFamily="34" charset="0"/>
                  <a:sym typeface="Arial"/>
                </a:rPr>
                <a:t>THẢO LUẬN NHÓM</a:t>
              </a:r>
              <a:endParaRPr kumimoji="0" lang="en-US" sz="2700" b="1" i="0" u="none" strike="noStrike" kern="1200" cap="none" spc="0" normalizeH="0" baseline="0" noProof="0">
                <a:ln>
                  <a:noFill/>
                </a:ln>
                <a:solidFill>
                  <a:schemeClr val="accent4">
                    <a:lumMod val="25000"/>
                  </a:schemeClr>
                </a:solidFill>
                <a:effectLst/>
                <a:uLnTx/>
                <a:uFillTx/>
                <a:latin typeface="Calibri"/>
                <a:ea typeface="+mn-ea"/>
                <a:sym typeface="Arial"/>
              </a:endParaRPr>
            </a:p>
          </p:txBody>
        </p:sp>
      </p:grpSp>
      <p:pic>
        <p:nvPicPr>
          <p:cNvPr id="5" name="Picture 4" descr="A black rock on a black background&#10;&#10;Description automatically generated">
            <a:extLst>
              <a:ext uri="{FF2B5EF4-FFF2-40B4-BE49-F238E27FC236}">
                <a16:creationId xmlns:a16="http://schemas.microsoft.com/office/drawing/2014/main" id="{C5EFCAFA-91A1-0332-2EC1-F975CDA98FEE}"/>
              </a:ext>
            </a:extLst>
          </p:cNvPr>
          <p:cNvPicPr>
            <a:picLocks noChangeAspect="1"/>
          </p:cNvPicPr>
          <p:nvPr/>
        </p:nvPicPr>
        <p:blipFill>
          <a:blip r:embed="rId4"/>
          <a:stretch>
            <a:fillRect/>
          </a:stretch>
        </p:blipFill>
        <p:spPr>
          <a:xfrm>
            <a:off x="451347" y="2923702"/>
            <a:ext cx="1902883" cy="1902883"/>
          </a:xfrm>
          <a:prstGeom prst="rect">
            <a:avLst/>
          </a:prstGeom>
        </p:spPr>
      </p:pic>
      <p:pic>
        <p:nvPicPr>
          <p:cNvPr id="10" name="Picture 9" descr="A key lock with a screw&#10;&#10;Description automatically generated">
            <a:extLst>
              <a:ext uri="{FF2B5EF4-FFF2-40B4-BE49-F238E27FC236}">
                <a16:creationId xmlns:a16="http://schemas.microsoft.com/office/drawing/2014/main" id="{94168213-32DA-8490-2BAA-A9C7BC1001B7}"/>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2328822" y="2656301"/>
            <a:ext cx="2529417" cy="2529417"/>
          </a:xfrm>
          <a:prstGeom prst="rect">
            <a:avLst/>
          </a:prstGeom>
        </p:spPr>
      </p:pic>
    </p:spTree>
    <p:extLst>
      <p:ext uri="{BB962C8B-B14F-4D97-AF65-F5344CB8AC3E}">
        <p14:creationId xmlns:p14="http://schemas.microsoft.com/office/powerpoint/2010/main" val="3534109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par>
                                <p:cTn id="17" presetID="14" presetClass="entr" presetSubtype="1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4" name="Arrow: Pentagon 3">
            <a:extLst>
              <a:ext uri="{FF2B5EF4-FFF2-40B4-BE49-F238E27FC236}">
                <a16:creationId xmlns:a16="http://schemas.microsoft.com/office/drawing/2014/main" id="{3FC1B288-9A6F-E746-C859-F8A7289972AE}"/>
              </a:ext>
            </a:extLst>
          </p:cNvPr>
          <p:cNvSpPr/>
          <p:nvPr/>
        </p:nvSpPr>
        <p:spPr>
          <a:xfrm>
            <a:off x="0" y="191249"/>
            <a:ext cx="2218267" cy="548725"/>
          </a:xfrm>
          <a:prstGeom prst="homePlat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400" b="1" dirty="0" err="1" smtClean="0">
                <a:solidFill>
                  <a:srgbClr val="FFFFFF"/>
                </a:solidFill>
                <a:latin typeface="Arial"/>
              </a:rPr>
              <a:t>Câu</a:t>
            </a:r>
            <a:r>
              <a:rPr lang="en-US" sz="2400" b="1" dirty="0" smtClean="0">
                <a:solidFill>
                  <a:srgbClr val="FFFFFF"/>
                </a:solidFill>
                <a:latin typeface="Arial"/>
              </a:rPr>
              <a:t> </a:t>
            </a:r>
            <a:r>
              <a:rPr kumimoji="0" lang="en-US" sz="2400" b="1" i="0" u="none" strike="noStrike" kern="0" cap="none" spc="0" normalizeH="0" noProof="0" dirty="0" smtClean="0">
                <a:ln>
                  <a:noFill/>
                </a:ln>
                <a:solidFill>
                  <a:srgbClr val="FFFFFF"/>
                </a:solidFill>
                <a:effectLst/>
                <a:uLnTx/>
                <a:uFillTx/>
                <a:latin typeface="Arial"/>
                <a:ea typeface="+mn-ea"/>
                <a:cs typeface="+mn-cs"/>
                <a:sym typeface="Arial"/>
              </a:rPr>
              <a:t>2</a:t>
            </a:r>
            <a:r>
              <a:rPr kumimoji="0" lang="en-US" sz="2400" b="1" i="0" u="none" strike="noStrike" kern="0" cap="none" spc="0" normalizeH="0" noProof="0" dirty="0">
                <a:ln>
                  <a:noFill/>
                </a:ln>
                <a:solidFill>
                  <a:srgbClr val="FFFFFF"/>
                </a:solidFill>
                <a:effectLst/>
                <a:uLnTx/>
                <a:uFillTx/>
                <a:latin typeface="Arial"/>
                <a:ea typeface="+mn-ea"/>
                <a:cs typeface="+mn-cs"/>
                <a:sym typeface="Arial"/>
              </a:rPr>
              <a:t>:</a:t>
            </a:r>
            <a:endParaRPr kumimoji="0" lang="en-US" sz="2400" b="1" i="0" u="none" strike="noStrike" kern="0" cap="none" spc="0" normalizeH="0" baseline="0" noProof="0" dirty="0">
              <a:ln>
                <a:noFill/>
              </a:ln>
              <a:solidFill>
                <a:srgbClr val="FFFFFF"/>
              </a:solidFill>
              <a:effectLst/>
              <a:uLnTx/>
              <a:uFillTx/>
              <a:latin typeface="Arial"/>
              <a:ea typeface="+mn-ea"/>
              <a:cs typeface="+mn-cs"/>
              <a:sym typeface="Arial"/>
            </a:endParaRPr>
          </a:p>
        </p:txBody>
      </p:sp>
      <p:grpSp>
        <p:nvGrpSpPr>
          <p:cNvPr id="13" name="Group 12">
            <a:extLst>
              <a:ext uri="{FF2B5EF4-FFF2-40B4-BE49-F238E27FC236}">
                <a16:creationId xmlns:a16="http://schemas.microsoft.com/office/drawing/2014/main" id="{7CFEFCF2-DB10-7BB9-AABF-E814A47C1752}"/>
              </a:ext>
            </a:extLst>
          </p:cNvPr>
          <p:cNvGrpSpPr/>
          <p:nvPr/>
        </p:nvGrpSpPr>
        <p:grpSpPr>
          <a:xfrm>
            <a:off x="622300" y="908208"/>
            <a:ext cx="3038530" cy="1619852"/>
            <a:chOff x="622301" y="1328984"/>
            <a:chExt cx="3038530" cy="1619852"/>
          </a:xfrm>
        </p:grpSpPr>
        <p:sp>
          <p:nvSpPr>
            <p:cNvPr id="7" name="Rectangle: Rounded Corners 6">
              <a:extLst>
                <a:ext uri="{FF2B5EF4-FFF2-40B4-BE49-F238E27FC236}">
                  <a16:creationId xmlns:a16="http://schemas.microsoft.com/office/drawing/2014/main" id="{32047842-56EC-F65E-0DDF-1AA3AD6D1A57}"/>
                </a:ext>
              </a:extLst>
            </p:cNvPr>
            <p:cNvSpPr/>
            <p:nvPr/>
          </p:nvSpPr>
          <p:spPr>
            <a:xfrm>
              <a:off x="622301" y="1328984"/>
              <a:ext cx="2929467" cy="951750"/>
            </a:xfrm>
            <a:prstGeom prst="roundRect">
              <a:avLst>
                <a:gd name="adj" fmla="val 7964"/>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chemeClr val="tx1">
                      <a:lumMod val="95000"/>
                      <a:lumOff val="5000"/>
                    </a:schemeClr>
                  </a:solidFill>
                </a:rPr>
                <a:t>Lưu huỳnh nóng chảy nhanh hơn</a:t>
              </a:r>
            </a:p>
          </p:txBody>
        </p:sp>
        <p:pic>
          <p:nvPicPr>
            <p:cNvPr id="12" name="Picture 11">
              <a:extLst>
                <a:ext uri="{FF2B5EF4-FFF2-40B4-BE49-F238E27FC236}">
                  <a16:creationId xmlns:a16="http://schemas.microsoft.com/office/drawing/2014/main" id="{D5FDDDDF-221F-164E-2D62-16D2AE41E043}"/>
                </a:ext>
              </a:extLst>
            </p:cNvPr>
            <p:cNvPicPr>
              <a:picLocks noChangeAspect="1"/>
            </p:cNvPicPr>
            <p:nvPr/>
          </p:nvPicPr>
          <p:blipFill>
            <a:blip r:embed="rId2">
              <a:clrChange>
                <a:clrFrom>
                  <a:srgbClr val="FFFFFF"/>
                </a:clrFrom>
                <a:clrTo>
                  <a:srgbClr val="FFFFFF">
                    <a:alpha val="0"/>
                  </a:srgbClr>
                </a:clrTo>
              </a:clrChange>
            </a:blip>
            <a:srcRect t="17758" b="17758"/>
            <a:stretch/>
          </p:blipFill>
          <p:spPr>
            <a:xfrm>
              <a:off x="2078571" y="1870369"/>
              <a:ext cx="1582260" cy="1078467"/>
            </a:xfrm>
            <a:prstGeom prst="ellipse">
              <a:avLst/>
            </a:prstGeom>
          </p:spPr>
        </p:pic>
      </p:grpSp>
      <p:grpSp>
        <p:nvGrpSpPr>
          <p:cNvPr id="19" name="Group 18">
            <a:extLst>
              <a:ext uri="{FF2B5EF4-FFF2-40B4-BE49-F238E27FC236}">
                <a16:creationId xmlns:a16="http://schemas.microsoft.com/office/drawing/2014/main" id="{3311DA13-CDC4-8269-6CF9-5D4691E0F87B}"/>
              </a:ext>
            </a:extLst>
          </p:cNvPr>
          <p:cNvGrpSpPr/>
          <p:nvPr/>
        </p:nvGrpSpPr>
        <p:grpSpPr>
          <a:xfrm>
            <a:off x="3836402" y="901298"/>
            <a:ext cx="4791131" cy="958660"/>
            <a:chOff x="4240794" y="2455119"/>
            <a:chExt cx="4791131" cy="958660"/>
          </a:xfrm>
        </p:grpSpPr>
        <p:sp>
          <p:nvSpPr>
            <p:cNvPr id="6" name="TextBox 5">
              <a:extLst>
                <a:ext uri="{FF2B5EF4-FFF2-40B4-BE49-F238E27FC236}">
                  <a16:creationId xmlns:a16="http://schemas.microsoft.com/office/drawing/2014/main" id="{0850F777-4C8A-0E94-753D-D0D651DFF10B}"/>
                </a:ext>
              </a:extLst>
            </p:cNvPr>
            <p:cNvSpPr txBox="1"/>
            <p:nvPr/>
          </p:nvSpPr>
          <p:spPr>
            <a:xfrm>
              <a:off x="4973164" y="2455119"/>
              <a:ext cx="4058761" cy="958660"/>
            </a:xfrm>
            <a:prstGeom prst="rect">
              <a:avLst/>
            </a:prstGeom>
            <a:noFill/>
          </p:spPr>
          <p:txBody>
            <a:bodyPr wrap="square">
              <a:spAutoFit/>
            </a:bodyPr>
            <a:lstStyle/>
            <a:p>
              <a:pPr algn="just">
                <a:lnSpc>
                  <a:spcPct val="150000"/>
                </a:lnSpc>
              </a:pPr>
              <a:r>
                <a:rPr lang="en-US" sz="2000"/>
                <a:t>Phi kim có nhiệt độ nóng chảy, nhiệt độ sôi thấp hơn kim loại.</a:t>
              </a:r>
            </a:p>
          </p:txBody>
        </p:sp>
        <p:sp>
          <p:nvSpPr>
            <p:cNvPr id="18" name="Arrow: Right 17">
              <a:extLst>
                <a:ext uri="{FF2B5EF4-FFF2-40B4-BE49-F238E27FC236}">
                  <a16:creationId xmlns:a16="http://schemas.microsoft.com/office/drawing/2014/main" id="{CA1799FA-EC36-6138-7DF3-C149423E7169}"/>
                </a:ext>
              </a:extLst>
            </p:cNvPr>
            <p:cNvSpPr/>
            <p:nvPr/>
          </p:nvSpPr>
          <p:spPr>
            <a:xfrm>
              <a:off x="4240794" y="2722782"/>
              <a:ext cx="623307" cy="423333"/>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Arrow: Pentagon 1">
            <a:extLst>
              <a:ext uri="{FF2B5EF4-FFF2-40B4-BE49-F238E27FC236}">
                <a16:creationId xmlns:a16="http://schemas.microsoft.com/office/drawing/2014/main" id="{5EAB7C24-2175-65B8-BA9F-C9F71F71C4F6}"/>
              </a:ext>
            </a:extLst>
          </p:cNvPr>
          <p:cNvSpPr/>
          <p:nvPr/>
        </p:nvSpPr>
        <p:spPr>
          <a:xfrm>
            <a:off x="-1" y="2574025"/>
            <a:ext cx="2218267" cy="548725"/>
          </a:xfrm>
          <a:prstGeom prst="homePlat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400" b="1" dirty="0" err="1" smtClean="0">
                <a:solidFill>
                  <a:srgbClr val="FFFFFF"/>
                </a:solidFill>
                <a:latin typeface="Arial"/>
              </a:rPr>
              <a:t>Câu</a:t>
            </a:r>
            <a:r>
              <a:rPr kumimoji="0" lang="en-US" sz="2400" b="1" i="0" u="none" strike="noStrike" kern="0" cap="none" spc="0" normalizeH="0" noProof="0" dirty="0" smtClean="0">
                <a:ln>
                  <a:noFill/>
                </a:ln>
                <a:solidFill>
                  <a:srgbClr val="FFFFFF"/>
                </a:solidFill>
                <a:effectLst/>
                <a:uLnTx/>
                <a:uFillTx/>
                <a:latin typeface="Arial"/>
                <a:ea typeface="+mn-ea"/>
                <a:cs typeface="+mn-cs"/>
                <a:sym typeface="Arial"/>
              </a:rPr>
              <a:t> </a:t>
            </a:r>
            <a:r>
              <a:rPr lang="en-US" sz="2400" b="1" dirty="0">
                <a:solidFill>
                  <a:srgbClr val="FFFFFF"/>
                </a:solidFill>
                <a:latin typeface="Arial"/>
              </a:rPr>
              <a:t>3</a:t>
            </a:r>
            <a:r>
              <a:rPr kumimoji="0" lang="en-US" sz="2400" b="1" i="0" u="none" strike="noStrike" kern="0" cap="none" spc="0" normalizeH="0" noProof="0" dirty="0">
                <a:ln>
                  <a:noFill/>
                </a:ln>
                <a:solidFill>
                  <a:srgbClr val="FFFFFF"/>
                </a:solidFill>
                <a:effectLst/>
                <a:uLnTx/>
                <a:uFillTx/>
                <a:latin typeface="Arial"/>
                <a:ea typeface="+mn-ea"/>
                <a:cs typeface="+mn-cs"/>
                <a:sym typeface="Arial"/>
              </a:rPr>
              <a:t>:</a:t>
            </a:r>
            <a:endParaRPr kumimoji="0" lang="en-US" sz="2400" b="1"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3" name="TextBox 2">
            <a:extLst>
              <a:ext uri="{FF2B5EF4-FFF2-40B4-BE49-F238E27FC236}">
                <a16:creationId xmlns:a16="http://schemas.microsoft.com/office/drawing/2014/main" id="{734DA297-FB98-9657-8012-28D3CCD725CB}"/>
              </a:ext>
            </a:extLst>
          </p:cNvPr>
          <p:cNvSpPr txBox="1"/>
          <p:nvPr/>
        </p:nvSpPr>
        <p:spPr>
          <a:xfrm>
            <a:off x="622300" y="3214679"/>
            <a:ext cx="3837409" cy="1420325"/>
          </a:xfrm>
          <a:prstGeom prst="rect">
            <a:avLst/>
          </a:prstGeom>
          <a:noFill/>
        </p:spPr>
        <p:txBody>
          <a:bodyPr wrap="square">
            <a:spAutoFit/>
          </a:bodyPr>
          <a:lstStyle/>
          <a:p>
            <a:pPr algn="just">
              <a:lnSpc>
                <a:spcPct val="150000"/>
              </a:lnSpc>
            </a:pPr>
            <a:r>
              <a:rPr lang="vi-VN" sz="2000"/>
              <a:t>Chìa khóa bằng nhôm sẽ chìm nhanh hơn vì nhôm có khối lượng riêng lớn hơn carbon.</a:t>
            </a:r>
            <a:endParaRPr lang="en-US" sz="2000"/>
          </a:p>
        </p:txBody>
      </p:sp>
      <p:grpSp>
        <p:nvGrpSpPr>
          <p:cNvPr id="11" name="Group 10">
            <a:extLst>
              <a:ext uri="{FF2B5EF4-FFF2-40B4-BE49-F238E27FC236}">
                <a16:creationId xmlns:a16="http://schemas.microsoft.com/office/drawing/2014/main" id="{578CC9D0-9BC2-75C7-F990-561BB5554546}"/>
              </a:ext>
            </a:extLst>
          </p:cNvPr>
          <p:cNvGrpSpPr/>
          <p:nvPr/>
        </p:nvGrpSpPr>
        <p:grpSpPr>
          <a:xfrm>
            <a:off x="4684293" y="3122750"/>
            <a:ext cx="4060984" cy="1737360"/>
            <a:chOff x="4684293" y="3122750"/>
            <a:chExt cx="4060984" cy="1737360"/>
          </a:xfrm>
        </p:grpSpPr>
        <p:sp>
          <p:nvSpPr>
            <p:cNvPr id="5" name="Freeform 5">
              <a:extLst>
                <a:ext uri="{FF2B5EF4-FFF2-40B4-BE49-F238E27FC236}">
                  <a16:creationId xmlns:a16="http://schemas.microsoft.com/office/drawing/2014/main" id="{E770D872-B6A9-7EE4-5A05-11597E155BC3}"/>
                </a:ext>
              </a:extLst>
            </p:cNvPr>
            <p:cNvSpPr/>
            <p:nvPr/>
          </p:nvSpPr>
          <p:spPr>
            <a:xfrm>
              <a:off x="4684293" y="3122750"/>
              <a:ext cx="1554480" cy="1737360"/>
            </a:xfrm>
            <a:custGeom>
              <a:avLst/>
              <a:gdLst/>
              <a:ahLst/>
              <a:cxnLst/>
              <a:rect l="l" t="t" r="r" b="b"/>
              <a:pathLst>
                <a:path w="1244551" h="1408261">
                  <a:moveTo>
                    <a:pt x="0" y="0"/>
                  </a:moveTo>
                  <a:lnTo>
                    <a:pt x="1244551" y="0"/>
                  </a:lnTo>
                  <a:lnTo>
                    <a:pt x="1244551" y="1408262"/>
                  </a:lnTo>
                  <a:lnTo>
                    <a:pt x="0" y="140826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13">
              <a:extLst>
                <a:ext uri="{FF2B5EF4-FFF2-40B4-BE49-F238E27FC236}">
                  <a16:creationId xmlns:a16="http://schemas.microsoft.com/office/drawing/2014/main" id="{49BBE0D0-9E4C-FB68-0D47-E317061FB084}"/>
                </a:ext>
              </a:extLst>
            </p:cNvPr>
            <p:cNvSpPr/>
            <p:nvPr/>
          </p:nvSpPr>
          <p:spPr>
            <a:xfrm>
              <a:off x="7190797" y="3122750"/>
              <a:ext cx="1554480" cy="1737360"/>
            </a:xfrm>
            <a:custGeom>
              <a:avLst/>
              <a:gdLst/>
              <a:ahLst/>
              <a:cxnLst/>
              <a:rect l="l" t="t" r="r" b="b"/>
              <a:pathLst>
                <a:path w="2462270" h="2787476">
                  <a:moveTo>
                    <a:pt x="0" y="0"/>
                  </a:moveTo>
                  <a:lnTo>
                    <a:pt x="2462270" y="0"/>
                  </a:lnTo>
                  <a:lnTo>
                    <a:pt x="2462270" y="2787475"/>
                  </a:lnTo>
                  <a:lnTo>
                    <a:pt x="0" y="278747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0" name="Arrow: Chevron 9">
              <a:extLst>
                <a:ext uri="{FF2B5EF4-FFF2-40B4-BE49-F238E27FC236}">
                  <a16:creationId xmlns:a16="http://schemas.microsoft.com/office/drawing/2014/main" id="{798F9135-594D-2BBC-E70E-A83EE9D6C0F3}"/>
                </a:ext>
              </a:extLst>
            </p:cNvPr>
            <p:cNvSpPr/>
            <p:nvPr/>
          </p:nvSpPr>
          <p:spPr>
            <a:xfrm>
              <a:off x="6415863" y="3546930"/>
              <a:ext cx="597843" cy="889000"/>
            </a:xfrm>
            <a:prstGeom prst="chevron">
              <a:avLst>
                <a:gd name="adj" fmla="val 60482"/>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1309297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left)">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left)">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barn(inVertical)">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randombar(horizontal)">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FCE00818-86E2-43EE-21F2-FDB8CF9A43C5}"/>
              </a:ext>
            </a:extLst>
          </p:cNvPr>
          <p:cNvSpPr/>
          <p:nvPr/>
        </p:nvSpPr>
        <p:spPr>
          <a:xfrm>
            <a:off x="2605668" y="346509"/>
            <a:ext cx="3932663" cy="602762"/>
          </a:xfrm>
          <a:prstGeom prst="round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accent5"/>
                </a:solidFill>
              </a:rPr>
              <a:t>KẾT LUẬN CHUNG</a:t>
            </a:r>
          </a:p>
        </p:txBody>
      </p:sp>
      <p:sp>
        <p:nvSpPr>
          <p:cNvPr id="4" name="Arrow: Pentagon 3">
            <a:extLst>
              <a:ext uri="{FF2B5EF4-FFF2-40B4-BE49-F238E27FC236}">
                <a16:creationId xmlns:a16="http://schemas.microsoft.com/office/drawing/2014/main" id="{F79BC1FA-14D9-594A-391F-47AC98E8C307}"/>
              </a:ext>
            </a:extLst>
          </p:cNvPr>
          <p:cNvSpPr/>
          <p:nvPr/>
        </p:nvSpPr>
        <p:spPr>
          <a:xfrm>
            <a:off x="0" y="1181850"/>
            <a:ext cx="3225800" cy="548725"/>
          </a:xfrm>
          <a:prstGeom prst="homePlate">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FFFFFF"/>
                </a:solidFill>
                <a:effectLst/>
                <a:uLnTx/>
                <a:uFillTx/>
                <a:latin typeface="Arial"/>
                <a:ea typeface="+mn-ea"/>
                <a:cs typeface="+mn-cs"/>
                <a:sym typeface="Arial"/>
              </a:rPr>
              <a:t>a. Tính</a:t>
            </a:r>
            <a:r>
              <a:rPr kumimoji="0" lang="en-US" sz="2400" b="1" i="0" u="none" strike="noStrike" kern="0" cap="none" spc="0" normalizeH="0" noProof="0">
                <a:ln>
                  <a:noFill/>
                </a:ln>
                <a:solidFill>
                  <a:srgbClr val="FFFFFF"/>
                </a:solidFill>
                <a:effectLst/>
                <a:uLnTx/>
                <a:uFillTx/>
                <a:latin typeface="Arial"/>
                <a:ea typeface="+mn-ea"/>
                <a:cs typeface="+mn-cs"/>
                <a:sym typeface="Arial"/>
              </a:rPr>
              <a:t> dẫn điện</a:t>
            </a:r>
            <a:endParaRPr kumimoji="0" lang="en-US" sz="2400" b="1"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 name="Rectangle: Rounded Corners 4">
            <a:extLst>
              <a:ext uri="{FF2B5EF4-FFF2-40B4-BE49-F238E27FC236}">
                <a16:creationId xmlns:a16="http://schemas.microsoft.com/office/drawing/2014/main" id="{EFB67500-AE21-7BD5-CA57-E16D42F8C07B}"/>
              </a:ext>
            </a:extLst>
          </p:cNvPr>
          <p:cNvSpPr/>
          <p:nvPr/>
        </p:nvSpPr>
        <p:spPr>
          <a:xfrm>
            <a:off x="559591" y="1905287"/>
            <a:ext cx="3580608" cy="1065755"/>
          </a:xfrm>
          <a:prstGeom prst="roundRect">
            <a:avLst>
              <a:gd name="adj" fmla="val 4836"/>
            </a:avLst>
          </a:prstGeom>
          <a:solidFill>
            <a:schemeClr val="accent6"/>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spcAft>
                <a:spcPts val="800"/>
              </a:spcAft>
              <a:defRPr/>
            </a:pPr>
            <a:r>
              <a:rPr lang="vi-VN" sz="1800">
                <a:solidFill>
                  <a:srgbClr val="000000"/>
                </a:solidFill>
                <a:ea typeface="Calibri" panose="020F0502020204030204" pitchFamily="34" charset="0"/>
              </a:rPr>
              <a:t>Kim loại dẫn điện tốt, phi kim thường không dẫn điện.</a:t>
            </a:r>
            <a:endParaRPr kumimoji="0" lang="en-US" sz="1800" b="0" i="0" u="none" strike="noStrike" kern="0" cap="none" spc="0" normalizeH="0" baseline="0" noProof="0">
              <a:ln>
                <a:noFill/>
              </a:ln>
              <a:solidFill>
                <a:srgbClr val="000000"/>
              </a:solidFill>
              <a:effectLst/>
              <a:uLnTx/>
              <a:uFillTx/>
              <a:latin typeface="Arial"/>
              <a:ea typeface="Calibri" panose="020F0502020204030204" pitchFamily="34" charset="0"/>
              <a:cs typeface="+mn-cs"/>
              <a:sym typeface="Arial"/>
            </a:endParaRPr>
          </a:p>
        </p:txBody>
      </p:sp>
      <p:sp>
        <p:nvSpPr>
          <p:cNvPr id="6" name="Rectangle: Rounded Corners 5">
            <a:extLst>
              <a:ext uri="{FF2B5EF4-FFF2-40B4-BE49-F238E27FC236}">
                <a16:creationId xmlns:a16="http://schemas.microsoft.com/office/drawing/2014/main" id="{3EB9CF78-780A-59D9-6133-86016F173453}"/>
              </a:ext>
            </a:extLst>
          </p:cNvPr>
          <p:cNvSpPr/>
          <p:nvPr/>
        </p:nvSpPr>
        <p:spPr>
          <a:xfrm>
            <a:off x="559590" y="3037046"/>
            <a:ext cx="3580609" cy="628186"/>
          </a:xfrm>
          <a:prstGeom prst="roundRect">
            <a:avLst>
              <a:gd name="adj" fmla="val 4836"/>
            </a:avLst>
          </a:prstGeom>
          <a:solidFill>
            <a:schemeClr val="accent6"/>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spcAft>
                <a:spcPts val="800"/>
              </a:spcAft>
              <a:defRPr/>
            </a:pPr>
            <a:r>
              <a:rPr lang="vi-VN" sz="1800">
                <a:solidFill>
                  <a:srgbClr val="000000"/>
                </a:solidFill>
                <a:ea typeface="Calibri" panose="020F0502020204030204" pitchFamily="34" charset="0"/>
              </a:rPr>
              <a:t>Silicon tinh khiết là chất bán dẫn</a:t>
            </a:r>
            <a:r>
              <a:rPr lang="en-US" sz="1800">
                <a:solidFill>
                  <a:srgbClr val="000000"/>
                </a:solidFill>
                <a:ea typeface="Calibri" panose="020F0502020204030204" pitchFamily="34" charset="0"/>
              </a:rPr>
              <a:t>.</a:t>
            </a:r>
            <a:endParaRPr lang="vi-VN" sz="1800">
              <a:solidFill>
                <a:srgbClr val="000000"/>
              </a:solidFill>
              <a:ea typeface="Calibri" panose="020F0502020204030204" pitchFamily="34" charset="0"/>
            </a:endParaRPr>
          </a:p>
        </p:txBody>
      </p:sp>
      <p:sp>
        <p:nvSpPr>
          <p:cNvPr id="7" name="Rectangle: Rounded Corners 6">
            <a:extLst>
              <a:ext uri="{FF2B5EF4-FFF2-40B4-BE49-F238E27FC236}">
                <a16:creationId xmlns:a16="http://schemas.microsoft.com/office/drawing/2014/main" id="{082D7D46-A947-48ED-E5F0-7F28A59661AE}"/>
              </a:ext>
            </a:extLst>
          </p:cNvPr>
          <p:cNvSpPr/>
          <p:nvPr/>
        </p:nvSpPr>
        <p:spPr>
          <a:xfrm>
            <a:off x="559590" y="3731236"/>
            <a:ext cx="3580609" cy="1065755"/>
          </a:xfrm>
          <a:prstGeom prst="roundRect">
            <a:avLst>
              <a:gd name="adj" fmla="val 4836"/>
            </a:avLst>
          </a:prstGeom>
          <a:solidFill>
            <a:schemeClr val="accent6"/>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spcAft>
                <a:spcPts val="800"/>
              </a:spcAft>
              <a:defRPr/>
            </a:pPr>
            <a:r>
              <a:rPr lang="vi-VN" sz="1800">
                <a:solidFill>
                  <a:srgbClr val="000000"/>
                </a:solidFill>
                <a:ea typeface="Calibri" panose="020F0502020204030204" pitchFamily="34" charset="0"/>
              </a:rPr>
              <a:t>Than chì có dẫn điện nhưng yếu hơn kim loại.</a:t>
            </a:r>
          </a:p>
        </p:txBody>
      </p:sp>
      <p:grpSp>
        <p:nvGrpSpPr>
          <p:cNvPr id="13" name="Group 12">
            <a:extLst>
              <a:ext uri="{FF2B5EF4-FFF2-40B4-BE49-F238E27FC236}">
                <a16:creationId xmlns:a16="http://schemas.microsoft.com/office/drawing/2014/main" id="{82BCDCA2-1791-0ACA-6516-CAA5259D695B}"/>
              </a:ext>
            </a:extLst>
          </p:cNvPr>
          <p:cNvGrpSpPr/>
          <p:nvPr/>
        </p:nvGrpSpPr>
        <p:grpSpPr>
          <a:xfrm>
            <a:off x="4270299" y="1177734"/>
            <a:ext cx="2735716" cy="2362994"/>
            <a:chOff x="4444999" y="1188200"/>
            <a:chExt cx="2735716" cy="2362994"/>
          </a:xfrm>
        </p:grpSpPr>
        <p:pic>
          <p:nvPicPr>
            <p:cNvPr id="11" name="Picture 10" descr="A piece of metal on a table&#10;&#10;Description automatically generated">
              <a:extLst>
                <a:ext uri="{FF2B5EF4-FFF2-40B4-BE49-F238E27FC236}">
                  <a16:creationId xmlns:a16="http://schemas.microsoft.com/office/drawing/2014/main" id="{BE4FEB74-91F4-947A-DC1C-8E180A5A22EC}"/>
                </a:ext>
              </a:extLst>
            </p:cNvPr>
            <p:cNvPicPr>
              <a:picLocks noChangeAspect="1"/>
            </p:cNvPicPr>
            <p:nvPr/>
          </p:nvPicPr>
          <p:blipFill>
            <a:blip r:embed="rId2"/>
            <a:stretch>
              <a:fillRect/>
            </a:stretch>
          </p:blipFill>
          <p:spPr>
            <a:xfrm>
              <a:off x="4444999" y="1188200"/>
              <a:ext cx="2735716" cy="1901401"/>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FB0EC6DF-5BB1-4C15-E46F-1C1F479E9BC1}"/>
                </a:ext>
              </a:extLst>
            </p:cNvPr>
            <p:cNvSpPr txBox="1"/>
            <p:nvPr/>
          </p:nvSpPr>
          <p:spPr>
            <a:xfrm>
              <a:off x="4809557" y="3151084"/>
              <a:ext cx="2006600" cy="400110"/>
            </a:xfrm>
            <a:prstGeom prst="rect">
              <a:avLst/>
            </a:prstGeom>
            <a:noFill/>
          </p:spPr>
          <p:txBody>
            <a:bodyPr wrap="square" rtlCol="0">
              <a:spAutoFit/>
            </a:bodyPr>
            <a:lstStyle/>
            <a:p>
              <a:pPr algn="ctr"/>
              <a:r>
                <a:rPr lang="en-US" sz="2000"/>
                <a:t>Silicon</a:t>
              </a:r>
            </a:p>
          </p:txBody>
        </p:sp>
      </p:grpSp>
      <p:grpSp>
        <p:nvGrpSpPr>
          <p:cNvPr id="15" name="Group 14">
            <a:extLst>
              <a:ext uri="{FF2B5EF4-FFF2-40B4-BE49-F238E27FC236}">
                <a16:creationId xmlns:a16="http://schemas.microsoft.com/office/drawing/2014/main" id="{0028E277-93BC-DE5D-FC90-F53809B87513}"/>
              </a:ext>
            </a:extLst>
          </p:cNvPr>
          <p:cNvGrpSpPr/>
          <p:nvPr/>
        </p:nvGrpSpPr>
        <p:grpSpPr>
          <a:xfrm>
            <a:off x="6377464" y="2104422"/>
            <a:ext cx="2493433" cy="2823810"/>
            <a:chOff x="6650566" y="2173236"/>
            <a:chExt cx="2493433" cy="2823810"/>
          </a:xfrm>
        </p:grpSpPr>
        <p:pic>
          <p:nvPicPr>
            <p:cNvPr id="9" name="Picture 8">
              <a:extLst>
                <a:ext uri="{FF2B5EF4-FFF2-40B4-BE49-F238E27FC236}">
                  <a16:creationId xmlns:a16="http://schemas.microsoft.com/office/drawing/2014/main" id="{C66F9DA7-B5DA-1406-01E6-39CE08A23B25}"/>
                </a:ext>
              </a:extLst>
            </p:cNvPr>
            <p:cNvPicPr>
              <a:picLocks noChangeAspect="1"/>
            </p:cNvPicPr>
            <p:nvPr/>
          </p:nvPicPr>
          <p:blipFill>
            <a:blip r:embed="rId3"/>
            <a:srcRect t="12494" b="12494"/>
            <a:stretch/>
          </p:blipFill>
          <p:spPr>
            <a:xfrm>
              <a:off x="6650566" y="2173236"/>
              <a:ext cx="2493433" cy="2493433"/>
            </a:xfrm>
            <a:prstGeom prst="ellipse">
              <a:avLst/>
            </a:prstGeom>
          </p:spPr>
        </p:pic>
        <p:sp>
          <p:nvSpPr>
            <p:cNvPr id="14" name="TextBox 13">
              <a:extLst>
                <a:ext uri="{FF2B5EF4-FFF2-40B4-BE49-F238E27FC236}">
                  <a16:creationId xmlns:a16="http://schemas.microsoft.com/office/drawing/2014/main" id="{454B6613-ACC9-FC31-C531-F21AD6BB89CF}"/>
                </a:ext>
              </a:extLst>
            </p:cNvPr>
            <p:cNvSpPr txBox="1"/>
            <p:nvPr/>
          </p:nvSpPr>
          <p:spPr>
            <a:xfrm>
              <a:off x="6893983" y="4596936"/>
              <a:ext cx="2006600" cy="400110"/>
            </a:xfrm>
            <a:prstGeom prst="rect">
              <a:avLst/>
            </a:prstGeom>
            <a:noFill/>
          </p:spPr>
          <p:txBody>
            <a:bodyPr wrap="square" rtlCol="0">
              <a:spAutoFit/>
            </a:bodyPr>
            <a:lstStyle/>
            <a:p>
              <a:pPr algn="ctr"/>
              <a:r>
                <a:rPr lang="en-US" sz="2000"/>
                <a:t>Than chì</a:t>
              </a:r>
            </a:p>
          </p:txBody>
        </p:sp>
      </p:grpSp>
    </p:spTree>
    <p:extLst>
      <p:ext uri="{BB962C8B-B14F-4D97-AF65-F5344CB8AC3E}">
        <p14:creationId xmlns:p14="http://schemas.microsoft.com/office/powerpoint/2010/main" val="2305120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par>
                          <p:cTn id="14" fill="hold">
                            <p:stCondLst>
                              <p:cond delay="500"/>
                            </p:stCondLst>
                            <p:childTnLst>
                              <p:par>
                                <p:cTn id="15" presetID="16" presetClass="entr" presetSubtype="21"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par>
                          <p:cTn id="18" fill="hold">
                            <p:stCondLst>
                              <p:cond delay="1000"/>
                            </p:stCondLst>
                            <p:childTnLst>
                              <p:par>
                                <p:cTn id="19" presetID="16" presetClass="entr" presetSubtype="21"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par>
                          <p:cTn id="22" fill="hold">
                            <p:stCondLst>
                              <p:cond delay="1500"/>
                            </p:stCondLst>
                            <p:childTnLst>
                              <p:par>
                                <p:cTn id="23" presetID="16" presetClass="entr" presetSubtype="21"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randombar(horizontal)">
                                      <p:cBhvr>
                                        <p:cTn id="30" dur="500"/>
                                        <p:tgtEl>
                                          <p:spTgt spid="13"/>
                                        </p:tgtEl>
                                      </p:cBhvr>
                                    </p:animEffect>
                                  </p:childTnLst>
                                </p:cTn>
                              </p:par>
                              <p:par>
                                <p:cTn id="31" presetID="14" presetClass="entr" presetSubtype="1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randombar(horizontal)">
                                      <p:cBhvr>
                                        <p:cTn id="3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FCE00818-86E2-43EE-21F2-FDB8CF9A43C5}"/>
              </a:ext>
            </a:extLst>
          </p:cNvPr>
          <p:cNvSpPr/>
          <p:nvPr/>
        </p:nvSpPr>
        <p:spPr>
          <a:xfrm>
            <a:off x="2605668" y="346509"/>
            <a:ext cx="3932663" cy="602762"/>
          </a:xfrm>
          <a:prstGeom prst="round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accent5"/>
                </a:solidFill>
              </a:rPr>
              <a:t>KẾT LUẬN CHUNG</a:t>
            </a:r>
          </a:p>
        </p:txBody>
      </p:sp>
      <p:sp>
        <p:nvSpPr>
          <p:cNvPr id="4" name="Arrow: Pentagon 3">
            <a:extLst>
              <a:ext uri="{FF2B5EF4-FFF2-40B4-BE49-F238E27FC236}">
                <a16:creationId xmlns:a16="http://schemas.microsoft.com/office/drawing/2014/main" id="{F79BC1FA-14D9-594A-391F-47AC98E8C307}"/>
              </a:ext>
            </a:extLst>
          </p:cNvPr>
          <p:cNvSpPr/>
          <p:nvPr/>
        </p:nvSpPr>
        <p:spPr>
          <a:xfrm>
            <a:off x="0" y="1181850"/>
            <a:ext cx="5816600" cy="548725"/>
          </a:xfrm>
          <a:prstGeom prst="homePlat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US" sz="2400" b="1">
                <a:solidFill>
                  <a:srgbClr val="FFFFFF"/>
                </a:solidFill>
              </a:rPr>
              <a:t>b. Nhiệt độ nóng chảy, nhiệt độ sôi</a:t>
            </a:r>
          </a:p>
        </p:txBody>
      </p:sp>
      <p:sp>
        <p:nvSpPr>
          <p:cNvPr id="5" name="Rectangle: Rounded Corners 4">
            <a:extLst>
              <a:ext uri="{FF2B5EF4-FFF2-40B4-BE49-F238E27FC236}">
                <a16:creationId xmlns:a16="http://schemas.microsoft.com/office/drawing/2014/main" id="{EFB67500-AE21-7BD5-CA57-E16D42F8C07B}"/>
              </a:ext>
            </a:extLst>
          </p:cNvPr>
          <p:cNvSpPr/>
          <p:nvPr/>
        </p:nvSpPr>
        <p:spPr>
          <a:xfrm>
            <a:off x="309917" y="1996263"/>
            <a:ext cx="4140198" cy="1065755"/>
          </a:xfrm>
          <a:prstGeom prst="roundRect">
            <a:avLst>
              <a:gd name="adj" fmla="val 4836"/>
            </a:avLst>
          </a:prstGeom>
          <a:solidFill>
            <a:schemeClr val="accent6"/>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spcAft>
                <a:spcPts val="800"/>
              </a:spcAft>
              <a:defRPr/>
            </a:pPr>
            <a:r>
              <a:rPr lang="en-US" sz="1800" dirty="0" smtClean="0">
                <a:solidFill>
                  <a:srgbClr val="000000"/>
                </a:solidFill>
                <a:ea typeface="Calibri" panose="020F0502020204030204" pitchFamily="34" charset="0"/>
              </a:rPr>
              <a:t>Phi </a:t>
            </a:r>
            <a:r>
              <a:rPr lang="en-US" sz="1800" dirty="0" err="1" smtClean="0">
                <a:solidFill>
                  <a:srgbClr val="000000"/>
                </a:solidFill>
                <a:ea typeface="Calibri" panose="020F0502020204030204" pitchFamily="34" charset="0"/>
              </a:rPr>
              <a:t>kim</a:t>
            </a:r>
            <a:r>
              <a:rPr lang="en-US" sz="1800" dirty="0" smtClean="0">
                <a:solidFill>
                  <a:srgbClr val="000000"/>
                </a:solidFill>
                <a:ea typeface="Calibri" panose="020F0502020204030204" pitchFamily="34" charset="0"/>
              </a:rPr>
              <a:t> c</a:t>
            </a:r>
            <a:r>
              <a:rPr lang="vi-VN" sz="1800" dirty="0" smtClean="0">
                <a:solidFill>
                  <a:srgbClr val="000000"/>
                </a:solidFill>
                <a:ea typeface="Calibri" panose="020F0502020204030204" pitchFamily="34" charset="0"/>
              </a:rPr>
              <a:t>ó </a:t>
            </a:r>
            <a:r>
              <a:rPr lang="vi-VN" sz="1800" dirty="0">
                <a:solidFill>
                  <a:srgbClr val="000000"/>
                </a:solidFill>
                <a:ea typeface="Calibri" panose="020F0502020204030204" pitchFamily="34" charset="0"/>
              </a:rPr>
              <a:t>nhiệt độ nóng chảy, nhiệt độ sôi thấp hơn kim loại.</a:t>
            </a:r>
            <a:endParaRPr kumimoji="0" lang="en-US" sz="1800" b="0" i="0" u="none" strike="noStrike" kern="0" cap="none" spc="0" normalizeH="0" baseline="0" noProof="0" dirty="0">
              <a:ln>
                <a:noFill/>
              </a:ln>
              <a:solidFill>
                <a:srgbClr val="000000"/>
              </a:solidFill>
              <a:effectLst/>
              <a:uLnTx/>
              <a:uFillTx/>
              <a:latin typeface="Arial"/>
              <a:ea typeface="Calibri" panose="020F0502020204030204" pitchFamily="34" charset="0"/>
              <a:cs typeface="+mn-cs"/>
              <a:sym typeface="Arial"/>
            </a:endParaRPr>
          </a:p>
        </p:txBody>
      </p:sp>
      <p:sp>
        <p:nvSpPr>
          <p:cNvPr id="6" name="Rectangle: Rounded Corners 5">
            <a:extLst>
              <a:ext uri="{FF2B5EF4-FFF2-40B4-BE49-F238E27FC236}">
                <a16:creationId xmlns:a16="http://schemas.microsoft.com/office/drawing/2014/main" id="{3EB9CF78-780A-59D9-6133-86016F173453}"/>
              </a:ext>
            </a:extLst>
          </p:cNvPr>
          <p:cNvSpPr/>
          <p:nvPr/>
        </p:nvSpPr>
        <p:spPr>
          <a:xfrm>
            <a:off x="309916" y="3194131"/>
            <a:ext cx="4140199" cy="1297888"/>
          </a:xfrm>
          <a:prstGeom prst="roundRect">
            <a:avLst>
              <a:gd name="adj" fmla="val 4836"/>
            </a:avLst>
          </a:prstGeom>
          <a:solidFill>
            <a:schemeClr val="accent6"/>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spcAft>
                <a:spcPts val="800"/>
              </a:spcAft>
              <a:defRPr/>
            </a:pPr>
            <a:r>
              <a:rPr lang="vi-VN" sz="1800">
                <a:solidFill>
                  <a:srgbClr val="000000"/>
                </a:solidFill>
                <a:ea typeface="Calibri" panose="020F0502020204030204" pitchFamily="34" charset="0"/>
              </a:rPr>
              <a:t>Ở nhiệt độ thường: </a:t>
            </a:r>
          </a:p>
          <a:p>
            <a:pPr lvl="0" algn="just">
              <a:spcAft>
                <a:spcPts val="800"/>
              </a:spcAft>
              <a:defRPr/>
            </a:pPr>
            <a:r>
              <a:rPr lang="vi-VN" sz="1800">
                <a:solidFill>
                  <a:srgbClr val="000000"/>
                </a:solidFill>
                <a:ea typeface="Calibri" panose="020F0502020204030204" pitchFamily="34" charset="0"/>
              </a:rPr>
              <a:t>+ Kim loại: hầu hết ở thể rắn (trừ Hg).</a:t>
            </a:r>
          </a:p>
          <a:p>
            <a:pPr lvl="0" algn="just">
              <a:spcAft>
                <a:spcPts val="800"/>
              </a:spcAft>
              <a:defRPr/>
            </a:pPr>
            <a:r>
              <a:rPr lang="vi-VN" sz="1800">
                <a:solidFill>
                  <a:srgbClr val="000000"/>
                </a:solidFill>
                <a:ea typeface="Calibri" panose="020F0502020204030204" pitchFamily="34" charset="0"/>
              </a:rPr>
              <a:t>+ Phi kim: tồn tại ở cả 3 thể.</a:t>
            </a:r>
          </a:p>
        </p:txBody>
      </p:sp>
      <p:grpSp>
        <p:nvGrpSpPr>
          <p:cNvPr id="13" name="Group 12">
            <a:extLst>
              <a:ext uri="{FF2B5EF4-FFF2-40B4-BE49-F238E27FC236}">
                <a16:creationId xmlns:a16="http://schemas.microsoft.com/office/drawing/2014/main" id="{82BCDCA2-1791-0ACA-6516-CAA5259D695B}"/>
              </a:ext>
            </a:extLst>
          </p:cNvPr>
          <p:cNvGrpSpPr/>
          <p:nvPr/>
        </p:nvGrpSpPr>
        <p:grpSpPr>
          <a:xfrm>
            <a:off x="4622799" y="1826404"/>
            <a:ext cx="2226734" cy="2764116"/>
            <a:chOff x="4373911" y="1134413"/>
            <a:chExt cx="2226734" cy="2764116"/>
          </a:xfrm>
        </p:grpSpPr>
        <p:pic>
          <p:nvPicPr>
            <p:cNvPr id="11" name="Picture 10">
              <a:extLst>
                <a:ext uri="{FF2B5EF4-FFF2-40B4-BE49-F238E27FC236}">
                  <a16:creationId xmlns:a16="http://schemas.microsoft.com/office/drawing/2014/main" id="{BE4FEB74-91F4-947A-DC1C-8E180A5A22EC}"/>
                </a:ext>
              </a:extLst>
            </p:cNvPr>
            <p:cNvPicPr>
              <a:picLocks noChangeAspect="1"/>
            </p:cNvPicPr>
            <p:nvPr/>
          </p:nvPicPr>
          <p:blipFill>
            <a:blip r:embed="rId2"/>
            <a:srcRect/>
            <a:stretch/>
          </p:blipFill>
          <p:spPr>
            <a:xfrm>
              <a:off x="4373911" y="1134413"/>
              <a:ext cx="2226734" cy="2274053"/>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FB0EC6DF-5BB1-4C15-E46F-1C1F479E9BC1}"/>
                </a:ext>
              </a:extLst>
            </p:cNvPr>
            <p:cNvSpPr txBox="1"/>
            <p:nvPr/>
          </p:nvSpPr>
          <p:spPr>
            <a:xfrm>
              <a:off x="4483978" y="3498419"/>
              <a:ext cx="2006600" cy="400110"/>
            </a:xfrm>
            <a:prstGeom prst="rect">
              <a:avLst/>
            </a:prstGeom>
            <a:noFill/>
          </p:spPr>
          <p:txBody>
            <a:bodyPr wrap="square" rtlCol="0">
              <a:spAutoFit/>
            </a:bodyPr>
            <a:lstStyle/>
            <a:p>
              <a:pPr algn="ctr"/>
              <a:r>
                <a:rPr lang="en-US" sz="2000"/>
                <a:t>Khí Nitơ</a:t>
              </a:r>
            </a:p>
          </p:txBody>
        </p:sp>
      </p:grpSp>
      <p:grpSp>
        <p:nvGrpSpPr>
          <p:cNvPr id="15" name="Group 14">
            <a:extLst>
              <a:ext uri="{FF2B5EF4-FFF2-40B4-BE49-F238E27FC236}">
                <a16:creationId xmlns:a16="http://schemas.microsoft.com/office/drawing/2014/main" id="{0028E277-93BC-DE5D-FC90-F53809B87513}"/>
              </a:ext>
            </a:extLst>
          </p:cNvPr>
          <p:cNvGrpSpPr/>
          <p:nvPr/>
        </p:nvGrpSpPr>
        <p:grpSpPr>
          <a:xfrm>
            <a:off x="6484635" y="2600740"/>
            <a:ext cx="2493433" cy="2254129"/>
            <a:chOff x="6650566" y="2742917"/>
            <a:chExt cx="2493433" cy="2254129"/>
          </a:xfrm>
        </p:grpSpPr>
        <p:pic>
          <p:nvPicPr>
            <p:cNvPr id="9" name="Picture 8">
              <a:extLst>
                <a:ext uri="{FF2B5EF4-FFF2-40B4-BE49-F238E27FC236}">
                  <a16:creationId xmlns:a16="http://schemas.microsoft.com/office/drawing/2014/main" id="{C66F9DA7-B5DA-1406-01E6-39CE08A23B25}"/>
                </a:ext>
              </a:extLst>
            </p:cNvPr>
            <p:cNvPicPr>
              <a:picLocks noChangeAspect="1"/>
            </p:cNvPicPr>
            <p:nvPr/>
          </p:nvPicPr>
          <p:blipFill>
            <a:blip r:embed="rId3"/>
            <a:srcRect/>
            <a:stretch/>
          </p:blipFill>
          <p:spPr>
            <a:xfrm>
              <a:off x="6650566" y="2742917"/>
              <a:ext cx="2493433" cy="1870398"/>
            </a:xfrm>
            <a:prstGeom prst="ellipse">
              <a:avLst/>
            </a:prstGeom>
          </p:spPr>
        </p:pic>
        <p:sp>
          <p:nvSpPr>
            <p:cNvPr id="14" name="TextBox 13">
              <a:extLst>
                <a:ext uri="{FF2B5EF4-FFF2-40B4-BE49-F238E27FC236}">
                  <a16:creationId xmlns:a16="http://schemas.microsoft.com/office/drawing/2014/main" id="{454B6613-ACC9-FC31-C531-F21AD6BB89CF}"/>
                </a:ext>
              </a:extLst>
            </p:cNvPr>
            <p:cNvSpPr txBox="1"/>
            <p:nvPr/>
          </p:nvSpPr>
          <p:spPr>
            <a:xfrm>
              <a:off x="6893983" y="4596936"/>
              <a:ext cx="2006600" cy="400110"/>
            </a:xfrm>
            <a:prstGeom prst="rect">
              <a:avLst/>
            </a:prstGeom>
            <a:noFill/>
          </p:spPr>
          <p:txBody>
            <a:bodyPr wrap="square" rtlCol="0">
              <a:spAutoFit/>
            </a:bodyPr>
            <a:lstStyle/>
            <a:p>
              <a:pPr algn="ctr"/>
              <a:r>
                <a:rPr lang="en-US" sz="2000"/>
                <a:t>Lưu huỳnh</a:t>
              </a:r>
            </a:p>
          </p:txBody>
        </p:sp>
      </p:grpSp>
    </p:spTree>
    <p:extLst>
      <p:ext uri="{BB962C8B-B14F-4D97-AF65-F5344CB8AC3E}">
        <p14:creationId xmlns:p14="http://schemas.microsoft.com/office/powerpoint/2010/main" val="145886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randombar(horizontal)">
                                      <p:cBhvr>
                                        <p:cTn id="20" dur="500"/>
                                        <p:tgtEl>
                                          <p:spTgt spid="13"/>
                                        </p:tgtEl>
                                      </p:cBhvr>
                                    </p:animEffect>
                                  </p:childTnLst>
                                </p:cTn>
                              </p:par>
                              <p:par>
                                <p:cTn id="21" presetID="14" presetClass="entr" presetSubtype="1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FCE00818-86E2-43EE-21F2-FDB8CF9A43C5}"/>
              </a:ext>
            </a:extLst>
          </p:cNvPr>
          <p:cNvSpPr/>
          <p:nvPr/>
        </p:nvSpPr>
        <p:spPr>
          <a:xfrm>
            <a:off x="2605668" y="346509"/>
            <a:ext cx="3932663" cy="602762"/>
          </a:xfrm>
          <a:prstGeom prst="round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accent5"/>
                </a:solidFill>
              </a:rPr>
              <a:t>KẾT LUẬN CHUNG</a:t>
            </a:r>
          </a:p>
        </p:txBody>
      </p:sp>
      <p:sp>
        <p:nvSpPr>
          <p:cNvPr id="4" name="Arrow: Pentagon 3">
            <a:extLst>
              <a:ext uri="{FF2B5EF4-FFF2-40B4-BE49-F238E27FC236}">
                <a16:creationId xmlns:a16="http://schemas.microsoft.com/office/drawing/2014/main" id="{F79BC1FA-14D9-594A-391F-47AC98E8C307}"/>
              </a:ext>
            </a:extLst>
          </p:cNvPr>
          <p:cNvSpPr/>
          <p:nvPr/>
        </p:nvSpPr>
        <p:spPr>
          <a:xfrm>
            <a:off x="0" y="1181850"/>
            <a:ext cx="3454400" cy="548725"/>
          </a:xfrm>
          <a:prstGeom prst="homePlat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vi-VN" sz="2400" b="1">
                <a:solidFill>
                  <a:srgbClr val="FFFFFF"/>
                </a:solidFill>
              </a:rPr>
              <a:t>c. Khối lượng riêng</a:t>
            </a:r>
          </a:p>
        </p:txBody>
      </p:sp>
      <p:sp>
        <p:nvSpPr>
          <p:cNvPr id="5" name="Rectangle: Rounded Corners 4">
            <a:extLst>
              <a:ext uri="{FF2B5EF4-FFF2-40B4-BE49-F238E27FC236}">
                <a16:creationId xmlns:a16="http://schemas.microsoft.com/office/drawing/2014/main" id="{EFB67500-AE21-7BD5-CA57-E16D42F8C07B}"/>
              </a:ext>
            </a:extLst>
          </p:cNvPr>
          <p:cNvSpPr/>
          <p:nvPr/>
        </p:nvSpPr>
        <p:spPr>
          <a:xfrm>
            <a:off x="3645784" y="1181850"/>
            <a:ext cx="4939416" cy="548725"/>
          </a:xfrm>
          <a:prstGeom prst="roundRect">
            <a:avLst>
              <a:gd name="adj" fmla="val 4836"/>
            </a:avLst>
          </a:prstGeom>
          <a:solidFill>
            <a:schemeClr val="accent6"/>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spcAft>
                <a:spcPts val="800"/>
              </a:spcAft>
              <a:defRPr/>
            </a:pPr>
            <a:r>
              <a:rPr lang="vi-VN" sz="1800">
                <a:solidFill>
                  <a:srgbClr val="000000"/>
                </a:solidFill>
                <a:ea typeface="Calibri" panose="020F0502020204030204" pitchFamily="34" charset="0"/>
              </a:rPr>
              <a:t>Phi kim có khối lượng riêng nhỏ hơn kim loại.</a:t>
            </a:r>
            <a:endParaRPr kumimoji="0" lang="en-US" sz="1800" b="0" i="0" u="none" strike="noStrike" kern="0" cap="none" spc="0" normalizeH="0" baseline="0" noProof="0">
              <a:ln>
                <a:noFill/>
              </a:ln>
              <a:solidFill>
                <a:srgbClr val="000000"/>
              </a:solidFill>
              <a:effectLst/>
              <a:uLnTx/>
              <a:uFillTx/>
              <a:latin typeface="Arial"/>
              <a:ea typeface="Calibri" panose="020F0502020204030204" pitchFamily="34" charset="0"/>
              <a:cs typeface="+mn-cs"/>
              <a:sym typeface="Arial"/>
            </a:endParaRPr>
          </a:p>
        </p:txBody>
      </p:sp>
      <p:sp>
        <p:nvSpPr>
          <p:cNvPr id="2" name="Freeform 2">
            <a:extLst>
              <a:ext uri="{FF2B5EF4-FFF2-40B4-BE49-F238E27FC236}">
                <a16:creationId xmlns:a16="http://schemas.microsoft.com/office/drawing/2014/main" id="{D72A28C5-4F78-EFF4-0FB5-CC0B4563B70F}"/>
              </a:ext>
            </a:extLst>
          </p:cNvPr>
          <p:cNvSpPr/>
          <p:nvPr/>
        </p:nvSpPr>
        <p:spPr>
          <a:xfrm>
            <a:off x="3086986" y="1963154"/>
            <a:ext cx="1371600" cy="1554480"/>
          </a:xfrm>
          <a:custGeom>
            <a:avLst/>
            <a:gdLst/>
            <a:ahLst/>
            <a:cxnLst/>
            <a:rect l="l" t="t" r="r" b="b"/>
            <a:pathLst>
              <a:path w="2463432" h="2787476">
                <a:moveTo>
                  <a:pt x="0" y="0"/>
                </a:moveTo>
                <a:lnTo>
                  <a:pt x="2463432" y="0"/>
                </a:lnTo>
                <a:lnTo>
                  <a:pt x="2463432" y="2787475"/>
                </a:lnTo>
                <a:lnTo>
                  <a:pt x="0" y="278747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7" name="Freeform 8">
            <a:extLst>
              <a:ext uri="{FF2B5EF4-FFF2-40B4-BE49-F238E27FC236}">
                <a16:creationId xmlns:a16="http://schemas.microsoft.com/office/drawing/2014/main" id="{9A714F6E-9B2A-9C81-87B8-5A1FD51183B5}"/>
              </a:ext>
            </a:extLst>
          </p:cNvPr>
          <p:cNvSpPr/>
          <p:nvPr/>
        </p:nvSpPr>
        <p:spPr>
          <a:xfrm>
            <a:off x="145722" y="1963154"/>
            <a:ext cx="1371600" cy="1554480"/>
          </a:xfrm>
          <a:custGeom>
            <a:avLst/>
            <a:gdLst/>
            <a:ahLst/>
            <a:cxnLst/>
            <a:rect l="l" t="t" r="r" b="b"/>
            <a:pathLst>
              <a:path w="2472723" h="2787476">
                <a:moveTo>
                  <a:pt x="0" y="0"/>
                </a:moveTo>
                <a:lnTo>
                  <a:pt x="2472723" y="0"/>
                </a:lnTo>
                <a:lnTo>
                  <a:pt x="2472723" y="2787475"/>
                </a:lnTo>
                <a:lnTo>
                  <a:pt x="0" y="278747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8" name="Freeform 9">
            <a:extLst>
              <a:ext uri="{FF2B5EF4-FFF2-40B4-BE49-F238E27FC236}">
                <a16:creationId xmlns:a16="http://schemas.microsoft.com/office/drawing/2014/main" id="{4C42C097-D0D5-BF8A-B8E4-9DE91DD9D01B}"/>
              </a:ext>
            </a:extLst>
          </p:cNvPr>
          <p:cNvSpPr/>
          <p:nvPr/>
        </p:nvSpPr>
        <p:spPr>
          <a:xfrm>
            <a:off x="4557618" y="1963154"/>
            <a:ext cx="1371600" cy="1554480"/>
          </a:xfrm>
          <a:custGeom>
            <a:avLst/>
            <a:gdLst/>
            <a:ahLst/>
            <a:cxnLst/>
            <a:rect l="l" t="t" r="r" b="b"/>
            <a:pathLst>
              <a:path w="2473885" h="2787476">
                <a:moveTo>
                  <a:pt x="0" y="0"/>
                </a:moveTo>
                <a:lnTo>
                  <a:pt x="2473885" y="0"/>
                </a:lnTo>
                <a:lnTo>
                  <a:pt x="2473885" y="2787475"/>
                </a:lnTo>
                <a:lnTo>
                  <a:pt x="0" y="278747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0" name="Freeform 13">
            <a:extLst>
              <a:ext uri="{FF2B5EF4-FFF2-40B4-BE49-F238E27FC236}">
                <a16:creationId xmlns:a16="http://schemas.microsoft.com/office/drawing/2014/main" id="{8C07EE69-EC11-3F56-FDD2-FF995F961F55}"/>
              </a:ext>
            </a:extLst>
          </p:cNvPr>
          <p:cNvSpPr/>
          <p:nvPr/>
        </p:nvSpPr>
        <p:spPr>
          <a:xfrm>
            <a:off x="1616354" y="1963154"/>
            <a:ext cx="1371600" cy="1554480"/>
          </a:xfrm>
          <a:custGeom>
            <a:avLst/>
            <a:gdLst/>
            <a:ahLst/>
            <a:cxnLst/>
            <a:rect l="l" t="t" r="r" b="b"/>
            <a:pathLst>
              <a:path w="2462270" h="2787476">
                <a:moveTo>
                  <a:pt x="0" y="0"/>
                </a:moveTo>
                <a:lnTo>
                  <a:pt x="2462270" y="0"/>
                </a:lnTo>
                <a:lnTo>
                  <a:pt x="2462270" y="2787475"/>
                </a:lnTo>
                <a:lnTo>
                  <a:pt x="0" y="278747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6" name="Freeform 14">
            <a:extLst>
              <a:ext uri="{FF2B5EF4-FFF2-40B4-BE49-F238E27FC236}">
                <a16:creationId xmlns:a16="http://schemas.microsoft.com/office/drawing/2014/main" id="{120FBF70-4218-A36E-BBEB-5E37E75FEA65}"/>
              </a:ext>
            </a:extLst>
          </p:cNvPr>
          <p:cNvSpPr/>
          <p:nvPr/>
        </p:nvSpPr>
        <p:spPr>
          <a:xfrm>
            <a:off x="6028250" y="1963154"/>
            <a:ext cx="1371600" cy="1554480"/>
          </a:xfrm>
          <a:custGeom>
            <a:avLst/>
            <a:gdLst/>
            <a:ahLst/>
            <a:cxnLst/>
            <a:rect l="l" t="t" r="r" b="b"/>
            <a:pathLst>
              <a:path w="2472723" h="2774444">
                <a:moveTo>
                  <a:pt x="0" y="0"/>
                </a:moveTo>
                <a:lnTo>
                  <a:pt x="2472723" y="0"/>
                </a:lnTo>
                <a:lnTo>
                  <a:pt x="2472723" y="2774444"/>
                </a:lnTo>
                <a:lnTo>
                  <a:pt x="0" y="277444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7" name="Freeform 17">
            <a:extLst>
              <a:ext uri="{FF2B5EF4-FFF2-40B4-BE49-F238E27FC236}">
                <a16:creationId xmlns:a16="http://schemas.microsoft.com/office/drawing/2014/main" id="{C9165924-DB0F-37DF-1B85-9EE4EEBFE736}"/>
              </a:ext>
            </a:extLst>
          </p:cNvPr>
          <p:cNvSpPr/>
          <p:nvPr/>
        </p:nvSpPr>
        <p:spPr>
          <a:xfrm>
            <a:off x="7498882" y="1963154"/>
            <a:ext cx="1371600" cy="1554480"/>
          </a:xfrm>
          <a:custGeom>
            <a:avLst/>
            <a:gdLst/>
            <a:ahLst/>
            <a:cxnLst/>
            <a:rect l="l" t="t" r="r" b="b"/>
            <a:pathLst>
              <a:path w="2443540" h="2753285">
                <a:moveTo>
                  <a:pt x="0" y="0"/>
                </a:moveTo>
                <a:lnTo>
                  <a:pt x="2443541" y="0"/>
                </a:lnTo>
                <a:lnTo>
                  <a:pt x="2443541" y="2753285"/>
                </a:lnTo>
                <a:lnTo>
                  <a:pt x="0" y="275328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pic>
        <p:nvPicPr>
          <p:cNvPr id="20" name="Picture 19" descr="A person pouring liquid into a pot&#10;&#10;Description automatically generated">
            <a:extLst>
              <a:ext uri="{FF2B5EF4-FFF2-40B4-BE49-F238E27FC236}">
                <a16:creationId xmlns:a16="http://schemas.microsoft.com/office/drawing/2014/main" id="{1AC544C3-8157-90A3-C751-95170F3E9391}"/>
              </a:ext>
            </a:extLst>
          </p:cNvPr>
          <p:cNvPicPr>
            <a:picLocks noChangeAspect="1"/>
          </p:cNvPicPr>
          <p:nvPr/>
        </p:nvPicPr>
        <p:blipFill>
          <a:blip r:embed="rId14"/>
          <a:stretch>
            <a:fillRect/>
          </a:stretch>
        </p:blipFill>
        <p:spPr>
          <a:xfrm>
            <a:off x="533288" y="3651654"/>
            <a:ext cx="1968067" cy="1314669"/>
          </a:xfrm>
          <a:prstGeom prst="ellipse">
            <a:avLst/>
          </a:prstGeom>
        </p:spPr>
      </p:pic>
      <p:pic>
        <p:nvPicPr>
          <p:cNvPr id="21" name="Picture 20">
            <a:extLst>
              <a:ext uri="{FF2B5EF4-FFF2-40B4-BE49-F238E27FC236}">
                <a16:creationId xmlns:a16="http://schemas.microsoft.com/office/drawing/2014/main" id="{5F15D430-0E91-EB61-5F3E-A9FC366B64F5}"/>
              </a:ext>
            </a:extLst>
          </p:cNvPr>
          <p:cNvPicPr>
            <a:picLocks noChangeAspect="1"/>
          </p:cNvPicPr>
          <p:nvPr/>
        </p:nvPicPr>
        <p:blipFill>
          <a:blip r:embed="rId15"/>
          <a:srcRect t="519" b="519"/>
          <a:stretch/>
        </p:blipFill>
        <p:spPr>
          <a:xfrm>
            <a:off x="2661750" y="3651654"/>
            <a:ext cx="1968067" cy="1314669"/>
          </a:xfrm>
          <a:prstGeom prst="ellipse">
            <a:avLst/>
          </a:prstGeom>
        </p:spPr>
      </p:pic>
      <p:pic>
        <p:nvPicPr>
          <p:cNvPr id="22" name="Picture 21">
            <a:extLst>
              <a:ext uri="{FF2B5EF4-FFF2-40B4-BE49-F238E27FC236}">
                <a16:creationId xmlns:a16="http://schemas.microsoft.com/office/drawing/2014/main" id="{64FF74FA-0064-F3D9-AB3F-C372423B3C92}"/>
              </a:ext>
            </a:extLst>
          </p:cNvPr>
          <p:cNvPicPr>
            <a:picLocks noChangeAspect="1"/>
          </p:cNvPicPr>
          <p:nvPr/>
        </p:nvPicPr>
        <p:blipFill>
          <a:blip r:embed="rId16"/>
          <a:srcRect t="16600" b="16600"/>
          <a:stretch/>
        </p:blipFill>
        <p:spPr>
          <a:xfrm>
            <a:off x="4790212" y="3651653"/>
            <a:ext cx="1968067" cy="1314669"/>
          </a:xfrm>
          <a:prstGeom prst="ellipse">
            <a:avLst/>
          </a:prstGeom>
        </p:spPr>
      </p:pic>
      <p:pic>
        <p:nvPicPr>
          <p:cNvPr id="23" name="Picture 22">
            <a:extLst>
              <a:ext uri="{FF2B5EF4-FFF2-40B4-BE49-F238E27FC236}">
                <a16:creationId xmlns:a16="http://schemas.microsoft.com/office/drawing/2014/main" id="{C39FC071-F741-8A4C-2FEA-7E39AC7772B5}"/>
              </a:ext>
            </a:extLst>
          </p:cNvPr>
          <p:cNvPicPr>
            <a:picLocks noChangeAspect="1"/>
          </p:cNvPicPr>
          <p:nvPr/>
        </p:nvPicPr>
        <p:blipFill>
          <a:blip r:embed="rId17"/>
          <a:srcRect t="5467" b="5467"/>
          <a:stretch/>
        </p:blipFill>
        <p:spPr>
          <a:xfrm>
            <a:off x="6918674" y="3651652"/>
            <a:ext cx="1968067" cy="1314669"/>
          </a:xfrm>
          <a:prstGeom prst="ellipse">
            <a:avLst/>
          </a:prstGeom>
        </p:spPr>
      </p:pic>
    </p:spTree>
    <p:extLst>
      <p:ext uri="{BB962C8B-B14F-4D97-AF65-F5344CB8AC3E}">
        <p14:creationId xmlns:p14="http://schemas.microsoft.com/office/powerpoint/2010/main" val="704239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randombar(horizontal)">
                                      <p:cBhvr>
                                        <p:cTn id="22" dur="500"/>
                                        <p:tgtEl>
                                          <p:spTgt spid="2"/>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randombar(horizontal)">
                                      <p:cBhvr>
                                        <p:cTn id="25" dur="500"/>
                                        <p:tgtEl>
                                          <p:spTgt spid="8"/>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randombar(horizontal)">
                                      <p:cBhvr>
                                        <p:cTn id="28" dur="500"/>
                                        <p:tgtEl>
                                          <p:spTgt spid="16"/>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randombar(horizontal)">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21" presetClass="entr" presetSubtype="1" fill="hold"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wheel(1)">
                                      <p:cBhvr>
                                        <p:cTn id="36" dur="500"/>
                                        <p:tgtEl>
                                          <p:spTgt spid="20"/>
                                        </p:tgtEl>
                                      </p:cBhvr>
                                    </p:animEffect>
                                  </p:childTnLst>
                                </p:cTn>
                              </p:par>
                              <p:par>
                                <p:cTn id="37" presetID="21" presetClass="entr" presetSubtype="1"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heel(1)">
                                      <p:cBhvr>
                                        <p:cTn id="39" dur="500"/>
                                        <p:tgtEl>
                                          <p:spTgt spid="21"/>
                                        </p:tgtEl>
                                      </p:cBhvr>
                                    </p:animEffect>
                                  </p:childTnLst>
                                </p:cTn>
                              </p:par>
                              <p:par>
                                <p:cTn id="40" presetID="21" presetClass="entr" presetSubtype="1" fill="hold"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wheel(1)">
                                      <p:cBhvr>
                                        <p:cTn id="42" dur="500"/>
                                        <p:tgtEl>
                                          <p:spTgt spid="22"/>
                                        </p:tgtEl>
                                      </p:cBhvr>
                                    </p:animEffect>
                                  </p:childTnLst>
                                </p:cTn>
                              </p:par>
                              <p:par>
                                <p:cTn id="43" presetID="21" presetClass="entr" presetSubtype="1" fill="hold" nodeType="with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wheel(1)">
                                      <p:cBhvr>
                                        <p:cTn id="4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2" grpId="0" animBg="1"/>
      <p:bldP spid="7" grpId="0" animBg="1"/>
      <p:bldP spid="8" grpId="0" animBg="1"/>
      <p:bldP spid="10" grpId="0" animBg="1"/>
      <p:bldP spid="16" grpId="0" animBg="1"/>
      <p:bldP spid="17" grpId="0" animBg="1"/>
    </p:bldLst>
  </p:timing>
</p:sld>
</file>

<file path=ppt/theme/theme1.xml><?xml version="1.0" encoding="utf-8"?>
<a:theme xmlns:a="http://schemas.openxmlformats.org/drawingml/2006/main" name="Biotechnology Institute Training Center by Slidesgo">
  <a:themeElements>
    <a:clrScheme name="Simple Light">
      <a:dk1>
        <a:srgbClr val="000000"/>
      </a:dk1>
      <a:lt1>
        <a:srgbClr val="666666"/>
      </a:lt1>
      <a:dk2>
        <a:srgbClr val="999999"/>
      </a:dk2>
      <a:lt2>
        <a:srgbClr val="B7B7B7"/>
      </a:lt2>
      <a:accent1>
        <a:srgbClr val="D9D9D9"/>
      </a:accent1>
      <a:accent2>
        <a:srgbClr val="F3F3F3"/>
      </a:accent2>
      <a:accent3>
        <a:srgbClr val="9A26E7"/>
      </a:accent3>
      <a:accent4>
        <a:srgbClr val="FFFFFF"/>
      </a:accent4>
      <a:accent5>
        <a:srgbClr val="FFFFFF"/>
      </a:accent5>
      <a:accent6>
        <a:srgbClr val="FFFFFF"/>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892</TotalTime>
  <Words>1428</Words>
  <Application>Microsoft Office PowerPoint</Application>
  <PresentationFormat>On-screen Show (16:9)</PresentationFormat>
  <Paragraphs>202</Paragraphs>
  <Slides>26</Slides>
  <Notes>19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26</vt:i4>
      </vt:variant>
    </vt:vector>
  </HeadingPairs>
  <TitlesOfParts>
    <vt:vector size="35" baseType="lpstr">
      <vt:lpstr>Calibri</vt:lpstr>
      <vt:lpstr>Wingdings</vt:lpstr>
      <vt:lpstr>Arial (Body)</vt:lpstr>
      <vt:lpstr>Michroma</vt:lpstr>
      <vt:lpstr>Nunito</vt:lpstr>
      <vt:lpstr>Lora Medium</vt:lpstr>
      <vt:lpstr>Arial</vt:lpstr>
      <vt:lpstr>Times New Roman</vt:lpstr>
      <vt:lpstr>Biotechnology Institute Training Center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tailieugiaovien.edu.vn</dc:creator>
  <cp:lastModifiedBy>ADMIN</cp:lastModifiedBy>
  <cp:revision>7</cp:revision>
  <dcterms:modified xsi:type="dcterms:W3CDTF">2026-04-03T10:23:35Z</dcterms:modified>
</cp:coreProperties>
</file>