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1"/>
  </p:notesMasterIdLst>
  <p:sldIdLst>
    <p:sldId id="288" r:id="rId3"/>
    <p:sldId id="272" r:id="rId4"/>
    <p:sldId id="278" r:id="rId5"/>
    <p:sldId id="257" r:id="rId6"/>
    <p:sldId id="289" r:id="rId7"/>
    <p:sldId id="281" r:id="rId8"/>
    <p:sldId id="291" r:id="rId9"/>
    <p:sldId id="290" r:id="rId10"/>
    <p:sldId id="271" r:id="rId11"/>
    <p:sldId id="258" r:id="rId12"/>
    <p:sldId id="284" r:id="rId13"/>
    <p:sldId id="301" r:id="rId14"/>
    <p:sldId id="259" r:id="rId15"/>
    <p:sldId id="292" r:id="rId16"/>
    <p:sldId id="282" r:id="rId17"/>
    <p:sldId id="293" r:id="rId18"/>
    <p:sldId id="260" r:id="rId19"/>
    <p:sldId id="295" r:id="rId20"/>
    <p:sldId id="294" r:id="rId21"/>
    <p:sldId id="296" r:id="rId22"/>
    <p:sldId id="261" r:id="rId23"/>
    <p:sldId id="297" r:id="rId24"/>
    <p:sldId id="269" r:id="rId25"/>
    <p:sldId id="302" r:id="rId26"/>
    <p:sldId id="311" r:id="rId27"/>
    <p:sldId id="321" r:id="rId28"/>
    <p:sldId id="312" r:id="rId29"/>
    <p:sldId id="313" r:id="rId30"/>
    <p:sldId id="273" r:id="rId31"/>
    <p:sldId id="274" r:id="rId32"/>
    <p:sldId id="318" r:id="rId33"/>
    <p:sldId id="319" r:id="rId34"/>
    <p:sldId id="320" r:id="rId35"/>
    <p:sldId id="314" r:id="rId36"/>
    <p:sldId id="322" r:id="rId37"/>
    <p:sldId id="323" r:id="rId38"/>
    <p:sldId id="283" r:id="rId39"/>
    <p:sldId id="324" r:id="rId40"/>
    <p:sldId id="285" r:id="rId41"/>
    <p:sldId id="286" r:id="rId42"/>
    <p:sldId id="287" r:id="rId43"/>
    <p:sldId id="325" r:id="rId44"/>
    <p:sldId id="326" r:id="rId45"/>
    <p:sldId id="327" r:id="rId46"/>
    <p:sldId id="328" r:id="rId47"/>
    <p:sldId id="329" r:id="rId48"/>
    <p:sldId id="330" r:id="rId49"/>
    <p:sldId id="33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B29"/>
    <a:srgbClr val="F28624"/>
    <a:srgbClr val="03A6EB"/>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7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t>Các</a:t>
          </a:r>
          <a:r>
            <a:rPr lang="en-US" dirty="0"/>
            <a:t> </a:t>
          </a:r>
          <a:r>
            <a:rPr lang="en-US" dirty="0" err="1"/>
            <a:t>dạng</a:t>
          </a:r>
          <a:r>
            <a:rPr lang="en-US" dirty="0"/>
            <a:t> thức ăn</a:t>
          </a: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dirty="0" err="1"/>
            <a:t>Động</a:t>
          </a:r>
          <a:r>
            <a:rPr lang="en-US" dirty="0"/>
            <a:t> </a:t>
          </a:r>
          <a:r>
            <a:rPr lang="en-US" dirty="0" err="1"/>
            <a:t>vật</a:t>
          </a:r>
          <a:endParaRPr lang="en-US" dirty="0"/>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dirty="0"/>
            <a:t>Thực </a:t>
          </a:r>
          <a:r>
            <a:rPr lang="en-US" dirty="0" err="1"/>
            <a:t>vật</a:t>
          </a:r>
          <a:endParaRPr lang="en-US" dirty="0"/>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dirty="0"/>
            <a:t>Khác</a:t>
          </a:r>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pt>
    <dgm:pt modelId="{9093889F-F67D-4EEB-B21D-A12B6E3FDCDC}" type="pres">
      <dgm:prSet presAssocID="{C1308C4D-649C-4303-B3F6-CDE005FD2ECA}" presName="rootConnector1" presStyleLbl="node1" presStyleIdx="0" presStyleCnt="0"/>
      <dgm:spPr/>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pt>
    <dgm:pt modelId="{7AE03B62-020F-42BB-8159-02309872DF7C}" type="pres">
      <dgm:prSet presAssocID="{7F165EF3-7B42-419D-A022-BF68DB17AE74}" presName="rootConnector" presStyleLbl="node2" presStyleIdx="0" presStyleCnt="3"/>
      <dgm:spPr/>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dgm:presLayoutVars>
          <dgm:chPref val="3"/>
        </dgm:presLayoutVars>
      </dgm:prSet>
      <dgm:spPr/>
    </dgm:pt>
    <dgm:pt modelId="{628E3FEF-7AC8-48EF-BA28-FBA2A8C25696}" type="pres">
      <dgm:prSet presAssocID="{A3D137FC-397D-46F0-85AD-25BB384F19BE}" presName="rootConnector" presStyleLbl="node2" presStyleIdx="1" presStyleCnt="3"/>
      <dgm:spPr/>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pt>
    <dgm:pt modelId="{014F0D6E-D244-405C-9638-271F6BB46A2B}" type="pres">
      <dgm:prSet presAssocID="{619D4B17-9E05-4DEB-AFCC-BB37B738586D}" presName="rootConnector" presStyleLbl="node2" presStyleIdx="2" presStyleCnt="3"/>
      <dgm:spPr/>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AB813F18-C876-40EE-9721-647022A2B9A6}" type="presOf" srcId="{C1308C4D-649C-4303-B3F6-CDE005FD2ECA}" destId="{B560E9CF-3260-49C5-871E-0390498DA9FE}" srcOrd="0" destOrd="0" presId="urn:microsoft.com/office/officeart/2005/8/layout/orgChart1"/>
    <dgm:cxn modelId="{035EF336-51D2-482D-A31F-277A4C8E61DD}" type="presOf" srcId="{6E0295F2-D62E-4105-BDB3-E133180F821E}" destId="{915613D2-162B-4202-9560-42D05042A120}"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91B3E40-E064-4266-BB49-20E9A436CE9B}" type="presOf" srcId="{7F165EF3-7B42-419D-A022-BF68DB17AE74}" destId="{C55948E0-9B5B-4EDA-B207-69BEE04EA8BA}" srcOrd="0"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3538064A-B31A-465E-B446-2771A3E83199}" type="presOf" srcId="{7F165EF3-7B42-419D-A022-BF68DB17AE74}" destId="{7AE03B62-020F-42BB-8159-02309872DF7C}" srcOrd="1"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49E05588-4B5A-4C0B-A234-96B04C87CD94}" srcId="{C1308C4D-649C-4303-B3F6-CDE005FD2ECA}" destId="{7F165EF3-7B42-419D-A022-BF68DB17AE74}" srcOrd="0" destOrd="0" parTransId="{1A099161-D7C0-4500-AD81-6A76BB5B0971}" sibTransId="{191532DE-CF1B-4852-94B0-5DB8ED1E7C74}"/>
    <dgm:cxn modelId="{F05B6896-1900-4AC0-A739-6E076602DEDF}" srcId="{8C1EBEA1-E063-4803-B598-DBC0AD7329D7}" destId="{C1308C4D-649C-4303-B3F6-CDE005FD2ECA}" srcOrd="0" destOrd="0" parTransId="{7349B5D5-3F4A-42E0-B8F4-68B7310A60B3}" sibTransId="{B11C79D4-A78D-47EE-ACAD-0170074F663B}"/>
    <dgm:cxn modelId="{2DD889C7-6F40-42BE-A5A0-FC4BBD370CA5}" type="presOf" srcId="{D07E6719-A887-45EB-A2E3-21752B248C14}" destId="{267F6DFE-22CF-4AC9-909C-AD6288435C5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24A614E7-10F2-41B2-96E1-CA9E67DD6F75}" type="presOf" srcId="{A3D137FC-397D-46F0-85AD-25BB384F19BE}" destId="{096E59C6-427E-4E93-B528-EE99CB612AE0}" srcOrd="0"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FE23EDFC-06DF-43BE-9D15-4487F54D3879}" type="presOf" srcId="{A3D137FC-397D-46F0-85AD-25BB384F19BE}" destId="{628E3FEF-7AC8-48EF-BA28-FBA2A8C25696}" srcOrd="1"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F6DFE-22CF-4AC9-909C-AD6288435C5E}">
      <dsp:nvSpPr>
        <dsp:cNvPr id="0" name=""/>
        <dsp:cNvSpPr/>
      </dsp:nvSpPr>
      <dsp:spPr>
        <a:xfrm>
          <a:off x="6028082" y="1318624"/>
          <a:ext cx="3187554" cy="553211"/>
        </a:xfrm>
        <a:custGeom>
          <a:avLst/>
          <a:gdLst/>
          <a:ahLst/>
          <a:cxnLst/>
          <a:rect l="0" t="0" r="0" b="0"/>
          <a:pathLst>
            <a:path>
              <a:moveTo>
                <a:pt x="0" y="0"/>
              </a:moveTo>
              <a:lnTo>
                <a:pt x="0" y="276605"/>
              </a:lnTo>
              <a:lnTo>
                <a:pt x="3187554" y="276605"/>
              </a:lnTo>
              <a:lnTo>
                <a:pt x="3187554"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613D2-162B-4202-9560-42D05042A120}">
      <dsp:nvSpPr>
        <dsp:cNvPr id="0" name=""/>
        <dsp:cNvSpPr/>
      </dsp:nvSpPr>
      <dsp:spPr>
        <a:xfrm>
          <a:off x="5982362" y="1318624"/>
          <a:ext cx="91440" cy="553211"/>
        </a:xfrm>
        <a:custGeom>
          <a:avLst/>
          <a:gdLst/>
          <a:ahLst/>
          <a:cxnLst/>
          <a:rect l="0" t="0" r="0" b="0"/>
          <a:pathLst>
            <a:path>
              <a:moveTo>
                <a:pt x="45720" y="0"/>
              </a:moveTo>
              <a:lnTo>
                <a:pt x="4572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95EE-7A9A-41A9-B75A-F34B19D00BAE}">
      <dsp:nvSpPr>
        <dsp:cNvPr id="0" name=""/>
        <dsp:cNvSpPr/>
      </dsp:nvSpPr>
      <dsp:spPr>
        <a:xfrm>
          <a:off x="2840527" y="1318624"/>
          <a:ext cx="3187554" cy="553211"/>
        </a:xfrm>
        <a:custGeom>
          <a:avLst/>
          <a:gdLst/>
          <a:ahLst/>
          <a:cxnLst/>
          <a:rect l="0" t="0" r="0" b="0"/>
          <a:pathLst>
            <a:path>
              <a:moveTo>
                <a:pt x="3187554" y="0"/>
              </a:moveTo>
              <a:lnTo>
                <a:pt x="3187554" y="276605"/>
              </a:lnTo>
              <a:lnTo>
                <a:pt x="0" y="276605"/>
              </a:lnTo>
              <a:lnTo>
                <a:pt x="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0E9CF-3260-49C5-871E-0390498DA9FE}">
      <dsp:nvSpPr>
        <dsp:cNvPr id="0" name=""/>
        <dsp:cNvSpPr/>
      </dsp:nvSpPr>
      <dsp:spPr>
        <a:xfrm>
          <a:off x="4710910" y="1453"/>
          <a:ext cx="2634342" cy="1317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err="1"/>
            <a:t>Các</a:t>
          </a:r>
          <a:r>
            <a:rPr lang="en-US" sz="4500" kern="1200" dirty="0"/>
            <a:t> </a:t>
          </a:r>
          <a:r>
            <a:rPr lang="en-US" sz="4500" kern="1200" dirty="0" err="1"/>
            <a:t>dạng</a:t>
          </a:r>
          <a:r>
            <a:rPr lang="en-US" sz="4500" kern="1200" dirty="0"/>
            <a:t> thức ăn</a:t>
          </a:r>
        </a:p>
      </dsp:txBody>
      <dsp:txXfrm>
        <a:off x="4710910" y="1453"/>
        <a:ext cx="2634342" cy="1317171"/>
      </dsp:txXfrm>
    </dsp:sp>
    <dsp:sp modelId="{C55948E0-9B5B-4EDA-B207-69BEE04EA8BA}">
      <dsp:nvSpPr>
        <dsp:cNvPr id="0" name=""/>
        <dsp:cNvSpPr/>
      </dsp:nvSpPr>
      <dsp:spPr>
        <a:xfrm>
          <a:off x="1523356"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err="1"/>
            <a:t>Động</a:t>
          </a:r>
          <a:r>
            <a:rPr lang="en-US" sz="4500" kern="1200" dirty="0"/>
            <a:t> </a:t>
          </a:r>
          <a:r>
            <a:rPr lang="en-US" sz="4500" kern="1200" dirty="0" err="1"/>
            <a:t>vật</a:t>
          </a:r>
          <a:endParaRPr lang="en-US" sz="4500" kern="1200" dirty="0"/>
        </a:p>
      </dsp:txBody>
      <dsp:txXfrm>
        <a:off x="1523356" y="1871836"/>
        <a:ext cx="2634342" cy="1317171"/>
      </dsp:txXfrm>
    </dsp:sp>
    <dsp:sp modelId="{096E59C6-427E-4E93-B528-EE99CB612AE0}">
      <dsp:nvSpPr>
        <dsp:cNvPr id="0" name=""/>
        <dsp:cNvSpPr/>
      </dsp:nvSpPr>
      <dsp:spPr>
        <a:xfrm>
          <a:off x="4710910"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Thực </a:t>
          </a:r>
          <a:r>
            <a:rPr lang="en-US" sz="4500" kern="1200" dirty="0" err="1"/>
            <a:t>vật</a:t>
          </a:r>
          <a:endParaRPr lang="en-US" sz="4500" kern="1200" dirty="0"/>
        </a:p>
      </dsp:txBody>
      <dsp:txXfrm>
        <a:off x="4710910" y="1871836"/>
        <a:ext cx="2634342" cy="1317171"/>
      </dsp:txXfrm>
    </dsp:sp>
    <dsp:sp modelId="{6422EFCA-C30C-490A-8EBC-1FEC5408B1BB}">
      <dsp:nvSpPr>
        <dsp:cNvPr id="0" name=""/>
        <dsp:cNvSpPr/>
      </dsp:nvSpPr>
      <dsp:spPr>
        <a:xfrm>
          <a:off x="7898465"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r>
            <a:rPr lang="en-US" sz="4500" kern="1200" dirty="0"/>
            <a:t>Khác</a:t>
          </a:r>
        </a:p>
      </dsp:txBody>
      <dsp:txXfrm>
        <a:off x="7898465" y="1871836"/>
        <a:ext cx="2634342" cy="13171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77D59-433F-49CC-AAF1-F5D6F1061E2A}"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1E489-82D0-423C-BFA6-7CDA8B7AA1D5}" type="slidenum">
              <a:rPr lang="en-US" smtClean="0"/>
              <a:t>‹#›</a:t>
            </a:fld>
            <a:endParaRPr lang="en-US"/>
          </a:p>
        </p:txBody>
      </p:sp>
    </p:spTree>
    <p:extLst>
      <p:ext uri="{BB962C8B-B14F-4D97-AF65-F5344CB8AC3E}">
        <p14:creationId xmlns:p14="http://schemas.microsoft.com/office/powerpoint/2010/main" val="42621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98CBE1-9F9B-4CCE-8F35-5F252CD7E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32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98CBE1-9F9B-4CCE-8F35-5F252CD7E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1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D2EED-76EA-BE47-0CA8-29082BF8DD29}"/>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5" name="Footer Placeholder 4">
            <a:extLst>
              <a:ext uri="{FF2B5EF4-FFF2-40B4-BE49-F238E27FC236}">
                <a16:creationId xmlns:a16="http://schemas.microsoft.com/office/drawing/2014/main"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DC543-AAFB-5BDD-7761-BD536DFAB7C0}"/>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5" name="Footer Placeholder 4">
            <a:extLst>
              <a:ext uri="{FF2B5EF4-FFF2-40B4-BE49-F238E27FC236}">
                <a16:creationId xmlns:a16="http://schemas.microsoft.com/office/drawing/2014/main"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A271F-0ED9-901C-A4EA-7801B1FECBFC}"/>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5" name="Footer Placeholder 4">
            <a:extLst>
              <a:ext uri="{FF2B5EF4-FFF2-40B4-BE49-F238E27FC236}">
                <a16:creationId xmlns:a16="http://schemas.microsoft.com/office/drawing/2014/main"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Stage Snake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4-Stage Snake Timeline</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12/16/2024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a:t>
            </a:fld>
            <a:endParaRPr lang="en-US" noProof="0" dirty="0"/>
          </a:p>
        </p:txBody>
      </p:sp>
      <p:grpSp>
        <p:nvGrpSpPr>
          <p:cNvPr id="8" name="Group 4"/>
          <p:cNvGrpSpPr>
            <a:grpSpLocks noChangeAspect="1"/>
          </p:cNvGrpSpPr>
          <p:nvPr userDrawn="1"/>
        </p:nvGrpSpPr>
        <p:grpSpPr bwMode="auto">
          <a:xfrm>
            <a:off x="1716090" y="2468894"/>
            <a:ext cx="8313949" cy="2734733"/>
            <a:chOff x="0" y="860"/>
            <a:chExt cx="4621" cy="1520"/>
          </a:xfrm>
        </p:grpSpPr>
        <p:sp>
          <p:nvSpPr>
            <p:cNvPr id="10" name="Freeform 5"/>
            <p:cNvSpPr>
              <a:spLocks/>
            </p:cNvSpPr>
            <p:nvPr userDrawn="1"/>
          </p:nvSpPr>
          <p:spPr bwMode="auto">
            <a:xfrm>
              <a:off x="209" y="1229"/>
              <a:ext cx="782" cy="782"/>
            </a:xfrm>
            <a:custGeom>
              <a:avLst/>
              <a:gdLst>
                <a:gd name="T0" fmla="*/ 1563 w 1564"/>
                <a:gd name="T1" fmla="*/ 823 h 1564"/>
                <a:gd name="T2" fmla="*/ 1547 w 1564"/>
                <a:gd name="T3" fmla="*/ 940 h 1564"/>
                <a:gd name="T4" fmla="*/ 1516 w 1564"/>
                <a:gd name="T5" fmla="*/ 1051 h 1564"/>
                <a:gd name="T6" fmla="*/ 1470 w 1564"/>
                <a:gd name="T7" fmla="*/ 1155 h 1564"/>
                <a:gd name="T8" fmla="*/ 1408 w 1564"/>
                <a:gd name="T9" fmla="*/ 1250 h 1564"/>
                <a:gd name="T10" fmla="*/ 1334 w 1564"/>
                <a:gd name="T11" fmla="*/ 1336 h 1564"/>
                <a:gd name="T12" fmla="*/ 1250 w 1564"/>
                <a:gd name="T13" fmla="*/ 1409 h 1564"/>
                <a:gd name="T14" fmla="*/ 1154 w 1564"/>
                <a:gd name="T15" fmla="*/ 1469 h 1564"/>
                <a:gd name="T16" fmla="*/ 1051 w 1564"/>
                <a:gd name="T17" fmla="*/ 1516 h 1564"/>
                <a:gd name="T18" fmla="*/ 940 w 1564"/>
                <a:gd name="T19" fmla="*/ 1548 h 1564"/>
                <a:gd name="T20" fmla="*/ 821 w 1564"/>
                <a:gd name="T21" fmla="*/ 1562 h 1564"/>
                <a:gd name="T22" fmla="*/ 741 w 1564"/>
                <a:gd name="T23" fmla="*/ 1562 h 1564"/>
                <a:gd name="T24" fmla="*/ 624 w 1564"/>
                <a:gd name="T25" fmla="*/ 1548 h 1564"/>
                <a:gd name="T26" fmla="*/ 513 w 1564"/>
                <a:gd name="T27" fmla="*/ 1516 h 1564"/>
                <a:gd name="T28" fmla="*/ 408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6 w 1564"/>
                <a:gd name="T39" fmla="*/ 1051 h 1564"/>
                <a:gd name="T40" fmla="*/ 15 w 1564"/>
                <a:gd name="T41" fmla="*/ 940 h 1564"/>
                <a:gd name="T42" fmla="*/ 0 w 1564"/>
                <a:gd name="T43" fmla="*/ 823 h 1564"/>
                <a:gd name="T44" fmla="*/ 0 w 1564"/>
                <a:gd name="T45" fmla="*/ 741 h 1564"/>
                <a:gd name="T46" fmla="*/ 15 w 1564"/>
                <a:gd name="T47" fmla="*/ 624 h 1564"/>
                <a:gd name="T48" fmla="*/ 46 w 1564"/>
                <a:gd name="T49" fmla="*/ 513 h 1564"/>
                <a:gd name="T50" fmla="*/ 94 w 1564"/>
                <a:gd name="T51" fmla="*/ 409 h 1564"/>
                <a:gd name="T52" fmla="*/ 155 w 1564"/>
                <a:gd name="T53" fmla="*/ 314 h 1564"/>
                <a:gd name="T54" fmla="*/ 228 w 1564"/>
                <a:gd name="T55" fmla="*/ 230 h 1564"/>
                <a:gd name="T56" fmla="*/ 314 w 1564"/>
                <a:gd name="T57" fmla="*/ 155 h 1564"/>
                <a:gd name="T58" fmla="*/ 408 w 1564"/>
                <a:gd name="T59" fmla="*/ 95 h 1564"/>
                <a:gd name="T60" fmla="*/ 513 w 1564"/>
                <a:gd name="T61" fmla="*/ 48 h 1564"/>
                <a:gd name="T62" fmla="*/ 624 w 1564"/>
                <a:gd name="T63" fmla="*/ 16 h 1564"/>
                <a:gd name="T64" fmla="*/ 741 w 1564"/>
                <a:gd name="T65" fmla="*/ 2 h 1564"/>
                <a:gd name="T66" fmla="*/ 821 w 1564"/>
                <a:gd name="T67" fmla="*/ 2 h 1564"/>
                <a:gd name="T68" fmla="*/ 940 w 1564"/>
                <a:gd name="T69" fmla="*/ 16 h 1564"/>
                <a:gd name="T70" fmla="*/ 1051 w 1564"/>
                <a:gd name="T71" fmla="*/ 48 h 1564"/>
                <a:gd name="T72" fmla="*/ 1154 w 1564"/>
                <a:gd name="T73" fmla="*/ 95 h 1564"/>
                <a:gd name="T74" fmla="*/ 1250 w 1564"/>
                <a:gd name="T75" fmla="*/ 155 h 1564"/>
                <a:gd name="T76" fmla="*/ 1334 w 1564"/>
                <a:gd name="T77" fmla="*/ 230 h 1564"/>
                <a:gd name="T78" fmla="*/ 1408 w 1564"/>
                <a:gd name="T79" fmla="*/ 314 h 1564"/>
                <a:gd name="T80" fmla="*/ 1470 w 1564"/>
                <a:gd name="T81" fmla="*/ 409 h 1564"/>
                <a:gd name="T82" fmla="*/ 1516 w 1564"/>
                <a:gd name="T83" fmla="*/ 513 h 1564"/>
                <a:gd name="T84" fmla="*/ 1547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4" y="902"/>
                  </a:lnTo>
                  <a:lnTo>
                    <a:pt x="1547" y="940"/>
                  </a:lnTo>
                  <a:lnTo>
                    <a:pt x="1539" y="978"/>
                  </a:lnTo>
                  <a:lnTo>
                    <a:pt x="1529" y="1014"/>
                  </a:lnTo>
                  <a:lnTo>
                    <a:pt x="1516" y="1051"/>
                  </a:lnTo>
                  <a:lnTo>
                    <a:pt x="1502" y="1086"/>
                  </a:lnTo>
                  <a:lnTo>
                    <a:pt x="1486" y="1121"/>
                  </a:lnTo>
                  <a:lnTo>
                    <a:pt x="1470" y="1155"/>
                  </a:lnTo>
                  <a:lnTo>
                    <a:pt x="1450" y="1188"/>
                  </a:lnTo>
                  <a:lnTo>
                    <a:pt x="1430" y="1219"/>
                  </a:lnTo>
                  <a:lnTo>
                    <a:pt x="1408" y="1250"/>
                  </a:lnTo>
                  <a:lnTo>
                    <a:pt x="1385" y="1279"/>
                  </a:lnTo>
                  <a:lnTo>
                    <a:pt x="1361" y="1307"/>
                  </a:lnTo>
                  <a:lnTo>
                    <a:pt x="1334" y="1336"/>
                  </a:lnTo>
                  <a:lnTo>
                    <a:pt x="1307" y="1361"/>
                  </a:lnTo>
                  <a:lnTo>
                    <a:pt x="1279" y="1385"/>
                  </a:lnTo>
                  <a:lnTo>
                    <a:pt x="1250" y="1409"/>
                  </a:lnTo>
                  <a:lnTo>
                    <a:pt x="1219" y="1430"/>
                  </a:lnTo>
                  <a:lnTo>
                    <a:pt x="1188" y="1451"/>
                  </a:lnTo>
                  <a:lnTo>
                    <a:pt x="1154" y="1469"/>
                  </a:lnTo>
                  <a:lnTo>
                    <a:pt x="1120" y="1486"/>
                  </a:lnTo>
                  <a:lnTo>
                    <a:pt x="1086" y="1502"/>
                  </a:lnTo>
                  <a:lnTo>
                    <a:pt x="1051" y="1516"/>
                  </a:lnTo>
                  <a:lnTo>
                    <a:pt x="1014" y="1529"/>
                  </a:lnTo>
                  <a:lnTo>
                    <a:pt x="976" y="1540"/>
                  </a:lnTo>
                  <a:lnTo>
                    <a:pt x="940" y="1548"/>
                  </a:lnTo>
                  <a:lnTo>
                    <a:pt x="900" y="1555"/>
                  </a:lnTo>
                  <a:lnTo>
                    <a:pt x="861" y="1560"/>
                  </a:lnTo>
                  <a:lnTo>
                    <a:pt x="821" y="1562"/>
                  </a:lnTo>
                  <a:lnTo>
                    <a:pt x="782" y="1564"/>
                  </a:lnTo>
                  <a:lnTo>
                    <a:pt x="782" y="1564"/>
                  </a:lnTo>
                  <a:lnTo>
                    <a:pt x="741" y="1562"/>
                  </a:lnTo>
                  <a:lnTo>
                    <a:pt x="701" y="1560"/>
                  </a:lnTo>
                  <a:lnTo>
                    <a:pt x="662" y="1555"/>
                  </a:lnTo>
                  <a:lnTo>
                    <a:pt x="624" y="1548"/>
                  </a:lnTo>
                  <a:lnTo>
                    <a:pt x="586" y="1540"/>
                  </a:lnTo>
                  <a:lnTo>
                    <a:pt x="549" y="1529"/>
                  </a:lnTo>
                  <a:lnTo>
                    <a:pt x="513" y="1516"/>
                  </a:lnTo>
                  <a:lnTo>
                    <a:pt x="477" y="1502"/>
                  </a:lnTo>
                  <a:lnTo>
                    <a:pt x="442" y="1486"/>
                  </a:lnTo>
                  <a:lnTo>
                    <a:pt x="408" y="1469"/>
                  </a:lnTo>
                  <a:lnTo>
                    <a:pt x="376" y="1451"/>
                  </a:lnTo>
                  <a:lnTo>
                    <a:pt x="343" y="1430"/>
                  </a:lnTo>
                  <a:lnTo>
                    <a:pt x="314" y="1409"/>
                  </a:lnTo>
                  <a:lnTo>
                    <a:pt x="284" y="1385"/>
                  </a:lnTo>
                  <a:lnTo>
                    <a:pt x="255" y="1361"/>
                  </a:lnTo>
                  <a:lnTo>
                    <a:pt x="228" y="1336"/>
                  </a:lnTo>
                  <a:lnTo>
                    <a:pt x="203" y="1307"/>
                  </a:lnTo>
                  <a:lnTo>
                    <a:pt x="177" y="1279"/>
                  </a:lnTo>
                  <a:lnTo>
                    <a:pt x="155" y="1250"/>
                  </a:lnTo>
                  <a:lnTo>
                    <a:pt x="132" y="1219"/>
                  </a:lnTo>
                  <a:lnTo>
                    <a:pt x="112" y="1188"/>
                  </a:lnTo>
                  <a:lnTo>
                    <a:pt x="94" y="1155"/>
                  </a:lnTo>
                  <a:lnTo>
                    <a:pt x="76" y="1121"/>
                  </a:lnTo>
                  <a:lnTo>
                    <a:pt x="60" y="1086"/>
                  </a:lnTo>
                  <a:lnTo>
                    <a:pt x="46" y="1051"/>
                  </a:lnTo>
                  <a:lnTo>
                    <a:pt x="35" y="1014"/>
                  </a:lnTo>
                  <a:lnTo>
                    <a:pt x="24" y="978"/>
                  </a:lnTo>
                  <a:lnTo>
                    <a:pt x="15" y="940"/>
                  </a:lnTo>
                  <a:lnTo>
                    <a:pt x="8" y="902"/>
                  </a:lnTo>
                  <a:lnTo>
                    <a:pt x="2" y="862"/>
                  </a:lnTo>
                  <a:lnTo>
                    <a:pt x="0" y="823"/>
                  </a:lnTo>
                  <a:lnTo>
                    <a:pt x="0" y="782"/>
                  </a:lnTo>
                  <a:lnTo>
                    <a:pt x="0" y="782"/>
                  </a:lnTo>
                  <a:lnTo>
                    <a:pt x="0" y="741"/>
                  </a:lnTo>
                  <a:lnTo>
                    <a:pt x="2" y="702"/>
                  </a:lnTo>
                  <a:lnTo>
                    <a:pt x="8" y="662"/>
                  </a:lnTo>
                  <a:lnTo>
                    <a:pt x="15" y="624"/>
                  </a:lnTo>
                  <a:lnTo>
                    <a:pt x="24" y="586"/>
                  </a:lnTo>
                  <a:lnTo>
                    <a:pt x="35" y="550"/>
                  </a:lnTo>
                  <a:lnTo>
                    <a:pt x="46" y="513"/>
                  </a:lnTo>
                  <a:lnTo>
                    <a:pt x="60" y="478"/>
                  </a:lnTo>
                  <a:lnTo>
                    <a:pt x="76" y="443"/>
                  </a:lnTo>
                  <a:lnTo>
                    <a:pt x="94" y="409"/>
                  </a:lnTo>
                  <a:lnTo>
                    <a:pt x="112" y="376"/>
                  </a:lnTo>
                  <a:lnTo>
                    <a:pt x="132" y="345"/>
                  </a:lnTo>
                  <a:lnTo>
                    <a:pt x="155" y="314"/>
                  </a:lnTo>
                  <a:lnTo>
                    <a:pt x="177" y="285"/>
                  </a:lnTo>
                  <a:lnTo>
                    <a:pt x="203" y="257"/>
                  </a:lnTo>
                  <a:lnTo>
                    <a:pt x="228" y="230"/>
                  </a:lnTo>
                  <a:lnTo>
                    <a:pt x="255" y="203"/>
                  </a:lnTo>
                  <a:lnTo>
                    <a:pt x="284" y="179"/>
                  </a:lnTo>
                  <a:lnTo>
                    <a:pt x="314" y="155"/>
                  </a:lnTo>
                  <a:lnTo>
                    <a:pt x="343" y="134"/>
                  </a:lnTo>
                  <a:lnTo>
                    <a:pt x="376" y="113"/>
                  </a:lnTo>
                  <a:lnTo>
                    <a:pt x="408" y="95"/>
                  </a:lnTo>
                  <a:lnTo>
                    <a:pt x="442" y="78"/>
                  </a:lnTo>
                  <a:lnTo>
                    <a:pt x="477" y="62"/>
                  </a:lnTo>
                  <a:lnTo>
                    <a:pt x="513" y="48"/>
                  </a:lnTo>
                  <a:lnTo>
                    <a:pt x="549" y="35"/>
                  </a:lnTo>
                  <a:lnTo>
                    <a:pt x="586" y="24"/>
                  </a:lnTo>
                  <a:lnTo>
                    <a:pt x="624" y="16"/>
                  </a:lnTo>
                  <a:lnTo>
                    <a:pt x="662" y="9"/>
                  </a:lnTo>
                  <a:lnTo>
                    <a:pt x="701" y="4"/>
                  </a:lnTo>
                  <a:lnTo>
                    <a:pt x="741" y="2"/>
                  </a:lnTo>
                  <a:lnTo>
                    <a:pt x="782" y="0"/>
                  </a:lnTo>
                  <a:lnTo>
                    <a:pt x="782" y="0"/>
                  </a:lnTo>
                  <a:lnTo>
                    <a:pt x="821" y="2"/>
                  </a:lnTo>
                  <a:lnTo>
                    <a:pt x="861" y="4"/>
                  </a:lnTo>
                  <a:lnTo>
                    <a:pt x="900" y="9"/>
                  </a:lnTo>
                  <a:lnTo>
                    <a:pt x="940" y="16"/>
                  </a:lnTo>
                  <a:lnTo>
                    <a:pt x="976" y="24"/>
                  </a:lnTo>
                  <a:lnTo>
                    <a:pt x="1014" y="35"/>
                  </a:lnTo>
                  <a:lnTo>
                    <a:pt x="1051" y="48"/>
                  </a:lnTo>
                  <a:lnTo>
                    <a:pt x="1086" y="62"/>
                  </a:lnTo>
                  <a:lnTo>
                    <a:pt x="1120" y="78"/>
                  </a:lnTo>
                  <a:lnTo>
                    <a:pt x="1154" y="95"/>
                  </a:lnTo>
                  <a:lnTo>
                    <a:pt x="1188" y="113"/>
                  </a:lnTo>
                  <a:lnTo>
                    <a:pt x="1219" y="134"/>
                  </a:lnTo>
                  <a:lnTo>
                    <a:pt x="1250" y="155"/>
                  </a:lnTo>
                  <a:lnTo>
                    <a:pt x="1279" y="179"/>
                  </a:lnTo>
                  <a:lnTo>
                    <a:pt x="1307" y="203"/>
                  </a:lnTo>
                  <a:lnTo>
                    <a:pt x="1334" y="230"/>
                  </a:lnTo>
                  <a:lnTo>
                    <a:pt x="1361" y="257"/>
                  </a:lnTo>
                  <a:lnTo>
                    <a:pt x="1385" y="285"/>
                  </a:lnTo>
                  <a:lnTo>
                    <a:pt x="1408" y="314"/>
                  </a:lnTo>
                  <a:lnTo>
                    <a:pt x="1430" y="345"/>
                  </a:lnTo>
                  <a:lnTo>
                    <a:pt x="1450" y="376"/>
                  </a:lnTo>
                  <a:lnTo>
                    <a:pt x="1470" y="409"/>
                  </a:lnTo>
                  <a:lnTo>
                    <a:pt x="1486" y="443"/>
                  </a:lnTo>
                  <a:lnTo>
                    <a:pt x="1502" y="478"/>
                  </a:lnTo>
                  <a:lnTo>
                    <a:pt x="1516" y="513"/>
                  </a:lnTo>
                  <a:lnTo>
                    <a:pt x="1529" y="550"/>
                  </a:lnTo>
                  <a:lnTo>
                    <a:pt x="1539" y="586"/>
                  </a:lnTo>
                  <a:lnTo>
                    <a:pt x="1547" y="624"/>
                  </a:lnTo>
                  <a:lnTo>
                    <a:pt x="1554" y="662"/>
                  </a:lnTo>
                  <a:lnTo>
                    <a:pt x="1560" y="702"/>
                  </a:lnTo>
                  <a:lnTo>
                    <a:pt x="1563" y="741"/>
                  </a:lnTo>
                  <a:lnTo>
                    <a:pt x="1564" y="782"/>
                  </a:lnTo>
                  <a:lnTo>
                    <a:pt x="1564" y="782"/>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259" y="1278"/>
              <a:ext cx="682" cy="684"/>
            </a:xfrm>
            <a:custGeom>
              <a:avLst/>
              <a:gdLst>
                <a:gd name="T0" fmla="*/ 1366 w 1366"/>
                <a:gd name="T1" fmla="*/ 718 h 1366"/>
                <a:gd name="T2" fmla="*/ 1353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9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6 w 1366"/>
                <a:gd name="T35" fmla="*/ 1092 h 1366"/>
                <a:gd name="T36" fmla="*/ 83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3 w 1366"/>
                <a:gd name="T51" fmla="*/ 358 h 1366"/>
                <a:gd name="T52" fmla="*/ 136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9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3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3" y="821"/>
                  </a:lnTo>
                  <a:lnTo>
                    <a:pt x="1345" y="853"/>
                  </a:lnTo>
                  <a:lnTo>
                    <a:pt x="1336" y="886"/>
                  </a:lnTo>
                  <a:lnTo>
                    <a:pt x="1325" y="918"/>
                  </a:lnTo>
                  <a:lnTo>
                    <a:pt x="1312" y="949"/>
                  </a:lnTo>
                  <a:lnTo>
                    <a:pt x="1300" y="979"/>
                  </a:lnTo>
                  <a:lnTo>
                    <a:pt x="1284" y="1008"/>
                  </a:lnTo>
                  <a:lnTo>
                    <a:pt x="1267" y="1037"/>
                  </a:lnTo>
                  <a:lnTo>
                    <a:pt x="1250" y="1065"/>
                  </a:lnTo>
                  <a:lnTo>
                    <a:pt x="1231" y="1092"/>
                  </a:lnTo>
                  <a:lnTo>
                    <a:pt x="1211" y="1117"/>
                  </a:lnTo>
                  <a:lnTo>
                    <a:pt x="1188" y="1142"/>
                  </a:lnTo>
                  <a:lnTo>
                    <a:pt x="1166" y="1166"/>
                  </a:lnTo>
                  <a:lnTo>
                    <a:pt x="1143" y="1189"/>
                  </a:lnTo>
                  <a:lnTo>
                    <a:pt x="1118" y="1210"/>
                  </a:lnTo>
                  <a:lnTo>
                    <a:pt x="1092" y="1230"/>
                  </a:lnTo>
                  <a:lnTo>
                    <a:pt x="1066" y="1249"/>
                  </a:lnTo>
                  <a:lnTo>
                    <a:pt x="1038" y="1268"/>
                  </a:lnTo>
                  <a:lnTo>
                    <a:pt x="1009" y="1283"/>
                  </a:lnTo>
                  <a:lnTo>
                    <a:pt x="980" y="1299"/>
                  </a:lnTo>
                  <a:lnTo>
                    <a:pt x="949" y="1313"/>
                  </a:lnTo>
                  <a:lnTo>
                    <a:pt x="918" y="1324"/>
                  </a:lnTo>
                  <a:lnTo>
                    <a:pt x="887" y="1335"/>
                  </a:lnTo>
                  <a:lnTo>
                    <a:pt x="854" y="1344"/>
                  </a:lnTo>
                  <a:lnTo>
                    <a:pt x="820" y="1352"/>
                  </a:lnTo>
                  <a:lnTo>
                    <a:pt x="788" y="1358"/>
                  </a:lnTo>
                  <a:lnTo>
                    <a:pt x="753" y="1362"/>
                  </a:lnTo>
                  <a:lnTo>
                    <a:pt x="719" y="1365"/>
                  </a:lnTo>
                  <a:lnTo>
                    <a:pt x="684" y="1366"/>
                  </a:lnTo>
                  <a:lnTo>
                    <a:pt x="684" y="1366"/>
                  </a:lnTo>
                  <a:lnTo>
                    <a:pt x="649" y="1365"/>
                  </a:lnTo>
                  <a:lnTo>
                    <a:pt x="613" y="1362"/>
                  </a:lnTo>
                  <a:lnTo>
                    <a:pt x="579" y="1358"/>
                  </a:lnTo>
                  <a:lnTo>
                    <a:pt x="546" y="1352"/>
                  </a:lnTo>
                  <a:lnTo>
                    <a:pt x="513" y="1344"/>
                  </a:lnTo>
                  <a:lnTo>
                    <a:pt x="481" y="1335"/>
                  </a:lnTo>
                  <a:lnTo>
                    <a:pt x="448" y="1324"/>
                  </a:lnTo>
                  <a:lnTo>
                    <a:pt x="417" y="1313"/>
                  </a:lnTo>
                  <a:lnTo>
                    <a:pt x="388" y="1299"/>
                  </a:lnTo>
                  <a:lnTo>
                    <a:pt x="358" y="1283"/>
                  </a:lnTo>
                  <a:lnTo>
                    <a:pt x="329" y="1268"/>
                  </a:lnTo>
                  <a:lnTo>
                    <a:pt x="302" y="1249"/>
                  </a:lnTo>
                  <a:lnTo>
                    <a:pt x="275" y="1230"/>
                  </a:lnTo>
                  <a:lnTo>
                    <a:pt x="248" y="1210"/>
                  </a:lnTo>
                  <a:lnTo>
                    <a:pt x="224" y="1189"/>
                  </a:lnTo>
                  <a:lnTo>
                    <a:pt x="200" y="1166"/>
                  </a:lnTo>
                  <a:lnTo>
                    <a:pt x="178" y="1142"/>
                  </a:lnTo>
                  <a:lnTo>
                    <a:pt x="157" y="1117"/>
                  </a:lnTo>
                  <a:lnTo>
                    <a:pt x="136" y="1092"/>
                  </a:lnTo>
                  <a:lnTo>
                    <a:pt x="117" y="1065"/>
                  </a:lnTo>
                  <a:lnTo>
                    <a:pt x="99" y="1037"/>
                  </a:lnTo>
                  <a:lnTo>
                    <a:pt x="83" y="1008"/>
                  </a:lnTo>
                  <a:lnTo>
                    <a:pt x="68" y="979"/>
                  </a:lnTo>
                  <a:lnTo>
                    <a:pt x="54" y="949"/>
                  </a:lnTo>
                  <a:lnTo>
                    <a:pt x="41" y="918"/>
                  </a:lnTo>
                  <a:lnTo>
                    <a:pt x="31" y="886"/>
                  </a:lnTo>
                  <a:lnTo>
                    <a:pt x="21" y="853"/>
                  </a:lnTo>
                  <a:lnTo>
                    <a:pt x="14" y="821"/>
                  </a:lnTo>
                  <a:lnTo>
                    <a:pt x="9" y="787"/>
                  </a:lnTo>
                  <a:lnTo>
                    <a:pt x="4" y="753"/>
                  </a:lnTo>
                  <a:lnTo>
                    <a:pt x="2" y="718"/>
                  </a:lnTo>
                  <a:lnTo>
                    <a:pt x="0" y="683"/>
                  </a:lnTo>
                  <a:lnTo>
                    <a:pt x="0" y="683"/>
                  </a:lnTo>
                  <a:lnTo>
                    <a:pt x="2" y="648"/>
                  </a:lnTo>
                  <a:lnTo>
                    <a:pt x="4" y="613"/>
                  </a:lnTo>
                  <a:lnTo>
                    <a:pt x="9" y="579"/>
                  </a:lnTo>
                  <a:lnTo>
                    <a:pt x="14" y="545"/>
                  </a:lnTo>
                  <a:lnTo>
                    <a:pt x="21" y="513"/>
                  </a:lnTo>
                  <a:lnTo>
                    <a:pt x="31" y="480"/>
                  </a:lnTo>
                  <a:lnTo>
                    <a:pt x="41" y="448"/>
                  </a:lnTo>
                  <a:lnTo>
                    <a:pt x="54" y="417"/>
                  </a:lnTo>
                  <a:lnTo>
                    <a:pt x="68" y="387"/>
                  </a:lnTo>
                  <a:lnTo>
                    <a:pt x="83" y="358"/>
                  </a:lnTo>
                  <a:lnTo>
                    <a:pt x="99" y="329"/>
                  </a:lnTo>
                  <a:lnTo>
                    <a:pt x="117" y="301"/>
                  </a:lnTo>
                  <a:lnTo>
                    <a:pt x="136" y="274"/>
                  </a:lnTo>
                  <a:lnTo>
                    <a:pt x="157" y="249"/>
                  </a:lnTo>
                  <a:lnTo>
                    <a:pt x="178" y="224"/>
                  </a:lnTo>
                  <a:lnTo>
                    <a:pt x="200" y="200"/>
                  </a:lnTo>
                  <a:lnTo>
                    <a:pt x="224" y="177"/>
                  </a:lnTo>
                  <a:lnTo>
                    <a:pt x="248" y="156"/>
                  </a:lnTo>
                  <a:lnTo>
                    <a:pt x="275" y="136"/>
                  </a:lnTo>
                  <a:lnTo>
                    <a:pt x="302" y="117"/>
                  </a:lnTo>
                  <a:lnTo>
                    <a:pt x="329" y="100"/>
                  </a:lnTo>
                  <a:lnTo>
                    <a:pt x="358" y="83"/>
                  </a:lnTo>
                  <a:lnTo>
                    <a:pt x="388" y="67"/>
                  </a:lnTo>
                  <a:lnTo>
                    <a:pt x="417" y="53"/>
                  </a:lnTo>
                  <a:lnTo>
                    <a:pt x="448" y="42"/>
                  </a:lnTo>
                  <a:lnTo>
                    <a:pt x="481" y="31"/>
                  </a:lnTo>
                  <a:lnTo>
                    <a:pt x="513" y="22"/>
                  </a:lnTo>
                  <a:lnTo>
                    <a:pt x="546" y="14"/>
                  </a:lnTo>
                  <a:lnTo>
                    <a:pt x="579" y="8"/>
                  </a:lnTo>
                  <a:lnTo>
                    <a:pt x="613" y="4"/>
                  </a:lnTo>
                  <a:lnTo>
                    <a:pt x="649" y="1"/>
                  </a:lnTo>
                  <a:lnTo>
                    <a:pt x="684" y="0"/>
                  </a:lnTo>
                  <a:lnTo>
                    <a:pt x="684" y="0"/>
                  </a:lnTo>
                  <a:lnTo>
                    <a:pt x="719" y="1"/>
                  </a:lnTo>
                  <a:lnTo>
                    <a:pt x="753" y="4"/>
                  </a:lnTo>
                  <a:lnTo>
                    <a:pt x="788" y="8"/>
                  </a:lnTo>
                  <a:lnTo>
                    <a:pt x="820" y="14"/>
                  </a:lnTo>
                  <a:lnTo>
                    <a:pt x="854" y="22"/>
                  </a:lnTo>
                  <a:lnTo>
                    <a:pt x="887" y="31"/>
                  </a:lnTo>
                  <a:lnTo>
                    <a:pt x="918" y="42"/>
                  </a:lnTo>
                  <a:lnTo>
                    <a:pt x="949" y="53"/>
                  </a:lnTo>
                  <a:lnTo>
                    <a:pt x="980" y="67"/>
                  </a:lnTo>
                  <a:lnTo>
                    <a:pt x="1009" y="83"/>
                  </a:lnTo>
                  <a:lnTo>
                    <a:pt x="1038" y="100"/>
                  </a:lnTo>
                  <a:lnTo>
                    <a:pt x="1066" y="117"/>
                  </a:lnTo>
                  <a:lnTo>
                    <a:pt x="1092" y="136"/>
                  </a:lnTo>
                  <a:lnTo>
                    <a:pt x="1118" y="156"/>
                  </a:lnTo>
                  <a:lnTo>
                    <a:pt x="1143" y="177"/>
                  </a:lnTo>
                  <a:lnTo>
                    <a:pt x="1166" y="200"/>
                  </a:lnTo>
                  <a:lnTo>
                    <a:pt x="1188" y="224"/>
                  </a:lnTo>
                  <a:lnTo>
                    <a:pt x="1211" y="249"/>
                  </a:lnTo>
                  <a:lnTo>
                    <a:pt x="1231" y="274"/>
                  </a:lnTo>
                  <a:lnTo>
                    <a:pt x="1250" y="301"/>
                  </a:lnTo>
                  <a:lnTo>
                    <a:pt x="1267" y="329"/>
                  </a:lnTo>
                  <a:lnTo>
                    <a:pt x="1284" y="358"/>
                  </a:lnTo>
                  <a:lnTo>
                    <a:pt x="1300" y="387"/>
                  </a:lnTo>
                  <a:lnTo>
                    <a:pt x="1312" y="417"/>
                  </a:lnTo>
                  <a:lnTo>
                    <a:pt x="1325" y="448"/>
                  </a:lnTo>
                  <a:lnTo>
                    <a:pt x="1336" y="480"/>
                  </a:lnTo>
                  <a:lnTo>
                    <a:pt x="1345" y="513"/>
                  </a:lnTo>
                  <a:lnTo>
                    <a:pt x="1353" y="545"/>
                  </a:lnTo>
                  <a:lnTo>
                    <a:pt x="1359" y="579"/>
                  </a:lnTo>
                  <a:lnTo>
                    <a:pt x="1363" y="613"/>
                  </a:lnTo>
                  <a:lnTo>
                    <a:pt x="1366" y="648"/>
                  </a:lnTo>
                  <a:lnTo>
                    <a:pt x="1366" y="683"/>
                  </a:lnTo>
                  <a:lnTo>
                    <a:pt x="1366" y="68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p:cNvSpPr>
              <a:spLocks/>
            </p:cNvSpPr>
            <p:nvPr userDrawn="1"/>
          </p:nvSpPr>
          <p:spPr bwMode="auto">
            <a:xfrm>
              <a:off x="0" y="1620"/>
              <a:ext cx="1200" cy="599"/>
            </a:xfrm>
            <a:custGeom>
              <a:avLst/>
              <a:gdLst>
                <a:gd name="T0" fmla="*/ 2399 w 2400"/>
                <a:gd name="T1" fmla="*/ 39 h 1199"/>
                <a:gd name="T2" fmla="*/ 2390 w 2400"/>
                <a:gd name="T3" fmla="*/ 156 h 1199"/>
                <a:gd name="T4" fmla="*/ 2355 w 2400"/>
                <a:gd name="T5" fmla="*/ 324 h 1199"/>
                <a:gd name="T6" fmla="*/ 2297 w 2400"/>
                <a:gd name="T7" fmla="*/ 486 h 1199"/>
                <a:gd name="T8" fmla="*/ 2217 w 2400"/>
                <a:gd name="T9" fmla="*/ 637 h 1199"/>
                <a:gd name="T10" fmla="*/ 2115 w 2400"/>
                <a:gd name="T11" fmla="*/ 776 h 1199"/>
                <a:gd name="T12" fmla="*/ 2035 w 2400"/>
                <a:gd name="T13" fmla="*/ 861 h 1199"/>
                <a:gd name="T14" fmla="*/ 1901 w 2400"/>
                <a:gd name="T15" fmla="*/ 973 h 1199"/>
                <a:gd name="T16" fmla="*/ 1755 w 2400"/>
                <a:gd name="T17" fmla="*/ 1064 h 1199"/>
                <a:gd name="T18" fmla="*/ 1598 w 2400"/>
                <a:gd name="T19" fmla="*/ 1133 h 1199"/>
                <a:gd name="T20" fmla="*/ 1432 w 2400"/>
                <a:gd name="T21" fmla="*/ 1178 h 1199"/>
                <a:gd name="T22" fmla="*/ 1259 w 2400"/>
                <a:gd name="T23" fmla="*/ 1197 h 1199"/>
                <a:gd name="T24" fmla="*/ 1139 w 2400"/>
                <a:gd name="T25" fmla="*/ 1197 h 1199"/>
                <a:gd name="T26" fmla="*/ 958 w 2400"/>
                <a:gd name="T27" fmla="*/ 1175 h 1199"/>
                <a:gd name="T28" fmla="*/ 788 w 2400"/>
                <a:gd name="T29" fmla="*/ 1127 h 1199"/>
                <a:gd name="T30" fmla="*/ 629 w 2400"/>
                <a:gd name="T31" fmla="*/ 1054 h 1199"/>
                <a:gd name="T32" fmla="*/ 483 w 2400"/>
                <a:gd name="T33" fmla="*/ 961 h 1199"/>
                <a:gd name="T34" fmla="*/ 352 w 2400"/>
                <a:gd name="T35" fmla="*/ 848 h 1199"/>
                <a:gd name="T36" fmla="*/ 240 w 2400"/>
                <a:gd name="T37" fmla="*/ 717 h 1199"/>
                <a:gd name="T38" fmla="*/ 145 w 2400"/>
                <a:gd name="T39" fmla="*/ 571 h 1199"/>
                <a:gd name="T40" fmla="*/ 73 w 2400"/>
                <a:gd name="T41" fmla="*/ 411 h 1199"/>
                <a:gd name="T42" fmla="*/ 25 w 2400"/>
                <a:gd name="T43" fmla="*/ 241 h 1199"/>
                <a:gd name="T44" fmla="*/ 3 w 2400"/>
                <a:gd name="T45" fmla="*/ 62 h 1199"/>
                <a:gd name="T46" fmla="*/ 118 w 2400"/>
                <a:gd name="T47" fmla="*/ 0 h 1199"/>
                <a:gd name="T48" fmla="*/ 131 w 2400"/>
                <a:gd name="T49" fmla="*/ 165 h 1199"/>
                <a:gd name="T50" fmla="*/ 168 w 2400"/>
                <a:gd name="T51" fmla="*/ 321 h 1199"/>
                <a:gd name="T52" fmla="*/ 225 w 2400"/>
                <a:gd name="T53" fmla="*/ 468 h 1199"/>
                <a:gd name="T54" fmla="*/ 304 w 2400"/>
                <a:gd name="T55" fmla="*/ 604 h 1199"/>
                <a:gd name="T56" fmla="*/ 400 w 2400"/>
                <a:gd name="T57" fmla="*/ 727 h 1199"/>
                <a:gd name="T58" fmla="*/ 513 w 2400"/>
                <a:gd name="T59" fmla="*/ 834 h 1199"/>
                <a:gd name="T60" fmla="*/ 640 w 2400"/>
                <a:gd name="T61" fmla="*/ 924 h 1199"/>
                <a:gd name="T62" fmla="*/ 779 w 2400"/>
                <a:gd name="T63" fmla="*/ 996 h 1199"/>
                <a:gd name="T64" fmla="*/ 930 w 2400"/>
                <a:gd name="T65" fmla="*/ 1047 h 1199"/>
                <a:gd name="T66" fmla="*/ 1089 w 2400"/>
                <a:gd name="T67" fmla="*/ 1075 h 1199"/>
                <a:gd name="T68" fmla="*/ 1201 w 2400"/>
                <a:gd name="T69" fmla="*/ 1080 h 1199"/>
                <a:gd name="T70" fmla="*/ 1361 w 2400"/>
                <a:gd name="T71" fmla="*/ 1069 h 1199"/>
                <a:gd name="T72" fmla="*/ 1516 w 2400"/>
                <a:gd name="T73" fmla="*/ 1035 h 1199"/>
                <a:gd name="T74" fmla="*/ 1662 w 2400"/>
                <a:gd name="T75" fmla="*/ 979 h 1199"/>
                <a:gd name="T76" fmla="*/ 1796 w 2400"/>
                <a:gd name="T77" fmla="*/ 904 h 1199"/>
                <a:gd name="T78" fmla="*/ 1915 w 2400"/>
                <a:gd name="T79" fmla="*/ 813 h 1199"/>
                <a:gd name="T80" fmla="*/ 2022 w 2400"/>
                <a:gd name="T81" fmla="*/ 704 h 1199"/>
                <a:gd name="T82" fmla="*/ 2114 w 2400"/>
                <a:gd name="T83" fmla="*/ 582 h 1199"/>
                <a:gd name="T84" fmla="*/ 2186 w 2400"/>
                <a:gd name="T85" fmla="*/ 448 h 1199"/>
                <a:gd name="T86" fmla="*/ 2239 w 2400"/>
                <a:gd name="T87" fmla="*/ 301 h 1199"/>
                <a:gd name="T88" fmla="*/ 2272 w 2400"/>
                <a:gd name="T89" fmla="*/ 145 h 1199"/>
                <a:gd name="T90" fmla="*/ 2282 w 2400"/>
                <a:gd name="T91" fmla="*/ 3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400" y="0"/>
                  </a:moveTo>
                  <a:lnTo>
                    <a:pt x="2400" y="0"/>
                  </a:lnTo>
                  <a:lnTo>
                    <a:pt x="2399" y="39"/>
                  </a:lnTo>
                  <a:lnTo>
                    <a:pt x="2399" y="39"/>
                  </a:lnTo>
                  <a:lnTo>
                    <a:pt x="2396" y="99"/>
                  </a:lnTo>
                  <a:lnTo>
                    <a:pt x="2390" y="156"/>
                  </a:lnTo>
                  <a:lnTo>
                    <a:pt x="2382" y="213"/>
                  </a:lnTo>
                  <a:lnTo>
                    <a:pt x="2369" y="269"/>
                  </a:lnTo>
                  <a:lnTo>
                    <a:pt x="2355" y="324"/>
                  </a:lnTo>
                  <a:lnTo>
                    <a:pt x="2340" y="379"/>
                  </a:lnTo>
                  <a:lnTo>
                    <a:pt x="2320" y="432"/>
                  </a:lnTo>
                  <a:lnTo>
                    <a:pt x="2297" y="486"/>
                  </a:lnTo>
                  <a:lnTo>
                    <a:pt x="2273" y="537"/>
                  </a:lnTo>
                  <a:lnTo>
                    <a:pt x="2246" y="587"/>
                  </a:lnTo>
                  <a:lnTo>
                    <a:pt x="2217" y="637"/>
                  </a:lnTo>
                  <a:lnTo>
                    <a:pt x="2186" y="685"/>
                  </a:lnTo>
                  <a:lnTo>
                    <a:pt x="2152" y="731"/>
                  </a:lnTo>
                  <a:lnTo>
                    <a:pt x="2115" y="776"/>
                  </a:lnTo>
                  <a:lnTo>
                    <a:pt x="2076" y="820"/>
                  </a:lnTo>
                  <a:lnTo>
                    <a:pt x="2035" y="861"/>
                  </a:lnTo>
                  <a:lnTo>
                    <a:pt x="2035" y="861"/>
                  </a:lnTo>
                  <a:lnTo>
                    <a:pt x="1993" y="900"/>
                  </a:lnTo>
                  <a:lnTo>
                    <a:pt x="1948" y="938"/>
                  </a:lnTo>
                  <a:lnTo>
                    <a:pt x="1901" y="973"/>
                  </a:lnTo>
                  <a:lnTo>
                    <a:pt x="1855" y="1006"/>
                  </a:lnTo>
                  <a:lnTo>
                    <a:pt x="1805" y="1035"/>
                  </a:lnTo>
                  <a:lnTo>
                    <a:pt x="1755" y="1064"/>
                  </a:lnTo>
                  <a:lnTo>
                    <a:pt x="1704" y="1089"/>
                  </a:lnTo>
                  <a:lnTo>
                    <a:pt x="1652" y="1111"/>
                  </a:lnTo>
                  <a:lnTo>
                    <a:pt x="1598" y="1133"/>
                  </a:lnTo>
                  <a:lnTo>
                    <a:pt x="1543" y="1150"/>
                  </a:lnTo>
                  <a:lnTo>
                    <a:pt x="1488" y="1165"/>
                  </a:lnTo>
                  <a:lnTo>
                    <a:pt x="1432" y="1178"/>
                  </a:lnTo>
                  <a:lnTo>
                    <a:pt x="1374" y="1186"/>
                  </a:lnTo>
                  <a:lnTo>
                    <a:pt x="1316" y="1193"/>
                  </a:lnTo>
                  <a:lnTo>
                    <a:pt x="1259" y="1197"/>
                  </a:lnTo>
                  <a:lnTo>
                    <a:pt x="1201" y="1199"/>
                  </a:lnTo>
                  <a:lnTo>
                    <a:pt x="1201" y="1199"/>
                  </a:lnTo>
                  <a:lnTo>
                    <a:pt x="1139" y="1197"/>
                  </a:lnTo>
                  <a:lnTo>
                    <a:pt x="1078" y="1193"/>
                  </a:lnTo>
                  <a:lnTo>
                    <a:pt x="1018" y="1185"/>
                  </a:lnTo>
                  <a:lnTo>
                    <a:pt x="958" y="1175"/>
                  </a:lnTo>
                  <a:lnTo>
                    <a:pt x="901" y="1161"/>
                  </a:lnTo>
                  <a:lnTo>
                    <a:pt x="844" y="1145"/>
                  </a:lnTo>
                  <a:lnTo>
                    <a:pt x="788" y="1127"/>
                  </a:lnTo>
                  <a:lnTo>
                    <a:pt x="734" y="1104"/>
                  </a:lnTo>
                  <a:lnTo>
                    <a:pt x="681" y="1080"/>
                  </a:lnTo>
                  <a:lnTo>
                    <a:pt x="629" y="1054"/>
                  </a:lnTo>
                  <a:lnTo>
                    <a:pt x="579" y="1026"/>
                  </a:lnTo>
                  <a:lnTo>
                    <a:pt x="530" y="995"/>
                  </a:lnTo>
                  <a:lnTo>
                    <a:pt x="483" y="961"/>
                  </a:lnTo>
                  <a:lnTo>
                    <a:pt x="438" y="926"/>
                  </a:lnTo>
                  <a:lnTo>
                    <a:pt x="395" y="887"/>
                  </a:lnTo>
                  <a:lnTo>
                    <a:pt x="352" y="848"/>
                  </a:lnTo>
                  <a:lnTo>
                    <a:pt x="313" y="806"/>
                  </a:lnTo>
                  <a:lnTo>
                    <a:pt x="275" y="762"/>
                  </a:lnTo>
                  <a:lnTo>
                    <a:pt x="240" y="717"/>
                  </a:lnTo>
                  <a:lnTo>
                    <a:pt x="206" y="671"/>
                  </a:lnTo>
                  <a:lnTo>
                    <a:pt x="175" y="621"/>
                  </a:lnTo>
                  <a:lnTo>
                    <a:pt x="145" y="571"/>
                  </a:lnTo>
                  <a:lnTo>
                    <a:pt x="118" y="520"/>
                  </a:lnTo>
                  <a:lnTo>
                    <a:pt x="94" y="466"/>
                  </a:lnTo>
                  <a:lnTo>
                    <a:pt x="73" y="411"/>
                  </a:lnTo>
                  <a:lnTo>
                    <a:pt x="55" y="356"/>
                  </a:lnTo>
                  <a:lnTo>
                    <a:pt x="38" y="300"/>
                  </a:lnTo>
                  <a:lnTo>
                    <a:pt x="25" y="241"/>
                  </a:lnTo>
                  <a:lnTo>
                    <a:pt x="14" y="182"/>
                  </a:lnTo>
                  <a:lnTo>
                    <a:pt x="7" y="123"/>
                  </a:lnTo>
                  <a:lnTo>
                    <a:pt x="3" y="62"/>
                  </a:lnTo>
                  <a:lnTo>
                    <a:pt x="0" y="0"/>
                  </a:lnTo>
                  <a:lnTo>
                    <a:pt x="118" y="0"/>
                  </a:lnTo>
                  <a:lnTo>
                    <a:pt x="118" y="0"/>
                  </a:lnTo>
                  <a:lnTo>
                    <a:pt x="120" y="55"/>
                  </a:lnTo>
                  <a:lnTo>
                    <a:pt x="124" y="110"/>
                  </a:lnTo>
                  <a:lnTo>
                    <a:pt x="131" y="165"/>
                  </a:lnTo>
                  <a:lnTo>
                    <a:pt x="141" y="217"/>
                  </a:lnTo>
                  <a:lnTo>
                    <a:pt x="154" y="270"/>
                  </a:lnTo>
                  <a:lnTo>
                    <a:pt x="168" y="321"/>
                  </a:lnTo>
                  <a:lnTo>
                    <a:pt x="185" y="372"/>
                  </a:lnTo>
                  <a:lnTo>
                    <a:pt x="204" y="420"/>
                  </a:lnTo>
                  <a:lnTo>
                    <a:pt x="225" y="468"/>
                  </a:lnTo>
                  <a:lnTo>
                    <a:pt x="249" y="514"/>
                  </a:lnTo>
                  <a:lnTo>
                    <a:pt x="276" y="561"/>
                  </a:lnTo>
                  <a:lnTo>
                    <a:pt x="304" y="604"/>
                  </a:lnTo>
                  <a:lnTo>
                    <a:pt x="334" y="647"/>
                  </a:lnTo>
                  <a:lnTo>
                    <a:pt x="366" y="687"/>
                  </a:lnTo>
                  <a:lnTo>
                    <a:pt x="400" y="727"/>
                  </a:lnTo>
                  <a:lnTo>
                    <a:pt x="435" y="764"/>
                  </a:lnTo>
                  <a:lnTo>
                    <a:pt x="474" y="800"/>
                  </a:lnTo>
                  <a:lnTo>
                    <a:pt x="513" y="834"/>
                  </a:lnTo>
                  <a:lnTo>
                    <a:pt x="554" y="866"/>
                  </a:lnTo>
                  <a:lnTo>
                    <a:pt x="596" y="896"/>
                  </a:lnTo>
                  <a:lnTo>
                    <a:pt x="640" y="924"/>
                  </a:lnTo>
                  <a:lnTo>
                    <a:pt x="685" y="951"/>
                  </a:lnTo>
                  <a:lnTo>
                    <a:pt x="731" y="975"/>
                  </a:lnTo>
                  <a:lnTo>
                    <a:pt x="779" y="996"/>
                  </a:lnTo>
                  <a:lnTo>
                    <a:pt x="829" y="1016"/>
                  </a:lnTo>
                  <a:lnTo>
                    <a:pt x="879" y="1033"/>
                  </a:lnTo>
                  <a:lnTo>
                    <a:pt x="930" y="1047"/>
                  </a:lnTo>
                  <a:lnTo>
                    <a:pt x="982" y="1059"/>
                  </a:lnTo>
                  <a:lnTo>
                    <a:pt x="1036" y="1068"/>
                  </a:lnTo>
                  <a:lnTo>
                    <a:pt x="1089" y="1075"/>
                  </a:lnTo>
                  <a:lnTo>
                    <a:pt x="1144" y="1079"/>
                  </a:lnTo>
                  <a:lnTo>
                    <a:pt x="1201" y="1080"/>
                  </a:lnTo>
                  <a:lnTo>
                    <a:pt x="1201" y="1080"/>
                  </a:lnTo>
                  <a:lnTo>
                    <a:pt x="1254" y="1079"/>
                  </a:lnTo>
                  <a:lnTo>
                    <a:pt x="1309" y="1076"/>
                  </a:lnTo>
                  <a:lnTo>
                    <a:pt x="1361" y="1069"/>
                  </a:lnTo>
                  <a:lnTo>
                    <a:pt x="1415" y="1061"/>
                  </a:lnTo>
                  <a:lnTo>
                    <a:pt x="1466" y="1048"/>
                  </a:lnTo>
                  <a:lnTo>
                    <a:pt x="1516" y="1035"/>
                  </a:lnTo>
                  <a:lnTo>
                    <a:pt x="1566" y="1018"/>
                  </a:lnTo>
                  <a:lnTo>
                    <a:pt x="1614" y="1000"/>
                  </a:lnTo>
                  <a:lnTo>
                    <a:pt x="1662" y="979"/>
                  </a:lnTo>
                  <a:lnTo>
                    <a:pt x="1707" y="957"/>
                  </a:lnTo>
                  <a:lnTo>
                    <a:pt x="1752" y="933"/>
                  </a:lnTo>
                  <a:lnTo>
                    <a:pt x="1796" y="904"/>
                  </a:lnTo>
                  <a:lnTo>
                    <a:pt x="1836" y="876"/>
                  </a:lnTo>
                  <a:lnTo>
                    <a:pt x="1877" y="845"/>
                  </a:lnTo>
                  <a:lnTo>
                    <a:pt x="1915" y="813"/>
                  </a:lnTo>
                  <a:lnTo>
                    <a:pt x="1953" y="779"/>
                  </a:lnTo>
                  <a:lnTo>
                    <a:pt x="1989" y="742"/>
                  </a:lnTo>
                  <a:lnTo>
                    <a:pt x="2022" y="704"/>
                  </a:lnTo>
                  <a:lnTo>
                    <a:pt x="2055" y="665"/>
                  </a:lnTo>
                  <a:lnTo>
                    <a:pt x="2084" y="625"/>
                  </a:lnTo>
                  <a:lnTo>
                    <a:pt x="2114" y="582"/>
                  </a:lnTo>
                  <a:lnTo>
                    <a:pt x="2139" y="538"/>
                  </a:lnTo>
                  <a:lnTo>
                    <a:pt x="2165" y="493"/>
                  </a:lnTo>
                  <a:lnTo>
                    <a:pt x="2186" y="448"/>
                  </a:lnTo>
                  <a:lnTo>
                    <a:pt x="2207" y="400"/>
                  </a:lnTo>
                  <a:lnTo>
                    <a:pt x="2224" y="351"/>
                  </a:lnTo>
                  <a:lnTo>
                    <a:pt x="2239" y="301"/>
                  </a:lnTo>
                  <a:lnTo>
                    <a:pt x="2254" y="251"/>
                  </a:lnTo>
                  <a:lnTo>
                    <a:pt x="2263" y="199"/>
                  </a:lnTo>
                  <a:lnTo>
                    <a:pt x="2272" y="145"/>
                  </a:lnTo>
                  <a:lnTo>
                    <a:pt x="2278" y="92"/>
                  </a:lnTo>
                  <a:lnTo>
                    <a:pt x="2282" y="38"/>
                  </a:lnTo>
                  <a:lnTo>
                    <a:pt x="2282" y="38"/>
                  </a:lnTo>
                  <a:lnTo>
                    <a:pt x="2280" y="0"/>
                  </a:lnTo>
                  <a:lnTo>
                    <a:pt x="2400" y="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8"/>
            <p:cNvSpPr>
              <a:spLocks/>
            </p:cNvSpPr>
            <p:nvPr userDrawn="1"/>
          </p:nvSpPr>
          <p:spPr bwMode="auto">
            <a:xfrm>
              <a:off x="1140" y="1021"/>
              <a:ext cx="1200" cy="599"/>
            </a:xfrm>
            <a:custGeom>
              <a:avLst/>
              <a:gdLst>
                <a:gd name="T0" fmla="*/ 2281 w 2400"/>
                <a:gd name="T1" fmla="*/ 1161 h 1199"/>
                <a:gd name="T2" fmla="*/ 2272 w 2400"/>
                <a:gd name="T3" fmla="*/ 1054 h 1199"/>
                <a:gd name="T4" fmla="*/ 2240 w 2400"/>
                <a:gd name="T5" fmla="*/ 898 h 1199"/>
                <a:gd name="T6" fmla="*/ 2186 w 2400"/>
                <a:gd name="T7" fmla="*/ 751 h 1199"/>
                <a:gd name="T8" fmla="*/ 2113 w 2400"/>
                <a:gd name="T9" fmla="*/ 616 h 1199"/>
                <a:gd name="T10" fmla="*/ 2023 w 2400"/>
                <a:gd name="T11" fmla="*/ 495 h 1199"/>
                <a:gd name="T12" fmla="*/ 1916 w 2400"/>
                <a:gd name="T13" fmla="*/ 386 h 1199"/>
                <a:gd name="T14" fmla="*/ 1794 w 2400"/>
                <a:gd name="T15" fmla="*/ 295 h 1199"/>
                <a:gd name="T16" fmla="*/ 1661 w 2400"/>
                <a:gd name="T17" fmla="*/ 220 h 1199"/>
                <a:gd name="T18" fmla="*/ 1515 w 2400"/>
                <a:gd name="T19" fmla="*/ 164 h 1199"/>
                <a:gd name="T20" fmla="*/ 1362 w 2400"/>
                <a:gd name="T21" fmla="*/ 130 h 1199"/>
                <a:gd name="T22" fmla="*/ 1200 w 2400"/>
                <a:gd name="T23" fmla="*/ 119 h 1199"/>
                <a:gd name="T24" fmla="*/ 1091 w 2400"/>
                <a:gd name="T25" fmla="*/ 123 h 1199"/>
                <a:gd name="T26" fmla="*/ 935 w 2400"/>
                <a:gd name="T27" fmla="*/ 151 h 1199"/>
                <a:gd name="T28" fmla="*/ 787 w 2400"/>
                <a:gd name="T29" fmla="*/ 199 h 1199"/>
                <a:gd name="T30" fmla="*/ 649 w 2400"/>
                <a:gd name="T31" fmla="*/ 266 h 1199"/>
                <a:gd name="T32" fmla="*/ 523 w 2400"/>
                <a:gd name="T33" fmla="*/ 354 h 1199"/>
                <a:gd name="T34" fmla="*/ 412 w 2400"/>
                <a:gd name="T35" fmla="*/ 457 h 1199"/>
                <a:gd name="T36" fmla="*/ 316 w 2400"/>
                <a:gd name="T37" fmla="*/ 574 h 1199"/>
                <a:gd name="T38" fmla="*/ 237 w 2400"/>
                <a:gd name="T39" fmla="*/ 706 h 1199"/>
                <a:gd name="T40" fmla="*/ 176 w 2400"/>
                <a:gd name="T41" fmla="*/ 848 h 1199"/>
                <a:gd name="T42" fmla="*/ 137 w 2400"/>
                <a:gd name="T43" fmla="*/ 1000 h 1199"/>
                <a:gd name="T44" fmla="*/ 120 w 2400"/>
                <a:gd name="T45" fmla="*/ 1161 h 1199"/>
                <a:gd name="T46" fmla="*/ 0 w 2400"/>
                <a:gd name="T47" fmla="*/ 1199 h 1199"/>
                <a:gd name="T48" fmla="*/ 2 w 2400"/>
                <a:gd name="T49" fmla="*/ 1160 h 1199"/>
                <a:gd name="T50" fmla="*/ 19 w 2400"/>
                <a:gd name="T51" fmla="*/ 986 h 1199"/>
                <a:gd name="T52" fmla="*/ 61 w 2400"/>
                <a:gd name="T53" fmla="*/ 820 h 1199"/>
                <a:gd name="T54" fmla="*/ 127 w 2400"/>
                <a:gd name="T55" fmla="*/ 662 h 1199"/>
                <a:gd name="T56" fmla="*/ 215 w 2400"/>
                <a:gd name="T57" fmla="*/ 514 h 1199"/>
                <a:gd name="T58" fmla="*/ 324 w 2400"/>
                <a:gd name="T59" fmla="*/ 379 h 1199"/>
                <a:gd name="T60" fmla="*/ 408 w 2400"/>
                <a:gd name="T61" fmla="*/ 299 h 1199"/>
                <a:gd name="T62" fmla="*/ 546 w 2400"/>
                <a:gd name="T63" fmla="*/ 193 h 1199"/>
                <a:gd name="T64" fmla="*/ 697 w 2400"/>
                <a:gd name="T65" fmla="*/ 110 h 1199"/>
                <a:gd name="T66" fmla="*/ 857 w 2400"/>
                <a:gd name="T67" fmla="*/ 49 h 1199"/>
                <a:gd name="T68" fmla="*/ 1026 w 2400"/>
                <a:gd name="T69" fmla="*/ 13 h 1199"/>
                <a:gd name="T70" fmla="*/ 1200 w 2400"/>
                <a:gd name="T71" fmla="*/ 0 h 1199"/>
                <a:gd name="T72" fmla="*/ 1317 w 2400"/>
                <a:gd name="T73" fmla="*/ 6 h 1199"/>
                <a:gd name="T74" fmla="*/ 1487 w 2400"/>
                <a:gd name="T75" fmla="*/ 34 h 1199"/>
                <a:gd name="T76" fmla="*/ 1651 w 2400"/>
                <a:gd name="T77" fmla="*/ 88 h 1199"/>
                <a:gd name="T78" fmla="*/ 1806 w 2400"/>
                <a:gd name="T79" fmla="*/ 164 h 1199"/>
                <a:gd name="T80" fmla="*/ 1948 w 2400"/>
                <a:gd name="T81" fmla="*/ 261 h 1199"/>
                <a:gd name="T82" fmla="*/ 2035 w 2400"/>
                <a:gd name="T83" fmla="*/ 338 h 1199"/>
                <a:gd name="T84" fmla="*/ 2151 w 2400"/>
                <a:gd name="T85" fmla="*/ 468 h 1199"/>
                <a:gd name="T86" fmla="*/ 2247 w 2400"/>
                <a:gd name="T87" fmla="*/ 612 h 1199"/>
                <a:gd name="T88" fmla="*/ 2320 w 2400"/>
                <a:gd name="T89" fmla="*/ 767 h 1199"/>
                <a:gd name="T90" fmla="*/ 2369 w 2400"/>
                <a:gd name="T91" fmla="*/ 930 h 1199"/>
                <a:gd name="T92" fmla="*/ 2396 w 2400"/>
                <a:gd name="T93" fmla="*/ 1102 h 1199"/>
                <a:gd name="T94" fmla="*/ 2400 w 2400"/>
                <a:gd name="T9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1199">
                  <a:moveTo>
                    <a:pt x="2281" y="1199"/>
                  </a:moveTo>
                  <a:lnTo>
                    <a:pt x="2281" y="1199"/>
                  </a:lnTo>
                  <a:lnTo>
                    <a:pt x="2281" y="1161"/>
                  </a:lnTo>
                  <a:lnTo>
                    <a:pt x="2281" y="1161"/>
                  </a:lnTo>
                  <a:lnTo>
                    <a:pt x="2278" y="1107"/>
                  </a:lnTo>
                  <a:lnTo>
                    <a:pt x="2272" y="1054"/>
                  </a:lnTo>
                  <a:lnTo>
                    <a:pt x="2264" y="1000"/>
                  </a:lnTo>
                  <a:lnTo>
                    <a:pt x="2252" y="948"/>
                  </a:lnTo>
                  <a:lnTo>
                    <a:pt x="2240" y="898"/>
                  </a:lnTo>
                  <a:lnTo>
                    <a:pt x="2224" y="848"/>
                  </a:lnTo>
                  <a:lnTo>
                    <a:pt x="2206" y="799"/>
                  </a:lnTo>
                  <a:lnTo>
                    <a:pt x="2186" y="751"/>
                  </a:lnTo>
                  <a:lnTo>
                    <a:pt x="2164" y="706"/>
                  </a:lnTo>
                  <a:lnTo>
                    <a:pt x="2140" y="661"/>
                  </a:lnTo>
                  <a:lnTo>
                    <a:pt x="2113" y="616"/>
                  </a:lnTo>
                  <a:lnTo>
                    <a:pt x="2085" y="574"/>
                  </a:lnTo>
                  <a:lnTo>
                    <a:pt x="2055" y="533"/>
                  </a:lnTo>
                  <a:lnTo>
                    <a:pt x="2023" y="495"/>
                  </a:lnTo>
                  <a:lnTo>
                    <a:pt x="1989" y="457"/>
                  </a:lnTo>
                  <a:lnTo>
                    <a:pt x="1952" y="420"/>
                  </a:lnTo>
                  <a:lnTo>
                    <a:pt x="1916" y="386"/>
                  </a:lnTo>
                  <a:lnTo>
                    <a:pt x="1876" y="354"/>
                  </a:lnTo>
                  <a:lnTo>
                    <a:pt x="1837" y="323"/>
                  </a:lnTo>
                  <a:lnTo>
                    <a:pt x="1794" y="295"/>
                  </a:lnTo>
                  <a:lnTo>
                    <a:pt x="1751" y="266"/>
                  </a:lnTo>
                  <a:lnTo>
                    <a:pt x="1707" y="242"/>
                  </a:lnTo>
                  <a:lnTo>
                    <a:pt x="1661" y="220"/>
                  </a:lnTo>
                  <a:lnTo>
                    <a:pt x="1614" y="199"/>
                  </a:lnTo>
                  <a:lnTo>
                    <a:pt x="1565" y="181"/>
                  </a:lnTo>
                  <a:lnTo>
                    <a:pt x="1515" y="164"/>
                  </a:lnTo>
                  <a:lnTo>
                    <a:pt x="1466" y="151"/>
                  </a:lnTo>
                  <a:lnTo>
                    <a:pt x="1414" y="140"/>
                  </a:lnTo>
                  <a:lnTo>
                    <a:pt x="1362" y="130"/>
                  </a:lnTo>
                  <a:lnTo>
                    <a:pt x="1308" y="123"/>
                  </a:lnTo>
                  <a:lnTo>
                    <a:pt x="1255" y="120"/>
                  </a:lnTo>
                  <a:lnTo>
                    <a:pt x="1200" y="119"/>
                  </a:lnTo>
                  <a:lnTo>
                    <a:pt x="1200" y="119"/>
                  </a:lnTo>
                  <a:lnTo>
                    <a:pt x="1146" y="120"/>
                  </a:lnTo>
                  <a:lnTo>
                    <a:pt x="1091" y="123"/>
                  </a:lnTo>
                  <a:lnTo>
                    <a:pt x="1039" y="130"/>
                  </a:lnTo>
                  <a:lnTo>
                    <a:pt x="987" y="140"/>
                  </a:lnTo>
                  <a:lnTo>
                    <a:pt x="935" y="151"/>
                  </a:lnTo>
                  <a:lnTo>
                    <a:pt x="884" y="164"/>
                  </a:lnTo>
                  <a:lnTo>
                    <a:pt x="835" y="181"/>
                  </a:lnTo>
                  <a:lnTo>
                    <a:pt x="787" y="199"/>
                  </a:lnTo>
                  <a:lnTo>
                    <a:pt x="740" y="220"/>
                  </a:lnTo>
                  <a:lnTo>
                    <a:pt x="694" y="242"/>
                  </a:lnTo>
                  <a:lnTo>
                    <a:pt x="649" y="266"/>
                  </a:lnTo>
                  <a:lnTo>
                    <a:pt x="606" y="295"/>
                  </a:lnTo>
                  <a:lnTo>
                    <a:pt x="564" y="323"/>
                  </a:lnTo>
                  <a:lnTo>
                    <a:pt x="523" y="354"/>
                  </a:lnTo>
                  <a:lnTo>
                    <a:pt x="485" y="386"/>
                  </a:lnTo>
                  <a:lnTo>
                    <a:pt x="447" y="420"/>
                  </a:lnTo>
                  <a:lnTo>
                    <a:pt x="412" y="457"/>
                  </a:lnTo>
                  <a:lnTo>
                    <a:pt x="378" y="495"/>
                  </a:lnTo>
                  <a:lnTo>
                    <a:pt x="346" y="534"/>
                  </a:lnTo>
                  <a:lnTo>
                    <a:pt x="316" y="574"/>
                  </a:lnTo>
                  <a:lnTo>
                    <a:pt x="288" y="617"/>
                  </a:lnTo>
                  <a:lnTo>
                    <a:pt x="261" y="661"/>
                  </a:lnTo>
                  <a:lnTo>
                    <a:pt x="237" y="706"/>
                  </a:lnTo>
                  <a:lnTo>
                    <a:pt x="215" y="751"/>
                  </a:lnTo>
                  <a:lnTo>
                    <a:pt x="195" y="799"/>
                  </a:lnTo>
                  <a:lnTo>
                    <a:pt x="176" y="848"/>
                  </a:lnTo>
                  <a:lnTo>
                    <a:pt x="161" y="898"/>
                  </a:lnTo>
                  <a:lnTo>
                    <a:pt x="147" y="948"/>
                  </a:lnTo>
                  <a:lnTo>
                    <a:pt x="137" y="1000"/>
                  </a:lnTo>
                  <a:lnTo>
                    <a:pt x="129" y="1054"/>
                  </a:lnTo>
                  <a:lnTo>
                    <a:pt x="123" y="1107"/>
                  </a:lnTo>
                  <a:lnTo>
                    <a:pt x="120" y="1161"/>
                  </a:lnTo>
                  <a:lnTo>
                    <a:pt x="120" y="1161"/>
                  </a:lnTo>
                  <a:lnTo>
                    <a:pt x="120" y="1199"/>
                  </a:lnTo>
                  <a:lnTo>
                    <a:pt x="0" y="1199"/>
                  </a:lnTo>
                  <a:lnTo>
                    <a:pt x="0" y="1199"/>
                  </a:lnTo>
                  <a:lnTo>
                    <a:pt x="2" y="1160"/>
                  </a:lnTo>
                  <a:lnTo>
                    <a:pt x="2" y="1160"/>
                  </a:lnTo>
                  <a:lnTo>
                    <a:pt x="5" y="1100"/>
                  </a:lnTo>
                  <a:lnTo>
                    <a:pt x="10" y="1043"/>
                  </a:lnTo>
                  <a:lnTo>
                    <a:pt x="19" y="986"/>
                  </a:lnTo>
                  <a:lnTo>
                    <a:pt x="31" y="930"/>
                  </a:lnTo>
                  <a:lnTo>
                    <a:pt x="45" y="875"/>
                  </a:lnTo>
                  <a:lnTo>
                    <a:pt x="61" y="820"/>
                  </a:lnTo>
                  <a:lnTo>
                    <a:pt x="81" y="767"/>
                  </a:lnTo>
                  <a:lnTo>
                    <a:pt x="103" y="713"/>
                  </a:lnTo>
                  <a:lnTo>
                    <a:pt x="127" y="662"/>
                  </a:lnTo>
                  <a:lnTo>
                    <a:pt x="154" y="612"/>
                  </a:lnTo>
                  <a:lnTo>
                    <a:pt x="184" y="562"/>
                  </a:lnTo>
                  <a:lnTo>
                    <a:pt x="215" y="514"/>
                  </a:lnTo>
                  <a:lnTo>
                    <a:pt x="248" y="468"/>
                  </a:lnTo>
                  <a:lnTo>
                    <a:pt x="285" y="423"/>
                  </a:lnTo>
                  <a:lnTo>
                    <a:pt x="324" y="379"/>
                  </a:lnTo>
                  <a:lnTo>
                    <a:pt x="365" y="338"/>
                  </a:lnTo>
                  <a:lnTo>
                    <a:pt x="365" y="338"/>
                  </a:lnTo>
                  <a:lnTo>
                    <a:pt x="408" y="299"/>
                  </a:lnTo>
                  <a:lnTo>
                    <a:pt x="453" y="261"/>
                  </a:lnTo>
                  <a:lnTo>
                    <a:pt x="499" y="226"/>
                  </a:lnTo>
                  <a:lnTo>
                    <a:pt x="546" y="193"/>
                  </a:lnTo>
                  <a:lnTo>
                    <a:pt x="595" y="164"/>
                  </a:lnTo>
                  <a:lnTo>
                    <a:pt x="646" y="135"/>
                  </a:lnTo>
                  <a:lnTo>
                    <a:pt x="697" y="110"/>
                  </a:lnTo>
                  <a:lnTo>
                    <a:pt x="749" y="88"/>
                  </a:lnTo>
                  <a:lnTo>
                    <a:pt x="802" y="66"/>
                  </a:lnTo>
                  <a:lnTo>
                    <a:pt x="857" y="49"/>
                  </a:lnTo>
                  <a:lnTo>
                    <a:pt x="912" y="34"/>
                  </a:lnTo>
                  <a:lnTo>
                    <a:pt x="969" y="21"/>
                  </a:lnTo>
                  <a:lnTo>
                    <a:pt x="1026" y="13"/>
                  </a:lnTo>
                  <a:lnTo>
                    <a:pt x="1084" y="6"/>
                  </a:lnTo>
                  <a:lnTo>
                    <a:pt x="1142" y="2"/>
                  </a:lnTo>
                  <a:lnTo>
                    <a:pt x="1200" y="0"/>
                  </a:lnTo>
                  <a:lnTo>
                    <a:pt x="1200" y="0"/>
                  </a:lnTo>
                  <a:lnTo>
                    <a:pt x="1259" y="2"/>
                  </a:lnTo>
                  <a:lnTo>
                    <a:pt x="1317" y="6"/>
                  </a:lnTo>
                  <a:lnTo>
                    <a:pt x="1374" y="13"/>
                  </a:lnTo>
                  <a:lnTo>
                    <a:pt x="1431" y="21"/>
                  </a:lnTo>
                  <a:lnTo>
                    <a:pt x="1487" y="34"/>
                  </a:lnTo>
                  <a:lnTo>
                    <a:pt x="1544" y="49"/>
                  </a:lnTo>
                  <a:lnTo>
                    <a:pt x="1597" y="66"/>
                  </a:lnTo>
                  <a:lnTo>
                    <a:pt x="1651" y="88"/>
                  </a:lnTo>
                  <a:lnTo>
                    <a:pt x="1703" y="110"/>
                  </a:lnTo>
                  <a:lnTo>
                    <a:pt x="1755" y="135"/>
                  </a:lnTo>
                  <a:lnTo>
                    <a:pt x="1806" y="164"/>
                  </a:lnTo>
                  <a:lnTo>
                    <a:pt x="1854" y="193"/>
                  </a:lnTo>
                  <a:lnTo>
                    <a:pt x="1902" y="226"/>
                  </a:lnTo>
                  <a:lnTo>
                    <a:pt x="1948" y="261"/>
                  </a:lnTo>
                  <a:lnTo>
                    <a:pt x="1992" y="299"/>
                  </a:lnTo>
                  <a:lnTo>
                    <a:pt x="2035" y="338"/>
                  </a:lnTo>
                  <a:lnTo>
                    <a:pt x="2035" y="338"/>
                  </a:lnTo>
                  <a:lnTo>
                    <a:pt x="2076" y="379"/>
                  </a:lnTo>
                  <a:lnTo>
                    <a:pt x="2114" y="423"/>
                  </a:lnTo>
                  <a:lnTo>
                    <a:pt x="2151" y="468"/>
                  </a:lnTo>
                  <a:lnTo>
                    <a:pt x="2185" y="514"/>
                  </a:lnTo>
                  <a:lnTo>
                    <a:pt x="2217" y="562"/>
                  </a:lnTo>
                  <a:lnTo>
                    <a:pt x="2247" y="612"/>
                  </a:lnTo>
                  <a:lnTo>
                    <a:pt x="2274" y="662"/>
                  </a:lnTo>
                  <a:lnTo>
                    <a:pt x="2298" y="713"/>
                  </a:lnTo>
                  <a:lnTo>
                    <a:pt x="2320" y="767"/>
                  </a:lnTo>
                  <a:lnTo>
                    <a:pt x="2338" y="820"/>
                  </a:lnTo>
                  <a:lnTo>
                    <a:pt x="2355" y="875"/>
                  </a:lnTo>
                  <a:lnTo>
                    <a:pt x="2369" y="930"/>
                  </a:lnTo>
                  <a:lnTo>
                    <a:pt x="2381" y="986"/>
                  </a:lnTo>
                  <a:lnTo>
                    <a:pt x="2391" y="1044"/>
                  </a:lnTo>
                  <a:lnTo>
                    <a:pt x="2396" y="1102"/>
                  </a:lnTo>
                  <a:lnTo>
                    <a:pt x="2399" y="1160"/>
                  </a:lnTo>
                  <a:lnTo>
                    <a:pt x="2399" y="1160"/>
                  </a:lnTo>
                  <a:lnTo>
                    <a:pt x="2400" y="1199"/>
                  </a:lnTo>
                  <a:lnTo>
                    <a:pt x="2281" y="1199"/>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9"/>
            <p:cNvSpPr>
              <a:spLocks/>
            </p:cNvSpPr>
            <p:nvPr userDrawn="1"/>
          </p:nvSpPr>
          <p:spPr bwMode="auto">
            <a:xfrm>
              <a:off x="2280" y="1620"/>
              <a:ext cx="1200" cy="599"/>
            </a:xfrm>
            <a:custGeom>
              <a:avLst/>
              <a:gdLst>
                <a:gd name="T0" fmla="*/ 2397 w 2398"/>
                <a:gd name="T1" fmla="*/ 62 h 1199"/>
                <a:gd name="T2" fmla="*/ 2374 w 2398"/>
                <a:gd name="T3" fmla="*/ 241 h 1199"/>
                <a:gd name="T4" fmla="*/ 2326 w 2398"/>
                <a:gd name="T5" fmla="*/ 411 h 1199"/>
                <a:gd name="T6" fmla="*/ 2253 w 2398"/>
                <a:gd name="T7" fmla="*/ 571 h 1199"/>
                <a:gd name="T8" fmla="*/ 2160 w 2398"/>
                <a:gd name="T9" fmla="*/ 717 h 1199"/>
                <a:gd name="T10" fmla="*/ 2047 w 2398"/>
                <a:gd name="T11" fmla="*/ 848 h 1199"/>
                <a:gd name="T12" fmla="*/ 1916 w 2398"/>
                <a:gd name="T13" fmla="*/ 961 h 1199"/>
                <a:gd name="T14" fmla="*/ 1770 w 2398"/>
                <a:gd name="T15" fmla="*/ 1054 h 1199"/>
                <a:gd name="T16" fmla="*/ 1611 w 2398"/>
                <a:gd name="T17" fmla="*/ 1127 h 1199"/>
                <a:gd name="T18" fmla="*/ 1440 w 2398"/>
                <a:gd name="T19" fmla="*/ 1175 h 1199"/>
                <a:gd name="T20" fmla="*/ 1261 w 2398"/>
                <a:gd name="T21" fmla="*/ 1197 h 1199"/>
                <a:gd name="T22" fmla="*/ 1140 w 2398"/>
                <a:gd name="T23" fmla="*/ 1197 h 1199"/>
                <a:gd name="T24" fmla="*/ 968 w 2398"/>
                <a:gd name="T25" fmla="*/ 1178 h 1199"/>
                <a:gd name="T26" fmla="*/ 802 w 2398"/>
                <a:gd name="T27" fmla="*/ 1133 h 1199"/>
                <a:gd name="T28" fmla="*/ 644 w 2398"/>
                <a:gd name="T29" fmla="*/ 1064 h 1199"/>
                <a:gd name="T30" fmla="*/ 497 w 2398"/>
                <a:gd name="T31" fmla="*/ 973 h 1199"/>
                <a:gd name="T32" fmla="*/ 363 w 2398"/>
                <a:gd name="T33" fmla="*/ 861 h 1199"/>
                <a:gd name="T34" fmla="*/ 284 w 2398"/>
                <a:gd name="T35" fmla="*/ 776 h 1199"/>
                <a:gd name="T36" fmla="*/ 181 w 2398"/>
                <a:gd name="T37" fmla="*/ 637 h 1199"/>
                <a:gd name="T38" fmla="*/ 101 w 2398"/>
                <a:gd name="T39" fmla="*/ 486 h 1199"/>
                <a:gd name="T40" fmla="*/ 43 w 2398"/>
                <a:gd name="T41" fmla="*/ 324 h 1199"/>
                <a:gd name="T42" fmla="*/ 10 w 2398"/>
                <a:gd name="T43" fmla="*/ 155 h 1199"/>
                <a:gd name="T44" fmla="*/ 0 w 2398"/>
                <a:gd name="T45" fmla="*/ 39 h 1199"/>
                <a:gd name="T46" fmla="*/ 119 w 2398"/>
                <a:gd name="T47" fmla="*/ 0 h 1199"/>
                <a:gd name="T48" fmla="*/ 121 w 2398"/>
                <a:gd name="T49" fmla="*/ 92 h 1199"/>
                <a:gd name="T50" fmla="*/ 146 w 2398"/>
                <a:gd name="T51" fmla="*/ 251 h 1199"/>
                <a:gd name="T52" fmla="*/ 193 w 2398"/>
                <a:gd name="T53" fmla="*/ 400 h 1199"/>
                <a:gd name="T54" fmla="*/ 260 w 2398"/>
                <a:gd name="T55" fmla="*/ 540 h 1199"/>
                <a:gd name="T56" fmla="*/ 345 w 2398"/>
                <a:gd name="T57" fmla="*/ 666 h 1199"/>
                <a:gd name="T58" fmla="*/ 446 w 2398"/>
                <a:gd name="T59" fmla="*/ 779 h 1199"/>
                <a:gd name="T60" fmla="*/ 563 w 2398"/>
                <a:gd name="T61" fmla="*/ 876 h 1199"/>
                <a:gd name="T62" fmla="*/ 693 w 2398"/>
                <a:gd name="T63" fmla="*/ 957 h 1199"/>
                <a:gd name="T64" fmla="*/ 834 w 2398"/>
                <a:gd name="T65" fmla="*/ 1018 h 1199"/>
                <a:gd name="T66" fmla="*/ 985 w 2398"/>
                <a:gd name="T67" fmla="*/ 1061 h 1199"/>
                <a:gd name="T68" fmla="*/ 1144 w 2398"/>
                <a:gd name="T69" fmla="*/ 1079 h 1199"/>
                <a:gd name="T70" fmla="*/ 1254 w 2398"/>
                <a:gd name="T71" fmla="*/ 1079 h 1199"/>
                <a:gd name="T72" fmla="*/ 1416 w 2398"/>
                <a:gd name="T73" fmla="*/ 1059 h 1199"/>
                <a:gd name="T74" fmla="*/ 1571 w 2398"/>
                <a:gd name="T75" fmla="*/ 1016 h 1199"/>
                <a:gd name="T76" fmla="*/ 1713 w 2398"/>
                <a:gd name="T77" fmla="*/ 951 h 1199"/>
                <a:gd name="T78" fmla="*/ 1846 w 2398"/>
                <a:gd name="T79" fmla="*/ 866 h 1199"/>
                <a:gd name="T80" fmla="*/ 1963 w 2398"/>
                <a:gd name="T81" fmla="*/ 764 h 1199"/>
                <a:gd name="T82" fmla="*/ 2066 w 2398"/>
                <a:gd name="T83" fmla="*/ 647 h 1199"/>
                <a:gd name="T84" fmla="*/ 2150 w 2398"/>
                <a:gd name="T85" fmla="*/ 514 h 1199"/>
                <a:gd name="T86" fmla="*/ 2215 w 2398"/>
                <a:gd name="T87" fmla="*/ 372 h 1199"/>
                <a:gd name="T88" fmla="*/ 2259 w 2398"/>
                <a:gd name="T89" fmla="*/ 217 h 1199"/>
                <a:gd name="T90" fmla="*/ 2279 w 2398"/>
                <a:gd name="T91" fmla="*/ 55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8" h="1199">
                  <a:moveTo>
                    <a:pt x="2398" y="0"/>
                  </a:moveTo>
                  <a:lnTo>
                    <a:pt x="2398" y="0"/>
                  </a:lnTo>
                  <a:lnTo>
                    <a:pt x="2397" y="62"/>
                  </a:lnTo>
                  <a:lnTo>
                    <a:pt x="2393" y="123"/>
                  </a:lnTo>
                  <a:lnTo>
                    <a:pt x="2384" y="182"/>
                  </a:lnTo>
                  <a:lnTo>
                    <a:pt x="2374" y="241"/>
                  </a:lnTo>
                  <a:lnTo>
                    <a:pt x="2360" y="300"/>
                  </a:lnTo>
                  <a:lnTo>
                    <a:pt x="2345" y="356"/>
                  </a:lnTo>
                  <a:lnTo>
                    <a:pt x="2326" y="411"/>
                  </a:lnTo>
                  <a:lnTo>
                    <a:pt x="2304" y="466"/>
                  </a:lnTo>
                  <a:lnTo>
                    <a:pt x="2280" y="520"/>
                  </a:lnTo>
                  <a:lnTo>
                    <a:pt x="2253" y="571"/>
                  </a:lnTo>
                  <a:lnTo>
                    <a:pt x="2225" y="621"/>
                  </a:lnTo>
                  <a:lnTo>
                    <a:pt x="2194" y="671"/>
                  </a:lnTo>
                  <a:lnTo>
                    <a:pt x="2160" y="717"/>
                  </a:lnTo>
                  <a:lnTo>
                    <a:pt x="2125" y="762"/>
                  </a:lnTo>
                  <a:lnTo>
                    <a:pt x="2087" y="806"/>
                  </a:lnTo>
                  <a:lnTo>
                    <a:pt x="2047" y="848"/>
                  </a:lnTo>
                  <a:lnTo>
                    <a:pt x="2005" y="887"/>
                  </a:lnTo>
                  <a:lnTo>
                    <a:pt x="1961" y="926"/>
                  </a:lnTo>
                  <a:lnTo>
                    <a:pt x="1916" y="961"/>
                  </a:lnTo>
                  <a:lnTo>
                    <a:pt x="1870" y="995"/>
                  </a:lnTo>
                  <a:lnTo>
                    <a:pt x="1821" y="1026"/>
                  </a:lnTo>
                  <a:lnTo>
                    <a:pt x="1770" y="1054"/>
                  </a:lnTo>
                  <a:lnTo>
                    <a:pt x="1719" y="1080"/>
                  </a:lnTo>
                  <a:lnTo>
                    <a:pt x="1665" y="1104"/>
                  </a:lnTo>
                  <a:lnTo>
                    <a:pt x="1611" y="1127"/>
                  </a:lnTo>
                  <a:lnTo>
                    <a:pt x="1556" y="1145"/>
                  </a:lnTo>
                  <a:lnTo>
                    <a:pt x="1498" y="1161"/>
                  </a:lnTo>
                  <a:lnTo>
                    <a:pt x="1440" y="1175"/>
                  </a:lnTo>
                  <a:lnTo>
                    <a:pt x="1381" y="1185"/>
                  </a:lnTo>
                  <a:lnTo>
                    <a:pt x="1322" y="1193"/>
                  </a:lnTo>
                  <a:lnTo>
                    <a:pt x="1261" y="1197"/>
                  </a:lnTo>
                  <a:lnTo>
                    <a:pt x="1199" y="1199"/>
                  </a:lnTo>
                  <a:lnTo>
                    <a:pt x="1199" y="1199"/>
                  </a:lnTo>
                  <a:lnTo>
                    <a:pt x="1140" y="1197"/>
                  </a:lnTo>
                  <a:lnTo>
                    <a:pt x="1082" y="1193"/>
                  </a:lnTo>
                  <a:lnTo>
                    <a:pt x="1024" y="1186"/>
                  </a:lnTo>
                  <a:lnTo>
                    <a:pt x="968" y="1178"/>
                  </a:lnTo>
                  <a:lnTo>
                    <a:pt x="911" y="1165"/>
                  </a:lnTo>
                  <a:lnTo>
                    <a:pt x="857" y="1150"/>
                  </a:lnTo>
                  <a:lnTo>
                    <a:pt x="802" y="1133"/>
                  </a:lnTo>
                  <a:lnTo>
                    <a:pt x="748" y="1111"/>
                  </a:lnTo>
                  <a:lnTo>
                    <a:pt x="696" y="1089"/>
                  </a:lnTo>
                  <a:lnTo>
                    <a:pt x="644" y="1064"/>
                  </a:lnTo>
                  <a:lnTo>
                    <a:pt x="594" y="1035"/>
                  </a:lnTo>
                  <a:lnTo>
                    <a:pt x="545" y="1006"/>
                  </a:lnTo>
                  <a:lnTo>
                    <a:pt x="497" y="973"/>
                  </a:lnTo>
                  <a:lnTo>
                    <a:pt x="452" y="938"/>
                  </a:lnTo>
                  <a:lnTo>
                    <a:pt x="407" y="900"/>
                  </a:lnTo>
                  <a:lnTo>
                    <a:pt x="363" y="861"/>
                  </a:lnTo>
                  <a:lnTo>
                    <a:pt x="363" y="861"/>
                  </a:lnTo>
                  <a:lnTo>
                    <a:pt x="322" y="820"/>
                  </a:lnTo>
                  <a:lnTo>
                    <a:pt x="284" y="776"/>
                  </a:lnTo>
                  <a:lnTo>
                    <a:pt x="248" y="731"/>
                  </a:lnTo>
                  <a:lnTo>
                    <a:pt x="214" y="685"/>
                  </a:lnTo>
                  <a:lnTo>
                    <a:pt x="181" y="637"/>
                  </a:lnTo>
                  <a:lnTo>
                    <a:pt x="153" y="587"/>
                  </a:lnTo>
                  <a:lnTo>
                    <a:pt x="126" y="537"/>
                  </a:lnTo>
                  <a:lnTo>
                    <a:pt x="101" y="486"/>
                  </a:lnTo>
                  <a:lnTo>
                    <a:pt x="80" y="432"/>
                  </a:lnTo>
                  <a:lnTo>
                    <a:pt x="60" y="379"/>
                  </a:lnTo>
                  <a:lnTo>
                    <a:pt x="43" y="324"/>
                  </a:lnTo>
                  <a:lnTo>
                    <a:pt x="29" y="269"/>
                  </a:lnTo>
                  <a:lnTo>
                    <a:pt x="18" y="213"/>
                  </a:lnTo>
                  <a:lnTo>
                    <a:pt x="10" y="155"/>
                  </a:lnTo>
                  <a:lnTo>
                    <a:pt x="4" y="99"/>
                  </a:lnTo>
                  <a:lnTo>
                    <a:pt x="0" y="39"/>
                  </a:lnTo>
                  <a:lnTo>
                    <a:pt x="0" y="39"/>
                  </a:lnTo>
                  <a:lnTo>
                    <a:pt x="0" y="0"/>
                  </a:lnTo>
                  <a:lnTo>
                    <a:pt x="119" y="0"/>
                  </a:lnTo>
                  <a:lnTo>
                    <a:pt x="119" y="0"/>
                  </a:lnTo>
                  <a:lnTo>
                    <a:pt x="118" y="38"/>
                  </a:lnTo>
                  <a:lnTo>
                    <a:pt x="118" y="38"/>
                  </a:lnTo>
                  <a:lnTo>
                    <a:pt x="121" y="92"/>
                  </a:lnTo>
                  <a:lnTo>
                    <a:pt x="128" y="145"/>
                  </a:lnTo>
                  <a:lnTo>
                    <a:pt x="135" y="199"/>
                  </a:lnTo>
                  <a:lnTo>
                    <a:pt x="146" y="251"/>
                  </a:lnTo>
                  <a:lnTo>
                    <a:pt x="160" y="301"/>
                  </a:lnTo>
                  <a:lnTo>
                    <a:pt x="176" y="351"/>
                  </a:lnTo>
                  <a:lnTo>
                    <a:pt x="193" y="400"/>
                  </a:lnTo>
                  <a:lnTo>
                    <a:pt x="212" y="448"/>
                  </a:lnTo>
                  <a:lnTo>
                    <a:pt x="235" y="494"/>
                  </a:lnTo>
                  <a:lnTo>
                    <a:pt x="260" y="540"/>
                  </a:lnTo>
                  <a:lnTo>
                    <a:pt x="286" y="583"/>
                  </a:lnTo>
                  <a:lnTo>
                    <a:pt x="314" y="625"/>
                  </a:lnTo>
                  <a:lnTo>
                    <a:pt x="345" y="666"/>
                  </a:lnTo>
                  <a:lnTo>
                    <a:pt x="377" y="704"/>
                  </a:lnTo>
                  <a:lnTo>
                    <a:pt x="411" y="742"/>
                  </a:lnTo>
                  <a:lnTo>
                    <a:pt x="446" y="779"/>
                  </a:lnTo>
                  <a:lnTo>
                    <a:pt x="483" y="813"/>
                  </a:lnTo>
                  <a:lnTo>
                    <a:pt x="523" y="845"/>
                  </a:lnTo>
                  <a:lnTo>
                    <a:pt x="563" y="876"/>
                  </a:lnTo>
                  <a:lnTo>
                    <a:pt x="604" y="906"/>
                  </a:lnTo>
                  <a:lnTo>
                    <a:pt x="648" y="933"/>
                  </a:lnTo>
                  <a:lnTo>
                    <a:pt x="693" y="957"/>
                  </a:lnTo>
                  <a:lnTo>
                    <a:pt x="738" y="979"/>
                  </a:lnTo>
                  <a:lnTo>
                    <a:pt x="786" y="1000"/>
                  </a:lnTo>
                  <a:lnTo>
                    <a:pt x="834" y="1018"/>
                  </a:lnTo>
                  <a:lnTo>
                    <a:pt x="883" y="1035"/>
                  </a:lnTo>
                  <a:lnTo>
                    <a:pt x="934" y="1048"/>
                  </a:lnTo>
                  <a:lnTo>
                    <a:pt x="985" y="1061"/>
                  </a:lnTo>
                  <a:lnTo>
                    <a:pt x="1037" y="1069"/>
                  </a:lnTo>
                  <a:lnTo>
                    <a:pt x="1090" y="1076"/>
                  </a:lnTo>
                  <a:lnTo>
                    <a:pt x="1144" y="1079"/>
                  </a:lnTo>
                  <a:lnTo>
                    <a:pt x="1199" y="1080"/>
                  </a:lnTo>
                  <a:lnTo>
                    <a:pt x="1199" y="1080"/>
                  </a:lnTo>
                  <a:lnTo>
                    <a:pt x="1254" y="1079"/>
                  </a:lnTo>
                  <a:lnTo>
                    <a:pt x="1309" y="1075"/>
                  </a:lnTo>
                  <a:lnTo>
                    <a:pt x="1364" y="1068"/>
                  </a:lnTo>
                  <a:lnTo>
                    <a:pt x="1416" y="1059"/>
                  </a:lnTo>
                  <a:lnTo>
                    <a:pt x="1470" y="1047"/>
                  </a:lnTo>
                  <a:lnTo>
                    <a:pt x="1520" y="1033"/>
                  </a:lnTo>
                  <a:lnTo>
                    <a:pt x="1571" y="1016"/>
                  </a:lnTo>
                  <a:lnTo>
                    <a:pt x="1619" y="996"/>
                  </a:lnTo>
                  <a:lnTo>
                    <a:pt x="1667" y="975"/>
                  </a:lnTo>
                  <a:lnTo>
                    <a:pt x="1713" y="951"/>
                  </a:lnTo>
                  <a:lnTo>
                    <a:pt x="1760" y="924"/>
                  </a:lnTo>
                  <a:lnTo>
                    <a:pt x="1804" y="896"/>
                  </a:lnTo>
                  <a:lnTo>
                    <a:pt x="1846" y="866"/>
                  </a:lnTo>
                  <a:lnTo>
                    <a:pt x="1887" y="834"/>
                  </a:lnTo>
                  <a:lnTo>
                    <a:pt x="1926" y="800"/>
                  </a:lnTo>
                  <a:lnTo>
                    <a:pt x="1963" y="764"/>
                  </a:lnTo>
                  <a:lnTo>
                    <a:pt x="2000" y="727"/>
                  </a:lnTo>
                  <a:lnTo>
                    <a:pt x="2033" y="687"/>
                  </a:lnTo>
                  <a:lnTo>
                    <a:pt x="2066" y="647"/>
                  </a:lnTo>
                  <a:lnTo>
                    <a:pt x="2095" y="604"/>
                  </a:lnTo>
                  <a:lnTo>
                    <a:pt x="2124" y="561"/>
                  </a:lnTo>
                  <a:lnTo>
                    <a:pt x="2150" y="514"/>
                  </a:lnTo>
                  <a:lnTo>
                    <a:pt x="2174" y="468"/>
                  </a:lnTo>
                  <a:lnTo>
                    <a:pt x="2195" y="420"/>
                  </a:lnTo>
                  <a:lnTo>
                    <a:pt x="2215" y="372"/>
                  </a:lnTo>
                  <a:lnTo>
                    <a:pt x="2232" y="321"/>
                  </a:lnTo>
                  <a:lnTo>
                    <a:pt x="2246" y="270"/>
                  </a:lnTo>
                  <a:lnTo>
                    <a:pt x="2259" y="217"/>
                  </a:lnTo>
                  <a:lnTo>
                    <a:pt x="2267" y="165"/>
                  </a:lnTo>
                  <a:lnTo>
                    <a:pt x="2274" y="110"/>
                  </a:lnTo>
                  <a:lnTo>
                    <a:pt x="2279" y="55"/>
                  </a:lnTo>
                  <a:lnTo>
                    <a:pt x="2280" y="0"/>
                  </a:lnTo>
                  <a:lnTo>
                    <a:pt x="2398" y="0"/>
                  </a:ln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0"/>
            <p:cNvSpPr>
              <a:spLocks/>
            </p:cNvSpPr>
            <p:nvPr userDrawn="1"/>
          </p:nvSpPr>
          <p:spPr bwMode="auto">
            <a:xfrm>
              <a:off x="3420" y="1021"/>
              <a:ext cx="1201" cy="599"/>
            </a:xfrm>
            <a:custGeom>
              <a:avLst/>
              <a:gdLst>
                <a:gd name="T0" fmla="*/ 2280 w 2400"/>
                <a:gd name="T1" fmla="*/ 1145 h 1199"/>
                <a:gd name="T2" fmla="*/ 2269 w 2400"/>
                <a:gd name="T3" fmla="*/ 1038 h 1199"/>
                <a:gd name="T4" fmla="*/ 2235 w 2400"/>
                <a:gd name="T5" fmla="*/ 885 h 1199"/>
                <a:gd name="T6" fmla="*/ 2180 w 2400"/>
                <a:gd name="T7" fmla="*/ 741 h 1199"/>
                <a:gd name="T8" fmla="*/ 2107 w 2400"/>
                <a:gd name="T9" fmla="*/ 609 h 1199"/>
                <a:gd name="T10" fmla="*/ 2015 w 2400"/>
                <a:gd name="T11" fmla="*/ 488 h 1199"/>
                <a:gd name="T12" fmla="*/ 1910 w 2400"/>
                <a:gd name="T13" fmla="*/ 382 h 1199"/>
                <a:gd name="T14" fmla="*/ 1788 w 2400"/>
                <a:gd name="T15" fmla="*/ 292 h 1199"/>
                <a:gd name="T16" fmla="*/ 1656 w 2400"/>
                <a:gd name="T17" fmla="*/ 219 h 1199"/>
                <a:gd name="T18" fmla="*/ 1512 w 2400"/>
                <a:gd name="T19" fmla="*/ 164 h 1199"/>
                <a:gd name="T20" fmla="*/ 1360 w 2400"/>
                <a:gd name="T21" fmla="*/ 130 h 1199"/>
                <a:gd name="T22" fmla="*/ 1201 w 2400"/>
                <a:gd name="T23" fmla="*/ 119 h 1199"/>
                <a:gd name="T24" fmla="*/ 1089 w 2400"/>
                <a:gd name="T25" fmla="*/ 124 h 1199"/>
                <a:gd name="T26" fmla="*/ 930 w 2400"/>
                <a:gd name="T27" fmla="*/ 152 h 1199"/>
                <a:gd name="T28" fmla="*/ 779 w 2400"/>
                <a:gd name="T29" fmla="*/ 203 h 1199"/>
                <a:gd name="T30" fmla="*/ 640 w 2400"/>
                <a:gd name="T31" fmla="*/ 275 h 1199"/>
                <a:gd name="T32" fmla="*/ 513 w 2400"/>
                <a:gd name="T33" fmla="*/ 365 h 1199"/>
                <a:gd name="T34" fmla="*/ 400 w 2400"/>
                <a:gd name="T35" fmla="*/ 472 h 1199"/>
                <a:gd name="T36" fmla="*/ 303 w 2400"/>
                <a:gd name="T37" fmla="*/ 595 h 1199"/>
                <a:gd name="T38" fmla="*/ 225 w 2400"/>
                <a:gd name="T39" fmla="*/ 731 h 1199"/>
                <a:gd name="T40" fmla="*/ 168 w 2400"/>
                <a:gd name="T41" fmla="*/ 878 h 1199"/>
                <a:gd name="T42" fmla="*/ 131 w 2400"/>
                <a:gd name="T43" fmla="*/ 1034 h 1199"/>
                <a:gd name="T44" fmla="*/ 118 w 2400"/>
                <a:gd name="T45" fmla="*/ 1199 h 1199"/>
                <a:gd name="T46" fmla="*/ 1 w 2400"/>
                <a:gd name="T47" fmla="*/ 1137 h 1199"/>
                <a:gd name="T48" fmla="*/ 25 w 2400"/>
                <a:gd name="T49" fmla="*/ 958 h 1199"/>
                <a:gd name="T50" fmla="*/ 73 w 2400"/>
                <a:gd name="T51" fmla="*/ 788 h 1199"/>
                <a:gd name="T52" fmla="*/ 145 w 2400"/>
                <a:gd name="T53" fmla="*/ 628 h 1199"/>
                <a:gd name="T54" fmla="*/ 240 w 2400"/>
                <a:gd name="T55" fmla="*/ 482 h 1199"/>
                <a:gd name="T56" fmla="*/ 352 w 2400"/>
                <a:gd name="T57" fmla="*/ 351 h 1199"/>
                <a:gd name="T58" fmla="*/ 483 w 2400"/>
                <a:gd name="T59" fmla="*/ 238 h 1199"/>
                <a:gd name="T60" fmla="*/ 629 w 2400"/>
                <a:gd name="T61" fmla="*/ 145 h 1199"/>
                <a:gd name="T62" fmla="*/ 788 w 2400"/>
                <a:gd name="T63" fmla="*/ 72 h 1199"/>
                <a:gd name="T64" fmla="*/ 958 w 2400"/>
                <a:gd name="T65" fmla="*/ 24 h 1199"/>
                <a:gd name="T66" fmla="*/ 1139 w 2400"/>
                <a:gd name="T67" fmla="*/ 2 h 1199"/>
                <a:gd name="T68" fmla="*/ 1259 w 2400"/>
                <a:gd name="T69" fmla="*/ 2 h 1199"/>
                <a:gd name="T70" fmla="*/ 1429 w 2400"/>
                <a:gd name="T71" fmla="*/ 21 h 1199"/>
                <a:gd name="T72" fmla="*/ 1594 w 2400"/>
                <a:gd name="T73" fmla="*/ 66 h 1199"/>
                <a:gd name="T74" fmla="*/ 1750 w 2400"/>
                <a:gd name="T75" fmla="*/ 133 h 1199"/>
                <a:gd name="T76" fmla="*/ 1896 w 2400"/>
                <a:gd name="T77" fmla="*/ 223 h 1199"/>
                <a:gd name="T78" fmla="*/ 2029 w 2400"/>
                <a:gd name="T79" fmla="*/ 333 h 1199"/>
                <a:gd name="T80" fmla="*/ 2108 w 2400"/>
                <a:gd name="T81" fmla="*/ 416 h 1199"/>
                <a:gd name="T82" fmla="*/ 2211 w 2400"/>
                <a:gd name="T83" fmla="*/ 552 h 1199"/>
                <a:gd name="T84" fmla="*/ 2293 w 2400"/>
                <a:gd name="T85" fmla="*/ 702 h 1199"/>
                <a:gd name="T86" fmla="*/ 2352 w 2400"/>
                <a:gd name="T87" fmla="*/ 861 h 1199"/>
                <a:gd name="T88" fmla="*/ 2387 w 2400"/>
                <a:gd name="T89" fmla="*/ 1027 h 1199"/>
                <a:gd name="T90" fmla="*/ 2399 w 2400"/>
                <a:gd name="T91" fmla="*/ 11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279" y="1199"/>
                  </a:moveTo>
                  <a:lnTo>
                    <a:pt x="2279" y="1199"/>
                  </a:lnTo>
                  <a:lnTo>
                    <a:pt x="2280" y="1145"/>
                  </a:lnTo>
                  <a:lnTo>
                    <a:pt x="2280" y="1145"/>
                  </a:lnTo>
                  <a:lnTo>
                    <a:pt x="2276" y="1092"/>
                  </a:lnTo>
                  <a:lnTo>
                    <a:pt x="2269" y="1038"/>
                  </a:lnTo>
                  <a:lnTo>
                    <a:pt x="2261" y="986"/>
                  </a:lnTo>
                  <a:lnTo>
                    <a:pt x="2249" y="936"/>
                  </a:lnTo>
                  <a:lnTo>
                    <a:pt x="2235" y="885"/>
                  </a:lnTo>
                  <a:lnTo>
                    <a:pt x="2220" y="837"/>
                  </a:lnTo>
                  <a:lnTo>
                    <a:pt x="2201" y="789"/>
                  </a:lnTo>
                  <a:lnTo>
                    <a:pt x="2180" y="741"/>
                  </a:lnTo>
                  <a:lnTo>
                    <a:pt x="2158" y="696"/>
                  </a:lnTo>
                  <a:lnTo>
                    <a:pt x="2134" y="651"/>
                  </a:lnTo>
                  <a:lnTo>
                    <a:pt x="2107" y="609"/>
                  </a:lnTo>
                  <a:lnTo>
                    <a:pt x="2079" y="566"/>
                  </a:lnTo>
                  <a:lnTo>
                    <a:pt x="2048" y="527"/>
                  </a:lnTo>
                  <a:lnTo>
                    <a:pt x="2015" y="488"/>
                  </a:lnTo>
                  <a:lnTo>
                    <a:pt x="1982" y="451"/>
                  </a:lnTo>
                  <a:lnTo>
                    <a:pt x="1946" y="416"/>
                  </a:lnTo>
                  <a:lnTo>
                    <a:pt x="1910" y="382"/>
                  </a:lnTo>
                  <a:lnTo>
                    <a:pt x="1870" y="350"/>
                  </a:lnTo>
                  <a:lnTo>
                    <a:pt x="1829" y="320"/>
                  </a:lnTo>
                  <a:lnTo>
                    <a:pt x="1788" y="292"/>
                  </a:lnTo>
                  <a:lnTo>
                    <a:pt x="1745" y="265"/>
                  </a:lnTo>
                  <a:lnTo>
                    <a:pt x="1701" y="240"/>
                  </a:lnTo>
                  <a:lnTo>
                    <a:pt x="1656" y="219"/>
                  </a:lnTo>
                  <a:lnTo>
                    <a:pt x="1608" y="197"/>
                  </a:lnTo>
                  <a:lnTo>
                    <a:pt x="1562" y="179"/>
                  </a:lnTo>
                  <a:lnTo>
                    <a:pt x="1512" y="164"/>
                  </a:lnTo>
                  <a:lnTo>
                    <a:pt x="1461" y="150"/>
                  </a:lnTo>
                  <a:lnTo>
                    <a:pt x="1411" y="138"/>
                  </a:lnTo>
                  <a:lnTo>
                    <a:pt x="1360" y="130"/>
                  </a:lnTo>
                  <a:lnTo>
                    <a:pt x="1308" y="123"/>
                  </a:lnTo>
                  <a:lnTo>
                    <a:pt x="1254" y="120"/>
                  </a:lnTo>
                  <a:lnTo>
                    <a:pt x="1201" y="119"/>
                  </a:lnTo>
                  <a:lnTo>
                    <a:pt x="1201" y="119"/>
                  </a:lnTo>
                  <a:lnTo>
                    <a:pt x="1144" y="120"/>
                  </a:lnTo>
                  <a:lnTo>
                    <a:pt x="1089" y="124"/>
                  </a:lnTo>
                  <a:lnTo>
                    <a:pt x="1036" y="131"/>
                  </a:lnTo>
                  <a:lnTo>
                    <a:pt x="982" y="140"/>
                  </a:lnTo>
                  <a:lnTo>
                    <a:pt x="930" y="152"/>
                  </a:lnTo>
                  <a:lnTo>
                    <a:pt x="879" y="166"/>
                  </a:lnTo>
                  <a:lnTo>
                    <a:pt x="829" y="183"/>
                  </a:lnTo>
                  <a:lnTo>
                    <a:pt x="779" y="203"/>
                  </a:lnTo>
                  <a:lnTo>
                    <a:pt x="731" y="224"/>
                  </a:lnTo>
                  <a:lnTo>
                    <a:pt x="685" y="248"/>
                  </a:lnTo>
                  <a:lnTo>
                    <a:pt x="640" y="275"/>
                  </a:lnTo>
                  <a:lnTo>
                    <a:pt x="596" y="303"/>
                  </a:lnTo>
                  <a:lnTo>
                    <a:pt x="554" y="333"/>
                  </a:lnTo>
                  <a:lnTo>
                    <a:pt x="513" y="365"/>
                  </a:lnTo>
                  <a:lnTo>
                    <a:pt x="474" y="399"/>
                  </a:lnTo>
                  <a:lnTo>
                    <a:pt x="435" y="435"/>
                  </a:lnTo>
                  <a:lnTo>
                    <a:pt x="400" y="472"/>
                  </a:lnTo>
                  <a:lnTo>
                    <a:pt x="366" y="512"/>
                  </a:lnTo>
                  <a:lnTo>
                    <a:pt x="334" y="552"/>
                  </a:lnTo>
                  <a:lnTo>
                    <a:pt x="303" y="595"/>
                  </a:lnTo>
                  <a:lnTo>
                    <a:pt x="276" y="638"/>
                  </a:lnTo>
                  <a:lnTo>
                    <a:pt x="249" y="685"/>
                  </a:lnTo>
                  <a:lnTo>
                    <a:pt x="225" y="731"/>
                  </a:lnTo>
                  <a:lnTo>
                    <a:pt x="204" y="779"/>
                  </a:lnTo>
                  <a:lnTo>
                    <a:pt x="185" y="827"/>
                  </a:lnTo>
                  <a:lnTo>
                    <a:pt x="168" y="878"/>
                  </a:lnTo>
                  <a:lnTo>
                    <a:pt x="152" y="929"/>
                  </a:lnTo>
                  <a:lnTo>
                    <a:pt x="141" y="982"/>
                  </a:lnTo>
                  <a:lnTo>
                    <a:pt x="131" y="1034"/>
                  </a:lnTo>
                  <a:lnTo>
                    <a:pt x="124" y="1089"/>
                  </a:lnTo>
                  <a:lnTo>
                    <a:pt x="120" y="1144"/>
                  </a:lnTo>
                  <a:lnTo>
                    <a:pt x="118" y="1199"/>
                  </a:lnTo>
                  <a:lnTo>
                    <a:pt x="0" y="1199"/>
                  </a:lnTo>
                  <a:lnTo>
                    <a:pt x="0" y="1199"/>
                  </a:lnTo>
                  <a:lnTo>
                    <a:pt x="1" y="1137"/>
                  </a:lnTo>
                  <a:lnTo>
                    <a:pt x="7" y="1076"/>
                  </a:lnTo>
                  <a:lnTo>
                    <a:pt x="14" y="1017"/>
                  </a:lnTo>
                  <a:lnTo>
                    <a:pt x="25" y="958"/>
                  </a:lnTo>
                  <a:lnTo>
                    <a:pt x="38" y="900"/>
                  </a:lnTo>
                  <a:lnTo>
                    <a:pt x="55" y="843"/>
                  </a:lnTo>
                  <a:lnTo>
                    <a:pt x="73" y="788"/>
                  </a:lnTo>
                  <a:lnTo>
                    <a:pt x="94" y="733"/>
                  </a:lnTo>
                  <a:lnTo>
                    <a:pt x="118" y="679"/>
                  </a:lnTo>
                  <a:lnTo>
                    <a:pt x="145" y="628"/>
                  </a:lnTo>
                  <a:lnTo>
                    <a:pt x="175" y="578"/>
                  </a:lnTo>
                  <a:lnTo>
                    <a:pt x="206" y="528"/>
                  </a:lnTo>
                  <a:lnTo>
                    <a:pt x="240" y="482"/>
                  </a:lnTo>
                  <a:lnTo>
                    <a:pt x="275" y="437"/>
                  </a:lnTo>
                  <a:lnTo>
                    <a:pt x="313" y="393"/>
                  </a:lnTo>
                  <a:lnTo>
                    <a:pt x="352" y="351"/>
                  </a:lnTo>
                  <a:lnTo>
                    <a:pt x="393" y="312"/>
                  </a:lnTo>
                  <a:lnTo>
                    <a:pt x="437" y="273"/>
                  </a:lnTo>
                  <a:lnTo>
                    <a:pt x="483" y="238"/>
                  </a:lnTo>
                  <a:lnTo>
                    <a:pt x="530" y="204"/>
                  </a:lnTo>
                  <a:lnTo>
                    <a:pt x="578" y="173"/>
                  </a:lnTo>
                  <a:lnTo>
                    <a:pt x="629" y="145"/>
                  </a:lnTo>
                  <a:lnTo>
                    <a:pt x="681" y="119"/>
                  </a:lnTo>
                  <a:lnTo>
                    <a:pt x="734" y="95"/>
                  </a:lnTo>
                  <a:lnTo>
                    <a:pt x="788" y="72"/>
                  </a:lnTo>
                  <a:lnTo>
                    <a:pt x="844" y="54"/>
                  </a:lnTo>
                  <a:lnTo>
                    <a:pt x="901" y="38"/>
                  </a:lnTo>
                  <a:lnTo>
                    <a:pt x="958" y="24"/>
                  </a:lnTo>
                  <a:lnTo>
                    <a:pt x="1018" y="14"/>
                  </a:lnTo>
                  <a:lnTo>
                    <a:pt x="1078" y="6"/>
                  </a:lnTo>
                  <a:lnTo>
                    <a:pt x="1139" y="2"/>
                  </a:lnTo>
                  <a:lnTo>
                    <a:pt x="1201" y="0"/>
                  </a:lnTo>
                  <a:lnTo>
                    <a:pt x="1201" y="0"/>
                  </a:lnTo>
                  <a:lnTo>
                    <a:pt x="1259" y="2"/>
                  </a:lnTo>
                  <a:lnTo>
                    <a:pt x="1316" y="6"/>
                  </a:lnTo>
                  <a:lnTo>
                    <a:pt x="1373" y="11"/>
                  </a:lnTo>
                  <a:lnTo>
                    <a:pt x="1429" y="21"/>
                  </a:lnTo>
                  <a:lnTo>
                    <a:pt x="1485" y="34"/>
                  </a:lnTo>
                  <a:lnTo>
                    <a:pt x="1540" y="48"/>
                  </a:lnTo>
                  <a:lnTo>
                    <a:pt x="1594" y="66"/>
                  </a:lnTo>
                  <a:lnTo>
                    <a:pt x="1647" y="86"/>
                  </a:lnTo>
                  <a:lnTo>
                    <a:pt x="1700" y="109"/>
                  </a:lnTo>
                  <a:lnTo>
                    <a:pt x="1750" y="133"/>
                  </a:lnTo>
                  <a:lnTo>
                    <a:pt x="1800" y="161"/>
                  </a:lnTo>
                  <a:lnTo>
                    <a:pt x="1849" y="190"/>
                  </a:lnTo>
                  <a:lnTo>
                    <a:pt x="1896" y="223"/>
                  </a:lnTo>
                  <a:lnTo>
                    <a:pt x="1942" y="257"/>
                  </a:lnTo>
                  <a:lnTo>
                    <a:pt x="1987" y="293"/>
                  </a:lnTo>
                  <a:lnTo>
                    <a:pt x="2029" y="333"/>
                  </a:lnTo>
                  <a:lnTo>
                    <a:pt x="2029" y="333"/>
                  </a:lnTo>
                  <a:lnTo>
                    <a:pt x="2070" y="373"/>
                  </a:lnTo>
                  <a:lnTo>
                    <a:pt x="2108" y="416"/>
                  </a:lnTo>
                  <a:lnTo>
                    <a:pt x="2145" y="461"/>
                  </a:lnTo>
                  <a:lnTo>
                    <a:pt x="2179" y="506"/>
                  </a:lnTo>
                  <a:lnTo>
                    <a:pt x="2211" y="552"/>
                  </a:lnTo>
                  <a:lnTo>
                    <a:pt x="2241" y="602"/>
                  </a:lnTo>
                  <a:lnTo>
                    <a:pt x="2268" y="651"/>
                  </a:lnTo>
                  <a:lnTo>
                    <a:pt x="2293" y="702"/>
                  </a:lnTo>
                  <a:lnTo>
                    <a:pt x="2314" y="754"/>
                  </a:lnTo>
                  <a:lnTo>
                    <a:pt x="2334" y="807"/>
                  </a:lnTo>
                  <a:lnTo>
                    <a:pt x="2352" y="861"/>
                  </a:lnTo>
                  <a:lnTo>
                    <a:pt x="2366" y="916"/>
                  </a:lnTo>
                  <a:lnTo>
                    <a:pt x="2378" y="971"/>
                  </a:lnTo>
                  <a:lnTo>
                    <a:pt x="2387" y="1027"/>
                  </a:lnTo>
                  <a:lnTo>
                    <a:pt x="2394" y="1085"/>
                  </a:lnTo>
                  <a:lnTo>
                    <a:pt x="2399" y="1143"/>
                  </a:lnTo>
                  <a:lnTo>
                    <a:pt x="2399" y="1143"/>
                  </a:lnTo>
                  <a:lnTo>
                    <a:pt x="2400" y="1199"/>
                  </a:lnTo>
                  <a:lnTo>
                    <a:pt x="2279" y="1199"/>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 name="Freeform 12"/>
            <p:cNvSpPr>
              <a:spLocks/>
            </p:cNvSpPr>
            <p:nvPr userDrawn="1"/>
          </p:nvSpPr>
          <p:spPr bwMode="auto">
            <a:xfrm>
              <a:off x="1349" y="1229"/>
              <a:ext cx="782" cy="782"/>
            </a:xfrm>
            <a:custGeom>
              <a:avLst/>
              <a:gdLst>
                <a:gd name="T0" fmla="*/ 1565 w 1565"/>
                <a:gd name="T1" fmla="*/ 823 h 1564"/>
                <a:gd name="T2" fmla="*/ 1549 w 1565"/>
                <a:gd name="T3" fmla="*/ 940 h 1564"/>
                <a:gd name="T4" fmla="*/ 1518 w 1565"/>
                <a:gd name="T5" fmla="*/ 1051 h 1564"/>
                <a:gd name="T6" fmla="*/ 1470 w 1565"/>
                <a:gd name="T7" fmla="*/ 1155 h 1564"/>
                <a:gd name="T8" fmla="*/ 1410 w 1565"/>
                <a:gd name="T9" fmla="*/ 1250 h 1564"/>
                <a:gd name="T10" fmla="*/ 1337 w 1565"/>
                <a:gd name="T11" fmla="*/ 1336 h 1564"/>
                <a:gd name="T12" fmla="*/ 1251 w 1565"/>
                <a:gd name="T13" fmla="*/ 1409 h 1564"/>
                <a:gd name="T14" fmla="*/ 1156 w 1565"/>
                <a:gd name="T15" fmla="*/ 1469 h 1564"/>
                <a:gd name="T16" fmla="*/ 1052 w 1565"/>
                <a:gd name="T17" fmla="*/ 1516 h 1564"/>
                <a:gd name="T18" fmla="*/ 941 w 1565"/>
                <a:gd name="T19" fmla="*/ 1548 h 1564"/>
                <a:gd name="T20" fmla="*/ 824 w 1565"/>
                <a:gd name="T21" fmla="*/ 1562 h 1564"/>
                <a:gd name="T22" fmla="*/ 743 w 1565"/>
                <a:gd name="T23" fmla="*/ 1562 h 1564"/>
                <a:gd name="T24" fmla="*/ 625 w 1565"/>
                <a:gd name="T25" fmla="*/ 1548 h 1564"/>
                <a:gd name="T26" fmla="*/ 513 w 1565"/>
                <a:gd name="T27" fmla="*/ 1516 h 1564"/>
                <a:gd name="T28" fmla="*/ 411 w 1565"/>
                <a:gd name="T29" fmla="*/ 1469 h 1564"/>
                <a:gd name="T30" fmla="*/ 315 w 1565"/>
                <a:gd name="T31" fmla="*/ 1409 h 1564"/>
                <a:gd name="T32" fmla="*/ 230 w 1565"/>
                <a:gd name="T33" fmla="*/ 1336 h 1564"/>
                <a:gd name="T34" fmla="*/ 157 w 1565"/>
                <a:gd name="T35" fmla="*/ 1250 h 1564"/>
                <a:gd name="T36" fmla="*/ 95 w 1565"/>
                <a:gd name="T37" fmla="*/ 1155 h 1564"/>
                <a:gd name="T38" fmla="*/ 48 w 1565"/>
                <a:gd name="T39" fmla="*/ 1051 h 1564"/>
                <a:gd name="T40" fmla="*/ 17 w 1565"/>
                <a:gd name="T41" fmla="*/ 940 h 1564"/>
                <a:gd name="T42" fmla="*/ 2 w 1565"/>
                <a:gd name="T43" fmla="*/ 823 h 1564"/>
                <a:gd name="T44" fmla="*/ 2 w 1565"/>
                <a:gd name="T45" fmla="*/ 741 h 1564"/>
                <a:gd name="T46" fmla="*/ 17 w 1565"/>
                <a:gd name="T47" fmla="*/ 624 h 1564"/>
                <a:gd name="T48" fmla="*/ 48 w 1565"/>
                <a:gd name="T49" fmla="*/ 513 h 1564"/>
                <a:gd name="T50" fmla="*/ 95 w 1565"/>
                <a:gd name="T51" fmla="*/ 409 h 1564"/>
                <a:gd name="T52" fmla="*/ 157 w 1565"/>
                <a:gd name="T53" fmla="*/ 314 h 1564"/>
                <a:gd name="T54" fmla="*/ 230 w 1565"/>
                <a:gd name="T55" fmla="*/ 230 h 1564"/>
                <a:gd name="T56" fmla="*/ 315 w 1565"/>
                <a:gd name="T57" fmla="*/ 155 h 1564"/>
                <a:gd name="T58" fmla="*/ 411 w 1565"/>
                <a:gd name="T59" fmla="*/ 95 h 1564"/>
                <a:gd name="T60" fmla="*/ 513 w 1565"/>
                <a:gd name="T61" fmla="*/ 48 h 1564"/>
                <a:gd name="T62" fmla="*/ 625 w 1565"/>
                <a:gd name="T63" fmla="*/ 16 h 1564"/>
                <a:gd name="T64" fmla="*/ 743 w 1565"/>
                <a:gd name="T65" fmla="*/ 2 h 1564"/>
                <a:gd name="T66" fmla="*/ 824 w 1565"/>
                <a:gd name="T67" fmla="*/ 2 h 1564"/>
                <a:gd name="T68" fmla="*/ 941 w 1565"/>
                <a:gd name="T69" fmla="*/ 16 h 1564"/>
                <a:gd name="T70" fmla="*/ 1052 w 1565"/>
                <a:gd name="T71" fmla="*/ 48 h 1564"/>
                <a:gd name="T72" fmla="*/ 1156 w 1565"/>
                <a:gd name="T73" fmla="*/ 95 h 1564"/>
                <a:gd name="T74" fmla="*/ 1251 w 1565"/>
                <a:gd name="T75" fmla="*/ 155 h 1564"/>
                <a:gd name="T76" fmla="*/ 1337 w 1565"/>
                <a:gd name="T77" fmla="*/ 230 h 1564"/>
                <a:gd name="T78" fmla="*/ 1410 w 1565"/>
                <a:gd name="T79" fmla="*/ 314 h 1564"/>
                <a:gd name="T80" fmla="*/ 1470 w 1565"/>
                <a:gd name="T81" fmla="*/ 409 h 1564"/>
                <a:gd name="T82" fmla="*/ 1518 w 1565"/>
                <a:gd name="T83" fmla="*/ 513 h 1564"/>
                <a:gd name="T84" fmla="*/ 1549 w 1565"/>
                <a:gd name="T85" fmla="*/ 624 h 1564"/>
                <a:gd name="T86" fmla="*/ 1565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5" y="823"/>
                  </a:lnTo>
                  <a:lnTo>
                    <a:pt x="1562" y="862"/>
                  </a:lnTo>
                  <a:lnTo>
                    <a:pt x="1556" y="902"/>
                  </a:lnTo>
                  <a:lnTo>
                    <a:pt x="1549" y="940"/>
                  </a:lnTo>
                  <a:lnTo>
                    <a:pt x="1541" y="978"/>
                  </a:lnTo>
                  <a:lnTo>
                    <a:pt x="1530" y="1014"/>
                  </a:lnTo>
                  <a:lnTo>
                    <a:pt x="1518" y="1051"/>
                  </a:lnTo>
                  <a:lnTo>
                    <a:pt x="1504" y="1086"/>
                  </a:lnTo>
                  <a:lnTo>
                    <a:pt x="1489" y="1121"/>
                  </a:lnTo>
                  <a:lnTo>
                    <a:pt x="1470" y="1155"/>
                  </a:lnTo>
                  <a:lnTo>
                    <a:pt x="1452" y="1188"/>
                  </a:lnTo>
                  <a:lnTo>
                    <a:pt x="1432" y="1219"/>
                  </a:lnTo>
                  <a:lnTo>
                    <a:pt x="1410" y="1250"/>
                  </a:lnTo>
                  <a:lnTo>
                    <a:pt x="1387" y="1279"/>
                  </a:lnTo>
                  <a:lnTo>
                    <a:pt x="1362" y="1307"/>
                  </a:lnTo>
                  <a:lnTo>
                    <a:pt x="1337" y="1336"/>
                  </a:lnTo>
                  <a:lnTo>
                    <a:pt x="1310" y="1361"/>
                  </a:lnTo>
                  <a:lnTo>
                    <a:pt x="1280" y="1385"/>
                  </a:lnTo>
                  <a:lnTo>
                    <a:pt x="1251" y="1409"/>
                  </a:lnTo>
                  <a:lnTo>
                    <a:pt x="1221" y="1430"/>
                  </a:lnTo>
                  <a:lnTo>
                    <a:pt x="1189" y="1451"/>
                  </a:lnTo>
                  <a:lnTo>
                    <a:pt x="1156" y="1469"/>
                  </a:lnTo>
                  <a:lnTo>
                    <a:pt x="1122" y="1486"/>
                  </a:lnTo>
                  <a:lnTo>
                    <a:pt x="1087" y="1502"/>
                  </a:lnTo>
                  <a:lnTo>
                    <a:pt x="1052" y="1516"/>
                  </a:lnTo>
                  <a:lnTo>
                    <a:pt x="1015" y="1529"/>
                  </a:lnTo>
                  <a:lnTo>
                    <a:pt x="979" y="1540"/>
                  </a:lnTo>
                  <a:lnTo>
                    <a:pt x="941" y="1548"/>
                  </a:lnTo>
                  <a:lnTo>
                    <a:pt x="902" y="1555"/>
                  </a:lnTo>
                  <a:lnTo>
                    <a:pt x="863" y="1560"/>
                  </a:lnTo>
                  <a:lnTo>
                    <a:pt x="824" y="1562"/>
                  </a:lnTo>
                  <a:lnTo>
                    <a:pt x="783" y="1564"/>
                  </a:lnTo>
                  <a:lnTo>
                    <a:pt x="783" y="1564"/>
                  </a:lnTo>
                  <a:lnTo>
                    <a:pt x="743" y="1562"/>
                  </a:lnTo>
                  <a:lnTo>
                    <a:pt x="704" y="1560"/>
                  </a:lnTo>
                  <a:lnTo>
                    <a:pt x="664" y="1555"/>
                  </a:lnTo>
                  <a:lnTo>
                    <a:pt x="625" y="1548"/>
                  </a:lnTo>
                  <a:lnTo>
                    <a:pt x="588" y="1540"/>
                  </a:lnTo>
                  <a:lnTo>
                    <a:pt x="550" y="1529"/>
                  </a:lnTo>
                  <a:lnTo>
                    <a:pt x="513" y="1516"/>
                  </a:lnTo>
                  <a:lnTo>
                    <a:pt x="478" y="1502"/>
                  </a:lnTo>
                  <a:lnTo>
                    <a:pt x="444" y="1486"/>
                  </a:lnTo>
                  <a:lnTo>
                    <a:pt x="411" y="1469"/>
                  </a:lnTo>
                  <a:lnTo>
                    <a:pt x="378" y="1451"/>
                  </a:lnTo>
                  <a:lnTo>
                    <a:pt x="346" y="1430"/>
                  </a:lnTo>
                  <a:lnTo>
                    <a:pt x="315" y="1409"/>
                  </a:lnTo>
                  <a:lnTo>
                    <a:pt x="285" y="1385"/>
                  </a:lnTo>
                  <a:lnTo>
                    <a:pt x="257" y="1361"/>
                  </a:lnTo>
                  <a:lnTo>
                    <a:pt x="230" y="1336"/>
                  </a:lnTo>
                  <a:lnTo>
                    <a:pt x="203" y="1307"/>
                  </a:lnTo>
                  <a:lnTo>
                    <a:pt x="179" y="1279"/>
                  </a:lnTo>
                  <a:lnTo>
                    <a:pt x="157" y="1250"/>
                  </a:lnTo>
                  <a:lnTo>
                    <a:pt x="134" y="1219"/>
                  </a:lnTo>
                  <a:lnTo>
                    <a:pt x="115" y="1188"/>
                  </a:lnTo>
                  <a:lnTo>
                    <a:pt x="95" y="1155"/>
                  </a:lnTo>
                  <a:lnTo>
                    <a:pt x="78" y="1121"/>
                  </a:lnTo>
                  <a:lnTo>
                    <a:pt x="63" y="1086"/>
                  </a:lnTo>
                  <a:lnTo>
                    <a:pt x="48" y="1051"/>
                  </a:lnTo>
                  <a:lnTo>
                    <a:pt x="36" y="1014"/>
                  </a:lnTo>
                  <a:lnTo>
                    <a:pt x="26" y="978"/>
                  </a:lnTo>
                  <a:lnTo>
                    <a:pt x="17" y="940"/>
                  </a:lnTo>
                  <a:lnTo>
                    <a:pt x="10" y="902"/>
                  </a:lnTo>
                  <a:lnTo>
                    <a:pt x="5" y="862"/>
                  </a:lnTo>
                  <a:lnTo>
                    <a:pt x="2" y="823"/>
                  </a:lnTo>
                  <a:lnTo>
                    <a:pt x="0" y="782"/>
                  </a:lnTo>
                  <a:lnTo>
                    <a:pt x="0" y="782"/>
                  </a:lnTo>
                  <a:lnTo>
                    <a:pt x="2" y="741"/>
                  </a:lnTo>
                  <a:lnTo>
                    <a:pt x="5" y="702"/>
                  </a:lnTo>
                  <a:lnTo>
                    <a:pt x="10" y="662"/>
                  </a:lnTo>
                  <a:lnTo>
                    <a:pt x="17" y="624"/>
                  </a:lnTo>
                  <a:lnTo>
                    <a:pt x="26" y="586"/>
                  </a:lnTo>
                  <a:lnTo>
                    <a:pt x="36" y="550"/>
                  </a:lnTo>
                  <a:lnTo>
                    <a:pt x="48" y="513"/>
                  </a:lnTo>
                  <a:lnTo>
                    <a:pt x="63" y="478"/>
                  </a:lnTo>
                  <a:lnTo>
                    <a:pt x="78" y="443"/>
                  </a:lnTo>
                  <a:lnTo>
                    <a:pt x="95" y="409"/>
                  </a:lnTo>
                  <a:lnTo>
                    <a:pt x="115" y="376"/>
                  </a:lnTo>
                  <a:lnTo>
                    <a:pt x="134" y="345"/>
                  </a:lnTo>
                  <a:lnTo>
                    <a:pt x="157" y="314"/>
                  </a:lnTo>
                  <a:lnTo>
                    <a:pt x="179" y="285"/>
                  </a:lnTo>
                  <a:lnTo>
                    <a:pt x="203" y="257"/>
                  </a:lnTo>
                  <a:lnTo>
                    <a:pt x="230" y="230"/>
                  </a:lnTo>
                  <a:lnTo>
                    <a:pt x="257" y="203"/>
                  </a:lnTo>
                  <a:lnTo>
                    <a:pt x="285" y="179"/>
                  </a:lnTo>
                  <a:lnTo>
                    <a:pt x="315" y="155"/>
                  </a:lnTo>
                  <a:lnTo>
                    <a:pt x="346" y="134"/>
                  </a:lnTo>
                  <a:lnTo>
                    <a:pt x="378" y="113"/>
                  </a:lnTo>
                  <a:lnTo>
                    <a:pt x="411" y="95"/>
                  </a:lnTo>
                  <a:lnTo>
                    <a:pt x="444" y="78"/>
                  </a:lnTo>
                  <a:lnTo>
                    <a:pt x="478" y="62"/>
                  </a:lnTo>
                  <a:lnTo>
                    <a:pt x="513" y="48"/>
                  </a:lnTo>
                  <a:lnTo>
                    <a:pt x="550" y="35"/>
                  </a:lnTo>
                  <a:lnTo>
                    <a:pt x="588" y="24"/>
                  </a:lnTo>
                  <a:lnTo>
                    <a:pt x="625" y="16"/>
                  </a:lnTo>
                  <a:lnTo>
                    <a:pt x="664" y="9"/>
                  </a:lnTo>
                  <a:lnTo>
                    <a:pt x="704" y="4"/>
                  </a:lnTo>
                  <a:lnTo>
                    <a:pt x="743" y="2"/>
                  </a:lnTo>
                  <a:lnTo>
                    <a:pt x="783" y="0"/>
                  </a:lnTo>
                  <a:lnTo>
                    <a:pt x="783" y="0"/>
                  </a:lnTo>
                  <a:lnTo>
                    <a:pt x="824" y="2"/>
                  </a:lnTo>
                  <a:lnTo>
                    <a:pt x="863" y="4"/>
                  </a:lnTo>
                  <a:lnTo>
                    <a:pt x="902" y="9"/>
                  </a:lnTo>
                  <a:lnTo>
                    <a:pt x="941" y="16"/>
                  </a:lnTo>
                  <a:lnTo>
                    <a:pt x="979" y="24"/>
                  </a:lnTo>
                  <a:lnTo>
                    <a:pt x="1015" y="35"/>
                  </a:lnTo>
                  <a:lnTo>
                    <a:pt x="1052" y="48"/>
                  </a:lnTo>
                  <a:lnTo>
                    <a:pt x="1087" y="62"/>
                  </a:lnTo>
                  <a:lnTo>
                    <a:pt x="1122" y="78"/>
                  </a:lnTo>
                  <a:lnTo>
                    <a:pt x="1156" y="95"/>
                  </a:lnTo>
                  <a:lnTo>
                    <a:pt x="1189" y="113"/>
                  </a:lnTo>
                  <a:lnTo>
                    <a:pt x="1221" y="134"/>
                  </a:lnTo>
                  <a:lnTo>
                    <a:pt x="1251" y="155"/>
                  </a:lnTo>
                  <a:lnTo>
                    <a:pt x="1280" y="179"/>
                  </a:lnTo>
                  <a:lnTo>
                    <a:pt x="1310" y="203"/>
                  </a:lnTo>
                  <a:lnTo>
                    <a:pt x="1337" y="230"/>
                  </a:lnTo>
                  <a:lnTo>
                    <a:pt x="1362" y="257"/>
                  </a:lnTo>
                  <a:lnTo>
                    <a:pt x="1387" y="285"/>
                  </a:lnTo>
                  <a:lnTo>
                    <a:pt x="1410" y="314"/>
                  </a:lnTo>
                  <a:lnTo>
                    <a:pt x="1432" y="345"/>
                  </a:lnTo>
                  <a:lnTo>
                    <a:pt x="1452" y="376"/>
                  </a:lnTo>
                  <a:lnTo>
                    <a:pt x="1470" y="409"/>
                  </a:lnTo>
                  <a:lnTo>
                    <a:pt x="1489" y="443"/>
                  </a:lnTo>
                  <a:lnTo>
                    <a:pt x="1504" y="478"/>
                  </a:lnTo>
                  <a:lnTo>
                    <a:pt x="1518" y="513"/>
                  </a:lnTo>
                  <a:lnTo>
                    <a:pt x="1530" y="550"/>
                  </a:lnTo>
                  <a:lnTo>
                    <a:pt x="1541" y="586"/>
                  </a:lnTo>
                  <a:lnTo>
                    <a:pt x="1549" y="624"/>
                  </a:lnTo>
                  <a:lnTo>
                    <a:pt x="1556" y="662"/>
                  </a:lnTo>
                  <a:lnTo>
                    <a:pt x="1562" y="702"/>
                  </a:lnTo>
                  <a:lnTo>
                    <a:pt x="1565" y="741"/>
                  </a:lnTo>
                  <a:lnTo>
                    <a:pt x="1565" y="782"/>
                  </a:lnTo>
                  <a:lnTo>
                    <a:pt x="1565" y="782"/>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3"/>
            <p:cNvSpPr>
              <a:spLocks/>
            </p:cNvSpPr>
            <p:nvPr userDrawn="1"/>
          </p:nvSpPr>
          <p:spPr bwMode="auto">
            <a:xfrm>
              <a:off x="1399" y="1278"/>
              <a:ext cx="683" cy="684"/>
            </a:xfrm>
            <a:custGeom>
              <a:avLst/>
              <a:gdLst>
                <a:gd name="T0" fmla="*/ 1364 w 1365"/>
                <a:gd name="T1" fmla="*/ 718 h 1366"/>
                <a:gd name="T2" fmla="*/ 1351 w 1365"/>
                <a:gd name="T3" fmla="*/ 821 h 1366"/>
                <a:gd name="T4" fmla="*/ 1324 w 1365"/>
                <a:gd name="T5" fmla="*/ 918 h 1366"/>
                <a:gd name="T6" fmla="*/ 1283 w 1365"/>
                <a:gd name="T7" fmla="*/ 1008 h 1366"/>
                <a:gd name="T8" fmla="*/ 1230 w 1365"/>
                <a:gd name="T9" fmla="*/ 1092 h 1366"/>
                <a:gd name="T10" fmla="*/ 1165 w 1365"/>
                <a:gd name="T11" fmla="*/ 1166 h 1366"/>
                <a:gd name="T12" fmla="*/ 1090 w 1365"/>
                <a:gd name="T13" fmla="*/ 1230 h 1366"/>
                <a:gd name="T14" fmla="*/ 1007 w 1365"/>
                <a:gd name="T15" fmla="*/ 1283 h 1366"/>
                <a:gd name="T16" fmla="*/ 917 w 1365"/>
                <a:gd name="T17" fmla="*/ 1324 h 1366"/>
                <a:gd name="T18" fmla="*/ 820 w 1365"/>
                <a:gd name="T19" fmla="*/ 1352 h 1366"/>
                <a:gd name="T20" fmla="*/ 717 w 1365"/>
                <a:gd name="T21" fmla="*/ 1365 h 1366"/>
                <a:gd name="T22" fmla="*/ 646 w 1365"/>
                <a:gd name="T23" fmla="*/ 1365 h 1366"/>
                <a:gd name="T24" fmla="*/ 545 w 1365"/>
                <a:gd name="T25" fmla="*/ 1352 h 1366"/>
                <a:gd name="T26" fmla="*/ 448 w 1365"/>
                <a:gd name="T27" fmla="*/ 1324 h 1366"/>
                <a:gd name="T28" fmla="*/ 356 w 1365"/>
                <a:gd name="T29" fmla="*/ 1283 h 1366"/>
                <a:gd name="T30" fmla="*/ 273 w 1365"/>
                <a:gd name="T31" fmla="*/ 1230 h 1366"/>
                <a:gd name="T32" fmla="*/ 200 w 1365"/>
                <a:gd name="T33" fmla="*/ 1166 h 1366"/>
                <a:gd name="T34" fmla="*/ 135 w 1365"/>
                <a:gd name="T35" fmla="*/ 1092 h 1366"/>
                <a:gd name="T36" fmla="*/ 81 w 1365"/>
                <a:gd name="T37" fmla="*/ 1008 h 1366"/>
                <a:gd name="T38" fmla="*/ 40 w 1365"/>
                <a:gd name="T39" fmla="*/ 918 h 1366"/>
                <a:gd name="T40" fmla="*/ 14 w 1365"/>
                <a:gd name="T41" fmla="*/ 821 h 1366"/>
                <a:gd name="T42" fmla="*/ 0 w 1365"/>
                <a:gd name="T43" fmla="*/ 718 h 1366"/>
                <a:gd name="T44" fmla="*/ 0 w 1365"/>
                <a:gd name="T45" fmla="*/ 648 h 1366"/>
                <a:gd name="T46" fmla="*/ 14 w 1365"/>
                <a:gd name="T47" fmla="*/ 545 h 1366"/>
                <a:gd name="T48" fmla="*/ 40 w 1365"/>
                <a:gd name="T49" fmla="*/ 448 h 1366"/>
                <a:gd name="T50" fmla="*/ 81 w 1365"/>
                <a:gd name="T51" fmla="*/ 358 h 1366"/>
                <a:gd name="T52" fmla="*/ 135 w 1365"/>
                <a:gd name="T53" fmla="*/ 274 h 1366"/>
                <a:gd name="T54" fmla="*/ 200 w 1365"/>
                <a:gd name="T55" fmla="*/ 200 h 1366"/>
                <a:gd name="T56" fmla="*/ 273 w 1365"/>
                <a:gd name="T57" fmla="*/ 136 h 1366"/>
                <a:gd name="T58" fmla="*/ 356 w 1365"/>
                <a:gd name="T59" fmla="*/ 83 h 1366"/>
                <a:gd name="T60" fmla="*/ 448 w 1365"/>
                <a:gd name="T61" fmla="*/ 42 h 1366"/>
                <a:gd name="T62" fmla="*/ 545 w 1365"/>
                <a:gd name="T63" fmla="*/ 14 h 1366"/>
                <a:gd name="T64" fmla="*/ 646 w 1365"/>
                <a:gd name="T65" fmla="*/ 1 h 1366"/>
                <a:gd name="T66" fmla="*/ 717 w 1365"/>
                <a:gd name="T67" fmla="*/ 1 h 1366"/>
                <a:gd name="T68" fmla="*/ 820 w 1365"/>
                <a:gd name="T69" fmla="*/ 14 h 1366"/>
                <a:gd name="T70" fmla="*/ 917 w 1365"/>
                <a:gd name="T71" fmla="*/ 42 h 1366"/>
                <a:gd name="T72" fmla="*/ 1007 w 1365"/>
                <a:gd name="T73" fmla="*/ 83 h 1366"/>
                <a:gd name="T74" fmla="*/ 1090 w 1365"/>
                <a:gd name="T75" fmla="*/ 136 h 1366"/>
                <a:gd name="T76" fmla="*/ 1165 w 1365"/>
                <a:gd name="T77" fmla="*/ 200 h 1366"/>
                <a:gd name="T78" fmla="*/ 1230 w 1365"/>
                <a:gd name="T79" fmla="*/ 274 h 1366"/>
                <a:gd name="T80" fmla="*/ 1283 w 1365"/>
                <a:gd name="T81" fmla="*/ 358 h 1366"/>
                <a:gd name="T82" fmla="*/ 1324 w 1365"/>
                <a:gd name="T83" fmla="*/ 448 h 1366"/>
                <a:gd name="T84" fmla="*/ 1351 w 1365"/>
                <a:gd name="T85" fmla="*/ 545 h 1366"/>
                <a:gd name="T86" fmla="*/ 1364 w 1365"/>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5" h="1366">
                  <a:moveTo>
                    <a:pt x="1365" y="683"/>
                  </a:moveTo>
                  <a:lnTo>
                    <a:pt x="1365" y="683"/>
                  </a:lnTo>
                  <a:lnTo>
                    <a:pt x="1364" y="718"/>
                  </a:lnTo>
                  <a:lnTo>
                    <a:pt x="1362" y="753"/>
                  </a:lnTo>
                  <a:lnTo>
                    <a:pt x="1357" y="787"/>
                  </a:lnTo>
                  <a:lnTo>
                    <a:pt x="1351" y="821"/>
                  </a:lnTo>
                  <a:lnTo>
                    <a:pt x="1344" y="853"/>
                  </a:lnTo>
                  <a:lnTo>
                    <a:pt x="1334" y="886"/>
                  </a:lnTo>
                  <a:lnTo>
                    <a:pt x="1324" y="918"/>
                  </a:lnTo>
                  <a:lnTo>
                    <a:pt x="1312" y="949"/>
                  </a:lnTo>
                  <a:lnTo>
                    <a:pt x="1298" y="979"/>
                  </a:lnTo>
                  <a:lnTo>
                    <a:pt x="1283" y="1008"/>
                  </a:lnTo>
                  <a:lnTo>
                    <a:pt x="1267" y="1037"/>
                  </a:lnTo>
                  <a:lnTo>
                    <a:pt x="1248" y="1065"/>
                  </a:lnTo>
                  <a:lnTo>
                    <a:pt x="1230" y="1092"/>
                  </a:lnTo>
                  <a:lnTo>
                    <a:pt x="1209" y="1117"/>
                  </a:lnTo>
                  <a:lnTo>
                    <a:pt x="1188" y="1142"/>
                  </a:lnTo>
                  <a:lnTo>
                    <a:pt x="1165" y="1166"/>
                  </a:lnTo>
                  <a:lnTo>
                    <a:pt x="1141" y="1189"/>
                  </a:lnTo>
                  <a:lnTo>
                    <a:pt x="1117" y="1210"/>
                  </a:lnTo>
                  <a:lnTo>
                    <a:pt x="1090" y="1230"/>
                  </a:lnTo>
                  <a:lnTo>
                    <a:pt x="1064" y="1249"/>
                  </a:lnTo>
                  <a:lnTo>
                    <a:pt x="1037" y="1268"/>
                  </a:lnTo>
                  <a:lnTo>
                    <a:pt x="1007" y="1283"/>
                  </a:lnTo>
                  <a:lnTo>
                    <a:pt x="978" y="1299"/>
                  </a:lnTo>
                  <a:lnTo>
                    <a:pt x="948" y="1313"/>
                  </a:lnTo>
                  <a:lnTo>
                    <a:pt x="917" y="1324"/>
                  </a:lnTo>
                  <a:lnTo>
                    <a:pt x="885" y="1335"/>
                  </a:lnTo>
                  <a:lnTo>
                    <a:pt x="852" y="1344"/>
                  </a:lnTo>
                  <a:lnTo>
                    <a:pt x="820" y="1352"/>
                  </a:lnTo>
                  <a:lnTo>
                    <a:pt x="786" y="1358"/>
                  </a:lnTo>
                  <a:lnTo>
                    <a:pt x="752" y="1362"/>
                  </a:lnTo>
                  <a:lnTo>
                    <a:pt x="717" y="1365"/>
                  </a:lnTo>
                  <a:lnTo>
                    <a:pt x="682" y="1366"/>
                  </a:lnTo>
                  <a:lnTo>
                    <a:pt x="682" y="1366"/>
                  </a:lnTo>
                  <a:lnTo>
                    <a:pt x="646" y="1365"/>
                  </a:lnTo>
                  <a:lnTo>
                    <a:pt x="613" y="1362"/>
                  </a:lnTo>
                  <a:lnTo>
                    <a:pt x="579" y="1358"/>
                  </a:lnTo>
                  <a:lnTo>
                    <a:pt x="545" y="1352"/>
                  </a:lnTo>
                  <a:lnTo>
                    <a:pt x="511" y="1344"/>
                  </a:lnTo>
                  <a:lnTo>
                    <a:pt x="479" y="1335"/>
                  </a:lnTo>
                  <a:lnTo>
                    <a:pt x="448" y="1324"/>
                  </a:lnTo>
                  <a:lnTo>
                    <a:pt x="417" y="1313"/>
                  </a:lnTo>
                  <a:lnTo>
                    <a:pt x="386" y="1299"/>
                  </a:lnTo>
                  <a:lnTo>
                    <a:pt x="356" y="1283"/>
                  </a:lnTo>
                  <a:lnTo>
                    <a:pt x="328" y="1268"/>
                  </a:lnTo>
                  <a:lnTo>
                    <a:pt x="300" y="1249"/>
                  </a:lnTo>
                  <a:lnTo>
                    <a:pt x="273" y="1230"/>
                  </a:lnTo>
                  <a:lnTo>
                    <a:pt x="248" y="1210"/>
                  </a:lnTo>
                  <a:lnTo>
                    <a:pt x="222" y="1189"/>
                  </a:lnTo>
                  <a:lnTo>
                    <a:pt x="200" y="1166"/>
                  </a:lnTo>
                  <a:lnTo>
                    <a:pt x="177" y="1142"/>
                  </a:lnTo>
                  <a:lnTo>
                    <a:pt x="155" y="1117"/>
                  </a:lnTo>
                  <a:lnTo>
                    <a:pt x="135" y="1092"/>
                  </a:lnTo>
                  <a:lnTo>
                    <a:pt x="115" y="1065"/>
                  </a:lnTo>
                  <a:lnTo>
                    <a:pt x="98" y="1037"/>
                  </a:lnTo>
                  <a:lnTo>
                    <a:pt x="81" y="1008"/>
                  </a:lnTo>
                  <a:lnTo>
                    <a:pt x="66" y="979"/>
                  </a:lnTo>
                  <a:lnTo>
                    <a:pt x="53" y="949"/>
                  </a:lnTo>
                  <a:lnTo>
                    <a:pt x="40" y="918"/>
                  </a:lnTo>
                  <a:lnTo>
                    <a:pt x="29" y="886"/>
                  </a:lnTo>
                  <a:lnTo>
                    <a:pt x="21" y="853"/>
                  </a:lnTo>
                  <a:lnTo>
                    <a:pt x="14" y="821"/>
                  </a:lnTo>
                  <a:lnTo>
                    <a:pt x="7" y="787"/>
                  </a:lnTo>
                  <a:lnTo>
                    <a:pt x="2" y="753"/>
                  </a:lnTo>
                  <a:lnTo>
                    <a:pt x="0" y="718"/>
                  </a:lnTo>
                  <a:lnTo>
                    <a:pt x="0" y="683"/>
                  </a:lnTo>
                  <a:lnTo>
                    <a:pt x="0" y="683"/>
                  </a:lnTo>
                  <a:lnTo>
                    <a:pt x="0" y="648"/>
                  </a:lnTo>
                  <a:lnTo>
                    <a:pt x="2" y="613"/>
                  </a:lnTo>
                  <a:lnTo>
                    <a:pt x="7" y="579"/>
                  </a:lnTo>
                  <a:lnTo>
                    <a:pt x="14" y="545"/>
                  </a:lnTo>
                  <a:lnTo>
                    <a:pt x="21" y="513"/>
                  </a:lnTo>
                  <a:lnTo>
                    <a:pt x="29" y="480"/>
                  </a:lnTo>
                  <a:lnTo>
                    <a:pt x="40" y="448"/>
                  </a:lnTo>
                  <a:lnTo>
                    <a:pt x="53" y="417"/>
                  </a:lnTo>
                  <a:lnTo>
                    <a:pt x="66" y="387"/>
                  </a:lnTo>
                  <a:lnTo>
                    <a:pt x="81" y="358"/>
                  </a:lnTo>
                  <a:lnTo>
                    <a:pt x="98" y="329"/>
                  </a:lnTo>
                  <a:lnTo>
                    <a:pt x="115" y="301"/>
                  </a:lnTo>
                  <a:lnTo>
                    <a:pt x="135" y="274"/>
                  </a:lnTo>
                  <a:lnTo>
                    <a:pt x="155" y="249"/>
                  </a:lnTo>
                  <a:lnTo>
                    <a:pt x="177" y="224"/>
                  </a:lnTo>
                  <a:lnTo>
                    <a:pt x="200" y="200"/>
                  </a:lnTo>
                  <a:lnTo>
                    <a:pt x="222" y="177"/>
                  </a:lnTo>
                  <a:lnTo>
                    <a:pt x="248" y="156"/>
                  </a:lnTo>
                  <a:lnTo>
                    <a:pt x="273" y="136"/>
                  </a:lnTo>
                  <a:lnTo>
                    <a:pt x="300" y="117"/>
                  </a:lnTo>
                  <a:lnTo>
                    <a:pt x="328" y="100"/>
                  </a:lnTo>
                  <a:lnTo>
                    <a:pt x="356" y="83"/>
                  </a:lnTo>
                  <a:lnTo>
                    <a:pt x="386" y="67"/>
                  </a:lnTo>
                  <a:lnTo>
                    <a:pt x="417" y="53"/>
                  </a:lnTo>
                  <a:lnTo>
                    <a:pt x="448" y="42"/>
                  </a:lnTo>
                  <a:lnTo>
                    <a:pt x="479" y="31"/>
                  </a:lnTo>
                  <a:lnTo>
                    <a:pt x="511" y="22"/>
                  </a:lnTo>
                  <a:lnTo>
                    <a:pt x="545" y="14"/>
                  </a:lnTo>
                  <a:lnTo>
                    <a:pt x="579" y="8"/>
                  </a:lnTo>
                  <a:lnTo>
                    <a:pt x="613" y="4"/>
                  </a:lnTo>
                  <a:lnTo>
                    <a:pt x="646" y="1"/>
                  </a:lnTo>
                  <a:lnTo>
                    <a:pt x="682" y="0"/>
                  </a:lnTo>
                  <a:lnTo>
                    <a:pt x="682" y="0"/>
                  </a:lnTo>
                  <a:lnTo>
                    <a:pt x="717" y="1"/>
                  </a:lnTo>
                  <a:lnTo>
                    <a:pt x="752" y="4"/>
                  </a:lnTo>
                  <a:lnTo>
                    <a:pt x="786" y="8"/>
                  </a:lnTo>
                  <a:lnTo>
                    <a:pt x="820" y="14"/>
                  </a:lnTo>
                  <a:lnTo>
                    <a:pt x="852" y="22"/>
                  </a:lnTo>
                  <a:lnTo>
                    <a:pt x="885" y="31"/>
                  </a:lnTo>
                  <a:lnTo>
                    <a:pt x="917" y="42"/>
                  </a:lnTo>
                  <a:lnTo>
                    <a:pt x="948" y="53"/>
                  </a:lnTo>
                  <a:lnTo>
                    <a:pt x="978" y="67"/>
                  </a:lnTo>
                  <a:lnTo>
                    <a:pt x="1007" y="83"/>
                  </a:lnTo>
                  <a:lnTo>
                    <a:pt x="1037" y="100"/>
                  </a:lnTo>
                  <a:lnTo>
                    <a:pt x="1064" y="117"/>
                  </a:lnTo>
                  <a:lnTo>
                    <a:pt x="1090" y="136"/>
                  </a:lnTo>
                  <a:lnTo>
                    <a:pt x="1117" y="156"/>
                  </a:lnTo>
                  <a:lnTo>
                    <a:pt x="1141" y="177"/>
                  </a:lnTo>
                  <a:lnTo>
                    <a:pt x="1165" y="200"/>
                  </a:lnTo>
                  <a:lnTo>
                    <a:pt x="1188" y="224"/>
                  </a:lnTo>
                  <a:lnTo>
                    <a:pt x="1209" y="249"/>
                  </a:lnTo>
                  <a:lnTo>
                    <a:pt x="1230" y="274"/>
                  </a:lnTo>
                  <a:lnTo>
                    <a:pt x="1248" y="301"/>
                  </a:lnTo>
                  <a:lnTo>
                    <a:pt x="1267" y="329"/>
                  </a:lnTo>
                  <a:lnTo>
                    <a:pt x="1283" y="358"/>
                  </a:lnTo>
                  <a:lnTo>
                    <a:pt x="1298" y="387"/>
                  </a:lnTo>
                  <a:lnTo>
                    <a:pt x="1312" y="417"/>
                  </a:lnTo>
                  <a:lnTo>
                    <a:pt x="1324" y="448"/>
                  </a:lnTo>
                  <a:lnTo>
                    <a:pt x="1334" y="480"/>
                  </a:lnTo>
                  <a:lnTo>
                    <a:pt x="1344" y="513"/>
                  </a:lnTo>
                  <a:lnTo>
                    <a:pt x="1351" y="545"/>
                  </a:lnTo>
                  <a:lnTo>
                    <a:pt x="1357" y="579"/>
                  </a:lnTo>
                  <a:lnTo>
                    <a:pt x="1362" y="613"/>
                  </a:lnTo>
                  <a:lnTo>
                    <a:pt x="1364" y="648"/>
                  </a:lnTo>
                  <a:lnTo>
                    <a:pt x="1365" y="683"/>
                  </a:lnTo>
                  <a:lnTo>
                    <a:pt x="1365" y="683"/>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14"/>
            <p:cNvSpPr>
              <a:spLocks/>
            </p:cNvSpPr>
            <p:nvPr userDrawn="1"/>
          </p:nvSpPr>
          <p:spPr bwMode="auto">
            <a:xfrm>
              <a:off x="2489" y="1229"/>
              <a:ext cx="782" cy="782"/>
            </a:xfrm>
            <a:custGeom>
              <a:avLst/>
              <a:gdLst>
                <a:gd name="T0" fmla="*/ 1563 w 1564"/>
                <a:gd name="T1" fmla="*/ 823 h 1564"/>
                <a:gd name="T2" fmla="*/ 1549 w 1564"/>
                <a:gd name="T3" fmla="*/ 940 h 1564"/>
                <a:gd name="T4" fmla="*/ 1516 w 1564"/>
                <a:gd name="T5" fmla="*/ 1051 h 1564"/>
                <a:gd name="T6" fmla="*/ 1470 w 1564"/>
                <a:gd name="T7" fmla="*/ 1155 h 1564"/>
                <a:gd name="T8" fmla="*/ 1409 w 1564"/>
                <a:gd name="T9" fmla="*/ 1250 h 1564"/>
                <a:gd name="T10" fmla="*/ 1334 w 1564"/>
                <a:gd name="T11" fmla="*/ 1336 h 1564"/>
                <a:gd name="T12" fmla="*/ 1250 w 1564"/>
                <a:gd name="T13" fmla="*/ 1409 h 1564"/>
                <a:gd name="T14" fmla="*/ 1155 w 1564"/>
                <a:gd name="T15" fmla="*/ 1469 h 1564"/>
                <a:gd name="T16" fmla="*/ 1051 w 1564"/>
                <a:gd name="T17" fmla="*/ 1516 h 1564"/>
                <a:gd name="T18" fmla="*/ 940 w 1564"/>
                <a:gd name="T19" fmla="*/ 1548 h 1564"/>
                <a:gd name="T20" fmla="*/ 823 w 1564"/>
                <a:gd name="T21" fmla="*/ 1562 h 1564"/>
                <a:gd name="T22" fmla="*/ 741 w 1564"/>
                <a:gd name="T23" fmla="*/ 1562 h 1564"/>
                <a:gd name="T24" fmla="*/ 624 w 1564"/>
                <a:gd name="T25" fmla="*/ 1548 h 1564"/>
                <a:gd name="T26" fmla="*/ 513 w 1564"/>
                <a:gd name="T27" fmla="*/ 1516 h 1564"/>
                <a:gd name="T28" fmla="*/ 409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8 w 1564"/>
                <a:gd name="T39" fmla="*/ 1051 h 1564"/>
                <a:gd name="T40" fmla="*/ 15 w 1564"/>
                <a:gd name="T41" fmla="*/ 940 h 1564"/>
                <a:gd name="T42" fmla="*/ 1 w 1564"/>
                <a:gd name="T43" fmla="*/ 823 h 1564"/>
                <a:gd name="T44" fmla="*/ 1 w 1564"/>
                <a:gd name="T45" fmla="*/ 741 h 1564"/>
                <a:gd name="T46" fmla="*/ 15 w 1564"/>
                <a:gd name="T47" fmla="*/ 624 h 1564"/>
                <a:gd name="T48" fmla="*/ 48 w 1564"/>
                <a:gd name="T49" fmla="*/ 513 h 1564"/>
                <a:gd name="T50" fmla="*/ 94 w 1564"/>
                <a:gd name="T51" fmla="*/ 409 h 1564"/>
                <a:gd name="T52" fmla="*/ 155 w 1564"/>
                <a:gd name="T53" fmla="*/ 314 h 1564"/>
                <a:gd name="T54" fmla="*/ 228 w 1564"/>
                <a:gd name="T55" fmla="*/ 230 h 1564"/>
                <a:gd name="T56" fmla="*/ 314 w 1564"/>
                <a:gd name="T57" fmla="*/ 155 h 1564"/>
                <a:gd name="T58" fmla="*/ 409 w 1564"/>
                <a:gd name="T59" fmla="*/ 95 h 1564"/>
                <a:gd name="T60" fmla="*/ 513 w 1564"/>
                <a:gd name="T61" fmla="*/ 48 h 1564"/>
                <a:gd name="T62" fmla="*/ 624 w 1564"/>
                <a:gd name="T63" fmla="*/ 16 h 1564"/>
                <a:gd name="T64" fmla="*/ 741 w 1564"/>
                <a:gd name="T65" fmla="*/ 2 h 1564"/>
                <a:gd name="T66" fmla="*/ 823 w 1564"/>
                <a:gd name="T67" fmla="*/ 2 h 1564"/>
                <a:gd name="T68" fmla="*/ 940 w 1564"/>
                <a:gd name="T69" fmla="*/ 16 h 1564"/>
                <a:gd name="T70" fmla="*/ 1051 w 1564"/>
                <a:gd name="T71" fmla="*/ 48 h 1564"/>
                <a:gd name="T72" fmla="*/ 1155 w 1564"/>
                <a:gd name="T73" fmla="*/ 95 h 1564"/>
                <a:gd name="T74" fmla="*/ 1250 w 1564"/>
                <a:gd name="T75" fmla="*/ 155 h 1564"/>
                <a:gd name="T76" fmla="*/ 1334 w 1564"/>
                <a:gd name="T77" fmla="*/ 230 h 1564"/>
                <a:gd name="T78" fmla="*/ 1409 w 1564"/>
                <a:gd name="T79" fmla="*/ 314 h 1564"/>
                <a:gd name="T80" fmla="*/ 1470 w 1564"/>
                <a:gd name="T81" fmla="*/ 409 h 1564"/>
                <a:gd name="T82" fmla="*/ 1516 w 1564"/>
                <a:gd name="T83" fmla="*/ 513 h 1564"/>
                <a:gd name="T84" fmla="*/ 1549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6" y="902"/>
                  </a:lnTo>
                  <a:lnTo>
                    <a:pt x="1549" y="940"/>
                  </a:lnTo>
                  <a:lnTo>
                    <a:pt x="1540" y="978"/>
                  </a:lnTo>
                  <a:lnTo>
                    <a:pt x="1529" y="1014"/>
                  </a:lnTo>
                  <a:lnTo>
                    <a:pt x="1516" y="1051"/>
                  </a:lnTo>
                  <a:lnTo>
                    <a:pt x="1502" y="1086"/>
                  </a:lnTo>
                  <a:lnTo>
                    <a:pt x="1487" y="1121"/>
                  </a:lnTo>
                  <a:lnTo>
                    <a:pt x="1470" y="1155"/>
                  </a:lnTo>
                  <a:lnTo>
                    <a:pt x="1451" y="1188"/>
                  </a:lnTo>
                  <a:lnTo>
                    <a:pt x="1430" y="1219"/>
                  </a:lnTo>
                  <a:lnTo>
                    <a:pt x="1409" y="1250"/>
                  </a:lnTo>
                  <a:lnTo>
                    <a:pt x="1385" y="1279"/>
                  </a:lnTo>
                  <a:lnTo>
                    <a:pt x="1361" y="1307"/>
                  </a:lnTo>
                  <a:lnTo>
                    <a:pt x="1334" y="1336"/>
                  </a:lnTo>
                  <a:lnTo>
                    <a:pt x="1308" y="1361"/>
                  </a:lnTo>
                  <a:lnTo>
                    <a:pt x="1279" y="1385"/>
                  </a:lnTo>
                  <a:lnTo>
                    <a:pt x="1250" y="1409"/>
                  </a:lnTo>
                  <a:lnTo>
                    <a:pt x="1219" y="1430"/>
                  </a:lnTo>
                  <a:lnTo>
                    <a:pt x="1188" y="1451"/>
                  </a:lnTo>
                  <a:lnTo>
                    <a:pt x="1155" y="1469"/>
                  </a:lnTo>
                  <a:lnTo>
                    <a:pt x="1122" y="1486"/>
                  </a:lnTo>
                  <a:lnTo>
                    <a:pt x="1086" y="1502"/>
                  </a:lnTo>
                  <a:lnTo>
                    <a:pt x="1051" y="1516"/>
                  </a:lnTo>
                  <a:lnTo>
                    <a:pt x="1015" y="1529"/>
                  </a:lnTo>
                  <a:lnTo>
                    <a:pt x="978" y="1540"/>
                  </a:lnTo>
                  <a:lnTo>
                    <a:pt x="940" y="1548"/>
                  </a:lnTo>
                  <a:lnTo>
                    <a:pt x="902" y="1555"/>
                  </a:lnTo>
                  <a:lnTo>
                    <a:pt x="862" y="1560"/>
                  </a:lnTo>
                  <a:lnTo>
                    <a:pt x="823" y="1562"/>
                  </a:lnTo>
                  <a:lnTo>
                    <a:pt x="782" y="1564"/>
                  </a:lnTo>
                  <a:lnTo>
                    <a:pt x="782" y="1564"/>
                  </a:lnTo>
                  <a:lnTo>
                    <a:pt x="741" y="1562"/>
                  </a:lnTo>
                  <a:lnTo>
                    <a:pt x="702" y="1560"/>
                  </a:lnTo>
                  <a:lnTo>
                    <a:pt x="662" y="1555"/>
                  </a:lnTo>
                  <a:lnTo>
                    <a:pt x="624" y="1548"/>
                  </a:lnTo>
                  <a:lnTo>
                    <a:pt x="586" y="1540"/>
                  </a:lnTo>
                  <a:lnTo>
                    <a:pt x="549" y="1529"/>
                  </a:lnTo>
                  <a:lnTo>
                    <a:pt x="513" y="1516"/>
                  </a:lnTo>
                  <a:lnTo>
                    <a:pt x="478" y="1502"/>
                  </a:lnTo>
                  <a:lnTo>
                    <a:pt x="442" y="1486"/>
                  </a:lnTo>
                  <a:lnTo>
                    <a:pt x="409" y="1469"/>
                  </a:lnTo>
                  <a:lnTo>
                    <a:pt x="376" y="1451"/>
                  </a:lnTo>
                  <a:lnTo>
                    <a:pt x="345" y="1430"/>
                  </a:lnTo>
                  <a:lnTo>
                    <a:pt x="314" y="1409"/>
                  </a:lnTo>
                  <a:lnTo>
                    <a:pt x="285" y="1385"/>
                  </a:lnTo>
                  <a:lnTo>
                    <a:pt x="256" y="1361"/>
                  </a:lnTo>
                  <a:lnTo>
                    <a:pt x="228" y="1336"/>
                  </a:lnTo>
                  <a:lnTo>
                    <a:pt x="203" y="1307"/>
                  </a:lnTo>
                  <a:lnTo>
                    <a:pt x="179" y="1279"/>
                  </a:lnTo>
                  <a:lnTo>
                    <a:pt x="155" y="1250"/>
                  </a:lnTo>
                  <a:lnTo>
                    <a:pt x="134" y="1219"/>
                  </a:lnTo>
                  <a:lnTo>
                    <a:pt x="113" y="1188"/>
                  </a:lnTo>
                  <a:lnTo>
                    <a:pt x="94" y="1155"/>
                  </a:lnTo>
                  <a:lnTo>
                    <a:pt x="77" y="1121"/>
                  </a:lnTo>
                  <a:lnTo>
                    <a:pt x="62" y="1086"/>
                  </a:lnTo>
                  <a:lnTo>
                    <a:pt x="48" y="1051"/>
                  </a:lnTo>
                  <a:lnTo>
                    <a:pt x="35" y="1014"/>
                  </a:lnTo>
                  <a:lnTo>
                    <a:pt x="24" y="978"/>
                  </a:lnTo>
                  <a:lnTo>
                    <a:pt x="15" y="940"/>
                  </a:lnTo>
                  <a:lnTo>
                    <a:pt x="8" y="902"/>
                  </a:lnTo>
                  <a:lnTo>
                    <a:pt x="4" y="862"/>
                  </a:lnTo>
                  <a:lnTo>
                    <a:pt x="1" y="823"/>
                  </a:lnTo>
                  <a:lnTo>
                    <a:pt x="0" y="782"/>
                  </a:lnTo>
                  <a:lnTo>
                    <a:pt x="0" y="782"/>
                  </a:lnTo>
                  <a:lnTo>
                    <a:pt x="1" y="741"/>
                  </a:lnTo>
                  <a:lnTo>
                    <a:pt x="4" y="702"/>
                  </a:lnTo>
                  <a:lnTo>
                    <a:pt x="8" y="662"/>
                  </a:lnTo>
                  <a:lnTo>
                    <a:pt x="15" y="624"/>
                  </a:lnTo>
                  <a:lnTo>
                    <a:pt x="24" y="586"/>
                  </a:lnTo>
                  <a:lnTo>
                    <a:pt x="35" y="550"/>
                  </a:lnTo>
                  <a:lnTo>
                    <a:pt x="48" y="513"/>
                  </a:lnTo>
                  <a:lnTo>
                    <a:pt x="62" y="478"/>
                  </a:lnTo>
                  <a:lnTo>
                    <a:pt x="77" y="443"/>
                  </a:lnTo>
                  <a:lnTo>
                    <a:pt x="94" y="409"/>
                  </a:lnTo>
                  <a:lnTo>
                    <a:pt x="113" y="376"/>
                  </a:lnTo>
                  <a:lnTo>
                    <a:pt x="134" y="345"/>
                  </a:lnTo>
                  <a:lnTo>
                    <a:pt x="155" y="314"/>
                  </a:lnTo>
                  <a:lnTo>
                    <a:pt x="179" y="285"/>
                  </a:lnTo>
                  <a:lnTo>
                    <a:pt x="203" y="257"/>
                  </a:lnTo>
                  <a:lnTo>
                    <a:pt x="228" y="230"/>
                  </a:lnTo>
                  <a:lnTo>
                    <a:pt x="256" y="203"/>
                  </a:lnTo>
                  <a:lnTo>
                    <a:pt x="285" y="179"/>
                  </a:lnTo>
                  <a:lnTo>
                    <a:pt x="314" y="155"/>
                  </a:lnTo>
                  <a:lnTo>
                    <a:pt x="345" y="134"/>
                  </a:lnTo>
                  <a:lnTo>
                    <a:pt x="376" y="113"/>
                  </a:lnTo>
                  <a:lnTo>
                    <a:pt x="409" y="95"/>
                  </a:lnTo>
                  <a:lnTo>
                    <a:pt x="442" y="78"/>
                  </a:lnTo>
                  <a:lnTo>
                    <a:pt x="478" y="62"/>
                  </a:lnTo>
                  <a:lnTo>
                    <a:pt x="513" y="48"/>
                  </a:lnTo>
                  <a:lnTo>
                    <a:pt x="549" y="35"/>
                  </a:lnTo>
                  <a:lnTo>
                    <a:pt x="586" y="24"/>
                  </a:lnTo>
                  <a:lnTo>
                    <a:pt x="624" y="16"/>
                  </a:lnTo>
                  <a:lnTo>
                    <a:pt x="662" y="9"/>
                  </a:lnTo>
                  <a:lnTo>
                    <a:pt x="702" y="4"/>
                  </a:lnTo>
                  <a:lnTo>
                    <a:pt x="741" y="2"/>
                  </a:lnTo>
                  <a:lnTo>
                    <a:pt x="782" y="0"/>
                  </a:lnTo>
                  <a:lnTo>
                    <a:pt x="782" y="0"/>
                  </a:lnTo>
                  <a:lnTo>
                    <a:pt x="823" y="2"/>
                  </a:lnTo>
                  <a:lnTo>
                    <a:pt x="862" y="4"/>
                  </a:lnTo>
                  <a:lnTo>
                    <a:pt x="902" y="9"/>
                  </a:lnTo>
                  <a:lnTo>
                    <a:pt x="940" y="16"/>
                  </a:lnTo>
                  <a:lnTo>
                    <a:pt x="978" y="24"/>
                  </a:lnTo>
                  <a:lnTo>
                    <a:pt x="1015" y="35"/>
                  </a:lnTo>
                  <a:lnTo>
                    <a:pt x="1051" y="48"/>
                  </a:lnTo>
                  <a:lnTo>
                    <a:pt x="1086" y="62"/>
                  </a:lnTo>
                  <a:lnTo>
                    <a:pt x="1122" y="78"/>
                  </a:lnTo>
                  <a:lnTo>
                    <a:pt x="1155" y="95"/>
                  </a:lnTo>
                  <a:lnTo>
                    <a:pt x="1188" y="113"/>
                  </a:lnTo>
                  <a:lnTo>
                    <a:pt x="1219" y="134"/>
                  </a:lnTo>
                  <a:lnTo>
                    <a:pt x="1250" y="155"/>
                  </a:lnTo>
                  <a:lnTo>
                    <a:pt x="1279" y="179"/>
                  </a:lnTo>
                  <a:lnTo>
                    <a:pt x="1308" y="203"/>
                  </a:lnTo>
                  <a:lnTo>
                    <a:pt x="1334" y="230"/>
                  </a:lnTo>
                  <a:lnTo>
                    <a:pt x="1361" y="257"/>
                  </a:lnTo>
                  <a:lnTo>
                    <a:pt x="1385" y="285"/>
                  </a:lnTo>
                  <a:lnTo>
                    <a:pt x="1409" y="314"/>
                  </a:lnTo>
                  <a:lnTo>
                    <a:pt x="1430" y="345"/>
                  </a:lnTo>
                  <a:lnTo>
                    <a:pt x="1451" y="376"/>
                  </a:lnTo>
                  <a:lnTo>
                    <a:pt x="1470" y="409"/>
                  </a:lnTo>
                  <a:lnTo>
                    <a:pt x="1487" y="443"/>
                  </a:lnTo>
                  <a:lnTo>
                    <a:pt x="1502" y="478"/>
                  </a:lnTo>
                  <a:lnTo>
                    <a:pt x="1516" y="513"/>
                  </a:lnTo>
                  <a:lnTo>
                    <a:pt x="1529" y="550"/>
                  </a:lnTo>
                  <a:lnTo>
                    <a:pt x="1540" y="586"/>
                  </a:lnTo>
                  <a:lnTo>
                    <a:pt x="1549" y="624"/>
                  </a:lnTo>
                  <a:lnTo>
                    <a:pt x="1556" y="662"/>
                  </a:lnTo>
                  <a:lnTo>
                    <a:pt x="1560" y="702"/>
                  </a:lnTo>
                  <a:lnTo>
                    <a:pt x="1563" y="741"/>
                  </a:lnTo>
                  <a:lnTo>
                    <a:pt x="1564" y="782"/>
                  </a:lnTo>
                  <a:lnTo>
                    <a:pt x="1564" y="782"/>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Freeform 16"/>
            <p:cNvSpPr>
              <a:spLocks/>
            </p:cNvSpPr>
            <p:nvPr userDrawn="1"/>
          </p:nvSpPr>
          <p:spPr bwMode="auto">
            <a:xfrm>
              <a:off x="3629" y="1229"/>
              <a:ext cx="782" cy="782"/>
            </a:xfrm>
            <a:custGeom>
              <a:avLst/>
              <a:gdLst>
                <a:gd name="T0" fmla="*/ 1563 w 1565"/>
                <a:gd name="T1" fmla="*/ 823 h 1564"/>
                <a:gd name="T2" fmla="*/ 1548 w 1565"/>
                <a:gd name="T3" fmla="*/ 940 h 1564"/>
                <a:gd name="T4" fmla="*/ 1517 w 1565"/>
                <a:gd name="T5" fmla="*/ 1051 h 1564"/>
                <a:gd name="T6" fmla="*/ 1470 w 1565"/>
                <a:gd name="T7" fmla="*/ 1155 h 1564"/>
                <a:gd name="T8" fmla="*/ 1408 w 1565"/>
                <a:gd name="T9" fmla="*/ 1250 h 1564"/>
                <a:gd name="T10" fmla="*/ 1335 w 1565"/>
                <a:gd name="T11" fmla="*/ 1336 h 1564"/>
                <a:gd name="T12" fmla="*/ 1250 w 1565"/>
                <a:gd name="T13" fmla="*/ 1409 h 1564"/>
                <a:gd name="T14" fmla="*/ 1154 w 1565"/>
                <a:gd name="T15" fmla="*/ 1469 h 1564"/>
                <a:gd name="T16" fmla="*/ 1050 w 1565"/>
                <a:gd name="T17" fmla="*/ 1516 h 1564"/>
                <a:gd name="T18" fmla="*/ 940 w 1565"/>
                <a:gd name="T19" fmla="*/ 1548 h 1564"/>
                <a:gd name="T20" fmla="*/ 822 w 1565"/>
                <a:gd name="T21" fmla="*/ 1562 h 1564"/>
                <a:gd name="T22" fmla="*/ 741 w 1565"/>
                <a:gd name="T23" fmla="*/ 1562 h 1564"/>
                <a:gd name="T24" fmla="*/ 624 w 1565"/>
                <a:gd name="T25" fmla="*/ 1548 h 1564"/>
                <a:gd name="T26" fmla="*/ 513 w 1565"/>
                <a:gd name="T27" fmla="*/ 1516 h 1564"/>
                <a:gd name="T28" fmla="*/ 409 w 1565"/>
                <a:gd name="T29" fmla="*/ 1469 h 1564"/>
                <a:gd name="T30" fmla="*/ 314 w 1565"/>
                <a:gd name="T31" fmla="*/ 1409 h 1564"/>
                <a:gd name="T32" fmla="*/ 228 w 1565"/>
                <a:gd name="T33" fmla="*/ 1336 h 1564"/>
                <a:gd name="T34" fmla="*/ 155 w 1565"/>
                <a:gd name="T35" fmla="*/ 1250 h 1564"/>
                <a:gd name="T36" fmla="*/ 95 w 1565"/>
                <a:gd name="T37" fmla="*/ 1155 h 1564"/>
                <a:gd name="T38" fmla="*/ 47 w 1565"/>
                <a:gd name="T39" fmla="*/ 1051 h 1564"/>
                <a:gd name="T40" fmla="*/ 16 w 1565"/>
                <a:gd name="T41" fmla="*/ 940 h 1564"/>
                <a:gd name="T42" fmla="*/ 0 w 1565"/>
                <a:gd name="T43" fmla="*/ 823 h 1564"/>
                <a:gd name="T44" fmla="*/ 0 w 1565"/>
                <a:gd name="T45" fmla="*/ 741 h 1564"/>
                <a:gd name="T46" fmla="*/ 16 w 1565"/>
                <a:gd name="T47" fmla="*/ 624 h 1564"/>
                <a:gd name="T48" fmla="*/ 47 w 1565"/>
                <a:gd name="T49" fmla="*/ 513 h 1564"/>
                <a:gd name="T50" fmla="*/ 95 w 1565"/>
                <a:gd name="T51" fmla="*/ 409 h 1564"/>
                <a:gd name="T52" fmla="*/ 155 w 1565"/>
                <a:gd name="T53" fmla="*/ 314 h 1564"/>
                <a:gd name="T54" fmla="*/ 228 w 1565"/>
                <a:gd name="T55" fmla="*/ 230 h 1564"/>
                <a:gd name="T56" fmla="*/ 314 w 1565"/>
                <a:gd name="T57" fmla="*/ 155 h 1564"/>
                <a:gd name="T58" fmla="*/ 409 w 1565"/>
                <a:gd name="T59" fmla="*/ 95 h 1564"/>
                <a:gd name="T60" fmla="*/ 513 w 1565"/>
                <a:gd name="T61" fmla="*/ 48 h 1564"/>
                <a:gd name="T62" fmla="*/ 624 w 1565"/>
                <a:gd name="T63" fmla="*/ 16 h 1564"/>
                <a:gd name="T64" fmla="*/ 741 w 1565"/>
                <a:gd name="T65" fmla="*/ 2 h 1564"/>
                <a:gd name="T66" fmla="*/ 822 w 1565"/>
                <a:gd name="T67" fmla="*/ 2 h 1564"/>
                <a:gd name="T68" fmla="*/ 940 w 1565"/>
                <a:gd name="T69" fmla="*/ 16 h 1564"/>
                <a:gd name="T70" fmla="*/ 1050 w 1565"/>
                <a:gd name="T71" fmla="*/ 48 h 1564"/>
                <a:gd name="T72" fmla="*/ 1154 w 1565"/>
                <a:gd name="T73" fmla="*/ 95 h 1564"/>
                <a:gd name="T74" fmla="*/ 1250 w 1565"/>
                <a:gd name="T75" fmla="*/ 155 h 1564"/>
                <a:gd name="T76" fmla="*/ 1335 w 1565"/>
                <a:gd name="T77" fmla="*/ 230 h 1564"/>
                <a:gd name="T78" fmla="*/ 1408 w 1565"/>
                <a:gd name="T79" fmla="*/ 314 h 1564"/>
                <a:gd name="T80" fmla="*/ 1470 w 1565"/>
                <a:gd name="T81" fmla="*/ 409 h 1564"/>
                <a:gd name="T82" fmla="*/ 1517 w 1565"/>
                <a:gd name="T83" fmla="*/ 513 h 1564"/>
                <a:gd name="T84" fmla="*/ 1548 w 1565"/>
                <a:gd name="T85" fmla="*/ 624 h 1564"/>
                <a:gd name="T86" fmla="*/ 1563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3" y="823"/>
                  </a:lnTo>
                  <a:lnTo>
                    <a:pt x="1560" y="862"/>
                  </a:lnTo>
                  <a:lnTo>
                    <a:pt x="1555" y="902"/>
                  </a:lnTo>
                  <a:lnTo>
                    <a:pt x="1548" y="940"/>
                  </a:lnTo>
                  <a:lnTo>
                    <a:pt x="1539" y="978"/>
                  </a:lnTo>
                  <a:lnTo>
                    <a:pt x="1529" y="1014"/>
                  </a:lnTo>
                  <a:lnTo>
                    <a:pt x="1517" y="1051"/>
                  </a:lnTo>
                  <a:lnTo>
                    <a:pt x="1502" y="1086"/>
                  </a:lnTo>
                  <a:lnTo>
                    <a:pt x="1487" y="1121"/>
                  </a:lnTo>
                  <a:lnTo>
                    <a:pt x="1470" y="1155"/>
                  </a:lnTo>
                  <a:lnTo>
                    <a:pt x="1450" y="1188"/>
                  </a:lnTo>
                  <a:lnTo>
                    <a:pt x="1431" y="1219"/>
                  </a:lnTo>
                  <a:lnTo>
                    <a:pt x="1408" y="1250"/>
                  </a:lnTo>
                  <a:lnTo>
                    <a:pt x="1386" y="1279"/>
                  </a:lnTo>
                  <a:lnTo>
                    <a:pt x="1362" y="1307"/>
                  </a:lnTo>
                  <a:lnTo>
                    <a:pt x="1335" y="1336"/>
                  </a:lnTo>
                  <a:lnTo>
                    <a:pt x="1308" y="1361"/>
                  </a:lnTo>
                  <a:lnTo>
                    <a:pt x="1280" y="1385"/>
                  </a:lnTo>
                  <a:lnTo>
                    <a:pt x="1250" y="1409"/>
                  </a:lnTo>
                  <a:lnTo>
                    <a:pt x="1219" y="1430"/>
                  </a:lnTo>
                  <a:lnTo>
                    <a:pt x="1187" y="1451"/>
                  </a:lnTo>
                  <a:lnTo>
                    <a:pt x="1154" y="1469"/>
                  </a:lnTo>
                  <a:lnTo>
                    <a:pt x="1121" y="1486"/>
                  </a:lnTo>
                  <a:lnTo>
                    <a:pt x="1087" y="1502"/>
                  </a:lnTo>
                  <a:lnTo>
                    <a:pt x="1050" y="1516"/>
                  </a:lnTo>
                  <a:lnTo>
                    <a:pt x="1015" y="1529"/>
                  </a:lnTo>
                  <a:lnTo>
                    <a:pt x="977" y="1540"/>
                  </a:lnTo>
                  <a:lnTo>
                    <a:pt x="940" y="1548"/>
                  </a:lnTo>
                  <a:lnTo>
                    <a:pt x="901" y="1555"/>
                  </a:lnTo>
                  <a:lnTo>
                    <a:pt x="861" y="1560"/>
                  </a:lnTo>
                  <a:lnTo>
                    <a:pt x="822" y="1562"/>
                  </a:lnTo>
                  <a:lnTo>
                    <a:pt x="782" y="1564"/>
                  </a:lnTo>
                  <a:lnTo>
                    <a:pt x="782" y="1564"/>
                  </a:lnTo>
                  <a:lnTo>
                    <a:pt x="741" y="1562"/>
                  </a:lnTo>
                  <a:lnTo>
                    <a:pt x="702" y="1560"/>
                  </a:lnTo>
                  <a:lnTo>
                    <a:pt x="663" y="1555"/>
                  </a:lnTo>
                  <a:lnTo>
                    <a:pt x="624" y="1548"/>
                  </a:lnTo>
                  <a:lnTo>
                    <a:pt x="586" y="1540"/>
                  </a:lnTo>
                  <a:lnTo>
                    <a:pt x="550" y="1529"/>
                  </a:lnTo>
                  <a:lnTo>
                    <a:pt x="513" y="1516"/>
                  </a:lnTo>
                  <a:lnTo>
                    <a:pt x="478" y="1502"/>
                  </a:lnTo>
                  <a:lnTo>
                    <a:pt x="443" y="1486"/>
                  </a:lnTo>
                  <a:lnTo>
                    <a:pt x="409" y="1469"/>
                  </a:lnTo>
                  <a:lnTo>
                    <a:pt x="376" y="1451"/>
                  </a:lnTo>
                  <a:lnTo>
                    <a:pt x="344" y="1430"/>
                  </a:lnTo>
                  <a:lnTo>
                    <a:pt x="314" y="1409"/>
                  </a:lnTo>
                  <a:lnTo>
                    <a:pt x="285" y="1385"/>
                  </a:lnTo>
                  <a:lnTo>
                    <a:pt x="255" y="1361"/>
                  </a:lnTo>
                  <a:lnTo>
                    <a:pt x="228" y="1336"/>
                  </a:lnTo>
                  <a:lnTo>
                    <a:pt x="203" y="1307"/>
                  </a:lnTo>
                  <a:lnTo>
                    <a:pt x="178" y="1279"/>
                  </a:lnTo>
                  <a:lnTo>
                    <a:pt x="155" y="1250"/>
                  </a:lnTo>
                  <a:lnTo>
                    <a:pt x="133" y="1219"/>
                  </a:lnTo>
                  <a:lnTo>
                    <a:pt x="113" y="1188"/>
                  </a:lnTo>
                  <a:lnTo>
                    <a:pt x="95" y="1155"/>
                  </a:lnTo>
                  <a:lnTo>
                    <a:pt x="76" y="1121"/>
                  </a:lnTo>
                  <a:lnTo>
                    <a:pt x="61" y="1086"/>
                  </a:lnTo>
                  <a:lnTo>
                    <a:pt x="47" y="1051"/>
                  </a:lnTo>
                  <a:lnTo>
                    <a:pt x="35" y="1014"/>
                  </a:lnTo>
                  <a:lnTo>
                    <a:pt x="24" y="978"/>
                  </a:lnTo>
                  <a:lnTo>
                    <a:pt x="16" y="940"/>
                  </a:lnTo>
                  <a:lnTo>
                    <a:pt x="9" y="902"/>
                  </a:lnTo>
                  <a:lnTo>
                    <a:pt x="3" y="862"/>
                  </a:lnTo>
                  <a:lnTo>
                    <a:pt x="0" y="823"/>
                  </a:lnTo>
                  <a:lnTo>
                    <a:pt x="0" y="782"/>
                  </a:lnTo>
                  <a:lnTo>
                    <a:pt x="0" y="782"/>
                  </a:lnTo>
                  <a:lnTo>
                    <a:pt x="0" y="741"/>
                  </a:lnTo>
                  <a:lnTo>
                    <a:pt x="3" y="702"/>
                  </a:lnTo>
                  <a:lnTo>
                    <a:pt x="9" y="662"/>
                  </a:lnTo>
                  <a:lnTo>
                    <a:pt x="16" y="624"/>
                  </a:lnTo>
                  <a:lnTo>
                    <a:pt x="24" y="586"/>
                  </a:lnTo>
                  <a:lnTo>
                    <a:pt x="35" y="550"/>
                  </a:lnTo>
                  <a:lnTo>
                    <a:pt x="47" y="513"/>
                  </a:lnTo>
                  <a:lnTo>
                    <a:pt x="61" y="478"/>
                  </a:lnTo>
                  <a:lnTo>
                    <a:pt x="76" y="443"/>
                  </a:lnTo>
                  <a:lnTo>
                    <a:pt x="95" y="409"/>
                  </a:lnTo>
                  <a:lnTo>
                    <a:pt x="113" y="376"/>
                  </a:lnTo>
                  <a:lnTo>
                    <a:pt x="133" y="345"/>
                  </a:lnTo>
                  <a:lnTo>
                    <a:pt x="155" y="314"/>
                  </a:lnTo>
                  <a:lnTo>
                    <a:pt x="178" y="285"/>
                  </a:lnTo>
                  <a:lnTo>
                    <a:pt x="203" y="257"/>
                  </a:lnTo>
                  <a:lnTo>
                    <a:pt x="228" y="230"/>
                  </a:lnTo>
                  <a:lnTo>
                    <a:pt x="255" y="203"/>
                  </a:lnTo>
                  <a:lnTo>
                    <a:pt x="285" y="179"/>
                  </a:lnTo>
                  <a:lnTo>
                    <a:pt x="314" y="155"/>
                  </a:lnTo>
                  <a:lnTo>
                    <a:pt x="344" y="134"/>
                  </a:lnTo>
                  <a:lnTo>
                    <a:pt x="376" y="113"/>
                  </a:lnTo>
                  <a:lnTo>
                    <a:pt x="409" y="95"/>
                  </a:lnTo>
                  <a:lnTo>
                    <a:pt x="443" y="78"/>
                  </a:lnTo>
                  <a:lnTo>
                    <a:pt x="478" y="62"/>
                  </a:lnTo>
                  <a:lnTo>
                    <a:pt x="513" y="48"/>
                  </a:lnTo>
                  <a:lnTo>
                    <a:pt x="550" y="35"/>
                  </a:lnTo>
                  <a:lnTo>
                    <a:pt x="586" y="24"/>
                  </a:lnTo>
                  <a:lnTo>
                    <a:pt x="624" y="16"/>
                  </a:lnTo>
                  <a:lnTo>
                    <a:pt x="663" y="9"/>
                  </a:lnTo>
                  <a:lnTo>
                    <a:pt x="702" y="4"/>
                  </a:lnTo>
                  <a:lnTo>
                    <a:pt x="741" y="2"/>
                  </a:lnTo>
                  <a:lnTo>
                    <a:pt x="782" y="0"/>
                  </a:lnTo>
                  <a:lnTo>
                    <a:pt x="782" y="0"/>
                  </a:lnTo>
                  <a:lnTo>
                    <a:pt x="822" y="2"/>
                  </a:lnTo>
                  <a:lnTo>
                    <a:pt x="861" y="4"/>
                  </a:lnTo>
                  <a:lnTo>
                    <a:pt x="901" y="9"/>
                  </a:lnTo>
                  <a:lnTo>
                    <a:pt x="940" y="16"/>
                  </a:lnTo>
                  <a:lnTo>
                    <a:pt x="977" y="24"/>
                  </a:lnTo>
                  <a:lnTo>
                    <a:pt x="1015" y="35"/>
                  </a:lnTo>
                  <a:lnTo>
                    <a:pt x="1050" y="48"/>
                  </a:lnTo>
                  <a:lnTo>
                    <a:pt x="1087" y="62"/>
                  </a:lnTo>
                  <a:lnTo>
                    <a:pt x="1121" y="78"/>
                  </a:lnTo>
                  <a:lnTo>
                    <a:pt x="1154" y="95"/>
                  </a:lnTo>
                  <a:lnTo>
                    <a:pt x="1187" y="113"/>
                  </a:lnTo>
                  <a:lnTo>
                    <a:pt x="1219" y="134"/>
                  </a:lnTo>
                  <a:lnTo>
                    <a:pt x="1250" y="155"/>
                  </a:lnTo>
                  <a:lnTo>
                    <a:pt x="1280" y="179"/>
                  </a:lnTo>
                  <a:lnTo>
                    <a:pt x="1308" y="203"/>
                  </a:lnTo>
                  <a:lnTo>
                    <a:pt x="1335" y="230"/>
                  </a:lnTo>
                  <a:lnTo>
                    <a:pt x="1362" y="257"/>
                  </a:lnTo>
                  <a:lnTo>
                    <a:pt x="1386" y="285"/>
                  </a:lnTo>
                  <a:lnTo>
                    <a:pt x="1408" y="314"/>
                  </a:lnTo>
                  <a:lnTo>
                    <a:pt x="1431" y="345"/>
                  </a:lnTo>
                  <a:lnTo>
                    <a:pt x="1450" y="376"/>
                  </a:lnTo>
                  <a:lnTo>
                    <a:pt x="1470" y="409"/>
                  </a:lnTo>
                  <a:lnTo>
                    <a:pt x="1487" y="443"/>
                  </a:lnTo>
                  <a:lnTo>
                    <a:pt x="1502" y="478"/>
                  </a:lnTo>
                  <a:lnTo>
                    <a:pt x="1517" y="513"/>
                  </a:lnTo>
                  <a:lnTo>
                    <a:pt x="1529" y="550"/>
                  </a:lnTo>
                  <a:lnTo>
                    <a:pt x="1539" y="586"/>
                  </a:lnTo>
                  <a:lnTo>
                    <a:pt x="1548" y="624"/>
                  </a:lnTo>
                  <a:lnTo>
                    <a:pt x="1555" y="662"/>
                  </a:lnTo>
                  <a:lnTo>
                    <a:pt x="1560" y="702"/>
                  </a:lnTo>
                  <a:lnTo>
                    <a:pt x="1563" y="741"/>
                  </a:lnTo>
                  <a:lnTo>
                    <a:pt x="1565" y="782"/>
                  </a:lnTo>
                  <a:lnTo>
                    <a:pt x="1565" y="782"/>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Freeform 17"/>
            <p:cNvSpPr>
              <a:spLocks/>
            </p:cNvSpPr>
            <p:nvPr userDrawn="1"/>
          </p:nvSpPr>
          <p:spPr bwMode="auto">
            <a:xfrm>
              <a:off x="253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25"/>
            <p:cNvSpPr>
              <a:spLocks/>
            </p:cNvSpPr>
            <p:nvPr userDrawn="1"/>
          </p:nvSpPr>
          <p:spPr bwMode="auto">
            <a:xfrm>
              <a:off x="465" y="2250"/>
              <a:ext cx="262" cy="130"/>
            </a:xfrm>
            <a:custGeom>
              <a:avLst/>
              <a:gdLst>
                <a:gd name="T0" fmla="*/ 524 w 524"/>
                <a:gd name="T1" fmla="*/ 0 h 261"/>
                <a:gd name="T2" fmla="*/ 0 w 524"/>
                <a:gd name="T3" fmla="*/ 0 h 261"/>
                <a:gd name="T4" fmla="*/ 262 w 524"/>
                <a:gd name="T5" fmla="*/ 261 h 261"/>
                <a:gd name="T6" fmla="*/ 524 w 524"/>
                <a:gd name="T7" fmla="*/ 0 h 261"/>
              </a:gdLst>
              <a:ahLst/>
              <a:cxnLst>
                <a:cxn ang="0">
                  <a:pos x="T0" y="T1"/>
                </a:cxn>
                <a:cxn ang="0">
                  <a:pos x="T2" y="T3"/>
                </a:cxn>
                <a:cxn ang="0">
                  <a:pos x="T4" y="T5"/>
                </a:cxn>
                <a:cxn ang="0">
                  <a:pos x="T6" y="T7"/>
                </a:cxn>
              </a:cxnLst>
              <a:rect l="0" t="0" r="r" b="b"/>
              <a:pathLst>
                <a:path w="524" h="261">
                  <a:moveTo>
                    <a:pt x="524" y="0"/>
                  </a:moveTo>
                  <a:lnTo>
                    <a:pt x="0" y="0"/>
                  </a:lnTo>
                  <a:lnTo>
                    <a:pt x="262" y="261"/>
                  </a:lnTo>
                  <a:lnTo>
                    <a:pt x="524" y="0"/>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6"/>
            <p:cNvSpPr>
              <a:spLocks/>
            </p:cNvSpPr>
            <p:nvPr userDrawn="1"/>
          </p:nvSpPr>
          <p:spPr bwMode="auto">
            <a:xfrm>
              <a:off x="2749" y="2250"/>
              <a:ext cx="261" cy="130"/>
            </a:xfrm>
            <a:custGeom>
              <a:avLst/>
              <a:gdLst>
                <a:gd name="T0" fmla="*/ 523 w 523"/>
                <a:gd name="T1" fmla="*/ 0 h 261"/>
                <a:gd name="T2" fmla="*/ 0 w 523"/>
                <a:gd name="T3" fmla="*/ 0 h 261"/>
                <a:gd name="T4" fmla="*/ 262 w 523"/>
                <a:gd name="T5" fmla="*/ 261 h 261"/>
                <a:gd name="T6" fmla="*/ 523 w 523"/>
                <a:gd name="T7" fmla="*/ 0 h 261"/>
              </a:gdLst>
              <a:ahLst/>
              <a:cxnLst>
                <a:cxn ang="0">
                  <a:pos x="T0" y="T1"/>
                </a:cxn>
                <a:cxn ang="0">
                  <a:pos x="T2" y="T3"/>
                </a:cxn>
                <a:cxn ang="0">
                  <a:pos x="T4" y="T5"/>
                </a:cxn>
                <a:cxn ang="0">
                  <a:pos x="T6" y="T7"/>
                </a:cxn>
              </a:cxnLst>
              <a:rect l="0" t="0" r="r" b="b"/>
              <a:pathLst>
                <a:path w="523" h="261">
                  <a:moveTo>
                    <a:pt x="523" y="0"/>
                  </a:moveTo>
                  <a:lnTo>
                    <a:pt x="0" y="0"/>
                  </a:lnTo>
                  <a:lnTo>
                    <a:pt x="262" y="261"/>
                  </a:lnTo>
                  <a:lnTo>
                    <a:pt x="523" y="0"/>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 name="Freeform 27"/>
            <p:cNvSpPr>
              <a:spLocks/>
            </p:cNvSpPr>
            <p:nvPr userDrawn="1"/>
          </p:nvSpPr>
          <p:spPr bwMode="auto">
            <a:xfrm>
              <a:off x="1609" y="860"/>
              <a:ext cx="262" cy="130"/>
            </a:xfrm>
            <a:custGeom>
              <a:avLst/>
              <a:gdLst>
                <a:gd name="T0" fmla="*/ 523 w 523"/>
                <a:gd name="T1" fmla="*/ 261 h 261"/>
                <a:gd name="T2" fmla="*/ 0 w 523"/>
                <a:gd name="T3" fmla="*/ 261 h 261"/>
                <a:gd name="T4" fmla="*/ 261 w 523"/>
                <a:gd name="T5" fmla="*/ 0 h 261"/>
                <a:gd name="T6" fmla="*/ 523 w 523"/>
                <a:gd name="T7" fmla="*/ 261 h 261"/>
              </a:gdLst>
              <a:ahLst/>
              <a:cxnLst>
                <a:cxn ang="0">
                  <a:pos x="T0" y="T1"/>
                </a:cxn>
                <a:cxn ang="0">
                  <a:pos x="T2" y="T3"/>
                </a:cxn>
                <a:cxn ang="0">
                  <a:pos x="T4" y="T5"/>
                </a:cxn>
                <a:cxn ang="0">
                  <a:pos x="T6" y="T7"/>
                </a:cxn>
              </a:cxnLst>
              <a:rect l="0" t="0" r="r" b="b"/>
              <a:pathLst>
                <a:path w="523" h="261">
                  <a:moveTo>
                    <a:pt x="523" y="261"/>
                  </a:moveTo>
                  <a:lnTo>
                    <a:pt x="0" y="261"/>
                  </a:lnTo>
                  <a:lnTo>
                    <a:pt x="261" y="0"/>
                  </a:lnTo>
                  <a:lnTo>
                    <a:pt x="523" y="261"/>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28"/>
            <p:cNvSpPr>
              <a:spLocks/>
            </p:cNvSpPr>
            <p:nvPr userDrawn="1"/>
          </p:nvSpPr>
          <p:spPr bwMode="auto">
            <a:xfrm>
              <a:off x="3890" y="860"/>
              <a:ext cx="261" cy="130"/>
            </a:xfrm>
            <a:custGeom>
              <a:avLst/>
              <a:gdLst>
                <a:gd name="T0" fmla="*/ 522 w 522"/>
                <a:gd name="T1" fmla="*/ 261 h 261"/>
                <a:gd name="T2" fmla="*/ 0 w 522"/>
                <a:gd name="T3" fmla="*/ 261 h 261"/>
                <a:gd name="T4" fmla="*/ 262 w 522"/>
                <a:gd name="T5" fmla="*/ 0 h 261"/>
                <a:gd name="T6" fmla="*/ 522 w 522"/>
                <a:gd name="T7" fmla="*/ 261 h 261"/>
              </a:gdLst>
              <a:ahLst/>
              <a:cxnLst>
                <a:cxn ang="0">
                  <a:pos x="T0" y="T1"/>
                </a:cxn>
                <a:cxn ang="0">
                  <a:pos x="T2" y="T3"/>
                </a:cxn>
                <a:cxn ang="0">
                  <a:pos x="T4" y="T5"/>
                </a:cxn>
                <a:cxn ang="0">
                  <a:pos x="T6" y="T7"/>
                </a:cxn>
              </a:cxnLst>
              <a:rect l="0" t="0" r="r" b="b"/>
              <a:pathLst>
                <a:path w="522" h="261">
                  <a:moveTo>
                    <a:pt x="522" y="261"/>
                  </a:moveTo>
                  <a:lnTo>
                    <a:pt x="0" y="261"/>
                  </a:lnTo>
                  <a:lnTo>
                    <a:pt x="262" y="0"/>
                  </a:lnTo>
                  <a:lnTo>
                    <a:pt x="522" y="261"/>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Freeform 17"/>
            <p:cNvSpPr>
              <a:spLocks/>
            </p:cNvSpPr>
            <p:nvPr userDrawn="1"/>
          </p:nvSpPr>
          <p:spPr bwMode="auto">
            <a:xfrm>
              <a:off x="367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6" name="Content Placeholder 35"/>
          <p:cNvSpPr>
            <a:spLocks noGrp="1"/>
          </p:cNvSpPr>
          <p:nvPr>
            <p:ph sz="quarter" idx="13" hasCustomPrompt="1"/>
          </p:nvPr>
        </p:nvSpPr>
        <p:spPr>
          <a:xfrm>
            <a:off x="2092115" y="3220946"/>
            <a:ext cx="1406948" cy="1230631"/>
          </a:xfrm>
        </p:spPr>
        <p:txBody>
          <a:bodyPr anchor="ctr">
            <a:normAutofit/>
          </a:bodyPr>
          <a:lstStyle>
            <a:lvl1pPr marL="0" indent="0" algn="ctr">
              <a:buNone/>
              <a:defRPr sz="3733">
                <a:solidFill>
                  <a:schemeClr val="bg1"/>
                </a:solidFill>
              </a:defRPr>
            </a:lvl1pPr>
          </a:lstStyle>
          <a:p>
            <a:pPr lvl="0"/>
            <a:r>
              <a:rPr lang="en-US" dirty="0"/>
              <a:t>2018</a:t>
            </a:r>
          </a:p>
        </p:txBody>
      </p:sp>
      <p:sp>
        <p:nvSpPr>
          <p:cNvPr id="79" name="Content Placeholder 35"/>
          <p:cNvSpPr>
            <a:spLocks noGrp="1"/>
          </p:cNvSpPr>
          <p:nvPr>
            <p:ph sz="quarter" idx="14" hasCustomPrompt="1"/>
          </p:nvPr>
        </p:nvSpPr>
        <p:spPr>
          <a:xfrm>
            <a:off x="4143165" y="3220946"/>
            <a:ext cx="1406948" cy="1230631"/>
          </a:xfrm>
        </p:spPr>
        <p:txBody>
          <a:bodyPr anchor="ctr">
            <a:normAutofit/>
          </a:bodyPr>
          <a:lstStyle>
            <a:lvl1pPr marL="0" indent="0" algn="ctr">
              <a:buNone/>
              <a:defRPr sz="3733">
                <a:solidFill>
                  <a:schemeClr val="bg1"/>
                </a:solidFill>
              </a:defRPr>
            </a:lvl1pPr>
          </a:lstStyle>
          <a:p>
            <a:pPr lvl="0"/>
            <a:r>
              <a:rPr lang="fr-CA" dirty="0"/>
              <a:t>2019</a:t>
            </a:r>
            <a:endParaRPr lang="en-US" dirty="0"/>
          </a:p>
        </p:txBody>
      </p:sp>
      <p:sp>
        <p:nvSpPr>
          <p:cNvPr id="80" name="Content Placeholder 35"/>
          <p:cNvSpPr>
            <a:spLocks noGrp="1"/>
          </p:cNvSpPr>
          <p:nvPr>
            <p:ph sz="quarter" idx="15" hasCustomPrompt="1"/>
          </p:nvPr>
        </p:nvSpPr>
        <p:spPr>
          <a:xfrm>
            <a:off x="6193315" y="3220946"/>
            <a:ext cx="1406948" cy="1230631"/>
          </a:xfrm>
        </p:spPr>
        <p:txBody>
          <a:bodyPr anchor="ctr">
            <a:normAutofit/>
          </a:bodyPr>
          <a:lstStyle>
            <a:lvl1pPr marL="0" indent="0" algn="ctr">
              <a:buNone/>
              <a:defRPr sz="3733">
                <a:solidFill>
                  <a:schemeClr val="bg1"/>
                </a:solidFill>
              </a:defRPr>
            </a:lvl1pPr>
          </a:lstStyle>
          <a:p>
            <a:pPr lvl="0"/>
            <a:r>
              <a:rPr lang="fr-CA" dirty="0"/>
              <a:t>2020</a:t>
            </a:r>
            <a:endParaRPr lang="en-US" dirty="0"/>
          </a:p>
        </p:txBody>
      </p:sp>
      <p:sp>
        <p:nvSpPr>
          <p:cNvPr id="84" name="Content Placeholder 35"/>
          <p:cNvSpPr>
            <a:spLocks noGrp="1"/>
          </p:cNvSpPr>
          <p:nvPr>
            <p:ph sz="quarter" idx="16" hasCustomPrompt="1"/>
          </p:nvPr>
        </p:nvSpPr>
        <p:spPr>
          <a:xfrm>
            <a:off x="8244365" y="3220946"/>
            <a:ext cx="1406948" cy="1230631"/>
          </a:xfrm>
        </p:spPr>
        <p:txBody>
          <a:bodyPr anchor="ctr">
            <a:normAutofit/>
          </a:bodyPr>
          <a:lstStyle>
            <a:lvl1pPr marL="0" indent="0" algn="ctr">
              <a:buNone/>
              <a:defRPr sz="3733">
                <a:solidFill>
                  <a:schemeClr val="bg1"/>
                </a:solidFill>
              </a:defRPr>
            </a:lvl1pPr>
          </a:lstStyle>
          <a:p>
            <a:pPr lvl="0"/>
            <a:r>
              <a:rPr lang="fr-CA" dirty="0"/>
              <a:t>2021</a:t>
            </a:r>
            <a:endParaRPr lang="en-US" dirty="0"/>
          </a:p>
        </p:txBody>
      </p:sp>
      <p:sp>
        <p:nvSpPr>
          <p:cNvPr id="86" name="Content Placeholder 35"/>
          <p:cNvSpPr>
            <a:spLocks noGrp="1"/>
          </p:cNvSpPr>
          <p:nvPr>
            <p:ph sz="quarter" idx="18" hasCustomPrompt="1"/>
          </p:nvPr>
        </p:nvSpPr>
        <p:spPr>
          <a:xfrm>
            <a:off x="14874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7" name="Content Placeholder 35"/>
          <p:cNvSpPr>
            <a:spLocks noGrp="1"/>
          </p:cNvSpPr>
          <p:nvPr>
            <p:ph sz="quarter" idx="19" hasCustomPrompt="1"/>
          </p:nvPr>
        </p:nvSpPr>
        <p:spPr>
          <a:xfrm>
            <a:off x="55895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9" name="Content Placeholder 35"/>
          <p:cNvSpPr>
            <a:spLocks noGrp="1"/>
          </p:cNvSpPr>
          <p:nvPr>
            <p:ph sz="quarter" idx="21" hasCustomPrompt="1"/>
          </p:nvPr>
        </p:nvSpPr>
        <p:spPr>
          <a:xfrm>
            <a:off x="7641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90" name="Content Placeholder 35"/>
          <p:cNvSpPr>
            <a:spLocks noGrp="1"/>
          </p:cNvSpPr>
          <p:nvPr>
            <p:ph sz="quarter" idx="22" hasCustomPrompt="1"/>
          </p:nvPr>
        </p:nvSpPr>
        <p:spPr>
          <a:xfrm>
            <a:off x="3538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34" name="Rectangle 33"/>
          <p:cNvSpPr/>
          <p:nvPr userDrawn="1"/>
        </p:nvSpPr>
        <p:spPr>
          <a:xfrm>
            <a:off x="1336676" y="3836258"/>
            <a:ext cx="480053" cy="96011"/>
          </a:xfrm>
          <a:prstGeom prst="rect">
            <a:avLst/>
          </a:prstGeom>
          <a:solidFill>
            <a:srgbClr val="FFC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userDrawn="1"/>
        </p:nvSpPr>
        <p:spPr>
          <a:xfrm>
            <a:off x="9926400" y="3836258"/>
            <a:ext cx="480053" cy="96011"/>
          </a:xfrm>
          <a:prstGeom prst="rect">
            <a:avLst/>
          </a:prstGeom>
          <a:solidFill>
            <a:srgbClr val="49C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497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4"/>
            <a:ext cx="7766936" cy="1096899"/>
          </a:xfrm>
        </p:spPr>
        <p:txBody>
          <a:bodyPr anchor="t"/>
          <a:lstStyle>
            <a:lvl1pPr marL="0" indent="0" algn="r">
              <a:buNone/>
              <a:defRPr>
                <a:solidFill>
                  <a:schemeClr val="tx1">
                    <a:lumMod val="50000"/>
                    <a:lumOff val="50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27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0442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018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90"/>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600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4"/>
            <a:ext cx="4185623" cy="576262"/>
          </a:xfrm>
        </p:spPr>
        <p:txBody>
          <a:bodyPr anchor="b">
            <a:noAutofit/>
          </a:bodyPr>
          <a:lstStyle>
            <a:lvl1pPr marL="0" indent="0">
              <a:buNone/>
              <a:defRPr sz="2400" b="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4" y="2160984"/>
            <a:ext cx="4185618" cy="576262"/>
          </a:xfrm>
        </p:spPr>
        <p:txBody>
          <a:bodyPr anchor="b">
            <a:noAutofit/>
          </a:bodyPr>
          <a:lstStyle>
            <a:lvl1pPr marL="0" indent="0">
              <a:buNone/>
              <a:defRPr sz="2400" b="0"/>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373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439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1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ECD8D-0C78-BDCD-3768-602B2C0E1940}"/>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5" name="Footer Placeholder 4">
            <a:extLst>
              <a:ext uri="{FF2B5EF4-FFF2-40B4-BE49-F238E27FC236}">
                <a16:creationId xmlns:a16="http://schemas.microsoft.com/office/drawing/2014/main"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5"/>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86" indent="0">
              <a:buNone/>
              <a:defRPr sz="1400"/>
            </a:lvl2pPr>
            <a:lvl3pPr marL="914172" indent="0">
              <a:buNone/>
              <a:defRPr sz="1200"/>
            </a:lvl3pPr>
            <a:lvl4pPr marL="1371258" indent="0">
              <a:buNone/>
              <a:defRPr sz="1000"/>
            </a:lvl4pPr>
            <a:lvl5pPr marL="1828343" indent="0">
              <a:buNone/>
              <a:defRPr sz="1000"/>
            </a:lvl5pPr>
            <a:lvl6pPr marL="2285428"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871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23" indent="0">
              <a:buNone/>
              <a:defRPr sz="1600"/>
            </a:lvl2pPr>
            <a:lvl3pPr marL="914446" indent="0">
              <a:buNone/>
              <a:defRPr sz="1600"/>
            </a:lvl3pPr>
            <a:lvl4pPr marL="1371669" indent="0">
              <a:buNone/>
              <a:defRPr sz="1600"/>
            </a:lvl4pPr>
            <a:lvl5pPr marL="1828891" indent="0">
              <a:buNone/>
              <a:defRPr sz="1600"/>
            </a:lvl5pPr>
            <a:lvl6pPr marL="2286114" indent="0">
              <a:buNone/>
              <a:defRPr sz="1600"/>
            </a:lvl6pPr>
            <a:lvl7pPr marL="2743337" indent="0">
              <a:buNone/>
              <a:defRPr sz="1600"/>
            </a:lvl7pPr>
            <a:lvl8pPr marL="3200560" indent="0">
              <a:buNone/>
              <a:defRPr sz="1600"/>
            </a:lvl8pPr>
            <a:lvl9pPr marL="365778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2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11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3639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sz="1800" dirty="0">
              <a:solidFill>
                <a:schemeClr val="accent1">
                  <a:lumMod val="60000"/>
                  <a:lumOff val="40000"/>
                </a:schemeClr>
              </a:solidFill>
              <a:latin typeface="Arial"/>
            </a:endParaRPr>
          </a:p>
        </p:txBody>
      </p:sp>
    </p:spTree>
    <p:extLst>
      <p:ext uri="{BB962C8B-B14F-4D97-AF65-F5344CB8AC3E}">
        <p14:creationId xmlns:p14="http://schemas.microsoft.com/office/powerpoint/2010/main" val="2280154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3940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3" y="4013200"/>
            <a:ext cx="8596669" cy="514248"/>
          </a:xfrm>
        </p:spPr>
        <p:txBody>
          <a:bodyPr anchor="b">
            <a:noAutofit/>
          </a:bodyPr>
          <a:lstStyle>
            <a:lvl1pPr marL="0" indent="0">
              <a:buFontTx/>
              <a:buNone/>
              <a:defRPr sz="2400">
                <a:solidFill>
                  <a:schemeClr val="tx1">
                    <a:lumMod val="75000"/>
                    <a:lumOff val="25000"/>
                  </a:schemeClr>
                </a:solidFill>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36606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3" y="4013200"/>
            <a:ext cx="8596669" cy="514248"/>
          </a:xfrm>
        </p:spPr>
        <p:txBody>
          <a:bodyPr anchor="b">
            <a:noAutofit/>
          </a:bodyPr>
          <a:lstStyle>
            <a:lvl1pPr marL="0" indent="0">
              <a:buFontTx/>
              <a:buNone/>
              <a:defRPr sz="2400">
                <a:solidFill>
                  <a:schemeClr val="accent1"/>
                </a:solidFill>
              </a:defRPr>
            </a:lvl1pPr>
            <a:lvl2pPr marL="457223" indent="0">
              <a:buFontTx/>
              <a:buNone/>
              <a:defRPr/>
            </a:lvl2pPr>
            <a:lvl3pPr marL="914446" indent="0">
              <a:buFontTx/>
              <a:buNone/>
              <a:defRPr/>
            </a:lvl3pPr>
            <a:lvl4pPr marL="1371669" indent="0">
              <a:buFontTx/>
              <a:buNone/>
              <a:defRPr/>
            </a:lvl4pPr>
            <a:lvl5pPr marL="1828891"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0111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790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6"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401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CAC71-E8DD-4D0D-2F7A-98275D74F058}"/>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5" name="Footer Placeholder 4">
            <a:extLst>
              <a:ext uri="{FF2B5EF4-FFF2-40B4-BE49-F238E27FC236}">
                <a16:creationId xmlns:a16="http://schemas.microsoft.com/office/drawing/2014/main"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D23DE-52FD-7678-D288-E51C34360DEA}"/>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6" name="Footer Placeholder 5">
            <a:extLst>
              <a:ext uri="{FF2B5EF4-FFF2-40B4-BE49-F238E27FC236}">
                <a16:creationId xmlns:a16="http://schemas.microsoft.com/office/drawing/2014/main"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A67A2-AF22-5A72-E46D-DD1E15FA10BF}"/>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8" name="Footer Placeholder 7">
            <a:extLst>
              <a:ext uri="{FF2B5EF4-FFF2-40B4-BE49-F238E27FC236}">
                <a16:creationId xmlns:a16="http://schemas.microsoft.com/office/drawing/2014/main"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CB7A0-D886-450D-8870-E5752715E522}"/>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4" name="Footer Placeholder 3">
            <a:extLst>
              <a:ext uri="{FF2B5EF4-FFF2-40B4-BE49-F238E27FC236}">
                <a16:creationId xmlns:a16="http://schemas.microsoft.com/office/drawing/2014/main"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3F7E0-32D2-FDB2-CF42-634C1EB2EA86}"/>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3" name="Footer Placeholder 2">
            <a:extLst>
              <a:ext uri="{FF2B5EF4-FFF2-40B4-BE49-F238E27FC236}">
                <a16:creationId xmlns:a16="http://schemas.microsoft.com/office/drawing/2014/main"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8C66B-BE56-35EF-A5CC-26EFC34FB4F5}"/>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6" name="Footer Placeholder 5">
            <a:extLst>
              <a:ext uri="{FF2B5EF4-FFF2-40B4-BE49-F238E27FC236}">
                <a16:creationId xmlns:a16="http://schemas.microsoft.com/office/drawing/2014/main"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8B5DD-3A7A-832A-37CC-614FCEA97027}"/>
              </a:ext>
            </a:extLst>
          </p:cNvPr>
          <p:cNvSpPr>
            <a:spLocks noGrp="1"/>
          </p:cNvSpPr>
          <p:nvPr>
            <p:ph type="dt" sz="half" idx="10"/>
          </p:nvPr>
        </p:nvSpPr>
        <p:spPr/>
        <p:txBody>
          <a:bodyPr/>
          <a:lstStyle/>
          <a:p>
            <a:fld id="{50FE9176-65FC-4EBF-9DCF-B7451C1286C5}" type="datetimeFigureOut">
              <a:rPr lang="en-US" smtClean="0"/>
              <a:t>12/16/2024</a:t>
            </a:fld>
            <a:endParaRPr lang="en-US"/>
          </a:p>
        </p:txBody>
      </p:sp>
      <p:sp>
        <p:nvSpPr>
          <p:cNvPr id="6" name="Footer Placeholder 5">
            <a:extLst>
              <a:ext uri="{FF2B5EF4-FFF2-40B4-BE49-F238E27FC236}">
                <a16:creationId xmlns:a16="http://schemas.microsoft.com/office/drawing/2014/main"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12/16/2024</a:t>
            </a:fld>
            <a:endParaRPr lang="en-US"/>
          </a:p>
        </p:txBody>
      </p:sp>
      <p:sp>
        <p:nvSpPr>
          <p:cNvPr id="5" name="Footer Placeholder 4">
            <a:extLst>
              <a:ext uri="{FF2B5EF4-FFF2-40B4-BE49-F238E27FC236}">
                <a16:creationId xmlns:a16="http://schemas.microsoft.com/office/drawing/2014/main"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4" y="6041363"/>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677334" y="6041363"/>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359918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457223"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17" indent="-342917" algn="l" defTabSz="457223"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87" indent="-285764" algn="l" defTabSz="45722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57" indent="-228611" algn="l" defTabSz="45722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80"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503"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726"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949"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171"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394" indent="-228611" algn="l" defTabSz="45722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1"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9.xml"/><Relationship Id="rId7" Type="http://schemas.openxmlformats.org/officeDocument/2006/relationships/image" Target="../media/image4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3.png"/><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a16="http://schemas.microsoft.com/office/drawing/2014/main"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a16="http://schemas.microsoft.com/office/drawing/2014/main"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734C40CE-D1D6-DFFC-3B11-0B05F5934198}"/>
              </a:ext>
            </a:extLst>
          </p:cNvPr>
          <p:cNvGrpSpPr/>
          <p:nvPr/>
        </p:nvGrpSpPr>
        <p:grpSpPr>
          <a:xfrm>
            <a:off x="2348050" y="4017064"/>
            <a:ext cx="7958828" cy="2125318"/>
            <a:chOff x="5608084" y="1959665"/>
            <a:chExt cx="7958828" cy="2125318"/>
          </a:xfrm>
        </p:grpSpPr>
        <p:sp>
          <p:nvSpPr>
            <p:cNvPr id="7" name="Rectangle: Rounded Corners 6">
              <a:extLst>
                <a:ext uri="{FF2B5EF4-FFF2-40B4-BE49-F238E27FC236}">
                  <a16:creationId xmlns:a16="http://schemas.microsoft.com/office/drawing/2014/main"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a16="http://schemas.microsoft.com/office/drawing/2014/main"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7F5EC9-4DBC-3DE8-54A1-B590DC548511}"/>
              </a:ext>
            </a:extLst>
          </p:cNvPr>
          <p:cNvSpPr txBox="1"/>
          <p:nvPr/>
        </p:nvSpPr>
        <p:spPr>
          <a:xfrm>
            <a:off x="325504" y="2162266"/>
            <a:ext cx="5770495" cy="3539430"/>
          </a:xfrm>
          <a:prstGeom prst="rect">
            <a:avLst/>
          </a:prstGeom>
          <a:noFill/>
        </p:spPr>
        <p:txBody>
          <a:bodyPr wrap="square">
            <a:spAutoFit/>
          </a:bodyPr>
          <a:lstStyle/>
          <a:p>
            <a:pPr algn="just"/>
            <a:r>
              <a:rPr lang="en-US" sz="3200" b="1" i="0">
                <a:solidFill>
                  <a:srgbClr val="212529"/>
                </a:solidFill>
                <a:effectLst/>
                <a:latin typeface="+mj-lt"/>
              </a:rPr>
              <a:t>- </a:t>
            </a:r>
            <a:r>
              <a:rPr lang="vi-VN" sz="3200" b="1" i="0">
                <a:solidFill>
                  <a:srgbClr val="212529"/>
                </a:solidFill>
                <a:effectLst/>
                <a:latin typeface="+mj-lt"/>
              </a:rPr>
              <a:t>Con </a:t>
            </a:r>
            <a:r>
              <a:rPr lang="vi-VN" sz="3200" b="1" i="0" dirty="0">
                <a:solidFill>
                  <a:srgbClr val="212529"/>
                </a:solidFill>
                <a:effectLst/>
                <a:latin typeface="+mj-lt"/>
              </a:rPr>
              <a:t>đường trao đổi chất dinh dưỡng trong ống tiêu hoá ở động vật bao gồm ba giai đoạn:</a:t>
            </a:r>
            <a:endParaRPr lang="en-US" sz="3200" b="1" i="0" dirty="0">
              <a:solidFill>
                <a:srgbClr val="212529"/>
              </a:solidFill>
              <a:effectLst/>
              <a:latin typeface="+mj-lt"/>
            </a:endParaRPr>
          </a:p>
          <a:p>
            <a:pPr algn="just"/>
            <a:r>
              <a:rPr lang="en-US" sz="3200" b="1" dirty="0">
                <a:solidFill>
                  <a:srgbClr val="212529"/>
                </a:solidFill>
                <a:latin typeface="+mj-lt"/>
              </a:rPr>
              <a:t>+</a:t>
            </a:r>
            <a:r>
              <a:rPr lang="vi-VN" sz="3200" b="1" i="0" dirty="0">
                <a:solidFill>
                  <a:srgbClr val="212529"/>
                </a:solidFill>
                <a:effectLst/>
                <a:latin typeface="+mj-lt"/>
              </a:rPr>
              <a:t> ăn</a:t>
            </a:r>
            <a:endParaRPr lang="en-US" sz="3200" b="1" dirty="0">
              <a:solidFill>
                <a:srgbClr val="212529"/>
              </a:solidFill>
              <a:latin typeface="+mj-lt"/>
            </a:endParaRPr>
          </a:p>
          <a:p>
            <a:pPr algn="just"/>
            <a:r>
              <a:rPr lang="en-US" sz="3200" b="1" i="0" dirty="0">
                <a:solidFill>
                  <a:srgbClr val="212529"/>
                </a:solidFill>
                <a:effectLst/>
                <a:latin typeface="+mj-lt"/>
              </a:rPr>
              <a:t>+ </a:t>
            </a:r>
            <a:r>
              <a:rPr lang="vi-VN" sz="3200" b="1" i="0" dirty="0">
                <a:solidFill>
                  <a:srgbClr val="212529"/>
                </a:solidFill>
                <a:effectLst/>
                <a:latin typeface="+mj-lt"/>
              </a:rPr>
              <a:t>tiêu hoá và hấp thụ chất dinh dưỡng</a:t>
            </a:r>
            <a:endParaRPr lang="en-US" sz="3200" b="1" i="0" dirty="0">
              <a:solidFill>
                <a:srgbClr val="212529"/>
              </a:solidFill>
              <a:effectLst/>
              <a:latin typeface="+mj-lt"/>
            </a:endParaRPr>
          </a:p>
          <a:p>
            <a:pPr algn="just"/>
            <a:r>
              <a:rPr lang="en-US" sz="3200" b="1" dirty="0">
                <a:solidFill>
                  <a:srgbClr val="212529"/>
                </a:solidFill>
                <a:latin typeface="+mj-lt"/>
              </a:rPr>
              <a:t>+</a:t>
            </a:r>
            <a:r>
              <a:rPr lang="vi-VN" sz="3200" b="1" i="0" dirty="0">
                <a:solidFill>
                  <a:srgbClr val="212529"/>
                </a:solidFill>
                <a:effectLst/>
                <a:latin typeface="+mj-lt"/>
              </a:rPr>
              <a:t> thải phân.</a:t>
            </a:r>
          </a:p>
        </p:txBody>
      </p:sp>
      <p:sp>
        <p:nvSpPr>
          <p:cNvPr id="6" name="TextBox 5">
            <a:extLst>
              <a:ext uri="{FF2B5EF4-FFF2-40B4-BE49-F238E27FC236}">
                <a16:creationId xmlns:a16="http://schemas.microsoft.com/office/drawing/2014/main" id="{A2411426-646F-49DC-3D9D-42EA16296AEE}"/>
              </a:ext>
            </a:extLst>
          </p:cNvPr>
          <p:cNvSpPr txBox="1"/>
          <p:nvPr/>
        </p:nvSpPr>
        <p:spPr>
          <a:xfrm>
            <a:off x="653266" y="464799"/>
            <a:ext cx="8671488" cy="1220783"/>
          </a:xfrm>
          <a:prstGeom prst="rect">
            <a:avLst/>
          </a:prstGeom>
          <a:noFill/>
        </p:spPr>
        <p:txBody>
          <a:bodyPr wrap="square">
            <a:spAutoFit/>
          </a:bodyPr>
          <a:lstStyle/>
          <a:p>
            <a:pPr algn="l">
              <a:lnSpc>
                <a:spcPct val="150000"/>
              </a:lnSpc>
            </a:pPr>
            <a:r>
              <a:rPr lang="vi-VN" sz="2600" b="1" i="0" dirty="0">
                <a:solidFill>
                  <a:srgbClr val="002060"/>
                </a:solidFill>
                <a:effectLst/>
                <a:latin typeface="+mj-lt"/>
              </a:rPr>
              <a:t>I- CON ĐƯỜNG THU NHẬN VÀ TIÊU HOÁ THỨC ĂN TRONG ỐNG TIÊ</a:t>
            </a:r>
            <a:r>
              <a:rPr lang="en-US" sz="2600" b="1" dirty="0">
                <a:solidFill>
                  <a:srgbClr val="002060"/>
                </a:solidFill>
                <a:latin typeface="Times New Roman" pitchFamily="18" charset="0"/>
                <a:cs typeface="Times New Roman" pitchFamily="18" charset="0"/>
              </a:rPr>
              <a:t>U</a:t>
            </a:r>
            <a:r>
              <a:rPr lang="vi-VN" sz="2600" b="1" i="0" dirty="0">
                <a:solidFill>
                  <a:srgbClr val="002060"/>
                </a:solidFill>
                <a:effectLst/>
                <a:latin typeface="+mj-lt"/>
              </a:rPr>
              <a:t> HOÁ Ở ĐỘNG VẬT</a:t>
            </a:r>
          </a:p>
        </p:txBody>
      </p:sp>
      <p:pic>
        <p:nvPicPr>
          <p:cNvPr id="8" name="Picture 2" descr="Chất dinh dưỡng vi lượng và sức khỏe-Viện Dinh dưỡng VHN Bio">
            <a:extLst>
              <a:ext uri="{FF2B5EF4-FFF2-40B4-BE49-F238E27FC236}">
                <a16:creationId xmlns:a16="http://schemas.microsoft.com/office/drawing/2014/main" id="{ED7EEB0B-ED00-E15D-8A46-E7796655E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r="12172"/>
          <a:stretch/>
        </p:blipFill>
        <p:spPr bwMode="auto">
          <a:xfrm>
            <a:off x="6102256" y="1816741"/>
            <a:ext cx="5764240" cy="42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2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469F2C-FC27-B2C6-7A00-FB628CC455BE}"/>
              </a:ext>
            </a:extLst>
          </p:cNvPr>
          <p:cNvSpPr txBox="1">
            <a:spLocks noGrp="1"/>
          </p:cNvSpPr>
          <p:nvPr>
            <p:ph idx="1"/>
          </p:nvPr>
        </p:nvSpPr>
        <p:spPr>
          <a:xfrm>
            <a:off x="838200" y="831850"/>
            <a:ext cx="10515600" cy="4722318"/>
          </a:xfrm>
          <a:prstGeom prst="rect">
            <a:avLst/>
          </a:prstGeom>
          <a:noFill/>
        </p:spPr>
        <p:txBody>
          <a:bodyPr wrap="square">
            <a:spAutoFit/>
          </a:bodyPr>
          <a:lstStyle/>
          <a:p>
            <a:pPr>
              <a:buFontTx/>
              <a:buChar char="-"/>
            </a:pPr>
            <a:r>
              <a:rPr lang="vi-VN" sz="3600" b="1" i="0">
                <a:solidFill>
                  <a:srgbClr val="212529"/>
                </a:solidFill>
                <a:effectLst/>
                <a:latin typeface="+mj-lt"/>
              </a:rPr>
              <a:t>Động </a:t>
            </a:r>
            <a:r>
              <a:rPr lang="vi-VN" sz="3600" b="1" i="0" dirty="0">
                <a:solidFill>
                  <a:srgbClr val="212529"/>
                </a:solidFill>
                <a:effectLst/>
                <a:latin typeface="+mj-lt"/>
              </a:rPr>
              <a:t>vật thu nhận thức ăn từ môi trường ngoài chủ yếu thông qua hoạt động </a:t>
            </a:r>
            <a:r>
              <a:rPr lang="vi-VN" sz="3600" b="1" i="0" dirty="0">
                <a:solidFill>
                  <a:srgbClr val="C00000"/>
                </a:solidFill>
                <a:effectLst/>
                <a:latin typeface="+mj-lt"/>
              </a:rPr>
              <a:t>ăn và uống</a:t>
            </a:r>
            <a:r>
              <a:rPr lang="vi-VN" sz="3600" b="1" i="0">
                <a:solidFill>
                  <a:srgbClr val="212529"/>
                </a:solidFill>
                <a:effectLst/>
                <a:latin typeface="+mj-lt"/>
              </a:rPr>
              <a:t>. </a:t>
            </a:r>
            <a:endParaRPr lang="en-US" sz="3600" b="1" i="0">
              <a:solidFill>
                <a:srgbClr val="212529"/>
              </a:solidFill>
              <a:effectLst/>
              <a:latin typeface="+mj-lt"/>
            </a:endParaRPr>
          </a:p>
          <a:p>
            <a:pPr marL="0" indent="0" algn="just">
              <a:buNone/>
            </a:pPr>
            <a:r>
              <a:rPr lang="en-US" sz="3600" b="1">
                <a:solidFill>
                  <a:srgbClr val="212529"/>
                </a:solidFill>
                <a:latin typeface="+mj-lt"/>
              </a:rPr>
              <a:t>- </a:t>
            </a:r>
            <a:r>
              <a:rPr lang="vi-VN" sz="3600" b="1">
                <a:solidFill>
                  <a:srgbClr val="212529"/>
                </a:solidFill>
                <a:latin typeface="+mj-lt"/>
              </a:rPr>
              <a:t>Con đường trao đổi chất dinh dưỡng trong ống tiêu hoá ở động vật bao gồm ba giai đoạn:</a:t>
            </a:r>
            <a:endParaRPr lang="en-US" sz="3600" b="1">
              <a:solidFill>
                <a:srgbClr val="212529"/>
              </a:solidFill>
              <a:latin typeface="+mj-lt"/>
            </a:endParaRPr>
          </a:p>
          <a:p>
            <a:pPr marL="0" indent="0" algn="just">
              <a:buNone/>
            </a:pPr>
            <a:r>
              <a:rPr lang="en-US" sz="3600" b="1">
                <a:solidFill>
                  <a:srgbClr val="212529"/>
                </a:solidFill>
                <a:latin typeface="+mj-lt"/>
              </a:rPr>
              <a:t>+</a:t>
            </a:r>
            <a:r>
              <a:rPr lang="vi-VN" sz="3600" b="1">
                <a:solidFill>
                  <a:srgbClr val="212529"/>
                </a:solidFill>
                <a:latin typeface="+mj-lt"/>
              </a:rPr>
              <a:t> ăn</a:t>
            </a:r>
            <a:endParaRPr lang="en-US" sz="3600" b="1">
              <a:solidFill>
                <a:srgbClr val="212529"/>
              </a:solidFill>
              <a:latin typeface="+mj-lt"/>
            </a:endParaRPr>
          </a:p>
          <a:p>
            <a:pPr marL="0" indent="0" algn="just">
              <a:buNone/>
            </a:pPr>
            <a:r>
              <a:rPr lang="en-US" sz="3600" b="1">
                <a:solidFill>
                  <a:srgbClr val="212529"/>
                </a:solidFill>
                <a:latin typeface="+mj-lt"/>
              </a:rPr>
              <a:t>+ </a:t>
            </a:r>
            <a:r>
              <a:rPr lang="vi-VN" sz="3600" b="1">
                <a:solidFill>
                  <a:srgbClr val="212529"/>
                </a:solidFill>
                <a:latin typeface="+mj-lt"/>
              </a:rPr>
              <a:t>tiêu hoá và hấp thụ chất dinh dưỡng</a:t>
            </a:r>
            <a:endParaRPr lang="en-US" sz="3600" b="1">
              <a:solidFill>
                <a:srgbClr val="212529"/>
              </a:solidFill>
              <a:latin typeface="+mj-lt"/>
            </a:endParaRPr>
          </a:p>
          <a:p>
            <a:pPr marL="0" indent="0" algn="just">
              <a:buNone/>
            </a:pPr>
            <a:r>
              <a:rPr lang="en-US" sz="3600" b="1">
                <a:solidFill>
                  <a:srgbClr val="212529"/>
                </a:solidFill>
                <a:latin typeface="+mj-lt"/>
              </a:rPr>
              <a:t>+</a:t>
            </a:r>
            <a:r>
              <a:rPr lang="vi-VN" sz="3600" b="1">
                <a:solidFill>
                  <a:srgbClr val="212529"/>
                </a:solidFill>
                <a:latin typeface="+mj-lt"/>
              </a:rPr>
              <a:t> thải phân.</a:t>
            </a:r>
          </a:p>
          <a:p>
            <a:pPr>
              <a:buFontTx/>
              <a:buChar char="-"/>
            </a:pPr>
            <a:endParaRPr lang="en-US" sz="3600" b="1" i="0" dirty="0">
              <a:solidFill>
                <a:srgbClr val="212529"/>
              </a:solidFill>
              <a:effectLst/>
              <a:latin typeface="+mj-lt"/>
            </a:endParaRPr>
          </a:p>
        </p:txBody>
      </p:sp>
    </p:spTree>
    <p:extLst>
      <p:ext uri="{BB962C8B-B14F-4D97-AF65-F5344CB8AC3E}">
        <p14:creationId xmlns:p14="http://schemas.microsoft.com/office/powerpoint/2010/main" val="21250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2060"/>
                </a:solidFill>
                <a:effectLst/>
                <a:latin typeface="+mj-lt"/>
              </a:rPr>
              <a:t>II- NHU CẦU SỬ DỤNG NƯỚC VÀ CON ĐƯỜNG TRAO ĐỔI </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38079" y="1219170"/>
            <a:ext cx="8972550" cy="3724275"/>
          </a:xfrm>
          <a:prstGeom prst="rect">
            <a:avLst/>
          </a:prstGeom>
        </p:spPr>
      </p:pic>
      <p:grpSp>
        <p:nvGrpSpPr>
          <p:cNvPr id="8" name="Group 7">
            <a:extLst>
              <a:ext uri="{FF2B5EF4-FFF2-40B4-BE49-F238E27FC236}">
                <a16:creationId xmlns:a16="http://schemas.microsoft.com/office/drawing/2014/main" id="{41FDCC2C-3B20-2DB4-DADC-73D5A98BBA28}"/>
              </a:ext>
            </a:extLst>
          </p:cNvPr>
          <p:cNvGrpSpPr/>
          <p:nvPr/>
        </p:nvGrpSpPr>
        <p:grpSpPr>
          <a:xfrm>
            <a:off x="2436762" y="4711214"/>
            <a:ext cx="6895923" cy="1855232"/>
            <a:chOff x="5608084" y="1959665"/>
            <a:chExt cx="6895923" cy="1855232"/>
          </a:xfrm>
        </p:grpSpPr>
        <p:sp>
          <p:nvSpPr>
            <p:cNvPr id="9" name="Rectangle: Rounded Corners 8">
              <a:extLst>
                <a:ext uri="{FF2B5EF4-FFF2-40B4-BE49-F238E27FC236}">
                  <a16:creationId xmlns:a16="http://schemas.microsoft.com/office/drawing/2014/main" id="{65BF12CD-A4C6-75D2-3F26-C8545C024F62}"/>
                </a:ext>
              </a:extLst>
            </p:cNvPr>
            <p:cNvSpPr/>
            <p:nvPr/>
          </p:nvSpPr>
          <p:spPr>
            <a:xfrm>
              <a:off x="6768389" y="2463175"/>
              <a:ext cx="5735618"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b="1" dirty="0" err="1">
                  <a:solidFill>
                    <a:srgbClr val="C00000"/>
                  </a:solidFill>
                  <a:latin typeface="Times New Roman" panose="02020603050405020304" pitchFamily="18" charset="0"/>
                  <a:ea typeface="Arial" panose="020B0604020202020204" pitchFamily="34" charset="0"/>
                </a:rPr>
                <a:t>Em</a:t>
              </a:r>
              <a:r>
                <a:rPr lang="en-US" sz="2800" b="1" dirty="0">
                  <a:solidFill>
                    <a:srgbClr val="C00000"/>
                  </a:solidFill>
                  <a:latin typeface="Times New Roman" panose="02020603050405020304" pitchFamily="18" charset="0"/>
                  <a:ea typeface="Arial" panose="020B0604020202020204" pitchFamily="34" charset="0"/>
                </a:rPr>
                <a:t> </a:t>
              </a:r>
              <a:r>
                <a:rPr lang="en-US" sz="2800" b="1" dirty="0" err="1">
                  <a:solidFill>
                    <a:srgbClr val="C00000"/>
                  </a:solidFill>
                  <a:latin typeface="Times New Roman" panose="02020603050405020304" pitchFamily="18" charset="0"/>
                  <a:ea typeface="Arial" panose="020B0604020202020204" pitchFamily="34" charset="0"/>
                </a:rPr>
                <a:t>có</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nhận</a:t>
              </a:r>
              <a:r>
                <a:rPr lang="en-US" sz="2800" b="1" dirty="0">
                  <a:solidFill>
                    <a:srgbClr val="C00000"/>
                  </a:solidFill>
                  <a:effectLst/>
                  <a:latin typeface="Times New Roman" panose="02020603050405020304" pitchFamily="18" charset="0"/>
                  <a:ea typeface="Arial" panose="020B0604020202020204" pitchFamily="34" charset="0"/>
                </a:rPr>
                <a:t> xét gì về </a:t>
              </a:r>
              <a:r>
                <a:rPr lang="en-US" sz="2800" b="1" dirty="0" err="1">
                  <a:solidFill>
                    <a:srgbClr val="C00000"/>
                  </a:solidFill>
                  <a:effectLst/>
                  <a:latin typeface="Times New Roman" panose="02020603050405020304" pitchFamily="18" charset="0"/>
                  <a:ea typeface="Arial" panose="020B0604020202020204" pitchFamily="34" charset="0"/>
                </a:rPr>
                <a:t>nhu</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cầu</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nước</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của</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động</a:t>
              </a:r>
              <a:r>
                <a:rPr lang="en-US" sz="2800" b="1" dirty="0">
                  <a:solidFill>
                    <a:srgbClr val="C00000"/>
                  </a:solidFill>
                  <a:effectLst/>
                  <a:latin typeface="Times New Roman" panose="02020603050405020304" pitchFamily="18" charset="0"/>
                  <a:ea typeface="Arial" panose="020B0604020202020204" pitchFamily="34" charset="0"/>
                </a:rPr>
                <a:t> </a:t>
              </a:r>
              <a:r>
                <a:rPr lang="en-US" sz="2800" b="1" dirty="0" err="1">
                  <a:solidFill>
                    <a:srgbClr val="C00000"/>
                  </a:solidFill>
                  <a:effectLst/>
                  <a:latin typeface="Times New Roman" panose="02020603050405020304" pitchFamily="18" charset="0"/>
                  <a:ea typeface="Arial" panose="020B0604020202020204" pitchFamily="34" charset="0"/>
                </a:rPr>
                <a:t>vật</a:t>
              </a:r>
              <a:r>
                <a:rPr lang="en-US" sz="2800" b="1" dirty="0">
                  <a:solidFill>
                    <a:srgbClr val="C00000"/>
                  </a:solidFill>
                  <a:effectLst/>
                  <a:latin typeface="Times New Roman" panose="02020603050405020304" pitchFamily="18" charset="0"/>
                  <a:ea typeface="Arial" panose="020B0604020202020204" pitchFamily="34" charset="0"/>
                </a:rPr>
                <a:t>?</a:t>
              </a:r>
              <a:endParaRPr lang="en-US" sz="2400" b="1" dirty="0">
                <a:solidFill>
                  <a:srgbClr val="C00000"/>
                </a:solidFill>
                <a:effectLst/>
                <a:latin typeface="Times New Roman" panose="02020603050405020304" pitchFamily="18" charset="0"/>
                <a:ea typeface="Times New Roman" panose="02020603050405020304" pitchFamily="18" charset="0"/>
              </a:endParaRPr>
            </a:p>
          </p:txBody>
        </p:sp>
        <p:pic>
          <p:nvPicPr>
            <p:cNvPr id="10" name="Picture 9" descr="Finance Quick Consult Can Answer Your Questions — 501 Commons">
              <a:extLst>
                <a:ext uri="{FF2B5EF4-FFF2-40B4-BE49-F238E27FC236}">
                  <a16:creationId xmlns:a16="http://schemas.microsoft.com/office/drawing/2014/main" id="{610BEEFF-893B-BBDE-DEA0-0622991F1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236F1A-15B2-ABFB-FC51-E13D8B265543}"/>
              </a:ext>
            </a:extLst>
          </p:cNvPr>
          <p:cNvSpPr txBox="1"/>
          <p:nvPr/>
        </p:nvSpPr>
        <p:spPr>
          <a:xfrm>
            <a:off x="413715" y="5390529"/>
            <a:ext cx="11221278" cy="1384995"/>
          </a:xfrm>
          <a:prstGeom prst="rect">
            <a:avLst/>
          </a:prstGeom>
          <a:noFill/>
        </p:spPr>
        <p:txBody>
          <a:bodyPr wrap="square">
            <a:spAutoFit/>
          </a:bodyPr>
          <a:lstStyle/>
          <a:p>
            <a:pPr algn="just"/>
            <a:r>
              <a:rPr lang="vi-VN" sz="2800" b="1" i="0" dirty="0">
                <a:solidFill>
                  <a:srgbClr val="212529"/>
                </a:solidFill>
                <a:effectLst/>
                <a:latin typeface="+mj-lt"/>
              </a:rPr>
              <a:t>Động vật cần nước để duy trì sự sống. Mỗi loài động vật có nhu cầu sử dụng nước khác nhau phụ thuộc vào tuổi, đặc điểm sinh học, môi trường sống...</a:t>
            </a: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09725" y="1566862"/>
            <a:ext cx="8972550" cy="3724275"/>
          </a:xfrm>
          <a:prstGeom prst="rect">
            <a:avLst/>
          </a:prstGeom>
        </p:spPr>
      </p:pic>
    </p:spTree>
    <p:extLst>
      <p:ext uri="{BB962C8B-B14F-4D97-AF65-F5344CB8AC3E}">
        <p14:creationId xmlns:p14="http://schemas.microsoft.com/office/powerpoint/2010/main" val="3612539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9CDCBB-F759-9701-4364-D539B0D3C8B0}"/>
              </a:ext>
            </a:extLst>
          </p:cNvPr>
          <p:cNvGrpSpPr/>
          <p:nvPr/>
        </p:nvGrpSpPr>
        <p:grpSpPr>
          <a:xfrm>
            <a:off x="494472" y="1451178"/>
            <a:ext cx="6100952" cy="2898084"/>
            <a:chOff x="5608084" y="1959665"/>
            <a:chExt cx="6100952" cy="1855232"/>
          </a:xfrm>
        </p:grpSpPr>
        <p:sp>
          <p:nvSpPr>
            <p:cNvPr id="3" name="Rectangle: Rounded Corners 2">
              <a:extLst>
                <a:ext uri="{FF2B5EF4-FFF2-40B4-BE49-F238E27FC236}">
                  <a16:creationId xmlns:a16="http://schemas.microsoft.com/office/drawing/2014/main" id="{ADE7CA20-A4B2-9429-1D05-BC680A3EC329}"/>
                </a:ext>
              </a:extLst>
            </p:cNvPr>
            <p:cNvSpPr/>
            <p:nvPr/>
          </p:nvSpPr>
          <p:spPr>
            <a:xfrm>
              <a:off x="6768389" y="2463175"/>
              <a:ext cx="4940647"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3200" b="1" dirty="0" err="1">
                  <a:solidFill>
                    <a:srgbClr val="C00000"/>
                  </a:solidFill>
                  <a:latin typeface="Times New Roman" panose="02020603050405020304" pitchFamily="18" charset="0"/>
                  <a:ea typeface="Arial" panose="020B0604020202020204" pitchFamily="34" charset="0"/>
                </a:rPr>
                <a:t>Em</a:t>
              </a:r>
              <a:r>
                <a:rPr lang="en-US" sz="3200" b="1" dirty="0">
                  <a:solidFill>
                    <a:srgbClr val="C00000"/>
                  </a:solidFill>
                  <a:latin typeface="Times New Roman" panose="02020603050405020304" pitchFamily="18" charset="0"/>
                  <a:ea typeface="Arial" panose="020B0604020202020204" pitchFamily="34" charset="0"/>
                </a:rPr>
                <a:t> có </a:t>
              </a:r>
              <a:r>
                <a:rPr lang="en-US" sz="3200" b="1" dirty="0" err="1">
                  <a:solidFill>
                    <a:srgbClr val="C00000"/>
                  </a:solidFill>
                  <a:latin typeface="Times New Roman" panose="02020603050405020304" pitchFamily="18" charset="0"/>
                  <a:ea typeface="Arial" panose="020B0604020202020204" pitchFamily="34" charset="0"/>
                </a:rPr>
                <a:t>thể</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bổ</a:t>
              </a:r>
              <a:r>
                <a:rPr lang="en-US" sz="3200" b="1" dirty="0">
                  <a:solidFill>
                    <a:srgbClr val="C00000"/>
                  </a:solidFill>
                  <a:latin typeface="Times New Roman" panose="02020603050405020304" pitchFamily="18" charset="0"/>
                  <a:ea typeface="Arial" panose="020B0604020202020204" pitchFamily="34" charset="0"/>
                </a:rPr>
                <a:t> sung </a:t>
              </a:r>
              <a:r>
                <a:rPr lang="en-US" sz="3200" b="1" dirty="0" err="1">
                  <a:solidFill>
                    <a:srgbClr val="C00000"/>
                  </a:solidFill>
                  <a:latin typeface="Times New Roman" panose="02020603050405020304" pitchFamily="18" charset="0"/>
                  <a:ea typeface="Arial" panose="020B0604020202020204" pitchFamily="34" charset="0"/>
                </a:rPr>
                <a:t>nước</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cho</a:t>
              </a:r>
              <a:r>
                <a:rPr lang="en-US" sz="3200" b="1" dirty="0">
                  <a:solidFill>
                    <a:srgbClr val="C00000"/>
                  </a:solidFill>
                  <a:latin typeface="Times New Roman" panose="02020603050405020304" pitchFamily="18" charset="0"/>
                  <a:ea typeface="Arial" panose="020B0604020202020204" pitchFamily="34" charset="0"/>
                </a:rPr>
                <a:t> cơ </a:t>
              </a:r>
              <a:r>
                <a:rPr lang="en-US" sz="3200" b="1" dirty="0" err="1">
                  <a:solidFill>
                    <a:srgbClr val="C00000"/>
                  </a:solidFill>
                  <a:latin typeface="Times New Roman" panose="02020603050405020304" pitchFamily="18" charset="0"/>
                  <a:ea typeface="Arial" panose="020B0604020202020204" pitchFamily="34" charset="0"/>
                </a:rPr>
                <a:t>thể</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bằng</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những</a:t>
              </a:r>
              <a:r>
                <a:rPr lang="en-US" sz="3200" b="1" dirty="0">
                  <a:solidFill>
                    <a:srgbClr val="C00000"/>
                  </a:solidFill>
                  <a:latin typeface="Times New Roman" panose="02020603050405020304" pitchFamily="18" charset="0"/>
                  <a:ea typeface="Arial" panose="020B0604020202020204" pitchFamily="34" charset="0"/>
                </a:rPr>
                <a:t> cách nào?</a:t>
              </a:r>
              <a:endParaRPr lang="en-US" sz="2800" b="1"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3" descr="Finance Quick Consult Can Answer Your Questions — 501 Commons">
              <a:extLst>
                <a:ext uri="{FF2B5EF4-FFF2-40B4-BE49-F238E27FC236}">
                  <a16:creationId xmlns:a16="http://schemas.microsoft.com/office/drawing/2014/main" id="{E6A71DE9-43B2-0C40-4AA7-82C547AC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mon Juice Lol GIF by MochiDad - Find &amp; Share on GIPHY">
            <a:extLst>
              <a:ext uri="{FF2B5EF4-FFF2-40B4-BE49-F238E27FC236}">
                <a16:creationId xmlns:a16="http://schemas.microsoft.com/office/drawing/2014/main" id="{EB2C9322-BA85-2788-808B-D97BCB4B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37" y="1010685"/>
            <a:ext cx="4762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a16="http://schemas.microsoft.com/office/drawing/2014/main"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7312"/>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a16="http://schemas.microsoft.com/office/drawing/2014/main"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704490"/>
            <a:ext cx="4419600" cy="28096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a16="http://schemas.microsoft.com/office/drawing/2014/main" id="{14B59431-10E0-481B-5FEA-804ED70AA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3779707"/>
            <a:ext cx="3957391" cy="2636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a16="http://schemas.microsoft.com/office/drawing/2014/main"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95" y="3722619"/>
            <a:ext cx="3751671" cy="26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11C8B86-CCE8-2CF9-6DA3-589C36837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315" y="2216426"/>
            <a:ext cx="4406844" cy="44129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ồ hôi ra nhiều là triệu chứng của bệnh gì? Có nguy hiểm không?">
            <a:extLst>
              <a:ext uri="{FF2B5EF4-FFF2-40B4-BE49-F238E27FC236}">
                <a16:creationId xmlns:a16="http://schemas.microsoft.com/office/drawing/2014/main" id="{52AABE0A-9C76-5B1E-23A9-3D0F8FF7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1" y="2824023"/>
            <a:ext cx="5147641" cy="31977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00DB2BB-DCC0-67DD-D9C5-8D44CD05B5CF}"/>
              </a:ext>
            </a:extLst>
          </p:cNvPr>
          <p:cNvGrpSpPr/>
          <p:nvPr/>
        </p:nvGrpSpPr>
        <p:grpSpPr>
          <a:xfrm>
            <a:off x="1210089" y="361194"/>
            <a:ext cx="9494354" cy="1449457"/>
            <a:chOff x="5608084" y="1959665"/>
            <a:chExt cx="9494354" cy="1449457"/>
          </a:xfrm>
        </p:grpSpPr>
        <p:sp>
          <p:nvSpPr>
            <p:cNvPr id="7" name="Rectangle: Rounded Corners 6">
              <a:extLst>
                <a:ext uri="{FF2B5EF4-FFF2-40B4-BE49-F238E27FC236}">
                  <a16:creationId xmlns:a16="http://schemas.microsoft.com/office/drawing/2014/main" id="{2938B645-D557-E1EA-4D65-13D177D5052E}"/>
                </a:ext>
              </a:extLst>
            </p:cNvPr>
            <p:cNvSpPr/>
            <p:nvPr/>
          </p:nvSpPr>
          <p:spPr>
            <a:xfrm>
              <a:off x="6768389" y="2463175"/>
              <a:ext cx="8334049"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3200" b="1" dirty="0" err="1">
                  <a:solidFill>
                    <a:srgbClr val="C00000"/>
                  </a:solidFill>
                  <a:latin typeface="Times New Roman" panose="02020603050405020304" pitchFamily="18" charset="0"/>
                  <a:ea typeface="Arial" panose="020B0604020202020204" pitchFamily="34" charset="0"/>
                </a:rPr>
                <a:t>Nước</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đào</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thải</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ra</a:t>
              </a:r>
              <a:r>
                <a:rPr lang="en-US" sz="3200" b="1" dirty="0">
                  <a:solidFill>
                    <a:srgbClr val="C00000"/>
                  </a:solidFill>
                  <a:latin typeface="Times New Roman" panose="02020603050405020304" pitchFamily="18" charset="0"/>
                  <a:ea typeface="Arial" panose="020B0604020202020204" pitchFamily="34" charset="0"/>
                </a:rPr>
                <a:t> </a:t>
              </a:r>
              <a:r>
                <a:rPr lang="en-US" sz="3200" b="1" dirty="0" err="1">
                  <a:solidFill>
                    <a:srgbClr val="C00000"/>
                  </a:solidFill>
                  <a:latin typeface="Times New Roman" panose="02020603050405020304" pitchFamily="18" charset="0"/>
                  <a:ea typeface="Arial" panose="020B0604020202020204" pitchFamily="34" charset="0"/>
                </a:rPr>
                <a:t>khỏi</a:t>
              </a:r>
              <a:r>
                <a:rPr lang="en-US" sz="3200" b="1" dirty="0">
                  <a:solidFill>
                    <a:srgbClr val="C00000"/>
                  </a:solidFill>
                  <a:latin typeface="Times New Roman" panose="02020603050405020304" pitchFamily="18" charset="0"/>
                  <a:ea typeface="Arial" panose="020B0604020202020204" pitchFamily="34" charset="0"/>
                </a:rPr>
                <a:t> cơ </a:t>
              </a:r>
              <a:r>
                <a:rPr lang="en-US" sz="3200" b="1" dirty="0" err="1">
                  <a:solidFill>
                    <a:srgbClr val="C00000"/>
                  </a:solidFill>
                  <a:latin typeface="Times New Roman" panose="02020603050405020304" pitchFamily="18" charset="0"/>
                  <a:ea typeface="Arial" panose="020B0604020202020204" pitchFamily="34" charset="0"/>
                </a:rPr>
                <a:t>thể</a:t>
              </a:r>
              <a:r>
                <a:rPr lang="en-US" sz="3200" b="1" dirty="0">
                  <a:solidFill>
                    <a:srgbClr val="C00000"/>
                  </a:solidFill>
                  <a:latin typeface="Times New Roman" panose="02020603050405020304" pitchFamily="18" charset="0"/>
                  <a:ea typeface="Arial" panose="020B0604020202020204" pitchFamily="34" charset="0"/>
                </a:rPr>
                <a:t> như thế nào?</a:t>
              </a:r>
              <a:endParaRPr lang="en-US" sz="2800" b="1"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id="{F426190F-639E-82F0-9090-3CCDEE64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7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1891F6B-46F8-1851-1112-2EC06B124E15}"/>
              </a:ext>
            </a:extLst>
          </p:cNvPr>
          <p:cNvSpPr/>
          <p:nvPr/>
        </p:nvSpPr>
        <p:spPr>
          <a:xfrm>
            <a:off x="422032" y="924338"/>
            <a:ext cx="11558954"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C00000"/>
                </a:solidFill>
                <a:effectLst/>
                <a:latin typeface="Times New Roman" panose="02020603050405020304" pitchFamily="18" charset="0"/>
                <a:ea typeface="Calibri" panose="020F0502020204030204" pitchFamily="34" charset="0"/>
              </a:rPr>
              <a:t>Lượng</a:t>
            </a:r>
            <a:r>
              <a:rPr lang="en-US" sz="3200" b="1" dirty="0">
                <a:solidFill>
                  <a:srgbClr val="C00000"/>
                </a:solidFill>
                <a:effectLst/>
                <a:latin typeface="Times New Roman" panose="02020603050405020304" pitchFamily="18" charset="0"/>
                <a:ea typeface="Calibri" panose="020F0502020204030204" pitchFamily="34" charset="0"/>
              </a:rPr>
              <a:t> </a:t>
            </a:r>
            <a:r>
              <a:rPr lang="en-US" sz="3200" b="1" dirty="0" err="1">
                <a:solidFill>
                  <a:srgbClr val="C00000"/>
                </a:solidFill>
                <a:effectLst/>
                <a:latin typeface="Times New Roman" panose="02020603050405020304" pitchFamily="18" charset="0"/>
                <a:ea typeface="Calibri" panose="020F0502020204030204" pitchFamily="34" charset="0"/>
              </a:rPr>
              <a:t>nước</a:t>
            </a:r>
            <a:r>
              <a:rPr lang="en-US" sz="3200" b="1" dirty="0">
                <a:solidFill>
                  <a:srgbClr val="C00000"/>
                </a:solidFill>
                <a:effectLst/>
                <a:latin typeface="Times New Roman" panose="02020603050405020304" pitchFamily="18" charset="0"/>
                <a:ea typeface="Calibri" panose="020F0502020204030204" pitchFamily="34" charset="0"/>
              </a:rPr>
              <a:t> cần mỗi ngày = </a:t>
            </a:r>
            <a:r>
              <a:rPr lang="en-US" sz="3200" b="1" dirty="0" err="1">
                <a:solidFill>
                  <a:srgbClr val="C00000"/>
                </a:solidFill>
                <a:effectLst/>
                <a:latin typeface="Times New Roman" panose="02020603050405020304" pitchFamily="18" charset="0"/>
                <a:ea typeface="Calibri" panose="020F0502020204030204" pitchFamily="34" charset="0"/>
              </a:rPr>
              <a:t>Cân</a:t>
            </a:r>
            <a:r>
              <a:rPr lang="en-US" sz="3200" b="1" dirty="0">
                <a:solidFill>
                  <a:srgbClr val="C00000"/>
                </a:solidFill>
                <a:effectLst/>
                <a:latin typeface="Times New Roman" panose="02020603050405020304" pitchFamily="18" charset="0"/>
                <a:ea typeface="Calibri" panose="020F0502020204030204" pitchFamily="34" charset="0"/>
              </a:rPr>
              <a:t> </a:t>
            </a:r>
            <a:r>
              <a:rPr lang="en-US" sz="3200" b="1" dirty="0" err="1">
                <a:solidFill>
                  <a:srgbClr val="C00000"/>
                </a:solidFill>
                <a:effectLst/>
                <a:latin typeface="Times New Roman" panose="02020603050405020304" pitchFamily="18" charset="0"/>
                <a:ea typeface="Calibri" panose="020F0502020204030204" pitchFamily="34" charset="0"/>
              </a:rPr>
              <a:t>nặng</a:t>
            </a:r>
            <a:r>
              <a:rPr lang="en-US" sz="3200" b="1" dirty="0">
                <a:solidFill>
                  <a:srgbClr val="C00000"/>
                </a:solidFill>
                <a:effectLst/>
                <a:latin typeface="Times New Roman" panose="02020603050405020304" pitchFamily="18" charset="0"/>
                <a:ea typeface="Calibri" panose="020F0502020204030204" pitchFamily="34" charset="0"/>
              </a:rPr>
              <a:t> </a:t>
            </a:r>
            <a:r>
              <a:rPr lang="en-US" sz="3200" b="1" dirty="0" err="1">
                <a:solidFill>
                  <a:srgbClr val="C00000"/>
                </a:solidFill>
                <a:effectLst/>
                <a:latin typeface="Times New Roman" panose="02020603050405020304" pitchFamily="18" charset="0"/>
                <a:ea typeface="Calibri" panose="020F0502020204030204" pitchFamily="34" charset="0"/>
              </a:rPr>
              <a:t>của</a:t>
            </a:r>
            <a:r>
              <a:rPr lang="en-US" sz="3200" b="1" dirty="0">
                <a:solidFill>
                  <a:srgbClr val="C00000"/>
                </a:solidFill>
                <a:effectLst/>
                <a:latin typeface="Times New Roman" panose="02020603050405020304" pitchFamily="18" charset="0"/>
                <a:ea typeface="Calibri" panose="020F0502020204030204" pitchFamily="34" charset="0"/>
              </a:rPr>
              <a:t> cơ </a:t>
            </a:r>
            <a:r>
              <a:rPr lang="en-US" sz="3200" b="1" dirty="0" err="1">
                <a:solidFill>
                  <a:srgbClr val="C00000"/>
                </a:solidFill>
                <a:effectLst/>
                <a:latin typeface="Times New Roman" panose="02020603050405020304" pitchFamily="18" charset="0"/>
                <a:ea typeface="Calibri" panose="020F0502020204030204" pitchFamily="34" charset="0"/>
              </a:rPr>
              <a:t>thể</a:t>
            </a:r>
            <a:r>
              <a:rPr lang="en-US" sz="3200" b="1" dirty="0">
                <a:solidFill>
                  <a:srgbClr val="C00000"/>
                </a:solidFill>
                <a:effectLst/>
                <a:latin typeface="Times New Roman" panose="02020603050405020304" pitchFamily="18" charset="0"/>
                <a:ea typeface="Calibri" panose="020F0502020204030204" pitchFamily="34" charset="0"/>
              </a:rPr>
              <a:t> (kg) x 40 (ml)</a:t>
            </a:r>
            <a:endParaRPr lang="en-US" sz="3200" b="1" dirty="0">
              <a:solidFill>
                <a:srgbClr val="C00000"/>
              </a:solidFill>
            </a:endParaRPr>
          </a:p>
        </p:txBody>
      </p:sp>
      <p:sp>
        <p:nvSpPr>
          <p:cNvPr id="7" name="Rectangle: Rounded Corners 6">
            <a:extLst>
              <a:ext uri="{FF2B5EF4-FFF2-40B4-BE49-F238E27FC236}">
                <a16:creationId xmlns:a16="http://schemas.microsoft.com/office/drawing/2014/main" id="{BED5535C-DDC3-B823-EC89-02FEA3B47A3D}"/>
              </a:ext>
            </a:extLst>
          </p:cNvPr>
          <p:cNvSpPr/>
          <p:nvPr/>
        </p:nvSpPr>
        <p:spPr>
          <a:xfrm>
            <a:off x="895334" y="3886201"/>
            <a:ext cx="2041287" cy="834887"/>
          </a:xfrm>
          <a:prstGeom prst="roundRect">
            <a:avLst/>
          </a:prstGeom>
          <a:solidFill>
            <a:srgbClr val="F28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30 kg</a:t>
            </a:r>
          </a:p>
        </p:txBody>
      </p:sp>
      <p:sp>
        <p:nvSpPr>
          <p:cNvPr id="11" name="Rectangle: Rounded Corners 10">
            <a:extLst>
              <a:ext uri="{FF2B5EF4-FFF2-40B4-BE49-F238E27FC236}">
                <a16:creationId xmlns:a16="http://schemas.microsoft.com/office/drawing/2014/main" id="{03BBB411-96EE-656B-4A4D-D60F8205317F}"/>
              </a:ext>
            </a:extLst>
          </p:cNvPr>
          <p:cNvSpPr/>
          <p:nvPr/>
        </p:nvSpPr>
        <p:spPr>
          <a:xfrm>
            <a:off x="9047470" y="3846444"/>
            <a:ext cx="2041287" cy="834887"/>
          </a:xfrm>
          <a:prstGeom prst="roundRect">
            <a:avLst/>
          </a:prstGeom>
          <a:solidFill>
            <a:srgbClr val="5A3B2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38 kg</a:t>
            </a:r>
          </a:p>
        </p:txBody>
      </p:sp>
      <p:pic>
        <p:nvPicPr>
          <p:cNvPr id="1026" name="Picture 2" descr="Cartoon students Royalty Free Vector Image - VectorStock">
            <a:extLst>
              <a:ext uri="{FF2B5EF4-FFF2-40B4-BE49-F238E27FC236}">
                <a16:creationId xmlns:a16="http://schemas.microsoft.com/office/drawing/2014/main" id="{DC63F210-C99D-F460-1A58-65BB73C4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78"/>
          <a:stretch/>
        </p:blipFill>
        <p:spPr bwMode="auto">
          <a:xfrm>
            <a:off x="3680645" y="1964887"/>
            <a:ext cx="4622800" cy="431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6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718A9-7720-7DD3-C377-C601213997C5}"/>
              </a:ext>
            </a:extLst>
          </p:cNvPr>
          <p:cNvSpPr txBox="1"/>
          <p:nvPr/>
        </p:nvSpPr>
        <p:spPr>
          <a:xfrm>
            <a:off x="549549" y="1798433"/>
            <a:ext cx="5228095" cy="3539430"/>
          </a:xfrm>
          <a:prstGeom prst="rect">
            <a:avLst/>
          </a:prstGeom>
          <a:noFill/>
        </p:spPr>
        <p:txBody>
          <a:bodyPr wrap="square">
            <a:spAutoFit/>
          </a:bodyPr>
          <a:lstStyle/>
          <a:p>
            <a:r>
              <a:rPr lang="en-US" sz="2800" b="1">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ăn uống. </a:t>
            </a:r>
          </a:p>
          <a:p>
            <a:r>
              <a:rPr lang="en-US" sz="2800" b="1">
                <a:effectLst/>
                <a:latin typeface="Times New Roman" panose="02020603050405020304" pitchFamily="18" charset="0"/>
                <a:ea typeface="Calibri" panose="020F0502020204030204" pitchFamily="34" charset="0"/>
                <a:cs typeface="Times New Roman" panose="02020603050405020304" pitchFamily="18" charset="0"/>
              </a:rPr>
              <a:t>- Thải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trường ngoài thông qua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800" b="1" i="0">
                <a:effectLst/>
                <a:latin typeface="Times New Roman" panose="02020603050405020304" pitchFamily="18" charset="0"/>
                <a:cs typeface="Times New Roman" panose="02020603050405020304" pitchFamily="18" charset="0"/>
              </a:rPr>
              <a:t>- </a:t>
            </a:r>
            <a:r>
              <a:rPr lang="vi-VN" sz="2800" b="1" i="0">
                <a:effectLst/>
                <a:latin typeface="Times New Roman" panose="02020603050405020304" pitchFamily="18" charset="0"/>
                <a:cs typeface="Times New Roman" panose="02020603050405020304" pitchFamily="18" charset="0"/>
              </a:rPr>
              <a:t>Vì </a:t>
            </a:r>
            <a:r>
              <a:rPr lang="vi-VN" sz="2800" b="1" i="0" dirty="0">
                <a:effectLst/>
                <a:latin typeface="Times New Roman" panose="02020603050405020304" pitchFamily="18" charset="0"/>
                <a:cs typeface="Times New Roman" panose="02020603050405020304" pitchFamily="18" charset="0"/>
              </a:rPr>
              <a:t>nước luôn có sự đào thải ra khỏi cơ thể nên việc bổ sung nước là vô cùng quan trọng.</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137E15E-A113-1B5F-D312-D93D04A19EF1}"/>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2060"/>
                </a:solidFill>
                <a:effectLst/>
                <a:latin typeface="Times New Roman" panose="02020603050405020304" pitchFamily="18" charset="0"/>
                <a:cs typeface="Times New Roman" panose="02020603050405020304" pitchFamily="18" charset="0"/>
              </a:rPr>
              <a:t>II- NHU CẦU SỬ DỤNG NƯỚC VÀ CON ĐƯỜNG TRAO ĐỔI </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2" descr="10 Sai lầm khi Uống nước khiến cơ thể Gặp nạn | BIMEIDC">
            <a:extLst>
              <a:ext uri="{FF2B5EF4-FFF2-40B4-BE49-F238E27FC236}">
                <a16:creationId xmlns:a16="http://schemas.microsoft.com/office/drawing/2014/main" id="{3D1FCA6C-852D-5FE0-8F21-10BFACE8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44" y="1372300"/>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FF491CE-C34C-2A3A-B94D-DE95ACBC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466" y="3647395"/>
            <a:ext cx="2838642"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EA575ED-89F1-B45A-5E9A-67660AC0495E}"/>
              </a:ext>
            </a:extLst>
          </p:cNvPr>
          <p:cNvSpPr/>
          <p:nvPr/>
        </p:nvSpPr>
        <p:spPr>
          <a:xfrm>
            <a:off x="5047421" y="1048578"/>
            <a:ext cx="2097155" cy="111318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BÀI 31</a:t>
            </a:r>
          </a:p>
        </p:txBody>
      </p:sp>
      <p:sp>
        <p:nvSpPr>
          <p:cNvPr id="9" name="Rectangle: Rounded Corners 8">
            <a:extLst>
              <a:ext uri="{FF2B5EF4-FFF2-40B4-BE49-F238E27FC236}">
                <a16:creationId xmlns:a16="http://schemas.microsoft.com/office/drawing/2014/main" id="{80FCFEB8-2469-5475-DB8C-D2AAC21AF970}"/>
              </a:ext>
            </a:extLst>
          </p:cNvPr>
          <p:cNvSpPr/>
          <p:nvPr/>
        </p:nvSpPr>
        <p:spPr>
          <a:xfrm>
            <a:off x="1489212" y="2569265"/>
            <a:ext cx="9213572" cy="171947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TRAO ĐỔI NƯỚC VÀ CHẤT DINH DƯỠNG Ở ĐỘNG VẬT</a:t>
            </a:r>
          </a:p>
        </p:txBody>
      </p:sp>
    </p:spTree>
    <p:extLst>
      <p:ext uri="{BB962C8B-B14F-4D97-AF65-F5344CB8AC3E}">
        <p14:creationId xmlns:p14="http://schemas.microsoft.com/office/powerpoint/2010/main" val="220313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ukaryotic Cells">
            <a:extLst>
              <a:ext uri="{FF2B5EF4-FFF2-40B4-BE49-F238E27FC236}">
                <a16:creationId xmlns:a16="http://schemas.microsoft.com/office/drawing/2014/main" id="{DD01F906-05A1-8C31-0C1F-058B9DDE1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88"/>
          <a:stretch/>
        </p:blipFill>
        <p:spPr bwMode="auto">
          <a:xfrm>
            <a:off x="568157" y="1917555"/>
            <a:ext cx="4313613" cy="3889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33586C-1B8C-BAFE-AD94-2D3CAC9A3E13}"/>
              </a:ext>
            </a:extLst>
          </p:cNvPr>
          <p:cNvSpPr txBox="1"/>
          <p:nvPr/>
        </p:nvSpPr>
        <p:spPr>
          <a:xfrm>
            <a:off x="327373" y="575936"/>
            <a:ext cx="9313584" cy="523220"/>
          </a:xfrm>
          <a:prstGeom prst="rect">
            <a:avLst/>
          </a:prstGeom>
          <a:noFill/>
        </p:spPr>
        <p:txBody>
          <a:bodyPr wrap="square">
            <a:spAutoFit/>
          </a:bodyPr>
          <a:lstStyle/>
          <a:p>
            <a:pPr algn="l"/>
            <a:r>
              <a:rPr lang="en-US" sz="2800" b="1" i="0" dirty="0">
                <a:solidFill>
                  <a:srgbClr val="00206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6" name="Group 5">
            <a:extLst>
              <a:ext uri="{FF2B5EF4-FFF2-40B4-BE49-F238E27FC236}">
                <a16:creationId xmlns:a16="http://schemas.microsoft.com/office/drawing/2014/main" id="{9BB33EA6-44C3-789F-6CCD-D938C8E17A2B}"/>
              </a:ext>
            </a:extLst>
          </p:cNvPr>
          <p:cNvGrpSpPr/>
          <p:nvPr/>
        </p:nvGrpSpPr>
        <p:grpSpPr>
          <a:xfrm>
            <a:off x="4708147" y="1546362"/>
            <a:ext cx="6731792" cy="3765276"/>
            <a:chOff x="5608084" y="1959665"/>
            <a:chExt cx="6731792" cy="3765276"/>
          </a:xfrm>
        </p:grpSpPr>
        <p:sp>
          <p:nvSpPr>
            <p:cNvPr id="7" name="Rectangle: Rounded Corners 6">
              <a:extLst>
                <a:ext uri="{FF2B5EF4-FFF2-40B4-BE49-F238E27FC236}">
                  <a16:creationId xmlns:a16="http://schemas.microsoft.com/office/drawing/2014/main" id="{FF46E3CB-7D9E-AD5D-68B8-E11B8AA48C51}"/>
                </a:ext>
              </a:extLst>
            </p:cNvPr>
            <p:cNvSpPr/>
            <p:nvPr/>
          </p:nvSpPr>
          <p:spPr>
            <a:xfrm>
              <a:off x="7201346" y="2463175"/>
              <a:ext cx="5138530" cy="3261766"/>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cùa</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trình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trao</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tế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là gì?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này lấy từ đâu và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như thế nào?</a:t>
              </a:r>
              <a:endPar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id="{85315989-0CE2-017A-80D0-D9FCF1763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9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uần hoàn máu là gì? [Thành phần][Vai trò][Cách tăng tuần hoàn máu]">
            <a:extLst>
              <a:ext uri="{FF2B5EF4-FFF2-40B4-BE49-F238E27FC236}">
                <a16:creationId xmlns:a16="http://schemas.microsoft.com/office/drawing/2014/main" id="{74A51A1A-C84D-7D22-0AEB-D749D579C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407" y="1427056"/>
            <a:ext cx="4312113" cy="49795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1EE00-991C-088F-DC5D-77D929D11AE7}"/>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206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10" name="Group 9">
            <a:extLst>
              <a:ext uri="{FF2B5EF4-FFF2-40B4-BE49-F238E27FC236}">
                <a16:creationId xmlns:a16="http://schemas.microsoft.com/office/drawing/2014/main" id="{4558E65C-5D30-6C80-07A4-525B90DE9100}"/>
              </a:ext>
            </a:extLst>
          </p:cNvPr>
          <p:cNvGrpSpPr/>
          <p:nvPr/>
        </p:nvGrpSpPr>
        <p:grpSpPr>
          <a:xfrm>
            <a:off x="0" y="1335229"/>
            <a:ext cx="7576102" cy="3087313"/>
            <a:chOff x="5608084" y="1959665"/>
            <a:chExt cx="7576102" cy="3087313"/>
          </a:xfrm>
        </p:grpSpPr>
        <p:sp>
          <p:nvSpPr>
            <p:cNvPr id="11" name="Rectangle: Rounded Corners 10">
              <a:extLst>
                <a:ext uri="{FF2B5EF4-FFF2-40B4-BE49-F238E27FC236}">
                  <a16:creationId xmlns:a16="http://schemas.microsoft.com/office/drawing/2014/main" id="{7469E368-119E-E11A-40B9-06CCA7EFC700}"/>
                </a:ext>
              </a:extLst>
            </p:cNvPr>
            <p:cNvSpPr/>
            <p:nvPr/>
          </p:nvSpPr>
          <p:spPr>
            <a:xfrm>
              <a:off x="7086441" y="2641709"/>
              <a:ext cx="6097745" cy="240526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nào thực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sự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trong cơ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qua 2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tuần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a:t>
              </a:r>
              <a:endParaRPr lang="en-US" sz="2800" b="1" dirty="0">
                <a:solidFill>
                  <a:srgbClr val="C00000"/>
                </a:solidFill>
              </a:endParaRPr>
            </a:p>
          </p:txBody>
        </p:sp>
        <p:pic>
          <p:nvPicPr>
            <p:cNvPr id="12" name="Picture 11" descr="Finance Quick Consult Can Answer Your Questions — 501 Commons">
              <a:extLst>
                <a:ext uri="{FF2B5EF4-FFF2-40B4-BE49-F238E27FC236}">
                  <a16:creationId xmlns:a16="http://schemas.microsoft.com/office/drawing/2014/main" id="{EDCA5DC6-4D52-190D-10C4-9369A62B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88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7D97F-8896-A87F-9B07-33456119C518}"/>
              </a:ext>
            </a:extLst>
          </p:cNvPr>
          <p:cNvSpPr txBox="1"/>
          <p:nvPr/>
        </p:nvSpPr>
        <p:spPr>
          <a:xfrm>
            <a:off x="380807" y="969208"/>
            <a:ext cx="6736251" cy="5888792"/>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thực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người có 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lớn: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Tại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tiết và CO</a:t>
            </a:r>
            <a:r>
              <a:rPr lang="en-US" sz="2800" b="1"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thẫm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Vòng</a:t>
            </a:r>
            <a:r>
              <a:rPr lang="en-US" sz="2800" b="1" dirty="0">
                <a:solidFill>
                  <a:srgbClr val="000000"/>
                </a:solidFill>
                <a:effectLst/>
                <a:latin typeface="Times New Roman" panose="02020603050405020304" pitchFamily="18" charset="0"/>
                <a:ea typeface="Calibri" panose="020F0502020204030204" pitchFamily="34" charset="0"/>
              </a:rPr>
              <a:t> tuần </a:t>
            </a:r>
            <a:r>
              <a:rPr lang="en-US" sz="2800" b="1" dirty="0" err="1">
                <a:solidFill>
                  <a:srgbClr val="000000"/>
                </a:solidFill>
                <a:effectLst/>
                <a:latin typeface="Times New Roman" panose="02020603050405020304" pitchFamily="18" charset="0"/>
                <a:ea typeface="Calibri" panose="020F0502020204030204" pitchFamily="34" charset="0"/>
              </a:rPr>
              <a:t>hoàn</a:t>
            </a:r>
            <a:r>
              <a:rPr lang="en-US" sz="2800" b="1" dirty="0">
                <a:solidFill>
                  <a:srgbClr val="000000"/>
                </a:solidFill>
                <a:effectLst/>
                <a:latin typeface="Times New Roman" panose="02020603050405020304" pitchFamily="18" charset="0"/>
                <a:ea typeface="Calibri" panose="020F0502020204030204" pitchFamily="34" charset="0"/>
              </a:rPr>
              <a:t> nhỏ: </a:t>
            </a:r>
            <a:r>
              <a:rPr lang="en-US" sz="2800" b="1" dirty="0" err="1">
                <a:solidFill>
                  <a:srgbClr val="000000"/>
                </a:solidFill>
                <a:effectLst/>
                <a:latin typeface="Times New Roman" panose="02020603050405020304" pitchFamily="18" charset="0"/>
                <a:ea typeface="Calibri" panose="020F0502020204030204" pitchFamily="34" charset="0"/>
              </a:rPr>
              <a:t>Máu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đỏ</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thẫm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nghèo</a:t>
            </a:r>
            <a:r>
              <a:rPr lang="en-US" sz="2800" b="1" dirty="0">
                <a:solidFill>
                  <a:srgbClr val="000000"/>
                </a:solidFill>
                <a:effectLst/>
                <a:latin typeface="Times New Roman" panose="02020603050405020304" pitchFamily="18" charset="0"/>
                <a:ea typeface="Calibri" panose="020F0502020204030204" pitchFamily="34" charset="0"/>
              </a:rPr>
              <a:t> O</a:t>
            </a:r>
            <a:r>
              <a:rPr lang="en-US" sz="2800" b="1" baseline="-25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được </a:t>
            </a:r>
            <a:r>
              <a:rPr lang="en-US" sz="2800" b="1" dirty="0" err="1">
                <a:solidFill>
                  <a:srgbClr val="000000"/>
                </a:solidFill>
                <a:effectLst/>
                <a:latin typeface="Times New Roman" panose="02020603050405020304" pitchFamily="18" charset="0"/>
                <a:ea typeface="Calibri" panose="020F0502020204030204" pitchFamily="34" charset="0"/>
              </a:rPr>
              <a:t>tim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bơm</a:t>
            </a:r>
            <a:r>
              <a:rPr lang="en-US" sz="2800" b="1" dirty="0">
                <a:solidFill>
                  <a:srgbClr val="000000"/>
                </a:solidFill>
                <a:effectLst/>
                <a:latin typeface="Times New Roman" panose="02020603050405020304" pitchFamily="18" charset="0"/>
                <a:ea typeface="Calibri" panose="020F0502020204030204" pitchFamily="34" charset="0"/>
              </a:rPr>
              <a:t> lên </a:t>
            </a:r>
            <a:r>
              <a:rPr lang="en-US" sz="2800" b="1" dirty="0" err="1">
                <a:solidFill>
                  <a:srgbClr val="000000"/>
                </a:solidFill>
                <a:effectLst/>
                <a:latin typeface="Times New Roman" panose="02020603050405020304" pitchFamily="18" charset="0"/>
                <a:ea typeface="Calibri" panose="020F0502020204030204" pitchFamily="34" charset="0"/>
              </a:rPr>
              <a:t>phổi</a:t>
            </a:r>
            <a:r>
              <a:rPr lang="en-US" sz="2800" b="1" dirty="0">
                <a:solidFill>
                  <a:srgbClr val="000000"/>
                </a:solidFill>
                <a:effectLst/>
                <a:latin typeface="Times New Roman" panose="02020603050405020304" pitchFamily="18" charset="0"/>
                <a:ea typeface="Calibri" panose="020F0502020204030204" pitchFamily="34" charset="0"/>
              </a:rPr>
              <a:t>, tại đây </a:t>
            </a:r>
            <a:r>
              <a:rPr lang="en-US" sz="2800" b="1" dirty="0" err="1">
                <a:solidFill>
                  <a:srgbClr val="000000"/>
                </a:solidFill>
                <a:effectLst/>
                <a:latin typeface="Times New Roman" panose="02020603050405020304" pitchFamily="18" charset="0"/>
                <a:ea typeface="Calibri" panose="020F0502020204030204" pitchFamily="34" charset="0"/>
              </a:rPr>
              <a:t>máu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nhận</a:t>
            </a:r>
            <a:r>
              <a:rPr lang="en-US" sz="2800" b="1" dirty="0">
                <a:solidFill>
                  <a:srgbClr val="000000"/>
                </a:solidFill>
                <a:effectLst/>
                <a:latin typeface="Times New Roman" panose="02020603050405020304" pitchFamily="18" charset="0"/>
                <a:ea typeface="Calibri" panose="020F0502020204030204" pitchFamily="34" charset="0"/>
              </a:rPr>
              <a:t> O</a:t>
            </a:r>
            <a:r>
              <a:rPr lang="en-US" sz="2800" b="1" baseline="-25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và </a:t>
            </a:r>
            <a:r>
              <a:rPr lang="en-US" sz="2800" b="1" dirty="0" err="1">
                <a:solidFill>
                  <a:srgbClr val="000000"/>
                </a:solidFill>
                <a:effectLst/>
                <a:latin typeface="Times New Roman" panose="02020603050405020304" pitchFamily="18" charset="0"/>
                <a:ea typeface="Calibri" panose="020F0502020204030204" pitchFamily="34" charset="0"/>
              </a:rPr>
              <a:t>thải</a:t>
            </a:r>
            <a:r>
              <a:rPr lang="en-US" sz="2800" b="1" dirty="0">
                <a:solidFill>
                  <a:srgbClr val="000000"/>
                </a:solidFill>
                <a:effectLst/>
                <a:latin typeface="Times New Roman" panose="02020603050405020304" pitchFamily="18" charset="0"/>
                <a:ea typeface="Calibri" panose="020F0502020204030204" pitchFamily="34" charset="0"/>
              </a:rPr>
              <a:t> CO</a:t>
            </a:r>
            <a:r>
              <a:rPr lang="en-US" sz="2800" b="1" baseline="-25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trở</a:t>
            </a:r>
            <a:r>
              <a:rPr lang="en-US" sz="2800" b="1" dirty="0">
                <a:solidFill>
                  <a:srgbClr val="000000"/>
                </a:solidFill>
                <a:effectLst/>
                <a:latin typeface="Times New Roman" panose="02020603050405020304" pitchFamily="18" charset="0"/>
                <a:ea typeface="Calibri" panose="020F0502020204030204" pitchFamily="34" charset="0"/>
              </a:rPr>
              <a:t> thành </a:t>
            </a:r>
            <a:r>
              <a:rPr lang="en-US" sz="2800" b="1" dirty="0" err="1">
                <a:solidFill>
                  <a:srgbClr val="000000"/>
                </a:solidFill>
                <a:effectLst/>
                <a:latin typeface="Times New Roman" panose="02020603050405020304" pitchFamily="18" charset="0"/>
                <a:ea typeface="Calibri" panose="020F0502020204030204" pitchFamily="34" charset="0"/>
              </a:rPr>
              <a:t>máu</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đỏ</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tươi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giàu</a:t>
            </a:r>
            <a:r>
              <a:rPr lang="en-US" sz="2800" b="1" dirty="0">
                <a:solidFill>
                  <a:srgbClr val="000000"/>
                </a:solidFill>
                <a:effectLst/>
                <a:latin typeface="Times New Roman" panose="02020603050405020304" pitchFamily="18" charset="0"/>
                <a:ea typeface="Calibri" panose="020F0502020204030204" pitchFamily="34" charset="0"/>
              </a:rPr>
              <a:t> O</a:t>
            </a:r>
            <a:r>
              <a:rPr lang="en-US" sz="2800" b="1" baseline="-25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về </a:t>
            </a:r>
            <a:r>
              <a:rPr lang="en-US" sz="2800" b="1" dirty="0" err="1">
                <a:solidFill>
                  <a:srgbClr val="000000"/>
                </a:solidFill>
                <a:effectLst/>
                <a:latin typeface="Times New Roman" panose="02020603050405020304" pitchFamily="18" charset="0"/>
                <a:ea typeface="Calibri" panose="020F0502020204030204" pitchFamily="34" charset="0"/>
              </a:rPr>
              <a:t>tim.</a:t>
            </a:r>
            <a:endParaRPr lang="en-US" sz="2800" b="1" dirty="0"/>
          </a:p>
        </p:txBody>
      </p:sp>
      <p:sp>
        <p:nvSpPr>
          <p:cNvPr id="4" name="TextBox 3">
            <a:extLst>
              <a:ext uri="{FF2B5EF4-FFF2-40B4-BE49-F238E27FC236}">
                <a16:creationId xmlns:a16="http://schemas.microsoft.com/office/drawing/2014/main" id="{417CE6C8-C27D-305D-F350-54B893948754}"/>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2060"/>
                </a:solidFill>
                <a:effectLst/>
                <a:latin typeface="Times New Roman" panose="02020603050405020304" pitchFamily="18" charset="0"/>
                <a:cs typeface="Times New Roman" panose="02020603050405020304" pitchFamily="18" charset="0"/>
              </a:rPr>
              <a:t>III- SỰ VẬN CHUYỂN CÁC CHẤT Ở ĐỘNG VẬT</a:t>
            </a:r>
          </a:p>
        </p:txBody>
      </p:sp>
      <p:pic>
        <p:nvPicPr>
          <p:cNvPr id="5" name="Picture 2" descr="Tuần hoàn máu là gì? [Thành phần][Vai trò][Cách tăng tuần hoàn máu]">
            <a:extLst>
              <a:ext uri="{FF2B5EF4-FFF2-40B4-BE49-F238E27FC236}">
                <a16:creationId xmlns:a16="http://schemas.microsoft.com/office/drawing/2014/main" id="{86EA8A46-BBD1-5655-3F6F-F9B6A9568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59" y="1259721"/>
            <a:ext cx="4312113" cy="497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Slide20">
            <a:extLst>
              <a:ext uri="{FF2B5EF4-FFF2-40B4-BE49-F238E27FC236}">
                <a16:creationId xmlns:a16="http://schemas.microsoft.com/office/drawing/2014/main" id="{BB887ABE-DCFE-FEC6-D38E-CBDCC392948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99" y="1249"/>
            <a:ext cx="12192000" cy="6858000"/>
          </a:xfrm>
          <a:prstGeom prst="rect">
            <a:avLst/>
          </a:prstGeom>
        </p:spPr>
      </p:pic>
      <p:sp>
        <p:nvSpPr>
          <p:cNvPr id="2" name="TextBox 1"/>
          <p:cNvSpPr txBox="1"/>
          <p:nvPr/>
        </p:nvSpPr>
        <p:spPr>
          <a:xfrm>
            <a:off x="1168400" y="5257800"/>
            <a:ext cx="3556000" cy="830997"/>
          </a:xfrm>
          <a:prstGeom prst="rect">
            <a:avLst/>
          </a:prstGeom>
          <a:solidFill>
            <a:schemeClr val="bg1"/>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sp>
        <p:nvSpPr>
          <p:cNvPr id="5" name="TextBox 4"/>
          <p:cNvSpPr txBox="1"/>
          <p:nvPr/>
        </p:nvSpPr>
        <p:spPr>
          <a:xfrm>
            <a:off x="7264400" y="5353257"/>
            <a:ext cx="3556000" cy="830997"/>
          </a:xfrm>
          <a:prstGeom prst="rect">
            <a:avLst/>
          </a:prstGeom>
          <a:solidFill>
            <a:schemeClr val="bg1"/>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sp>
        <p:nvSpPr>
          <p:cNvPr id="6" name="TextBox 5"/>
          <p:cNvSpPr txBox="1"/>
          <p:nvPr/>
        </p:nvSpPr>
        <p:spPr>
          <a:xfrm flipH="1">
            <a:off x="1371600" y="5353257"/>
            <a:ext cx="3556000" cy="502766"/>
          </a:xfrm>
          <a:prstGeom prst="rect">
            <a:avLst/>
          </a:prstGeom>
          <a:noFill/>
        </p:spPr>
        <p:txBody>
          <a:bodyPr wrap="square" rtlCol="0">
            <a:spAutoFit/>
          </a:bodyPr>
          <a:lstStyle/>
          <a:p>
            <a:pPr defTabSz="304815"/>
            <a:r>
              <a:rPr lang="vi-VN" sz="2667" dirty="0">
                <a:solidFill>
                  <a:prstClr val="black"/>
                </a:solidFill>
                <a:latin typeface="Arial" panose="020B0604020202020204" pitchFamily="34" charset="0"/>
              </a:rPr>
              <a:t>Trẻ suy dinh dưỡng </a:t>
            </a:r>
            <a:endParaRPr lang="en-US" sz="2667" dirty="0">
              <a:solidFill>
                <a:prstClr val="black"/>
              </a:solidFill>
              <a:latin typeface="Trebuchet MS" panose="020B0603020202020204"/>
            </a:endParaRPr>
          </a:p>
        </p:txBody>
      </p:sp>
      <p:sp>
        <p:nvSpPr>
          <p:cNvPr id="8" name="TextBox 7"/>
          <p:cNvSpPr txBox="1"/>
          <p:nvPr/>
        </p:nvSpPr>
        <p:spPr>
          <a:xfrm>
            <a:off x="7351595" y="5517404"/>
            <a:ext cx="3464538" cy="502766"/>
          </a:xfrm>
          <a:prstGeom prst="rect">
            <a:avLst/>
          </a:prstGeom>
          <a:noFill/>
        </p:spPr>
        <p:txBody>
          <a:bodyPr wrap="none" rtlCol="0">
            <a:spAutoFit/>
          </a:bodyPr>
          <a:lstStyle/>
          <a:p>
            <a:pPr defTabSz="304815"/>
            <a:r>
              <a:rPr lang="vi-VN" sz="2667" dirty="0">
                <a:solidFill>
                  <a:prstClr val="black"/>
                </a:solidFill>
                <a:latin typeface="Arial" panose="020B0604020202020204" pitchFamily="34" charset="0"/>
              </a:rPr>
              <a:t>Trẻ thừa cân, béo phì</a:t>
            </a:r>
            <a:endParaRPr lang="en-US" sz="2667" dirty="0">
              <a:solidFill>
                <a:prstClr val="black"/>
              </a:solidFill>
              <a:latin typeface="Trebuchet MS" panose="020B0603020202020204"/>
            </a:endParaRPr>
          </a:p>
        </p:txBody>
      </p:sp>
      <p:sp>
        <p:nvSpPr>
          <p:cNvPr id="9" name="TextBox 8"/>
          <p:cNvSpPr txBox="1"/>
          <p:nvPr/>
        </p:nvSpPr>
        <p:spPr>
          <a:xfrm>
            <a:off x="1384092" y="1651000"/>
            <a:ext cx="9842708" cy="830997"/>
          </a:xfrm>
          <a:prstGeom prst="rect">
            <a:avLst/>
          </a:prstGeom>
          <a:solidFill>
            <a:schemeClr val="bg1"/>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pic>
        <p:nvPicPr>
          <p:cNvPr id="10" name="Picture 9"/>
          <p:cNvPicPr>
            <a:picLocks noChangeAspect="1"/>
          </p:cNvPicPr>
          <p:nvPr/>
        </p:nvPicPr>
        <p:blipFill>
          <a:blip r:embed="rId3"/>
          <a:stretch>
            <a:fillRect/>
          </a:stretch>
        </p:blipFill>
        <p:spPr>
          <a:xfrm>
            <a:off x="1404079" y="1651000"/>
            <a:ext cx="9822721" cy="800219"/>
          </a:xfrm>
          <a:prstGeom prst="rect">
            <a:avLst/>
          </a:prstGeom>
        </p:spPr>
      </p:pic>
    </p:spTree>
    <p:extLst>
      <p:ext uri="{BB962C8B-B14F-4D97-AF65-F5344CB8AC3E}">
        <p14:creationId xmlns:p14="http://schemas.microsoft.com/office/powerpoint/2010/main" val="79660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FAC4B45C-2B67-03B4-7EA6-F1E511B217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860800" y="939800"/>
            <a:ext cx="7366000" cy="5262979"/>
          </a:xfrm>
          <a:prstGeom prst="rect">
            <a:avLst/>
          </a:prstGeom>
          <a:solidFill>
            <a:schemeClr val="accent1">
              <a:lumMod val="40000"/>
              <a:lumOff val="60000"/>
            </a:schemeClr>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pic>
        <p:nvPicPr>
          <p:cNvPr id="6" name="Picture 5"/>
          <p:cNvPicPr>
            <a:picLocks noChangeAspect="1"/>
          </p:cNvPicPr>
          <p:nvPr/>
        </p:nvPicPr>
        <p:blipFill>
          <a:blip r:embed="rId3"/>
          <a:stretch>
            <a:fillRect/>
          </a:stretch>
        </p:blipFill>
        <p:spPr>
          <a:xfrm>
            <a:off x="3860800" y="2254052"/>
            <a:ext cx="7366000" cy="2597349"/>
          </a:xfrm>
          <a:prstGeom prst="rect">
            <a:avLst/>
          </a:prstGeom>
        </p:spPr>
      </p:pic>
    </p:spTree>
    <p:extLst>
      <p:ext uri="{BB962C8B-B14F-4D97-AF65-F5344CB8AC3E}">
        <p14:creationId xmlns:p14="http://schemas.microsoft.com/office/powerpoint/2010/main" val="135624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7600" y="0"/>
            <a:ext cx="9956800" cy="6858000"/>
          </a:xfrm>
          <a:prstGeom prst="rect">
            <a:avLst/>
          </a:prstGeom>
        </p:spPr>
      </p:pic>
    </p:spTree>
    <p:extLst>
      <p:ext uri="{BB962C8B-B14F-4D97-AF65-F5344CB8AC3E}">
        <p14:creationId xmlns:p14="http://schemas.microsoft.com/office/powerpoint/2010/main" val="1831322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FAC4B45C-2B67-03B4-7EA6-F1E511B217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881120" y="939800"/>
            <a:ext cx="7366000" cy="5262979"/>
          </a:xfrm>
          <a:prstGeom prst="rect">
            <a:avLst/>
          </a:prstGeom>
          <a:solidFill>
            <a:schemeClr val="accent1">
              <a:lumMod val="40000"/>
              <a:lumOff val="60000"/>
            </a:schemeClr>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pic>
        <p:nvPicPr>
          <p:cNvPr id="6" name="Picture 5"/>
          <p:cNvPicPr>
            <a:picLocks noChangeAspect="1"/>
          </p:cNvPicPr>
          <p:nvPr/>
        </p:nvPicPr>
        <p:blipFill>
          <a:blip r:embed="rId3"/>
          <a:stretch>
            <a:fillRect/>
          </a:stretch>
        </p:blipFill>
        <p:spPr>
          <a:xfrm>
            <a:off x="3860800" y="2438301"/>
            <a:ext cx="7366000" cy="2235200"/>
          </a:xfrm>
          <a:prstGeom prst="rect">
            <a:avLst/>
          </a:prstGeom>
        </p:spPr>
      </p:pic>
    </p:spTree>
    <p:extLst>
      <p:ext uri="{BB962C8B-B14F-4D97-AF65-F5344CB8AC3E}">
        <p14:creationId xmlns:p14="http://schemas.microsoft.com/office/powerpoint/2010/main" val="1880292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800" y="0"/>
            <a:ext cx="7569200" cy="6858000"/>
          </a:xfrm>
          <a:prstGeom prst="rect">
            <a:avLst/>
          </a:prstGeom>
        </p:spPr>
      </p:pic>
      <p:pic>
        <p:nvPicPr>
          <p:cNvPr id="3" name="Picture 2"/>
          <p:cNvPicPr>
            <a:picLocks noChangeAspect="1"/>
          </p:cNvPicPr>
          <p:nvPr/>
        </p:nvPicPr>
        <p:blipFill>
          <a:blip r:embed="rId3"/>
          <a:stretch>
            <a:fillRect/>
          </a:stretch>
        </p:blipFill>
        <p:spPr>
          <a:xfrm>
            <a:off x="1168400" y="0"/>
            <a:ext cx="9652000" cy="6858000"/>
          </a:xfrm>
          <a:prstGeom prst="rect">
            <a:avLst/>
          </a:prstGeom>
        </p:spPr>
      </p:pic>
    </p:spTree>
    <p:extLst>
      <p:ext uri="{BB962C8B-B14F-4D97-AF65-F5344CB8AC3E}">
        <p14:creationId xmlns:p14="http://schemas.microsoft.com/office/powerpoint/2010/main" val="1423691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400" y="5080"/>
            <a:ext cx="11785600" cy="6858000"/>
          </a:xfrm>
          <a:prstGeom prst="rect">
            <a:avLst/>
          </a:prstGeom>
        </p:spPr>
      </p:pic>
    </p:spTree>
    <p:extLst>
      <p:ext uri="{BB962C8B-B14F-4D97-AF65-F5344CB8AC3E}">
        <p14:creationId xmlns:p14="http://schemas.microsoft.com/office/powerpoint/2010/main" val="43434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1E982D4A-8663-A79B-90AE-0C296F24FFFB}"/>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000" y="2915"/>
            <a:ext cx="1259840" cy="1295400"/>
          </a:xfrm>
          <a:prstGeom prst="rect">
            <a:avLst/>
          </a:prstGeom>
        </p:spPr>
      </p:pic>
    </p:spTree>
    <p:extLst>
      <p:ext uri="{BB962C8B-B14F-4D97-AF65-F5344CB8AC3E}">
        <p14:creationId xmlns:p14="http://schemas.microsoft.com/office/powerpoint/2010/main" val="465296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432"/>
            <a:ext cx="10515600" cy="1325563"/>
          </a:xfrm>
        </p:spPr>
        <p:txBody>
          <a:bodyPr/>
          <a:lstStyle/>
          <a:p>
            <a:pPr algn="ctr"/>
            <a:r>
              <a:rPr lang="en-US"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p>
        </p:txBody>
      </p:sp>
      <p:sp>
        <p:nvSpPr>
          <p:cNvPr id="3" name="Content Placeholder 2"/>
          <p:cNvSpPr>
            <a:spLocks noGrp="1"/>
          </p:cNvSpPr>
          <p:nvPr>
            <p:ph sz="quarter" idx="13"/>
          </p:nvPr>
        </p:nvSpPr>
        <p:spPr>
          <a:xfrm>
            <a:off x="2014726" y="3220946"/>
            <a:ext cx="1526635" cy="1230631"/>
          </a:xfrm>
        </p:spPr>
        <p:txBody>
          <a:bodyPr/>
          <a:lstStyle/>
          <a:p>
            <a:r>
              <a:rPr lang="fr-CA" sz="4000" b="1" dirty="0">
                <a:solidFill>
                  <a:srgbClr val="FF0000"/>
                </a:solidFill>
                <a:latin typeface="Times New Roman" panose="02020603050405020304" pitchFamily="18" charset="0"/>
                <a:cs typeface="Times New Roman" panose="02020603050405020304" pitchFamily="18" charset="0"/>
              </a:rPr>
              <a:t>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a:xfrm>
            <a:off x="4065776" y="3220946"/>
            <a:ext cx="1526635" cy="1230631"/>
          </a:xfrm>
        </p:spPr>
        <p:txBody>
          <a:bodyPr/>
          <a:lstStyle/>
          <a:p>
            <a:r>
              <a:rPr lang="fr-CA" sz="4000" b="1" dirty="0">
                <a:solidFill>
                  <a:srgbClr val="FF0000"/>
                </a:solidFill>
                <a:latin typeface="Times New Roman" panose="02020603050405020304" pitchFamily="18" charset="0"/>
                <a:cs typeface="Times New Roman" panose="02020603050405020304" pitchFamily="18" charset="0"/>
              </a:rPr>
              <a:t>II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5"/>
          </p:nvPr>
        </p:nvSpPr>
        <p:spPr>
          <a:xfrm>
            <a:off x="6115926" y="3220946"/>
            <a:ext cx="1526635" cy="1230631"/>
          </a:xfrm>
        </p:spPr>
        <p:txBody>
          <a:bodyPr/>
          <a:lstStyle/>
          <a:p>
            <a:r>
              <a:rPr lang="fr-CA" sz="4000" b="1" dirty="0">
                <a:solidFill>
                  <a:srgbClr val="FF0000"/>
                </a:solidFill>
                <a:latin typeface="Times New Roman" panose="02020603050405020304" pitchFamily="18" charset="0"/>
                <a:cs typeface="Times New Roman" panose="02020603050405020304" pitchFamily="18" charset="0"/>
              </a:rPr>
              <a:t>III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6"/>
          </p:nvPr>
        </p:nvSpPr>
        <p:spPr>
          <a:xfrm>
            <a:off x="8166976" y="3220946"/>
            <a:ext cx="1526635" cy="1230631"/>
          </a:xfrm>
        </p:spPr>
        <p:txBody>
          <a:bodyPr/>
          <a:lstStyle/>
          <a:p>
            <a:r>
              <a:rPr lang="fr-CA" sz="4000" b="1" dirty="0">
                <a:solidFill>
                  <a:srgbClr val="FF0000"/>
                </a:solidFill>
                <a:latin typeface="Times New Roman" panose="02020603050405020304" pitchFamily="18" charset="0"/>
                <a:cs typeface="Times New Roman" panose="02020603050405020304" pitchFamily="18" charset="0"/>
              </a:rPr>
              <a:t>IV</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18"/>
          </p:nvPr>
        </p:nvSpPr>
        <p:spPr>
          <a:xfrm>
            <a:off x="117230" y="1558289"/>
            <a:ext cx="4677507" cy="1114056"/>
          </a:xfrm>
        </p:spPr>
        <p:txBody>
          <a:bodyPr/>
          <a:lstStyle/>
          <a:p>
            <a:r>
              <a:rPr lang="vi-VN" sz="2400" b="1" i="0" dirty="0">
                <a:solidFill>
                  <a:srgbClr val="212529"/>
                </a:solidFill>
                <a:effectLst/>
                <a:latin typeface="+mj-lt"/>
              </a:rPr>
              <a:t>Con đường thu nhận và tiêu hoá thức ăn trong ống tiêp hoá ở động vật</a:t>
            </a:r>
            <a:endParaRPr lang="en-US" sz="2400" b="1"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19"/>
          </p:nvPr>
        </p:nvSpPr>
        <p:spPr>
          <a:xfrm>
            <a:off x="6139801" y="5110381"/>
            <a:ext cx="2838761" cy="1114056"/>
          </a:xfrm>
        </p:spPr>
        <p:txBody>
          <a:bodyPr/>
          <a:lstStyle/>
          <a:p>
            <a:r>
              <a:rPr lang="en-US" sz="2400" b="1" dirty="0">
                <a:latin typeface="Times New Roman" panose="02020603050405020304" pitchFamily="18" charset="0"/>
                <a:cs typeface="Times New Roman" panose="02020603050405020304" pitchFamily="18" charset="0"/>
              </a:rPr>
              <a:t>Sự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21"/>
          </p:nvPr>
        </p:nvSpPr>
        <p:spPr>
          <a:xfrm>
            <a:off x="7911442" y="1303268"/>
            <a:ext cx="3717850" cy="1114056"/>
          </a:xfrm>
        </p:spPr>
        <p:txBody>
          <a:bodyPr/>
          <a:lstStyle/>
          <a:p>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sự hiểu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về TĐC và CHNL ở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vào thực </a:t>
            </a:r>
            <a:r>
              <a:rPr lang="en-US" sz="2400" b="1" dirty="0" err="1">
                <a:latin typeface="Times New Roman" panose="02020603050405020304" pitchFamily="18" charset="0"/>
                <a:cs typeface="Times New Roman" panose="02020603050405020304" pitchFamily="18" charset="0"/>
              </a:rPr>
              <a:t>tiễn</a:t>
            </a:r>
            <a:endParaRPr lang="en-US" sz="2400" b="1"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22"/>
          </p:nvPr>
        </p:nvSpPr>
        <p:spPr>
          <a:xfrm>
            <a:off x="2825262" y="5120171"/>
            <a:ext cx="3320629" cy="1114056"/>
          </a:xfrm>
        </p:spPr>
        <p:txBody>
          <a:bodyPr/>
          <a:lstStyle/>
          <a:p>
            <a:r>
              <a:rPr lang="vi-VN" sz="2400" b="1" i="0" dirty="0">
                <a:solidFill>
                  <a:srgbClr val="212529"/>
                </a:solidFill>
                <a:effectLst/>
                <a:latin typeface="+mj-lt"/>
              </a:rPr>
              <a:t>Nhu cầu sử dụng nước và con đường trao đổi </a:t>
            </a:r>
            <a:r>
              <a:rPr lang="en-US" sz="2400" b="1" dirty="0" err="1">
                <a:solidFill>
                  <a:srgbClr val="212529"/>
                </a:solidFill>
                <a:latin typeface="Times New Roman" panose="02020603050405020304" pitchFamily="18" charset="0"/>
                <a:cs typeface="Times New Roman" panose="02020603050405020304" pitchFamily="18" charset="0"/>
              </a:rPr>
              <a:t>nước</a:t>
            </a:r>
            <a:r>
              <a:rPr lang="en-US" sz="2400" b="1" dirty="0">
                <a:solidFill>
                  <a:srgbClr val="212529"/>
                </a:solidFill>
                <a:latin typeface="Times New Roman" panose="02020603050405020304" pitchFamily="18" charset="0"/>
                <a:cs typeface="Times New Roman" panose="02020603050405020304" pitchFamily="18" charset="0"/>
              </a:rPr>
              <a:t> ở </a:t>
            </a:r>
            <a:r>
              <a:rPr lang="en-US" sz="2400" b="1" dirty="0" err="1">
                <a:solidFill>
                  <a:srgbClr val="212529"/>
                </a:solidFill>
                <a:latin typeface="Times New Roman" panose="02020603050405020304" pitchFamily="18" charset="0"/>
                <a:cs typeface="Times New Roman" panose="02020603050405020304" pitchFamily="18" charset="0"/>
              </a:rPr>
              <a:t>động</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vật</a:t>
            </a:r>
            <a:endParaRPr lang="vi-VN" sz="2400" b="1"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6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DB7FD664-5DAE-4B7A-3832-1E3102F1C4A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990" y="0"/>
            <a:ext cx="12192000" cy="6858000"/>
          </a:xfrm>
          <a:prstGeom prst="rect">
            <a:avLst/>
          </a:prstGeom>
        </p:spPr>
      </p:pic>
      <p:sp>
        <p:nvSpPr>
          <p:cNvPr id="4" name="TextBox 3"/>
          <p:cNvSpPr txBox="1"/>
          <p:nvPr/>
        </p:nvSpPr>
        <p:spPr>
          <a:xfrm>
            <a:off x="1473200" y="685800"/>
            <a:ext cx="2012013" cy="502766"/>
          </a:xfrm>
          <a:prstGeom prst="rect">
            <a:avLst/>
          </a:prstGeom>
          <a:solidFill>
            <a:schemeClr val="bg1">
              <a:lumMod val="85000"/>
            </a:schemeClr>
          </a:solidFill>
        </p:spPr>
        <p:txBody>
          <a:bodyPr wrap="square" rtlCol="0">
            <a:spAutoFit/>
          </a:bodyPr>
          <a:lstStyle/>
          <a:p>
            <a:pPr defTabSz="304815"/>
            <a:r>
              <a:rPr lang="vi-VN" sz="2667" b="1" dirty="0">
                <a:solidFill>
                  <a:prstClr val="black"/>
                </a:solidFill>
                <a:latin typeface="Arial" panose="020B0604020202020204" pitchFamily="34" charset="0"/>
              </a:rPr>
              <a:t>   Nhóm 1:</a:t>
            </a:r>
          </a:p>
        </p:txBody>
      </p:sp>
    </p:spTree>
    <p:extLst>
      <p:ext uri="{BB962C8B-B14F-4D97-AF65-F5344CB8AC3E}">
        <p14:creationId xmlns:p14="http://schemas.microsoft.com/office/powerpoint/2010/main" val="641788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06800" y="417"/>
            <a:ext cx="4368800" cy="660400"/>
          </a:xfrm>
          <a:prstGeom prst="rect">
            <a:avLst/>
          </a:prstGeom>
        </p:spPr>
      </p:pic>
      <p:pic>
        <p:nvPicPr>
          <p:cNvPr id="3" name="Picture 2"/>
          <p:cNvPicPr>
            <a:picLocks noChangeAspect="1"/>
          </p:cNvPicPr>
          <p:nvPr/>
        </p:nvPicPr>
        <p:blipFill>
          <a:blip r:embed="rId4"/>
          <a:stretch>
            <a:fillRect/>
          </a:stretch>
        </p:blipFill>
        <p:spPr>
          <a:xfrm>
            <a:off x="619760" y="665897"/>
            <a:ext cx="10464800" cy="6197183"/>
          </a:xfrm>
          <a:prstGeom prst="rect">
            <a:avLst/>
          </a:prstGeom>
        </p:spPr>
      </p:pic>
      <p:pic>
        <p:nvPicPr>
          <p:cNvPr id="4" name="Picture 3"/>
          <p:cNvPicPr>
            <a:picLocks noChangeAspect="1"/>
          </p:cNvPicPr>
          <p:nvPr/>
        </p:nvPicPr>
        <p:blipFill>
          <a:blip r:embed="rId5"/>
          <a:stretch>
            <a:fillRect/>
          </a:stretch>
        </p:blipFill>
        <p:spPr>
          <a:xfrm>
            <a:off x="629920" y="5867400"/>
            <a:ext cx="10444480" cy="990600"/>
          </a:xfrm>
          <a:prstGeom prst="rect">
            <a:avLst/>
          </a:prstGeom>
        </p:spPr>
      </p:pic>
      <p:sp>
        <p:nvSpPr>
          <p:cNvPr id="6" name="TextBox 5"/>
          <p:cNvSpPr txBox="1"/>
          <p:nvPr/>
        </p:nvSpPr>
        <p:spPr>
          <a:xfrm>
            <a:off x="1356194" y="115173"/>
            <a:ext cx="2012013" cy="502766"/>
          </a:xfrm>
          <a:prstGeom prst="rect">
            <a:avLst/>
          </a:prstGeom>
          <a:solidFill>
            <a:schemeClr val="accent1">
              <a:lumMod val="40000"/>
              <a:lumOff val="60000"/>
            </a:schemeClr>
          </a:solidFill>
        </p:spPr>
        <p:txBody>
          <a:bodyPr wrap="square" rtlCol="0">
            <a:spAutoFit/>
          </a:bodyPr>
          <a:lstStyle/>
          <a:p>
            <a:pPr defTabSz="304815"/>
            <a:r>
              <a:rPr lang="vi-VN" sz="2667" b="1" dirty="0">
                <a:solidFill>
                  <a:prstClr val="black"/>
                </a:solidFill>
                <a:latin typeface="Arial" panose="020B0604020202020204" pitchFamily="34" charset="0"/>
              </a:rPr>
              <a:t>     Nhóm 2:</a:t>
            </a:r>
          </a:p>
        </p:txBody>
      </p:sp>
      <p:pic>
        <p:nvPicPr>
          <p:cNvPr id="7" name="Picture 6"/>
          <p:cNvPicPr>
            <a:picLocks noChangeAspect="1"/>
          </p:cNvPicPr>
          <p:nvPr/>
        </p:nvPicPr>
        <p:blipFill>
          <a:blip r:embed="rId6"/>
          <a:stretch>
            <a:fillRect/>
          </a:stretch>
        </p:blipFill>
        <p:spPr>
          <a:xfrm>
            <a:off x="2133600" y="6223000"/>
            <a:ext cx="457200" cy="400050"/>
          </a:xfrm>
          <a:prstGeom prst="rect">
            <a:avLst/>
          </a:prstGeom>
        </p:spPr>
      </p:pic>
    </p:spTree>
    <p:extLst>
      <p:ext uri="{BB962C8B-B14F-4D97-AF65-F5344CB8AC3E}">
        <p14:creationId xmlns:p14="http://schemas.microsoft.com/office/powerpoint/2010/main" val="4023974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914401" y="1"/>
            <a:ext cx="4262705" cy="646331"/>
          </a:xfrm>
          <a:prstGeom prst="rect">
            <a:avLst/>
          </a:prstGeom>
          <a:noFill/>
        </p:spPr>
        <p:txBody>
          <a:bodyPr wrap="none" rtlCol="0">
            <a:spAutoFit/>
          </a:bodyPr>
          <a:lstStyle/>
          <a:p>
            <a:pPr defTabSz="304815"/>
            <a:r>
              <a:rPr lang="vi-VN" sz="3600" b="1" dirty="0">
                <a:solidFill>
                  <a:prstClr val="black"/>
                </a:solidFill>
                <a:latin typeface="Arial" panose="020B0604020202020204" pitchFamily="34" charset="0"/>
              </a:rPr>
              <a:t>2. Vệ sinh ăn uống</a:t>
            </a:r>
            <a:endParaRPr lang="en-US" sz="3600" b="1" dirty="0">
              <a:solidFill>
                <a:prstClr val="black"/>
              </a:solidFill>
              <a:latin typeface="Trebuchet MS" panose="020B0603020202020204"/>
            </a:endParaRPr>
          </a:p>
        </p:txBody>
      </p:sp>
      <p:sp>
        <p:nvSpPr>
          <p:cNvPr id="3" name="TextBox 2"/>
          <p:cNvSpPr txBox="1"/>
          <p:nvPr/>
        </p:nvSpPr>
        <p:spPr>
          <a:xfrm>
            <a:off x="914400" y="802502"/>
            <a:ext cx="11162030" cy="1200329"/>
          </a:xfrm>
          <a:prstGeom prst="rect">
            <a:avLst/>
          </a:prstGeom>
          <a:noFill/>
        </p:spPr>
        <p:txBody>
          <a:bodyPr wrap="none" rtlCol="0">
            <a:spAutoFit/>
          </a:bodyPr>
          <a:lstStyle/>
          <a:p>
            <a:pPr defTabSz="304815"/>
            <a:r>
              <a:rPr lang="vi-VN" sz="3600" dirty="0">
                <a:solidFill>
                  <a:prstClr val="black"/>
                </a:solidFill>
                <a:latin typeface="Arial" panose="020B0604020202020204" pitchFamily="34" charset="0"/>
              </a:rPr>
              <a:t>Em hãy kể tên các tác nhân gây hại cho ống tiêu hóa </a:t>
            </a:r>
          </a:p>
          <a:p>
            <a:pPr defTabSz="304815"/>
            <a:r>
              <a:rPr lang="vi-VN" sz="3600" dirty="0">
                <a:solidFill>
                  <a:prstClr val="black"/>
                </a:solidFill>
                <a:latin typeface="Arial" panose="020B0604020202020204" pitchFamily="34" charset="0"/>
              </a:rPr>
              <a:t>và cơ thể?</a:t>
            </a:r>
            <a:endParaRPr lang="en-US" sz="3600" dirty="0">
              <a:solidFill>
                <a:prstClr val="black"/>
              </a:solidFill>
              <a:latin typeface="Trebuchet MS" panose="020B0603020202020204"/>
            </a:endParaRPr>
          </a:p>
        </p:txBody>
      </p:sp>
      <p:pic>
        <p:nvPicPr>
          <p:cNvPr id="4" name="Picture 3"/>
          <p:cNvPicPr>
            <a:picLocks noChangeAspect="1"/>
          </p:cNvPicPr>
          <p:nvPr/>
        </p:nvPicPr>
        <p:blipFill>
          <a:blip r:embed="rId2"/>
          <a:stretch>
            <a:fillRect/>
          </a:stretch>
        </p:blipFill>
        <p:spPr>
          <a:xfrm>
            <a:off x="508000" y="2159000"/>
            <a:ext cx="11328400" cy="3962400"/>
          </a:xfrm>
          <a:prstGeom prst="rect">
            <a:avLst/>
          </a:prstGeom>
        </p:spPr>
      </p:pic>
      <p:sp>
        <p:nvSpPr>
          <p:cNvPr id="5" name="TextBox 4"/>
          <p:cNvSpPr txBox="1"/>
          <p:nvPr/>
        </p:nvSpPr>
        <p:spPr>
          <a:xfrm>
            <a:off x="254000" y="727285"/>
            <a:ext cx="564578" cy="913199"/>
          </a:xfrm>
          <a:prstGeom prst="rect">
            <a:avLst/>
          </a:prstGeom>
          <a:noFill/>
        </p:spPr>
        <p:txBody>
          <a:bodyPr wrap="none" rtlCol="0">
            <a:spAutoFit/>
          </a:bodyPr>
          <a:lstStyle/>
          <a:p>
            <a:pPr defTabSz="304815"/>
            <a:r>
              <a:rPr lang="vi-VN" sz="5334" dirty="0">
                <a:solidFill>
                  <a:srgbClr val="FF0000"/>
                </a:solidFill>
                <a:latin typeface="Arial" panose="020B0604020202020204" pitchFamily="34" charset="0"/>
              </a:rPr>
              <a:t>?</a:t>
            </a:r>
            <a:endParaRPr lang="en-US" sz="5334" dirty="0">
              <a:solidFill>
                <a:srgbClr val="FF0000"/>
              </a:solidFill>
              <a:latin typeface="Trebuchet MS" panose="020B0603020202020204"/>
            </a:endParaRPr>
          </a:p>
        </p:txBody>
      </p:sp>
    </p:spTree>
    <p:extLst>
      <p:ext uri="{BB962C8B-B14F-4D97-AF65-F5344CB8AC3E}">
        <p14:creationId xmlns:p14="http://schemas.microsoft.com/office/powerpoint/2010/main" val="169964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336801" y="23575"/>
            <a:ext cx="4262705" cy="646331"/>
          </a:xfrm>
          <a:prstGeom prst="rect">
            <a:avLst/>
          </a:prstGeom>
          <a:noFill/>
        </p:spPr>
        <p:txBody>
          <a:bodyPr wrap="none" rtlCol="0">
            <a:spAutoFit/>
          </a:bodyPr>
          <a:lstStyle/>
          <a:p>
            <a:pPr defTabSz="304815"/>
            <a:r>
              <a:rPr lang="vi-VN" sz="3600" b="1" dirty="0">
                <a:solidFill>
                  <a:prstClr val="black"/>
                </a:solidFill>
                <a:latin typeface="Arial" panose="020B0604020202020204" pitchFamily="34" charset="0"/>
              </a:rPr>
              <a:t>2. Vệ sinh ăn uống</a:t>
            </a:r>
            <a:endParaRPr lang="en-US" sz="3600" b="1" dirty="0">
              <a:solidFill>
                <a:prstClr val="black"/>
              </a:solidFill>
              <a:latin typeface="Trebuchet MS" panose="020B0603020202020204"/>
            </a:endParaRPr>
          </a:p>
        </p:txBody>
      </p:sp>
      <p:sp>
        <p:nvSpPr>
          <p:cNvPr id="3" name="TextBox 2"/>
          <p:cNvSpPr txBox="1"/>
          <p:nvPr/>
        </p:nvSpPr>
        <p:spPr>
          <a:xfrm>
            <a:off x="2336800" y="685801"/>
            <a:ext cx="7622600" cy="1200329"/>
          </a:xfrm>
          <a:prstGeom prst="rect">
            <a:avLst/>
          </a:prstGeom>
          <a:noFill/>
        </p:spPr>
        <p:txBody>
          <a:bodyPr wrap="none" rtlCol="0">
            <a:spAutoFit/>
          </a:bodyPr>
          <a:lstStyle/>
          <a:p>
            <a:pPr defTabSz="304815"/>
            <a:r>
              <a:rPr lang="vi-VN" sz="3600" dirty="0">
                <a:solidFill>
                  <a:prstClr val="black"/>
                </a:solidFill>
                <a:latin typeface="Arial" panose="020B0604020202020204" pitchFamily="34" charset="0"/>
              </a:rPr>
              <a:t>Nguyên nhân hoạt động tiêu hóa và </a:t>
            </a:r>
          </a:p>
          <a:p>
            <a:pPr defTabSz="304815"/>
            <a:r>
              <a:rPr lang="vi-VN" sz="3600" dirty="0">
                <a:solidFill>
                  <a:prstClr val="black"/>
                </a:solidFill>
                <a:latin typeface="Arial" panose="020B0604020202020204" pitchFamily="34" charset="0"/>
              </a:rPr>
              <a:t>hấp thụ kém hiệu quả là do đâu?</a:t>
            </a:r>
            <a:endParaRPr lang="en-US" sz="3600" dirty="0">
              <a:solidFill>
                <a:prstClr val="black"/>
              </a:solidFill>
              <a:latin typeface="Trebuchet MS" panose="020B0603020202020204"/>
            </a:endParaRPr>
          </a:p>
        </p:txBody>
      </p:sp>
      <p:pic>
        <p:nvPicPr>
          <p:cNvPr id="4" name="Picture 3"/>
          <p:cNvPicPr>
            <a:picLocks noChangeAspect="1"/>
          </p:cNvPicPr>
          <p:nvPr/>
        </p:nvPicPr>
        <p:blipFill>
          <a:blip r:embed="rId2"/>
          <a:stretch>
            <a:fillRect/>
          </a:stretch>
        </p:blipFill>
        <p:spPr>
          <a:xfrm>
            <a:off x="0" y="2209800"/>
            <a:ext cx="12192000" cy="2997200"/>
          </a:xfrm>
          <a:prstGeom prst="rect">
            <a:avLst/>
          </a:prstGeom>
        </p:spPr>
      </p:pic>
      <p:sp>
        <p:nvSpPr>
          <p:cNvPr id="5" name="TextBox 4"/>
          <p:cNvSpPr txBox="1"/>
          <p:nvPr/>
        </p:nvSpPr>
        <p:spPr>
          <a:xfrm>
            <a:off x="1727200" y="724377"/>
            <a:ext cx="564578" cy="913199"/>
          </a:xfrm>
          <a:prstGeom prst="rect">
            <a:avLst/>
          </a:prstGeom>
          <a:noFill/>
        </p:spPr>
        <p:txBody>
          <a:bodyPr wrap="none" rtlCol="0">
            <a:spAutoFit/>
          </a:bodyPr>
          <a:lstStyle/>
          <a:p>
            <a:pPr defTabSz="304815"/>
            <a:r>
              <a:rPr lang="vi-VN" sz="5334" dirty="0">
                <a:solidFill>
                  <a:srgbClr val="FF0000"/>
                </a:solidFill>
                <a:latin typeface="Arial" panose="020B0604020202020204" pitchFamily="34" charset="0"/>
              </a:rPr>
              <a:t>?</a:t>
            </a:r>
            <a:endParaRPr lang="en-US" sz="5334" dirty="0">
              <a:solidFill>
                <a:srgbClr val="FF0000"/>
              </a:solidFill>
              <a:latin typeface="Trebuchet MS" panose="020B0603020202020204"/>
            </a:endParaRPr>
          </a:p>
        </p:txBody>
      </p:sp>
    </p:spTree>
    <p:extLst>
      <p:ext uri="{BB962C8B-B14F-4D97-AF65-F5344CB8AC3E}">
        <p14:creationId xmlns:p14="http://schemas.microsoft.com/office/powerpoint/2010/main" val="3339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Tiếng Việt 1 trang 64, 65, 66, 67 Bài 1: Rửa tay trước khi ăn - Kết  nối tri thức với cuộc sống - VnDoc.com">
            <a:extLst>
              <a:ext uri="{FF2B5EF4-FFF2-40B4-BE49-F238E27FC236}">
                <a16:creationId xmlns:a16="http://schemas.microsoft.com/office/drawing/2014/main" id="{685E8C88-E6EE-6E60-E6D3-3967E2B5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6" y="37869"/>
            <a:ext cx="4242904" cy="33136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ớ đánh răng theo 4 kiểu này mà làm hư răng">
            <a:extLst>
              <a:ext uri="{FF2B5EF4-FFF2-40B4-BE49-F238E27FC236}">
                <a16:creationId xmlns:a16="http://schemas.microsoft.com/office/drawing/2014/main" id="{2DFD1118-D8CA-D5A5-198B-DF8B3A135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906" y="0"/>
            <a:ext cx="4566550" cy="335151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dạy trẻ không kén ăn | Tin tức Online">
            <a:extLst>
              <a:ext uri="{FF2B5EF4-FFF2-40B4-BE49-F238E27FC236}">
                <a16:creationId xmlns:a16="http://schemas.microsoft.com/office/drawing/2014/main" id="{F9CE9C65-7985-D928-207C-10DDDDB2A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240" y="3351516"/>
            <a:ext cx="4274360" cy="307413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Ăn chín uống sôi' tăng cường sức khỏe mùa chống dịch">
            <a:extLst>
              <a:ext uri="{FF2B5EF4-FFF2-40B4-BE49-F238E27FC236}">
                <a16:creationId xmlns:a16="http://schemas.microsoft.com/office/drawing/2014/main" id="{F7148BC3-DFF5-9A33-243C-53A6EA347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906" y="3351514"/>
            <a:ext cx="4566550" cy="30294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3A648651-2093-E371-383B-567D590038B5}"/>
              </a:ext>
            </a:extLst>
          </p:cNvPr>
          <p:cNvSpPr/>
          <p:nvPr/>
        </p:nvSpPr>
        <p:spPr>
          <a:xfrm>
            <a:off x="2133600" y="6294838"/>
            <a:ext cx="7685520" cy="563604"/>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lnSpc>
                <a:spcPct val="107000"/>
              </a:lnSpc>
              <a:spcAft>
                <a:spcPts val="80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làm gì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vệ</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ăn uống?</a:t>
            </a:r>
            <a:endParaRPr lang="en-US" sz="3600" b="1" dirty="0">
              <a:solidFill>
                <a:prstClr val="black"/>
              </a:solidFill>
              <a:latin typeface="Trebuchet MS" panose="020B0603020202020204"/>
            </a:endParaRPr>
          </a:p>
        </p:txBody>
      </p:sp>
    </p:spTree>
    <p:extLst>
      <p:ext uri="{BB962C8B-B14F-4D97-AF65-F5344CB8AC3E}">
        <p14:creationId xmlns:p14="http://schemas.microsoft.com/office/powerpoint/2010/main" val="2514638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E20080A7-741A-5E60-3F19-CE9D845DB4BB}"/>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123136"/>
            <a:ext cx="12192000" cy="6858000"/>
          </a:xfrm>
          <a:prstGeom prst="rect">
            <a:avLst/>
          </a:prstGeom>
        </p:spPr>
      </p:pic>
      <p:sp>
        <p:nvSpPr>
          <p:cNvPr id="5" name="TextBox 4"/>
          <p:cNvSpPr txBox="1"/>
          <p:nvPr/>
        </p:nvSpPr>
        <p:spPr>
          <a:xfrm>
            <a:off x="5039360" y="3164566"/>
            <a:ext cx="6786880" cy="1056764"/>
          </a:xfrm>
          <a:prstGeom prst="rect">
            <a:avLst/>
          </a:prstGeom>
          <a:solidFill>
            <a:schemeClr val="bg1"/>
          </a:solidFill>
        </p:spPr>
        <p:txBody>
          <a:bodyPr wrap="square" rtlCol="0">
            <a:spAutoFit/>
          </a:bodyPr>
          <a:lstStyle/>
          <a:p>
            <a:pPr defTabSz="304815"/>
            <a:endParaRPr lang="vi-VN" sz="3600" dirty="0">
              <a:solidFill>
                <a:prstClr val="black"/>
              </a:solidFill>
              <a:latin typeface="Arial" panose="020B0604020202020204" pitchFamily="34" charset="0"/>
            </a:endParaRPr>
          </a:p>
          <a:p>
            <a:pPr defTabSz="304815"/>
            <a:endParaRPr lang="en-US" sz="2667" dirty="0">
              <a:solidFill>
                <a:prstClr val="black"/>
              </a:solidFill>
              <a:latin typeface="Trebuchet MS" panose="020B0603020202020204"/>
            </a:endParaRPr>
          </a:p>
        </p:txBody>
      </p:sp>
      <p:sp>
        <p:nvSpPr>
          <p:cNvPr id="6" name="TextBox 5"/>
          <p:cNvSpPr txBox="1"/>
          <p:nvPr/>
        </p:nvSpPr>
        <p:spPr>
          <a:xfrm>
            <a:off x="5383638" y="3340076"/>
            <a:ext cx="6022290" cy="748795"/>
          </a:xfrm>
          <a:prstGeom prst="rect">
            <a:avLst/>
          </a:prstGeom>
          <a:noFill/>
        </p:spPr>
        <p:txBody>
          <a:bodyPr wrap="none" rtlCol="0">
            <a:spAutoFit/>
          </a:bodyPr>
          <a:lstStyle/>
          <a:p>
            <a:pPr defTabSz="304815"/>
            <a:r>
              <a:rPr lang="vi-VN" sz="2133" dirty="0">
                <a:solidFill>
                  <a:prstClr val="black"/>
                </a:solidFill>
                <a:latin typeface="Arial" panose="020B0604020202020204" pitchFamily="34" charset="0"/>
              </a:rPr>
              <a:t>Tiêu diệt tác nhân gây hại cho hệ tiêu hóa trong </a:t>
            </a:r>
          </a:p>
          <a:p>
            <a:pPr defTabSz="304815"/>
            <a:r>
              <a:rPr lang="vi-VN" sz="2133" dirty="0">
                <a:solidFill>
                  <a:prstClr val="black"/>
                </a:solidFill>
                <a:latin typeface="Arial" panose="020B0604020202020204" pitchFamily="34" charset="0"/>
              </a:rPr>
              <a:t>thức ăn </a:t>
            </a:r>
            <a:endParaRPr lang="en-US" sz="2133" dirty="0">
              <a:solidFill>
                <a:prstClr val="black"/>
              </a:solidFill>
              <a:latin typeface="Trebuchet MS" panose="020B0603020202020204"/>
            </a:endParaRPr>
          </a:p>
        </p:txBody>
      </p:sp>
      <p:sp>
        <p:nvSpPr>
          <p:cNvPr id="7" name="TextBox 6"/>
          <p:cNvSpPr txBox="1"/>
          <p:nvPr/>
        </p:nvSpPr>
        <p:spPr>
          <a:xfrm>
            <a:off x="5070421" y="4673674"/>
            <a:ext cx="6705600" cy="461665"/>
          </a:xfrm>
          <a:prstGeom prst="rect">
            <a:avLst/>
          </a:prstGeom>
          <a:solidFill>
            <a:schemeClr val="bg1"/>
          </a:solidFill>
        </p:spPr>
        <p:txBody>
          <a:bodyPr wrap="square" rtlCol="0">
            <a:spAutoFit/>
          </a:bodyPr>
          <a:lstStyle/>
          <a:p>
            <a:pPr defTabSz="304815"/>
            <a:endParaRPr lang="vi-VN" sz="2400" dirty="0">
              <a:solidFill>
                <a:prstClr val="black"/>
              </a:solidFill>
              <a:latin typeface="Arial" panose="020B0604020202020204" pitchFamily="34" charset="0"/>
            </a:endParaRPr>
          </a:p>
        </p:txBody>
      </p:sp>
      <p:pic>
        <p:nvPicPr>
          <p:cNvPr id="11" name="Picture 10"/>
          <p:cNvPicPr>
            <a:picLocks noChangeAspect="1"/>
          </p:cNvPicPr>
          <p:nvPr/>
        </p:nvPicPr>
        <p:blipFill>
          <a:blip r:embed="rId5"/>
          <a:stretch>
            <a:fillRect/>
          </a:stretch>
        </p:blipFill>
        <p:spPr>
          <a:xfrm>
            <a:off x="5058728" y="4686459"/>
            <a:ext cx="6705600" cy="456021"/>
          </a:xfrm>
          <a:prstGeom prst="rect">
            <a:avLst/>
          </a:prstGeom>
        </p:spPr>
      </p:pic>
      <p:sp>
        <p:nvSpPr>
          <p:cNvPr id="12" name="TextBox 11"/>
          <p:cNvSpPr txBox="1"/>
          <p:nvPr/>
        </p:nvSpPr>
        <p:spPr>
          <a:xfrm>
            <a:off x="5058728" y="5132192"/>
            <a:ext cx="6786880" cy="1056764"/>
          </a:xfrm>
          <a:prstGeom prst="rect">
            <a:avLst/>
          </a:prstGeom>
          <a:solidFill>
            <a:schemeClr val="bg1"/>
          </a:solidFill>
        </p:spPr>
        <p:txBody>
          <a:bodyPr wrap="square" rtlCol="0">
            <a:spAutoFit/>
          </a:bodyPr>
          <a:lstStyle/>
          <a:p>
            <a:pPr defTabSz="304815"/>
            <a:endParaRPr lang="vi-VN" sz="3600" dirty="0">
              <a:solidFill>
                <a:prstClr val="black"/>
              </a:solidFill>
              <a:latin typeface="Arial" panose="020B0604020202020204" pitchFamily="34" charset="0"/>
            </a:endParaRPr>
          </a:p>
          <a:p>
            <a:pPr defTabSz="304815"/>
            <a:endParaRPr lang="en-US" sz="2667" dirty="0">
              <a:solidFill>
                <a:prstClr val="black"/>
              </a:solidFill>
              <a:latin typeface="Trebuchet MS" panose="020B0603020202020204"/>
            </a:endParaRPr>
          </a:p>
        </p:txBody>
      </p:sp>
      <p:pic>
        <p:nvPicPr>
          <p:cNvPr id="13" name="Picture 12"/>
          <p:cNvPicPr>
            <a:picLocks noChangeAspect="1"/>
          </p:cNvPicPr>
          <p:nvPr/>
        </p:nvPicPr>
        <p:blipFill>
          <a:blip r:embed="rId6"/>
          <a:stretch>
            <a:fillRect/>
          </a:stretch>
        </p:blipFill>
        <p:spPr>
          <a:xfrm>
            <a:off x="5039360" y="5084385"/>
            <a:ext cx="6847840" cy="1039639"/>
          </a:xfrm>
          <a:prstGeom prst="rect">
            <a:avLst/>
          </a:prstGeom>
        </p:spPr>
      </p:pic>
      <p:sp>
        <p:nvSpPr>
          <p:cNvPr id="14" name="TextBox 13"/>
          <p:cNvSpPr txBox="1"/>
          <p:nvPr/>
        </p:nvSpPr>
        <p:spPr>
          <a:xfrm>
            <a:off x="5039360" y="4218118"/>
            <a:ext cx="6705600" cy="461665"/>
          </a:xfrm>
          <a:prstGeom prst="rect">
            <a:avLst/>
          </a:prstGeom>
          <a:solidFill>
            <a:schemeClr val="bg1"/>
          </a:solidFill>
        </p:spPr>
        <p:txBody>
          <a:bodyPr wrap="square" rtlCol="0">
            <a:spAutoFit/>
          </a:bodyPr>
          <a:lstStyle/>
          <a:p>
            <a:pPr defTabSz="304815"/>
            <a:endParaRPr lang="vi-VN" sz="2400" dirty="0">
              <a:solidFill>
                <a:prstClr val="black"/>
              </a:solidFill>
              <a:latin typeface="Arial" panose="020B0604020202020204" pitchFamily="34" charset="0"/>
            </a:endParaRPr>
          </a:p>
        </p:txBody>
      </p:sp>
      <p:pic>
        <p:nvPicPr>
          <p:cNvPr id="15" name="Picture 14"/>
          <p:cNvPicPr>
            <a:picLocks noChangeAspect="1"/>
          </p:cNvPicPr>
          <p:nvPr/>
        </p:nvPicPr>
        <p:blipFill>
          <a:blip r:embed="rId7"/>
          <a:stretch>
            <a:fillRect/>
          </a:stretch>
        </p:blipFill>
        <p:spPr>
          <a:xfrm>
            <a:off x="5074920" y="4198122"/>
            <a:ext cx="6715760" cy="440530"/>
          </a:xfrm>
          <a:prstGeom prst="rect">
            <a:avLst/>
          </a:prstGeom>
        </p:spPr>
      </p:pic>
      <p:pic>
        <p:nvPicPr>
          <p:cNvPr id="16"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839200" y="0"/>
            <a:ext cx="1117600" cy="1185645"/>
          </a:xfrm>
          <a:prstGeom prst="rect">
            <a:avLst/>
          </a:prstGeom>
        </p:spPr>
      </p:pic>
      <p:sp>
        <p:nvSpPr>
          <p:cNvPr id="18" name="TextBox 17"/>
          <p:cNvSpPr txBox="1"/>
          <p:nvPr/>
        </p:nvSpPr>
        <p:spPr>
          <a:xfrm>
            <a:off x="5018088" y="2138644"/>
            <a:ext cx="6786880" cy="1056764"/>
          </a:xfrm>
          <a:prstGeom prst="rect">
            <a:avLst/>
          </a:prstGeom>
          <a:solidFill>
            <a:schemeClr val="bg1"/>
          </a:solidFill>
        </p:spPr>
        <p:txBody>
          <a:bodyPr wrap="square" rtlCol="0">
            <a:spAutoFit/>
          </a:bodyPr>
          <a:lstStyle/>
          <a:p>
            <a:pPr defTabSz="304815"/>
            <a:endParaRPr lang="vi-VN" sz="3600" dirty="0">
              <a:solidFill>
                <a:prstClr val="black"/>
              </a:solidFill>
              <a:latin typeface="Arial" panose="020B0604020202020204" pitchFamily="34" charset="0"/>
            </a:endParaRPr>
          </a:p>
          <a:p>
            <a:pPr defTabSz="304815"/>
            <a:endParaRPr lang="en-US" sz="2667" dirty="0">
              <a:solidFill>
                <a:prstClr val="black"/>
              </a:solidFill>
              <a:latin typeface="Trebuchet MS" panose="020B0603020202020204"/>
            </a:endParaRPr>
          </a:p>
        </p:txBody>
      </p:sp>
      <p:pic>
        <p:nvPicPr>
          <p:cNvPr id="19" name="Picture 18"/>
          <p:cNvPicPr>
            <a:picLocks noChangeAspect="1"/>
          </p:cNvPicPr>
          <p:nvPr/>
        </p:nvPicPr>
        <p:blipFill>
          <a:blip r:embed="rId9"/>
          <a:stretch>
            <a:fillRect/>
          </a:stretch>
        </p:blipFill>
        <p:spPr>
          <a:xfrm>
            <a:off x="5070421" y="2191752"/>
            <a:ext cx="6775187" cy="962459"/>
          </a:xfrm>
          <a:prstGeom prst="rect">
            <a:avLst/>
          </a:prstGeom>
        </p:spPr>
      </p:pic>
      <p:sp>
        <p:nvSpPr>
          <p:cNvPr id="20" name="TextBox 19"/>
          <p:cNvSpPr txBox="1"/>
          <p:nvPr/>
        </p:nvSpPr>
        <p:spPr>
          <a:xfrm>
            <a:off x="11404472" y="2429549"/>
            <a:ext cx="497252" cy="3251724"/>
          </a:xfrm>
          <a:prstGeom prst="rect">
            <a:avLst/>
          </a:prstGeom>
          <a:noFill/>
        </p:spPr>
        <p:txBody>
          <a:bodyPr wrap="none" rtlCol="0">
            <a:spAutoFit/>
          </a:bodyPr>
          <a:lstStyle/>
          <a:p>
            <a:pPr defTabSz="304815"/>
            <a:r>
              <a:rPr lang="vi-VN" sz="2933" dirty="0">
                <a:solidFill>
                  <a:srgbClr val="FF0000"/>
                </a:solidFill>
                <a:latin typeface="Arial" panose="020B0604020202020204" pitchFamily="34" charset="0"/>
              </a:rPr>
              <a:t>2</a:t>
            </a:r>
          </a:p>
          <a:p>
            <a:pPr defTabSz="304815"/>
            <a:endParaRPr lang="vi-VN" sz="2933" dirty="0">
              <a:solidFill>
                <a:srgbClr val="FF0000"/>
              </a:solidFill>
              <a:latin typeface="Arial" panose="020B0604020202020204" pitchFamily="34" charset="0"/>
            </a:endParaRPr>
          </a:p>
          <a:p>
            <a:pPr defTabSz="304815"/>
            <a:r>
              <a:rPr lang="vi-VN" sz="2933" dirty="0">
                <a:solidFill>
                  <a:srgbClr val="FF0000"/>
                </a:solidFill>
                <a:latin typeface="Arial" panose="020B0604020202020204" pitchFamily="34" charset="0"/>
              </a:rPr>
              <a:t>2</a:t>
            </a:r>
          </a:p>
          <a:p>
            <a:pPr defTabSz="304815"/>
            <a:endParaRPr lang="vi-VN" sz="2933" dirty="0">
              <a:solidFill>
                <a:srgbClr val="FF0000"/>
              </a:solidFill>
              <a:latin typeface="Arial" panose="020B0604020202020204" pitchFamily="34" charset="0"/>
            </a:endParaRPr>
          </a:p>
          <a:p>
            <a:pPr defTabSz="304815"/>
            <a:r>
              <a:rPr lang="vi-VN" sz="2933" dirty="0">
                <a:solidFill>
                  <a:srgbClr val="FF0000"/>
                </a:solidFill>
                <a:latin typeface="Arial" panose="020B0604020202020204" pitchFamily="34" charset="0"/>
              </a:rPr>
              <a:t>2</a:t>
            </a:r>
          </a:p>
          <a:p>
            <a:pPr defTabSz="304815"/>
            <a:r>
              <a:rPr lang="vi-VN" sz="2933" dirty="0">
                <a:solidFill>
                  <a:srgbClr val="FF0000"/>
                </a:solidFill>
                <a:latin typeface="Arial" panose="020B0604020202020204" pitchFamily="34" charset="0"/>
              </a:rPr>
              <a:t>2</a:t>
            </a:r>
          </a:p>
          <a:p>
            <a:pPr defTabSz="304815"/>
            <a:r>
              <a:rPr lang="vi-VN" sz="2933" dirty="0">
                <a:solidFill>
                  <a:srgbClr val="FF0000"/>
                </a:solidFill>
                <a:latin typeface="Arial" panose="020B0604020202020204" pitchFamily="34" charset="0"/>
              </a:rPr>
              <a:t>2 </a:t>
            </a:r>
            <a:endParaRPr lang="en-US" sz="2933" dirty="0">
              <a:solidFill>
                <a:srgbClr val="FF0000"/>
              </a:solidFill>
              <a:latin typeface="Trebuchet MS" panose="020B0603020202020204"/>
            </a:endParaRPr>
          </a:p>
        </p:txBody>
      </p:sp>
    </p:spTree>
    <p:extLst>
      <p:ext uri="{BB962C8B-B14F-4D97-AF65-F5344CB8AC3E}">
        <p14:creationId xmlns:p14="http://schemas.microsoft.com/office/powerpoint/2010/main" val="18115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6"/>
                                        </p:tgtEl>
                                      </p:cBhvr>
                                    </p:cmd>
                                  </p:childTnLst>
                                </p:cTn>
                              </p:par>
                            </p:childTnLst>
                          </p:cTn>
                        </p:par>
                      </p:childTnLst>
                    </p:cTn>
                  </p:par>
                </p:childTnLst>
              </p:cTn>
              <p:nextCondLst>
                <p:cond evt="onClick" delay="0">
                  <p:tgtEl>
                    <p:spTgt spid="16"/>
                  </p:tgtEl>
                </p:cond>
              </p:nextCondLst>
            </p:seq>
            <p:video>
              <p:cMediaNode vol="80000">
                <p:cTn id="42" fill="hold" display="0">
                  <p:stCondLst>
                    <p:cond delay="indefinite"/>
                  </p:stCondLst>
                </p:cTn>
                <p:tgtEl>
                  <p:spTgt spid="16"/>
                </p:tgtEl>
              </p:cMediaNode>
            </p:video>
          </p:childTnLst>
        </p:cTn>
      </p:par>
    </p:tnLst>
    <p:bldLst>
      <p:bldP spid="6"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7F8DE948-E2B7-EBF4-530E-51DF4BABAD7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6536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4E9F1D62-1E46-5AB3-39BC-B31E8B273D7D}"/>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val 5"/>
          <p:cNvSpPr>
            <a:spLocks noChangeArrowheads="1"/>
          </p:cNvSpPr>
          <p:nvPr/>
        </p:nvSpPr>
        <p:spPr bwMode="auto">
          <a:xfrm>
            <a:off x="5029200" y="31750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pic>
        <p:nvPicPr>
          <p:cNvPr id="2"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37200" y="1295400"/>
            <a:ext cx="1245017" cy="965200"/>
          </a:xfrm>
          <a:prstGeom prst="rect">
            <a:avLst/>
          </a:prstGeom>
        </p:spPr>
      </p:pic>
    </p:spTree>
    <p:extLst>
      <p:ext uri="{BB962C8B-B14F-4D97-AF65-F5344CB8AC3E}">
        <p14:creationId xmlns:p14="http://schemas.microsoft.com/office/powerpoint/2010/main" val="80525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02CA8075-445F-3DB4-F5A4-A6217C2F96C3}"/>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p:cNvSpPr>
            <a:spLocks noChangeArrowheads="1"/>
          </p:cNvSpPr>
          <p:nvPr/>
        </p:nvSpPr>
        <p:spPr bwMode="auto">
          <a:xfrm>
            <a:off x="5029200" y="31750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3600" y="1143000"/>
            <a:ext cx="1245017" cy="965200"/>
          </a:xfrm>
          <a:prstGeom prst="rect">
            <a:avLst/>
          </a:prstGeom>
        </p:spPr>
      </p:pic>
    </p:spTree>
    <p:extLst>
      <p:ext uri="{BB962C8B-B14F-4D97-AF65-F5344CB8AC3E}">
        <p14:creationId xmlns:p14="http://schemas.microsoft.com/office/powerpoint/2010/main" val="394917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09F10E17-25C5-7FA6-96BB-BD955EF28B5E}"/>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304800" y="0"/>
            <a:ext cx="12192000" cy="6858000"/>
          </a:xfrm>
          <a:prstGeom prst="rect">
            <a:avLst/>
          </a:prstGeom>
        </p:spPr>
      </p:pic>
      <p:sp>
        <p:nvSpPr>
          <p:cNvPr id="5" name="Oval 5"/>
          <p:cNvSpPr>
            <a:spLocks noChangeArrowheads="1"/>
          </p:cNvSpPr>
          <p:nvPr/>
        </p:nvSpPr>
        <p:spPr bwMode="auto">
          <a:xfrm>
            <a:off x="6908800" y="53594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1784" y="1238146"/>
            <a:ext cx="1245017" cy="965200"/>
          </a:xfrm>
          <a:prstGeom prst="rect">
            <a:avLst/>
          </a:prstGeom>
        </p:spPr>
      </p:pic>
    </p:spTree>
    <p:extLst>
      <p:ext uri="{BB962C8B-B14F-4D97-AF65-F5344CB8AC3E}">
        <p14:creationId xmlns:p14="http://schemas.microsoft.com/office/powerpoint/2010/main" val="37549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Rounded Corners 7">
            <a:extLst>
              <a:ext uri="{FF2B5EF4-FFF2-40B4-BE49-F238E27FC236}">
                <a16:creationId xmlns:a16="http://schemas.microsoft.com/office/drawing/2014/main" id="{267080EB-96FC-4D86-3147-600F1ABB3FE0}"/>
              </a:ext>
            </a:extLst>
          </p:cNvPr>
          <p:cNvSpPr/>
          <p:nvPr/>
        </p:nvSpPr>
        <p:spPr>
          <a:xfrm>
            <a:off x="222739" y="3484424"/>
            <a:ext cx="6166338" cy="222471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rgbClr val="C00000"/>
                </a:solidFill>
                <a:effectLst/>
                <a:latin typeface="+mj-lt"/>
              </a:rPr>
              <a:t>Động vật </a:t>
            </a:r>
            <a:r>
              <a:rPr lang="en-US" sz="3200" b="1" dirty="0">
                <a:solidFill>
                  <a:srgbClr val="C00000"/>
                </a:solidFill>
                <a:latin typeface="Times New Roman" panose="02020603050405020304" pitchFamily="18" charset="0"/>
                <a:cs typeface="Times New Roman" panose="02020603050405020304" pitchFamily="18" charset="0"/>
              </a:rPr>
              <a:t>lấy</a:t>
            </a:r>
            <a:r>
              <a:rPr lang="en-US" sz="3200" b="1" dirty="0">
                <a:solidFill>
                  <a:srgbClr val="C00000"/>
                </a:solidFill>
                <a:latin typeface="+mj-lt"/>
              </a:rPr>
              <a:t> </a:t>
            </a:r>
            <a:r>
              <a:rPr lang="vi-VN" sz="3200" b="1" i="0" dirty="0">
                <a:solidFill>
                  <a:srgbClr val="C00000"/>
                </a:solidFill>
                <a:effectLst/>
                <a:latin typeface="+mj-lt"/>
              </a:rPr>
              <a:t>thức ăn từ môi trường ngoài thông qua hoạt động</a:t>
            </a:r>
            <a:r>
              <a:rPr lang="en-US" sz="3200" b="1" i="0" dirty="0">
                <a:solidFill>
                  <a:srgbClr val="C00000"/>
                </a:solidFill>
                <a:effectLst/>
                <a:latin typeface="+mj-lt"/>
              </a:rPr>
              <a:t> </a:t>
            </a:r>
            <a:r>
              <a:rPr lang="en-US" sz="3200" b="1" i="0" dirty="0">
                <a:solidFill>
                  <a:srgbClr val="C00000"/>
                </a:solidFill>
                <a:effectLst/>
                <a:latin typeface="Times New Roman" panose="02020603050405020304" pitchFamily="18" charset="0"/>
                <a:cs typeface="Times New Roman" panose="02020603050405020304" pitchFamily="18" charset="0"/>
              </a:rPr>
              <a:t>nào?</a:t>
            </a:r>
          </a:p>
        </p:txBody>
      </p:sp>
    </p:spTree>
    <p:extLst>
      <p:ext uri="{BB962C8B-B14F-4D97-AF65-F5344CB8AC3E}">
        <p14:creationId xmlns:p14="http://schemas.microsoft.com/office/powerpoint/2010/main" val="3972917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C7F5AC40-A005-61B4-D2AA-451DA2F5791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23735"/>
            <a:ext cx="12192000" cy="6858000"/>
          </a:xfrm>
          <a:prstGeom prst="rect">
            <a:avLst/>
          </a:prstGeom>
        </p:spPr>
      </p:pic>
      <p:sp>
        <p:nvSpPr>
          <p:cNvPr id="4" name="Oval 5"/>
          <p:cNvSpPr>
            <a:spLocks noChangeArrowheads="1"/>
          </p:cNvSpPr>
          <p:nvPr/>
        </p:nvSpPr>
        <p:spPr bwMode="auto">
          <a:xfrm>
            <a:off x="4876800" y="57658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spTree>
    <p:extLst>
      <p:ext uri="{BB962C8B-B14F-4D97-AF65-F5344CB8AC3E}">
        <p14:creationId xmlns:p14="http://schemas.microsoft.com/office/powerpoint/2010/main" val="255003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9F003FA6-8091-B834-8D7E-5BCB9593FD7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5"/>
          <p:cNvSpPr>
            <a:spLocks noChangeArrowheads="1"/>
          </p:cNvSpPr>
          <p:nvPr/>
        </p:nvSpPr>
        <p:spPr bwMode="auto">
          <a:xfrm>
            <a:off x="6604000" y="53594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spTree>
    <p:extLst>
      <p:ext uri="{BB962C8B-B14F-4D97-AF65-F5344CB8AC3E}">
        <p14:creationId xmlns:p14="http://schemas.microsoft.com/office/powerpoint/2010/main" val="365246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
            <a:extLst>
              <a:ext uri="{FF2B5EF4-FFF2-40B4-BE49-F238E27FC236}">
                <a16:creationId xmlns:a16="http://schemas.microsoft.com/office/drawing/2014/main" id="{3D9E9DA2-0426-494A-8479-1CE4EBD74B38}"/>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60960"/>
            <a:ext cx="12192000" cy="6858000"/>
          </a:xfrm>
          <a:prstGeom prst="rect">
            <a:avLst/>
          </a:prstGeom>
        </p:spPr>
      </p:pic>
      <p:sp>
        <p:nvSpPr>
          <p:cNvPr id="5" name="Oval 5"/>
          <p:cNvSpPr>
            <a:spLocks noChangeArrowheads="1"/>
          </p:cNvSpPr>
          <p:nvPr/>
        </p:nvSpPr>
        <p:spPr bwMode="auto">
          <a:xfrm>
            <a:off x="5029200" y="53086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23043" y="1803400"/>
            <a:ext cx="1245017" cy="965200"/>
          </a:xfrm>
          <a:prstGeom prst="rect">
            <a:avLst/>
          </a:prstGeom>
        </p:spPr>
      </p:pic>
    </p:spTree>
    <p:extLst>
      <p:ext uri="{BB962C8B-B14F-4D97-AF65-F5344CB8AC3E}">
        <p14:creationId xmlns:p14="http://schemas.microsoft.com/office/powerpoint/2010/main" val="187700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2BBF4AFA-DE32-1931-2810-20576F1B1D37}"/>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val 5"/>
          <p:cNvSpPr>
            <a:spLocks noChangeArrowheads="1"/>
          </p:cNvSpPr>
          <p:nvPr/>
        </p:nvSpPr>
        <p:spPr bwMode="auto">
          <a:xfrm>
            <a:off x="6604000" y="53594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73492" y="1600200"/>
            <a:ext cx="1245017" cy="965200"/>
          </a:xfrm>
          <a:prstGeom prst="rect">
            <a:avLst/>
          </a:prstGeom>
        </p:spPr>
      </p:pic>
    </p:spTree>
    <p:extLst>
      <p:ext uri="{BB962C8B-B14F-4D97-AF65-F5344CB8AC3E}">
        <p14:creationId xmlns:p14="http://schemas.microsoft.com/office/powerpoint/2010/main" val="38792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5BF99029-4007-0EE0-B8AC-856BE3FCDFA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160" y="0"/>
            <a:ext cx="12192000" cy="6858000"/>
          </a:xfrm>
          <a:prstGeom prst="rect">
            <a:avLst/>
          </a:prstGeom>
        </p:spPr>
      </p:pic>
      <p:sp>
        <p:nvSpPr>
          <p:cNvPr id="5" name="Oval 5"/>
          <p:cNvSpPr>
            <a:spLocks noChangeArrowheads="1"/>
          </p:cNvSpPr>
          <p:nvPr/>
        </p:nvSpPr>
        <p:spPr bwMode="auto">
          <a:xfrm>
            <a:off x="6654800" y="53594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sp>
        <p:nvSpPr>
          <p:cNvPr id="4" name="TextBox 3"/>
          <p:cNvSpPr txBox="1"/>
          <p:nvPr/>
        </p:nvSpPr>
        <p:spPr>
          <a:xfrm>
            <a:off x="660400" y="3028890"/>
            <a:ext cx="3556000" cy="830997"/>
          </a:xfrm>
          <a:prstGeom prst="rect">
            <a:avLst/>
          </a:prstGeom>
          <a:solidFill>
            <a:schemeClr val="bg1"/>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sp>
        <p:nvSpPr>
          <p:cNvPr id="6" name="TextBox 5"/>
          <p:cNvSpPr txBox="1"/>
          <p:nvPr/>
        </p:nvSpPr>
        <p:spPr>
          <a:xfrm flipH="1">
            <a:off x="863600" y="3152001"/>
            <a:ext cx="3556000" cy="646331"/>
          </a:xfrm>
          <a:prstGeom prst="rect">
            <a:avLst/>
          </a:prstGeom>
          <a:noFill/>
        </p:spPr>
        <p:txBody>
          <a:bodyPr wrap="square" rtlCol="0">
            <a:spAutoFit/>
          </a:bodyPr>
          <a:lstStyle/>
          <a:p>
            <a:pPr defTabSz="304815"/>
            <a:r>
              <a:rPr lang="vi-VN" sz="3600" dirty="0">
                <a:solidFill>
                  <a:srgbClr val="E76618">
                    <a:lumMod val="50000"/>
                  </a:srgbClr>
                </a:solidFill>
                <a:latin typeface="Arial" panose="020B0604020202020204" pitchFamily="34" charset="0"/>
              </a:rPr>
              <a:t>Bệnh còi xương </a:t>
            </a:r>
            <a:endParaRPr lang="en-US" sz="3600" dirty="0">
              <a:solidFill>
                <a:srgbClr val="E76618">
                  <a:lumMod val="50000"/>
                </a:srgbClr>
              </a:solidFill>
              <a:latin typeface="Trebuchet MS" panose="020B0603020202020204"/>
            </a:endParaRPr>
          </a:p>
        </p:txBody>
      </p:sp>
    </p:spTree>
    <p:extLst>
      <p:ext uri="{BB962C8B-B14F-4D97-AF65-F5344CB8AC3E}">
        <p14:creationId xmlns:p14="http://schemas.microsoft.com/office/powerpoint/2010/main" val="42101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
            <a:extLst>
              <a:ext uri="{FF2B5EF4-FFF2-40B4-BE49-F238E27FC236}">
                <a16:creationId xmlns:a16="http://schemas.microsoft.com/office/drawing/2014/main" id="{351BAEDF-A3BF-DA1C-C82F-3323F110C4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5"/>
          <p:cNvSpPr>
            <a:spLocks noChangeArrowheads="1"/>
          </p:cNvSpPr>
          <p:nvPr/>
        </p:nvSpPr>
        <p:spPr bwMode="auto">
          <a:xfrm>
            <a:off x="5029200" y="53594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spTree>
    <p:extLst>
      <p:ext uri="{BB962C8B-B14F-4D97-AF65-F5344CB8AC3E}">
        <p14:creationId xmlns:p14="http://schemas.microsoft.com/office/powerpoint/2010/main" val="400203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43AE14AA-EA64-728D-CA0E-36C891504C47}"/>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76200"/>
            <a:ext cx="12192000" cy="6858000"/>
          </a:xfrm>
          <a:prstGeom prst="rect">
            <a:avLst/>
          </a:prstGeom>
        </p:spPr>
      </p:pic>
      <p:sp>
        <p:nvSpPr>
          <p:cNvPr id="5" name="Oval 5"/>
          <p:cNvSpPr>
            <a:spLocks noChangeArrowheads="1"/>
          </p:cNvSpPr>
          <p:nvPr/>
        </p:nvSpPr>
        <p:spPr bwMode="auto">
          <a:xfrm>
            <a:off x="5029200" y="5410200"/>
            <a:ext cx="508000" cy="567692"/>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04815">
              <a:spcBef>
                <a:spcPct val="0"/>
              </a:spcBef>
              <a:buNone/>
            </a:pPr>
            <a:endParaRPr lang="en-US" altLang="en-US" sz="1600">
              <a:solidFill>
                <a:srgbClr val="D60093"/>
              </a:solidFill>
              <a:latin typeface="Times New Roman" panose="02020603050405020304" pitchFamily="18"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6380" y="1447800"/>
            <a:ext cx="1245017" cy="965200"/>
          </a:xfrm>
          <a:prstGeom prst="rect">
            <a:avLst/>
          </a:prstGeom>
        </p:spPr>
      </p:pic>
    </p:spTree>
    <p:extLst>
      <p:ext uri="{BB962C8B-B14F-4D97-AF65-F5344CB8AC3E}">
        <p14:creationId xmlns:p14="http://schemas.microsoft.com/office/powerpoint/2010/main" val="32327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
            <a:extLst>
              <a:ext uri="{FF2B5EF4-FFF2-40B4-BE49-F238E27FC236}">
                <a16:creationId xmlns:a16="http://schemas.microsoft.com/office/drawing/2014/main" id="{20B2A48B-9551-3184-6349-304374F8E76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57200" y="3530600"/>
            <a:ext cx="11226800" cy="3375796"/>
          </a:xfrm>
          <a:prstGeom prst="rect">
            <a:avLst/>
          </a:prstGeom>
          <a:solidFill>
            <a:schemeClr val="bg1"/>
          </a:solidFill>
        </p:spPr>
        <p:txBody>
          <a:bodyPr wrap="square" rtlCol="0">
            <a:spAutoFit/>
          </a:bodyPr>
          <a:lstStyle/>
          <a:p>
            <a:pPr defTabSz="304815"/>
            <a:endParaRPr lang="vi-VN" sz="2667" dirty="0">
              <a:solidFill>
                <a:prstClr val="black"/>
              </a:solidFill>
              <a:latin typeface="Arial" panose="020B0604020202020204" pitchFamily="34" charset="0"/>
            </a:endParaRPr>
          </a:p>
          <a:p>
            <a:pPr defTabSz="304815"/>
            <a:endParaRPr lang="vi-VN" sz="2667" dirty="0">
              <a:solidFill>
                <a:prstClr val="black"/>
              </a:solidFill>
              <a:latin typeface="Arial" panose="020B0604020202020204" pitchFamily="34" charset="0"/>
            </a:endParaRPr>
          </a:p>
          <a:p>
            <a:pPr defTabSz="304815"/>
            <a:endParaRPr lang="vi-VN" sz="2667" dirty="0">
              <a:solidFill>
                <a:prstClr val="black"/>
              </a:solidFill>
              <a:latin typeface="Arial" panose="020B0604020202020204" pitchFamily="34" charset="0"/>
            </a:endParaRPr>
          </a:p>
          <a:p>
            <a:pPr defTabSz="304815"/>
            <a:endParaRPr lang="vi-VN" sz="2667" dirty="0">
              <a:solidFill>
                <a:prstClr val="black"/>
              </a:solidFill>
              <a:latin typeface="Arial" panose="020B0604020202020204" pitchFamily="34" charset="0"/>
            </a:endParaRPr>
          </a:p>
          <a:p>
            <a:pPr defTabSz="304815"/>
            <a:endParaRPr lang="vi-VN" sz="2667" dirty="0">
              <a:solidFill>
                <a:prstClr val="black"/>
              </a:solidFill>
              <a:latin typeface="Arial" panose="020B0604020202020204" pitchFamily="34" charset="0"/>
            </a:endParaRPr>
          </a:p>
          <a:p>
            <a:pPr defTabSz="304815"/>
            <a:endParaRPr lang="vi-VN" sz="2667" dirty="0">
              <a:solidFill>
                <a:prstClr val="black"/>
              </a:solidFill>
              <a:latin typeface="Arial" panose="020B0604020202020204" pitchFamily="34" charset="0"/>
            </a:endParaRPr>
          </a:p>
          <a:p>
            <a:pPr defTabSz="304815"/>
            <a:endParaRPr lang="vi-VN" sz="2667" dirty="0">
              <a:solidFill>
                <a:prstClr val="black"/>
              </a:solidFill>
              <a:latin typeface="Arial" panose="020B0604020202020204" pitchFamily="34" charset="0"/>
            </a:endParaRPr>
          </a:p>
          <a:p>
            <a:pPr defTabSz="304815"/>
            <a:endParaRPr lang="en-US" sz="2667" dirty="0">
              <a:solidFill>
                <a:prstClr val="black"/>
              </a:solidFill>
              <a:latin typeface="Trebuchet MS" panose="020B0603020202020204"/>
            </a:endParaRPr>
          </a:p>
        </p:txBody>
      </p:sp>
      <p:sp>
        <p:nvSpPr>
          <p:cNvPr id="4" name="TextBox 3"/>
          <p:cNvSpPr txBox="1"/>
          <p:nvPr/>
        </p:nvSpPr>
        <p:spPr>
          <a:xfrm>
            <a:off x="5994400" y="5105400"/>
            <a:ext cx="184731" cy="276999"/>
          </a:xfrm>
          <a:prstGeom prst="rect">
            <a:avLst/>
          </a:prstGeom>
          <a:noFill/>
        </p:spPr>
        <p:txBody>
          <a:bodyPr wrap="none" rtlCol="0">
            <a:spAutoFit/>
          </a:bodyPr>
          <a:lstStyle/>
          <a:p>
            <a:pPr defTabSz="304815"/>
            <a:endParaRPr lang="en-US" sz="1200" dirty="0">
              <a:solidFill>
                <a:prstClr val="black"/>
              </a:solidFill>
              <a:latin typeface="Trebuchet MS" panose="020B0603020202020204"/>
            </a:endParaRPr>
          </a:p>
        </p:txBody>
      </p:sp>
      <p:pic>
        <p:nvPicPr>
          <p:cNvPr id="5" name="Picture 4"/>
          <p:cNvPicPr>
            <a:picLocks noChangeAspect="1"/>
          </p:cNvPicPr>
          <p:nvPr/>
        </p:nvPicPr>
        <p:blipFill>
          <a:blip r:embed="rId3"/>
          <a:stretch>
            <a:fillRect/>
          </a:stretch>
        </p:blipFill>
        <p:spPr>
          <a:xfrm>
            <a:off x="609600" y="3632200"/>
            <a:ext cx="10871200" cy="3098800"/>
          </a:xfrm>
          <a:prstGeom prst="rect">
            <a:avLst/>
          </a:prstGeom>
        </p:spPr>
      </p:pic>
    </p:spTree>
    <p:extLst>
      <p:ext uri="{BB962C8B-B14F-4D97-AF65-F5344CB8AC3E}">
        <p14:creationId xmlns:p14="http://schemas.microsoft.com/office/powerpoint/2010/main" val="41138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55A63BCA-4EA6-908D-430C-39652AF82D1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57200" y="2217420"/>
            <a:ext cx="8890000" cy="3416320"/>
          </a:xfrm>
          <a:prstGeom prst="rect">
            <a:avLst/>
          </a:prstGeom>
          <a:solidFill>
            <a:schemeClr val="bg1"/>
          </a:solidFill>
        </p:spPr>
        <p:txBody>
          <a:bodyPr wrap="square" rtlCol="0">
            <a:spAutoFit/>
          </a:bodyPr>
          <a:lstStyle/>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vi-VN" sz="1200" dirty="0">
              <a:solidFill>
                <a:prstClr val="black"/>
              </a:solidFill>
              <a:latin typeface="Arial" panose="020B0604020202020204" pitchFamily="34" charset="0"/>
            </a:endParaRPr>
          </a:p>
          <a:p>
            <a:pPr defTabSz="304815"/>
            <a:endParaRPr lang="en-US" sz="1200" dirty="0">
              <a:solidFill>
                <a:prstClr val="black"/>
              </a:solidFill>
              <a:latin typeface="Trebuchet MS" panose="020B0603020202020204"/>
            </a:endParaRPr>
          </a:p>
        </p:txBody>
      </p:sp>
      <p:sp>
        <p:nvSpPr>
          <p:cNvPr id="6" name="TextBox 5"/>
          <p:cNvSpPr txBox="1"/>
          <p:nvPr/>
        </p:nvSpPr>
        <p:spPr>
          <a:xfrm>
            <a:off x="549706" y="2470230"/>
            <a:ext cx="8945077" cy="2554545"/>
          </a:xfrm>
          <a:prstGeom prst="rect">
            <a:avLst/>
          </a:prstGeom>
          <a:noFill/>
        </p:spPr>
        <p:txBody>
          <a:bodyPr wrap="none" rtlCol="0">
            <a:spAutoFit/>
          </a:bodyPr>
          <a:lstStyle/>
          <a:p>
            <a:pPr defTabSz="304815"/>
            <a:r>
              <a:rPr lang="vi-VN" sz="3200" dirty="0">
                <a:solidFill>
                  <a:prstClr val="black"/>
                </a:solidFill>
                <a:latin typeface="Arial" panose="020B0604020202020204" pitchFamily="34" charset="0"/>
              </a:rPr>
              <a:t>- Ôn tập và ghi nhớ kiến thức vừa học</a:t>
            </a:r>
          </a:p>
          <a:p>
            <a:pPr defTabSz="304815"/>
            <a:r>
              <a:rPr lang="vi-VN" sz="3200" dirty="0">
                <a:solidFill>
                  <a:prstClr val="black"/>
                </a:solidFill>
                <a:latin typeface="Arial" panose="020B0604020202020204" pitchFamily="34" charset="0"/>
              </a:rPr>
              <a:t>- Chuẩn bị các dụng cụ và mẫu vật cho bài </a:t>
            </a:r>
          </a:p>
          <a:p>
            <a:pPr defTabSz="304815"/>
            <a:r>
              <a:rPr lang="vi-VN" sz="3200" dirty="0">
                <a:solidFill>
                  <a:prstClr val="black"/>
                </a:solidFill>
                <a:latin typeface="Arial" panose="020B0604020202020204" pitchFamily="34" charset="0"/>
              </a:rPr>
              <a:t>thực hành </a:t>
            </a:r>
          </a:p>
          <a:p>
            <a:pPr defTabSz="304815"/>
            <a:r>
              <a:rPr lang="vi-VN" sz="3200" dirty="0">
                <a:solidFill>
                  <a:prstClr val="black"/>
                </a:solidFill>
                <a:latin typeface="Arial" panose="020B0604020202020204" pitchFamily="34" charset="0"/>
              </a:rPr>
              <a:t>- Tìm hiểu nội dung bài 32: Thực hành: Chứng </a:t>
            </a:r>
          </a:p>
          <a:p>
            <a:pPr defTabSz="304815"/>
            <a:r>
              <a:rPr lang="vi-VN" sz="3200" dirty="0">
                <a:solidFill>
                  <a:prstClr val="black"/>
                </a:solidFill>
                <a:latin typeface="Arial" panose="020B0604020202020204" pitchFamily="34" charset="0"/>
              </a:rPr>
              <a:t>minh thân vận chuyển nước và lá hấp thụ nước.</a:t>
            </a:r>
            <a:endParaRPr lang="en-US" sz="3200" dirty="0">
              <a:solidFill>
                <a:prstClr val="black"/>
              </a:solidFill>
              <a:latin typeface="Trebuchet MS" panose="020B0603020202020204"/>
            </a:endParaRPr>
          </a:p>
        </p:txBody>
      </p:sp>
    </p:spTree>
    <p:extLst>
      <p:ext uri="{BB962C8B-B14F-4D97-AF65-F5344CB8AC3E}">
        <p14:creationId xmlns:p14="http://schemas.microsoft.com/office/powerpoint/2010/main" val="129317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2060"/>
                </a:solidFill>
                <a:effectLst/>
                <a:latin typeface="+mj-lt"/>
              </a:rPr>
              <a:t>I- CON ĐƯỜNG THU NHẬN VÀ TIÊU HOÁ THỨC ĂN TRONG ỐNG TIÊP HOÁ Ở ĐỘNG VẬT</a:t>
            </a:r>
          </a:p>
        </p:txBody>
      </p:sp>
      <p:sp>
        <p:nvSpPr>
          <p:cNvPr id="7" name="TextBox 6">
            <a:extLst>
              <a:ext uri="{FF2B5EF4-FFF2-40B4-BE49-F238E27FC236}">
                <a16:creationId xmlns:a16="http://schemas.microsoft.com/office/drawing/2014/main" id="{CF469F2C-FC27-B2C6-7A00-FB628CC455BE}"/>
              </a:ext>
            </a:extLst>
          </p:cNvPr>
          <p:cNvSpPr txBox="1"/>
          <p:nvPr/>
        </p:nvSpPr>
        <p:spPr>
          <a:xfrm>
            <a:off x="540398" y="3592480"/>
            <a:ext cx="6144822" cy="1569660"/>
          </a:xfrm>
          <a:prstGeom prst="rect">
            <a:avLst/>
          </a:prstGeom>
          <a:noFill/>
        </p:spPr>
        <p:txBody>
          <a:bodyPr wrap="square">
            <a:spAutoFit/>
          </a:bodyPr>
          <a:lstStyle/>
          <a:p>
            <a:r>
              <a:rPr lang="en-US" sz="3200" b="1" i="0">
                <a:solidFill>
                  <a:srgbClr val="212529"/>
                </a:solidFill>
                <a:effectLst/>
                <a:latin typeface="+mj-lt"/>
              </a:rPr>
              <a:t>- </a:t>
            </a:r>
            <a:r>
              <a:rPr lang="vi-VN" sz="3200" b="1" i="0">
                <a:solidFill>
                  <a:srgbClr val="212529"/>
                </a:solidFill>
                <a:effectLst/>
                <a:latin typeface="+mj-lt"/>
              </a:rPr>
              <a:t>Động </a:t>
            </a:r>
            <a:r>
              <a:rPr lang="vi-VN" sz="3200" b="1" i="0" dirty="0">
                <a:solidFill>
                  <a:srgbClr val="212529"/>
                </a:solidFill>
                <a:effectLst/>
                <a:latin typeface="+mj-lt"/>
              </a:rPr>
              <a:t>vật thu nhận thức ăn từ môi trường ngoài chủ yếu thông qua hoạt động </a:t>
            </a:r>
            <a:r>
              <a:rPr lang="vi-VN" sz="3200" b="1" i="0" dirty="0">
                <a:solidFill>
                  <a:srgbClr val="C00000"/>
                </a:solidFill>
                <a:effectLst/>
                <a:latin typeface="+mj-lt"/>
              </a:rPr>
              <a:t>ăn và uống</a:t>
            </a:r>
            <a:r>
              <a:rPr lang="vi-VN" sz="3200" b="1" i="0" dirty="0">
                <a:solidFill>
                  <a:srgbClr val="212529"/>
                </a:solidFill>
                <a:effectLst/>
                <a:latin typeface="+mj-lt"/>
              </a:rPr>
              <a:t>. </a:t>
            </a:r>
            <a:endParaRPr lang="en-US" sz="3200" b="1" i="0" dirty="0">
              <a:solidFill>
                <a:srgbClr val="212529"/>
              </a:solidFill>
              <a:effectLst/>
              <a:latin typeface="+mj-lt"/>
            </a:endParaRP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0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a16="http://schemas.microsoft.com/office/drawing/2014/main"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48" y="2874343"/>
            <a:ext cx="5201478" cy="34676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4E9B940-9FDE-6C28-E63A-63C5AAA89BB4}"/>
              </a:ext>
            </a:extLst>
          </p:cNvPr>
          <p:cNvGrpSpPr/>
          <p:nvPr/>
        </p:nvGrpSpPr>
        <p:grpSpPr>
          <a:xfrm>
            <a:off x="1552180" y="363101"/>
            <a:ext cx="8834210" cy="2125318"/>
            <a:chOff x="5608084" y="1959665"/>
            <a:chExt cx="8834210" cy="2125318"/>
          </a:xfrm>
        </p:grpSpPr>
        <p:sp>
          <p:nvSpPr>
            <p:cNvPr id="6" name="Rectangle: Rounded Corners 5">
              <a:extLst>
                <a:ext uri="{FF2B5EF4-FFF2-40B4-BE49-F238E27FC236}">
                  <a16:creationId xmlns:a16="http://schemas.microsoft.com/office/drawing/2014/main" id="{440FE2E1-F932-D9FC-19AC-B3A7DE84D785}"/>
                </a:ext>
              </a:extLst>
            </p:cNvPr>
            <p:cNvSpPr/>
            <p:nvPr/>
          </p:nvSpPr>
          <p:spPr>
            <a:xfrm>
              <a:off x="7066721" y="2733261"/>
              <a:ext cx="7375573"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descr="Finance Quick Consult Can Answer Your Questions — 501 Commons">
              <a:extLst>
                <a:ext uri="{FF2B5EF4-FFF2-40B4-BE49-F238E27FC236}">
                  <a16:creationId xmlns:a16="http://schemas.microsoft.com/office/drawing/2014/main" id="{83A12F4D-9D66-B17B-17E7-ACEB709D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AC7D1B0-CFA2-252F-6E4D-5E3CC9467F71}"/>
              </a:ext>
            </a:extLst>
          </p:cNvPr>
          <p:cNvGraphicFramePr/>
          <p:nvPr>
            <p:extLst>
              <p:ext uri="{D42A27DB-BD31-4B8C-83A1-F6EECF244321}">
                <p14:modId xmlns:p14="http://schemas.microsoft.com/office/powerpoint/2010/main" val="184181592"/>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a16="http://schemas.microsoft.com/office/drawing/2014/main"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a16="http://schemas.microsoft.com/office/drawing/2014/main"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a16="http://schemas.microsoft.com/office/drawing/2014/main"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a16="http://schemas.microsoft.com/office/drawing/2014/main"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77" y="842638"/>
            <a:ext cx="6683395" cy="54963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953E4B3-2693-27AE-9916-926CCAEB2E54}"/>
              </a:ext>
            </a:extLst>
          </p:cNvPr>
          <p:cNvGrpSpPr/>
          <p:nvPr/>
        </p:nvGrpSpPr>
        <p:grpSpPr>
          <a:xfrm>
            <a:off x="0" y="1745739"/>
            <a:ext cx="5188877" cy="2965409"/>
            <a:chOff x="5476548" y="1881574"/>
            <a:chExt cx="5188877" cy="2965409"/>
          </a:xfrm>
        </p:grpSpPr>
        <p:sp>
          <p:nvSpPr>
            <p:cNvPr id="5" name="Rectangle: Rounded Corners 4">
              <a:extLst>
                <a:ext uri="{FF2B5EF4-FFF2-40B4-BE49-F238E27FC236}">
                  <a16:creationId xmlns:a16="http://schemas.microsoft.com/office/drawing/2014/main" id="{24637430-B15B-9436-5A30-95F86B90A5CC}"/>
                </a:ext>
              </a:extLst>
            </p:cNvPr>
            <p:cNvSpPr/>
            <p:nvPr/>
          </p:nvSpPr>
          <p:spPr>
            <a:xfrm>
              <a:off x="6877878" y="2606303"/>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id="{23E618DF-5D9B-533D-A0FC-A1E52FFF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548" y="188157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5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189</TotalTime>
  <Words>887</Words>
  <Application>Microsoft Office PowerPoint</Application>
  <PresentationFormat>Widescreen</PresentationFormat>
  <Paragraphs>167</Paragraphs>
  <Slides>48</Slides>
  <Notes>2</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48</vt:i4>
      </vt:variant>
    </vt:vector>
  </HeadingPairs>
  <TitlesOfParts>
    <vt:vector size="57" baseType="lpstr">
      <vt:lpstr>Aptos</vt:lpstr>
      <vt:lpstr>Arial</vt:lpstr>
      <vt:lpstr>Calibri</vt:lpstr>
      <vt:lpstr>Calibri Light</vt:lpstr>
      <vt:lpstr>Times New Roman</vt:lpstr>
      <vt:lpstr>Trebuchet MS</vt:lpstr>
      <vt:lpstr>Wingdings 3</vt:lpstr>
      <vt:lpstr>Office Theme</vt:lpstr>
      <vt:lpstr>Facet</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khanh nhat</cp:lastModifiedBy>
  <cp:revision>49</cp:revision>
  <dcterms:created xsi:type="dcterms:W3CDTF">2022-06-21T01:59:13Z</dcterms:created>
  <dcterms:modified xsi:type="dcterms:W3CDTF">2024-12-16T03:39:24Z</dcterms:modified>
</cp:coreProperties>
</file>