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FAE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094598" y="315722"/>
            <a:ext cx="866648" cy="831850"/>
          </a:xfrm>
          <a:prstGeom prst="rect">
            <a:avLst/>
          </a:prstGeom>
        </p:spPr>
      </p:pic>
      <p:pic>
        <p:nvPicPr>
          <p:cNvPr id="18" name="bg object 18"/>
          <p:cNvPicPr/>
          <p:nvPr/>
        </p:nvPicPr>
        <p:blipFill>
          <a:blip r:embed="rId3" cstate="print"/>
          <a:stretch>
            <a:fillRect/>
          </a:stretch>
        </p:blipFill>
        <p:spPr>
          <a:xfrm>
            <a:off x="263702" y="958770"/>
            <a:ext cx="185826" cy="143430"/>
          </a:xfrm>
          <a:prstGeom prst="rect">
            <a:avLst/>
          </a:prstGeom>
        </p:spPr>
      </p:pic>
      <p:pic>
        <p:nvPicPr>
          <p:cNvPr id="19" name="bg object 19"/>
          <p:cNvPicPr/>
          <p:nvPr/>
        </p:nvPicPr>
        <p:blipFill>
          <a:blip r:embed="rId4" cstate="print"/>
          <a:stretch>
            <a:fillRect/>
          </a:stretch>
        </p:blipFill>
        <p:spPr>
          <a:xfrm>
            <a:off x="929639" y="282765"/>
            <a:ext cx="109728" cy="112664"/>
          </a:xfrm>
          <a:prstGeom prst="rect">
            <a:avLst/>
          </a:prstGeom>
        </p:spPr>
      </p:pic>
      <p:pic>
        <p:nvPicPr>
          <p:cNvPr id="20" name="bg object 20"/>
          <p:cNvPicPr/>
          <p:nvPr/>
        </p:nvPicPr>
        <p:blipFill>
          <a:blip r:embed="rId5" cstate="print"/>
          <a:stretch>
            <a:fillRect/>
          </a:stretch>
        </p:blipFill>
        <p:spPr>
          <a:xfrm>
            <a:off x="1075994" y="395477"/>
            <a:ext cx="100533" cy="111251"/>
          </a:xfrm>
          <a:prstGeom prst="rect">
            <a:avLst/>
          </a:prstGeom>
        </p:spPr>
      </p:pic>
      <p:pic>
        <p:nvPicPr>
          <p:cNvPr id="21" name="bg object 21"/>
          <p:cNvPicPr/>
          <p:nvPr/>
        </p:nvPicPr>
        <p:blipFill>
          <a:blip r:embed="rId6" cstate="print"/>
          <a:stretch>
            <a:fillRect/>
          </a:stretch>
        </p:blipFill>
        <p:spPr>
          <a:xfrm>
            <a:off x="445008" y="1348914"/>
            <a:ext cx="76149" cy="78851"/>
          </a:xfrm>
          <a:prstGeom prst="rect">
            <a:avLst/>
          </a:prstGeom>
        </p:spPr>
      </p:pic>
      <p:pic>
        <p:nvPicPr>
          <p:cNvPr id="22" name="bg object 22"/>
          <p:cNvPicPr/>
          <p:nvPr/>
        </p:nvPicPr>
        <p:blipFill>
          <a:blip r:embed="rId7" cstate="print"/>
          <a:stretch>
            <a:fillRect/>
          </a:stretch>
        </p:blipFill>
        <p:spPr>
          <a:xfrm>
            <a:off x="902258" y="488965"/>
            <a:ext cx="99009" cy="95059"/>
          </a:xfrm>
          <a:prstGeom prst="rect">
            <a:avLst/>
          </a:prstGeom>
        </p:spPr>
      </p:pic>
      <p:pic>
        <p:nvPicPr>
          <p:cNvPr id="23" name="bg object 23"/>
          <p:cNvPicPr/>
          <p:nvPr/>
        </p:nvPicPr>
        <p:blipFill>
          <a:blip r:embed="rId8" cstate="print"/>
          <a:stretch>
            <a:fillRect/>
          </a:stretch>
        </p:blipFill>
        <p:spPr>
          <a:xfrm>
            <a:off x="547166" y="1427861"/>
            <a:ext cx="68529" cy="76962"/>
          </a:xfrm>
          <a:prstGeom prst="rect">
            <a:avLst/>
          </a:prstGeom>
        </p:spPr>
      </p:pic>
      <p:pic>
        <p:nvPicPr>
          <p:cNvPr id="24" name="bg object 24"/>
          <p:cNvPicPr/>
          <p:nvPr/>
        </p:nvPicPr>
        <p:blipFill>
          <a:blip r:embed="rId9" cstate="print"/>
          <a:stretch>
            <a:fillRect/>
          </a:stretch>
        </p:blipFill>
        <p:spPr>
          <a:xfrm>
            <a:off x="426719" y="1491948"/>
            <a:ext cx="68529" cy="66881"/>
          </a:xfrm>
          <a:prstGeom prst="rect">
            <a:avLst/>
          </a:prstGeom>
        </p:spPr>
      </p:pic>
      <p:sp>
        <p:nvSpPr>
          <p:cNvPr id="25" name="bg object 25"/>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26" name="bg object 26"/>
          <p:cNvPicPr/>
          <p:nvPr/>
        </p:nvPicPr>
        <p:blipFill>
          <a:blip r:embed="rId10" cstate="print"/>
          <a:stretch>
            <a:fillRect/>
          </a:stretch>
        </p:blipFill>
        <p:spPr>
          <a:xfrm>
            <a:off x="8465693" y="4510893"/>
            <a:ext cx="288925" cy="296866"/>
          </a:xfrm>
          <a:prstGeom prst="rect">
            <a:avLst/>
          </a:prstGeom>
        </p:spPr>
      </p:pic>
      <p:sp>
        <p:nvSpPr>
          <p:cNvPr id="27" name="bg object 27"/>
          <p:cNvSpPr/>
          <p:nvPr/>
        </p:nvSpPr>
        <p:spPr>
          <a:xfrm>
            <a:off x="8667368" y="4385652"/>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2" name="Holder 2"/>
          <p:cNvSpPr>
            <a:spLocks noGrp="1"/>
          </p:cNvSpPr>
          <p:nvPr>
            <p:ph type="ctrTitle"/>
          </p:nvPr>
        </p:nvSpPr>
        <p:spPr>
          <a:xfrm>
            <a:off x="3575684" y="141173"/>
            <a:ext cx="2167254" cy="746302"/>
          </a:xfrm>
          <a:prstGeom prst="rect">
            <a:avLst/>
          </a:prstGeom>
        </p:spPr>
        <p:txBody>
          <a:bodyPr wrap="square" lIns="0" tIns="0" rIns="0" bIns="0">
            <a:spAutoFit/>
          </a:bodyPr>
          <a:lstStyle>
            <a:lvl1pPr>
              <a:defRPr sz="3200" b="0" i="0">
                <a:solidFill>
                  <a:srgbClr val="55B1DB"/>
                </a:solidFill>
                <a:latin typeface="Segoe UI Black"/>
                <a:cs typeface="Segoe UI Black"/>
              </a:defRPr>
            </a:lvl1pPr>
          </a:lstStyle>
          <a:p>
            <a:endParaRPr/>
          </a:p>
        </p:txBody>
      </p:sp>
      <p:sp>
        <p:nvSpPr>
          <p:cNvPr id="3" name="Holder 3"/>
          <p:cNvSpPr>
            <a:spLocks noGrp="1"/>
          </p:cNvSpPr>
          <p:nvPr>
            <p:ph type="subTitle" idx="4"/>
          </p:nvPr>
        </p:nvSpPr>
        <p:spPr>
          <a:xfrm>
            <a:off x="2922270" y="3022752"/>
            <a:ext cx="5577205" cy="941070"/>
          </a:xfrm>
          <a:prstGeom prst="rect">
            <a:avLst/>
          </a:prstGeom>
        </p:spPr>
        <p:txBody>
          <a:bodyPr wrap="square" lIns="0" tIns="0" rIns="0" bIns="0">
            <a:spAutoFit/>
          </a:bodyPr>
          <a:lstStyle>
            <a:lvl1pPr>
              <a:defRPr sz="16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55B1DB"/>
                </a:solidFill>
                <a:latin typeface="Segoe UI Black"/>
                <a:cs typeface="Segoe UI Black"/>
              </a:defRPr>
            </a:lvl1pPr>
          </a:lstStyle>
          <a:p>
            <a:endParaRPr/>
          </a:p>
        </p:txBody>
      </p:sp>
      <p:sp>
        <p:nvSpPr>
          <p:cNvPr id="3" name="Holder 3"/>
          <p:cNvSpPr>
            <a:spLocks noGrp="1"/>
          </p:cNvSpPr>
          <p:nvPr>
            <p:ph type="body" idx="1"/>
          </p:nvPr>
        </p:nvSpPr>
        <p:spPr/>
        <p:txBody>
          <a:bodyPr lIns="0" tIns="0" rIns="0" bIns="0"/>
          <a:lstStyle>
            <a:lvl1pPr>
              <a:defRPr sz="16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55B1DB"/>
                </a:solidFill>
                <a:latin typeface="Segoe UI Black"/>
                <a:cs typeface="Segoe UI Black"/>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92095" y="1066860"/>
            <a:ext cx="3714089" cy="3658250"/>
          </a:xfrm>
          <a:prstGeom prst="rect">
            <a:avLst/>
          </a:prstGeom>
        </p:spPr>
      </p:pic>
      <p:sp>
        <p:nvSpPr>
          <p:cNvPr id="17" name="bg object 17"/>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55B1DB"/>
                </a:solidFill>
                <a:latin typeface="Segoe UI Black"/>
                <a:cs typeface="Segoe UI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FAE8"/>
          </a:solidFill>
        </p:spPr>
        <p:txBody>
          <a:bodyPr wrap="square" lIns="0" tIns="0" rIns="0" bIns="0" rtlCol="0"/>
          <a:lstStyle/>
          <a:p>
            <a:endParaRPr/>
          </a:p>
        </p:txBody>
      </p:sp>
      <p:sp>
        <p:nvSpPr>
          <p:cNvPr id="2" name="Holder 2"/>
          <p:cNvSpPr>
            <a:spLocks noGrp="1"/>
          </p:cNvSpPr>
          <p:nvPr>
            <p:ph type="title"/>
          </p:nvPr>
        </p:nvSpPr>
        <p:spPr>
          <a:xfrm>
            <a:off x="195478" y="73278"/>
            <a:ext cx="8753043" cy="1454023"/>
          </a:xfrm>
          <a:prstGeom prst="rect">
            <a:avLst/>
          </a:prstGeom>
        </p:spPr>
        <p:txBody>
          <a:bodyPr wrap="square" lIns="0" tIns="0" rIns="0" bIns="0">
            <a:spAutoFit/>
          </a:bodyPr>
          <a:lstStyle>
            <a:lvl1pPr>
              <a:defRPr sz="3200" b="0" i="0">
                <a:solidFill>
                  <a:srgbClr val="55B1DB"/>
                </a:solidFill>
                <a:latin typeface="Segoe UI Black"/>
                <a:cs typeface="Segoe UI Black"/>
              </a:defRPr>
            </a:lvl1pPr>
          </a:lstStyle>
          <a:p>
            <a:endParaRPr/>
          </a:p>
        </p:txBody>
      </p:sp>
      <p:sp>
        <p:nvSpPr>
          <p:cNvPr id="3" name="Holder 3"/>
          <p:cNvSpPr>
            <a:spLocks noGrp="1"/>
          </p:cNvSpPr>
          <p:nvPr>
            <p:ph type="body" idx="1"/>
          </p:nvPr>
        </p:nvSpPr>
        <p:spPr>
          <a:xfrm>
            <a:off x="3546094" y="1820925"/>
            <a:ext cx="4730115" cy="2200275"/>
          </a:xfrm>
          <a:prstGeom prst="rect">
            <a:avLst/>
          </a:prstGeom>
        </p:spPr>
        <p:txBody>
          <a:bodyPr wrap="square" lIns="0" tIns="0" rIns="0" bIns="0">
            <a:spAutoFit/>
          </a:bodyPr>
          <a:lstStyle>
            <a:lvl1pPr>
              <a:defRPr sz="16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4/3/2026</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44.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44.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7.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1.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jp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8.jpg"/><Relationship Id="rId2" Type="http://schemas.openxmlformats.org/officeDocument/2006/relationships/image" Target="../media/image1.png"/><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7.png"/><Relationship Id="rId5" Type="http://schemas.openxmlformats.org/officeDocument/2006/relationships/image" Target="../media/image4.png"/><Relationship Id="rId15" Type="http://schemas.openxmlformats.org/officeDocument/2006/relationships/image" Target="../media/image9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3.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7.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94.jp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7.png"/><Relationship Id="rId5" Type="http://schemas.openxmlformats.org/officeDocument/2006/relationships/image" Target="../media/image4.png"/><Relationship Id="rId15" Type="http://schemas.openxmlformats.org/officeDocument/2006/relationships/image" Target="../media/image9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2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5.png"/><Relationship Id="rId7" Type="http://schemas.openxmlformats.org/officeDocument/2006/relationships/image" Target="../media/image101.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07.pn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s>
</file>

<file path=ppt/slides/_rels/slide2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image" Target="../media/image134.png"/><Relationship Id="rId16"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7.png"/><Relationship Id="rId1" Type="http://schemas.openxmlformats.org/officeDocument/2006/relationships/slideLayout" Target="../slideLayouts/slideLayout1.xml"/><Relationship Id="rId5" Type="http://schemas.openxmlformats.org/officeDocument/2006/relationships/image" Target="../media/image152.jpg"/><Relationship Id="rId4" Type="http://schemas.openxmlformats.org/officeDocument/2006/relationships/image" Target="../media/image151.jpg"/></Relationships>
</file>

<file path=ppt/slides/_rels/slide32.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29"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53.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55.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29"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56.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58.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7.png"/><Relationship Id="rId5" Type="http://schemas.openxmlformats.org/officeDocument/2006/relationships/image" Target="../media/image4.png"/><Relationship Id="rId15" Type="http://schemas.openxmlformats.org/officeDocument/2006/relationships/image" Target="../media/image9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64.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69.jpg"/><Relationship Id="rId4" Type="http://schemas.openxmlformats.org/officeDocument/2006/relationships/image" Target="../media/image168.png"/></Relationships>
</file>

<file path=ppt/slides/_rels/slide3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69.jpg"/><Relationship Id="rId4" Type="http://schemas.openxmlformats.org/officeDocument/2006/relationships/image" Target="../media/image16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44.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28.png"/><Relationship Id="rId14"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70.jpg"/><Relationship Id="rId4" Type="http://schemas.openxmlformats.org/officeDocument/2006/relationships/image" Target="../media/image168.png"/></Relationships>
</file>

<file path=ppt/slides/_rels/slide4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71.jpg"/><Relationship Id="rId4" Type="http://schemas.openxmlformats.org/officeDocument/2006/relationships/image" Target="../media/image168.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png"/><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4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5.xml"/><Relationship Id="rId4" Type="http://schemas.openxmlformats.org/officeDocument/2006/relationships/image" Target="../media/image177.png"/></Relationships>
</file>

<file path=ppt/slides/_rels/slide45.xml.rels><?xml version="1.0" encoding="UTF-8" standalone="yes"?>
<Relationships xmlns="http://schemas.openxmlformats.org/package/2006/relationships"><Relationship Id="rId13" Type="http://schemas.openxmlformats.org/officeDocument/2006/relationships/image" Target="../media/image179.png"/><Relationship Id="rId18" Type="http://schemas.openxmlformats.org/officeDocument/2006/relationships/image" Target="../media/image184.png"/><Relationship Id="rId26" Type="http://schemas.openxmlformats.org/officeDocument/2006/relationships/image" Target="../media/image192.png"/><Relationship Id="rId39" Type="http://schemas.openxmlformats.org/officeDocument/2006/relationships/image" Target="../media/image205.png"/><Relationship Id="rId21" Type="http://schemas.openxmlformats.org/officeDocument/2006/relationships/image" Target="../media/image187.png"/><Relationship Id="rId34" Type="http://schemas.openxmlformats.org/officeDocument/2006/relationships/image" Target="../media/image200.png"/><Relationship Id="rId42" Type="http://schemas.openxmlformats.org/officeDocument/2006/relationships/image" Target="../media/image208.png"/><Relationship Id="rId47" Type="http://schemas.openxmlformats.org/officeDocument/2006/relationships/image" Target="../media/image213.png"/><Relationship Id="rId50" Type="http://schemas.openxmlformats.org/officeDocument/2006/relationships/image" Target="../media/image216.png"/><Relationship Id="rId55" Type="http://schemas.openxmlformats.org/officeDocument/2006/relationships/image" Target="../media/image221.png"/><Relationship Id="rId7" Type="http://schemas.openxmlformats.org/officeDocument/2006/relationships/image" Target="../media/image175.png"/><Relationship Id="rId12" Type="http://schemas.openxmlformats.org/officeDocument/2006/relationships/image" Target="../media/image177.png"/><Relationship Id="rId17" Type="http://schemas.openxmlformats.org/officeDocument/2006/relationships/image" Target="../media/image183.png"/><Relationship Id="rId25" Type="http://schemas.openxmlformats.org/officeDocument/2006/relationships/image" Target="../media/image191.png"/><Relationship Id="rId33" Type="http://schemas.openxmlformats.org/officeDocument/2006/relationships/image" Target="../media/image199.png"/><Relationship Id="rId38" Type="http://schemas.openxmlformats.org/officeDocument/2006/relationships/image" Target="../media/image204.png"/><Relationship Id="rId46" Type="http://schemas.openxmlformats.org/officeDocument/2006/relationships/image" Target="../media/image212.png"/><Relationship Id="rId2" Type="http://schemas.openxmlformats.org/officeDocument/2006/relationships/image" Target="../media/image178.png"/><Relationship Id="rId16" Type="http://schemas.openxmlformats.org/officeDocument/2006/relationships/image" Target="../media/image182.png"/><Relationship Id="rId20" Type="http://schemas.openxmlformats.org/officeDocument/2006/relationships/image" Target="../media/image186.png"/><Relationship Id="rId29" Type="http://schemas.openxmlformats.org/officeDocument/2006/relationships/image" Target="../media/image195.png"/><Relationship Id="rId41" Type="http://schemas.openxmlformats.org/officeDocument/2006/relationships/image" Target="../media/image207.png"/><Relationship Id="rId54"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slide" Target="slide3.xml"/><Relationship Id="rId24" Type="http://schemas.openxmlformats.org/officeDocument/2006/relationships/image" Target="../media/image190.png"/><Relationship Id="rId32" Type="http://schemas.openxmlformats.org/officeDocument/2006/relationships/image" Target="../media/image198.png"/><Relationship Id="rId37" Type="http://schemas.openxmlformats.org/officeDocument/2006/relationships/image" Target="../media/image203.png"/><Relationship Id="rId40" Type="http://schemas.openxmlformats.org/officeDocument/2006/relationships/image" Target="../media/image206.png"/><Relationship Id="rId45" Type="http://schemas.openxmlformats.org/officeDocument/2006/relationships/image" Target="../media/image211.png"/><Relationship Id="rId53" Type="http://schemas.openxmlformats.org/officeDocument/2006/relationships/image" Target="../media/image219.png"/><Relationship Id="rId5" Type="http://schemas.openxmlformats.org/officeDocument/2006/relationships/image" Target="../media/image74.png"/><Relationship Id="rId15" Type="http://schemas.openxmlformats.org/officeDocument/2006/relationships/image" Target="../media/image181.png"/><Relationship Id="rId23" Type="http://schemas.openxmlformats.org/officeDocument/2006/relationships/image" Target="../media/image189.png"/><Relationship Id="rId28" Type="http://schemas.openxmlformats.org/officeDocument/2006/relationships/image" Target="../media/image194.png"/><Relationship Id="rId36" Type="http://schemas.openxmlformats.org/officeDocument/2006/relationships/image" Target="../media/image202.png"/><Relationship Id="rId49" Type="http://schemas.openxmlformats.org/officeDocument/2006/relationships/image" Target="../media/image215.png"/><Relationship Id="rId57" Type="http://schemas.openxmlformats.org/officeDocument/2006/relationships/image" Target="../media/image223.png"/><Relationship Id="rId10" Type="http://schemas.openxmlformats.org/officeDocument/2006/relationships/slide" Target="slide4.xml"/><Relationship Id="rId19" Type="http://schemas.openxmlformats.org/officeDocument/2006/relationships/image" Target="../media/image185.png"/><Relationship Id="rId31" Type="http://schemas.openxmlformats.org/officeDocument/2006/relationships/image" Target="../media/image197.png"/><Relationship Id="rId44" Type="http://schemas.openxmlformats.org/officeDocument/2006/relationships/image" Target="../media/image210.png"/><Relationship Id="rId52" Type="http://schemas.openxmlformats.org/officeDocument/2006/relationships/image" Target="../media/image218.png"/><Relationship Id="rId4" Type="http://schemas.openxmlformats.org/officeDocument/2006/relationships/image" Target="../media/image73.png"/><Relationship Id="rId9" Type="http://schemas.openxmlformats.org/officeDocument/2006/relationships/slide" Target="slide6.xml"/><Relationship Id="rId14" Type="http://schemas.openxmlformats.org/officeDocument/2006/relationships/image" Target="../media/image180.png"/><Relationship Id="rId22" Type="http://schemas.openxmlformats.org/officeDocument/2006/relationships/image" Target="../media/image188.png"/><Relationship Id="rId27" Type="http://schemas.openxmlformats.org/officeDocument/2006/relationships/image" Target="../media/image193.png"/><Relationship Id="rId30" Type="http://schemas.openxmlformats.org/officeDocument/2006/relationships/image" Target="../media/image196.png"/><Relationship Id="rId35" Type="http://schemas.openxmlformats.org/officeDocument/2006/relationships/image" Target="../media/image201.png"/><Relationship Id="rId43" Type="http://schemas.openxmlformats.org/officeDocument/2006/relationships/image" Target="../media/image209.png"/><Relationship Id="rId48" Type="http://schemas.openxmlformats.org/officeDocument/2006/relationships/image" Target="../media/image214.png"/><Relationship Id="rId56" Type="http://schemas.openxmlformats.org/officeDocument/2006/relationships/image" Target="../media/image222.png"/><Relationship Id="rId8" Type="http://schemas.openxmlformats.org/officeDocument/2006/relationships/slide" Target="slide5.xml"/><Relationship Id="rId51" Type="http://schemas.openxmlformats.org/officeDocument/2006/relationships/image" Target="../media/image217.png"/><Relationship Id="rId3" Type="http://schemas.openxmlformats.org/officeDocument/2006/relationships/image" Target="../media/image72.png"/></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226.png"/><Relationship Id="rId26" Type="http://schemas.openxmlformats.org/officeDocument/2006/relationships/slide" Target="slide7.xml"/><Relationship Id="rId3" Type="http://schemas.openxmlformats.org/officeDocument/2006/relationships/image" Target="../media/image63.png"/><Relationship Id="rId21" Type="http://schemas.openxmlformats.org/officeDocument/2006/relationships/image" Target="../media/image228.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175.png"/><Relationship Id="rId25" Type="http://schemas.openxmlformats.org/officeDocument/2006/relationships/slide" Target="slide6.xml"/><Relationship Id="rId2" Type="http://schemas.openxmlformats.org/officeDocument/2006/relationships/image" Target="../media/image224.png"/><Relationship Id="rId16" Type="http://schemas.openxmlformats.org/officeDocument/2006/relationships/image" Target="../media/image225.pn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slide" Target="slide5.xml"/><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230.png"/><Relationship Id="rId10" Type="http://schemas.openxmlformats.org/officeDocument/2006/relationships/image" Target="../media/image70.png"/><Relationship Id="rId19" Type="http://schemas.openxmlformats.org/officeDocument/2006/relationships/image" Target="../media/image227.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229.png"/><Relationship Id="rId27" Type="http://schemas.openxmlformats.org/officeDocument/2006/relationships/image" Target="../media/image177.png"/></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slide" Target="slide4.xml"/><Relationship Id="rId3" Type="http://schemas.openxmlformats.org/officeDocument/2006/relationships/image" Target="../media/image63.png"/><Relationship Id="rId21" Type="http://schemas.openxmlformats.org/officeDocument/2006/relationships/slide" Target="slide5.xml"/><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227.png"/><Relationship Id="rId2" Type="http://schemas.openxmlformats.org/officeDocument/2006/relationships/image" Target="../media/image224.png"/><Relationship Id="rId16" Type="http://schemas.openxmlformats.org/officeDocument/2006/relationships/image" Target="../media/image175.png"/><Relationship Id="rId20"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177.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slide" Target="slide7.xml"/><Relationship Id="rId10" Type="http://schemas.openxmlformats.org/officeDocument/2006/relationships/image" Target="../media/image70.png"/><Relationship Id="rId19" Type="http://schemas.openxmlformats.org/officeDocument/2006/relationships/image" Target="../media/image231.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slide" Target="slide6.xml"/></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slide" Target="slide4.xml"/><Relationship Id="rId3" Type="http://schemas.openxmlformats.org/officeDocument/2006/relationships/image" Target="../media/image63.png"/><Relationship Id="rId21" Type="http://schemas.openxmlformats.org/officeDocument/2006/relationships/slide" Target="slide6.xml"/><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227.png"/><Relationship Id="rId2" Type="http://schemas.openxmlformats.org/officeDocument/2006/relationships/image" Target="../media/image224.png"/><Relationship Id="rId16" Type="http://schemas.openxmlformats.org/officeDocument/2006/relationships/image" Target="../media/image175.png"/><Relationship Id="rId20"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177.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slide" Target="slide7.xml"/><Relationship Id="rId10" Type="http://schemas.openxmlformats.org/officeDocument/2006/relationships/image" Target="../media/image70.png"/><Relationship Id="rId19" Type="http://schemas.openxmlformats.org/officeDocument/2006/relationships/image" Target="../media/image231.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slide" Target="slide5.xml"/></Relationships>
</file>

<file path=ppt/slides/_rels/slide4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227.png"/><Relationship Id="rId3" Type="http://schemas.openxmlformats.org/officeDocument/2006/relationships/image" Target="../media/image63.png"/><Relationship Id="rId21" Type="http://schemas.openxmlformats.org/officeDocument/2006/relationships/image" Target="../media/image230.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232.png"/><Relationship Id="rId25" Type="http://schemas.openxmlformats.org/officeDocument/2006/relationships/image" Target="../media/image177.png"/><Relationship Id="rId2" Type="http://schemas.openxmlformats.org/officeDocument/2006/relationships/image" Target="../media/image224.png"/><Relationship Id="rId16" Type="http://schemas.openxmlformats.org/officeDocument/2006/relationships/image" Target="../media/image175.png"/><Relationship Id="rId20" Type="http://schemas.openxmlformats.org/officeDocument/2006/relationships/image" Target="../media/image231.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slide" Target="slide7.xml"/><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slide" Target="slide6.xml"/><Relationship Id="rId10" Type="http://schemas.openxmlformats.org/officeDocument/2006/relationships/image" Target="../media/image70.png"/><Relationship Id="rId19" Type="http://schemas.openxmlformats.org/officeDocument/2006/relationships/slide" Target="slide4.xml"/><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4.png"/></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image" Target="../media/image2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2.png"/><Relationship Id="rId18" Type="http://schemas.openxmlformats.org/officeDocument/2006/relationships/image" Target="../media/image247.png"/><Relationship Id="rId3" Type="http://schemas.openxmlformats.org/officeDocument/2006/relationships/hyperlink" Target="http://bit.ly/2TyoMsr" TargetMode="External"/><Relationship Id="rId7" Type="http://schemas.openxmlformats.org/officeDocument/2006/relationships/image" Target="../media/image236.png"/><Relationship Id="rId12" Type="http://schemas.openxmlformats.org/officeDocument/2006/relationships/image" Target="../media/image241.png"/><Relationship Id="rId17" Type="http://schemas.openxmlformats.org/officeDocument/2006/relationships/image" Target="../media/image246.png"/><Relationship Id="rId2" Type="http://schemas.openxmlformats.org/officeDocument/2006/relationships/hyperlink" Target="http://bit.ly/2Tynxth" TargetMode="External"/><Relationship Id="rId16" Type="http://schemas.openxmlformats.org/officeDocument/2006/relationships/image" Target="../media/image245.png"/><Relationship Id="rId20" Type="http://schemas.openxmlformats.org/officeDocument/2006/relationships/image" Target="../media/image249.png"/><Relationship Id="rId1" Type="http://schemas.openxmlformats.org/officeDocument/2006/relationships/slideLayout" Target="../slideLayouts/slideLayout4.xml"/><Relationship Id="rId6" Type="http://schemas.openxmlformats.org/officeDocument/2006/relationships/image" Target="../media/image235.png"/><Relationship Id="rId11" Type="http://schemas.openxmlformats.org/officeDocument/2006/relationships/image" Target="../media/image240.png"/><Relationship Id="rId5" Type="http://schemas.openxmlformats.org/officeDocument/2006/relationships/image" Target="../media/image234.png"/><Relationship Id="rId15" Type="http://schemas.openxmlformats.org/officeDocument/2006/relationships/image" Target="../media/image244.png"/><Relationship Id="rId10" Type="http://schemas.openxmlformats.org/officeDocument/2006/relationships/image" Target="../media/image239.png"/><Relationship Id="rId19" Type="http://schemas.openxmlformats.org/officeDocument/2006/relationships/image" Target="../media/image248.png"/><Relationship Id="rId4" Type="http://schemas.openxmlformats.org/officeDocument/2006/relationships/hyperlink" Target="http://bit.ly/2TtBDfr" TargetMode="External"/><Relationship Id="rId9" Type="http://schemas.openxmlformats.org/officeDocument/2006/relationships/image" Target="../media/image238.png"/><Relationship Id="rId14" Type="http://schemas.openxmlformats.org/officeDocument/2006/relationships/image" Target="../media/image24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44.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44.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jp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0" y="0"/>
              <a:ext cx="1826260" cy="5143500"/>
            </a:xfrm>
            <a:custGeom>
              <a:avLst/>
              <a:gdLst/>
              <a:ahLst/>
              <a:cxnLst/>
              <a:rect l="l" t="t" r="r" b="b"/>
              <a:pathLst>
                <a:path w="1826260" h="5143500">
                  <a:moveTo>
                    <a:pt x="1825752" y="0"/>
                  </a:moveTo>
                  <a:lnTo>
                    <a:pt x="0" y="0"/>
                  </a:lnTo>
                  <a:lnTo>
                    <a:pt x="0" y="5143500"/>
                  </a:lnTo>
                  <a:lnTo>
                    <a:pt x="1825752" y="5143500"/>
                  </a:lnTo>
                  <a:lnTo>
                    <a:pt x="1825752" y="0"/>
                  </a:lnTo>
                  <a:close/>
                </a:path>
              </a:pathLst>
            </a:custGeom>
            <a:solidFill>
              <a:srgbClr val="FF0000"/>
            </a:solidFill>
          </p:spPr>
          <p:txBody>
            <a:bodyPr wrap="square" lIns="0" tIns="0" rIns="0" bIns="0" rtlCol="0"/>
            <a:lstStyle/>
            <a:p>
              <a:endParaRPr/>
            </a:p>
          </p:txBody>
        </p:sp>
        <p:sp>
          <p:nvSpPr>
            <p:cNvPr id="4" name="object 4"/>
            <p:cNvSpPr/>
            <p:nvPr/>
          </p:nvSpPr>
          <p:spPr>
            <a:xfrm>
              <a:off x="1825751" y="0"/>
              <a:ext cx="1826260" cy="5143500"/>
            </a:xfrm>
            <a:custGeom>
              <a:avLst/>
              <a:gdLst/>
              <a:ahLst/>
              <a:cxnLst/>
              <a:rect l="l" t="t" r="r" b="b"/>
              <a:pathLst>
                <a:path w="1826260" h="5143500">
                  <a:moveTo>
                    <a:pt x="1825752" y="0"/>
                  </a:moveTo>
                  <a:lnTo>
                    <a:pt x="0" y="0"/>
                  </a:lnTo>
                  <a:lnTo>
                    <a:pt x="0" y="5143500"/>
                  </a:lnTo>
                  <a:lnTo>
                    <a:pt x="1825752" y="5143500"/>
                  </a:lnTo>
                  <a:lnTo>
                    <a:pt x="1825752" y="0"/>
                  </a:lnTo>
                  <a:close/>
                </a:path>
              </a:pathLst>
            </a:custGeom>
            <a:solidFill>
              <a:srgbClr val="FFFF00"/>
            </a:solidFill>
          </p:spPr>
          <p:txBody>
            <a:bodyPr wrap="square" lIns="0" tIns="0" rIns="0" bIns="0" rtlCol="0"/>
            <a:lstStyle/>
            <a:p>
              <a:endParaRPr/>
            </a:p>
          </p:txBody>
        </p:sp>
        <p:sp>
          <p:nvSpPr>
            <p:cNvPr id="5" name="object 5"/>
            <p:cNvSpPr/>
            <p:nvPr/>
          </p:nvSpPr>
          <p:spPr>
            <a:xfrm>
              <a:off x="3651503" y="0"/>
              <a:ext cx="1827530" cy="5143500"/>
            </a:xfrm>
            <a:custGeom>
              <a:avLst/>
              <a:gdLst/>
              <a:ahLst/>
              <a:cxnLst/>
              <a:rect l="l" t="t" r="r" b="b"/>
              <a:pathLst>
                <a:path w="1827530" h="5143500">
                  <a:moveTo>
                    <a:pt x="1827276" y="0"/>
                  </a:moveTo>
                  <a:lnTo>
                    <a:pt x="0" y="0"/>
                  </a:lnTo>
                  <a:lnTo>
                    <a:pt x="0" y="5143500"/>
                  </a:lnTo>
                  <a:lnTo>
                    <a:pt x="1827276" y="5143500"/>
                  </a:lnTo>
                  <a:lnTo>
                    <a:pt x="1827276" y="0"/>
                  </a:lnTo>
                  <a:close/>
                </a:path>
              </a:pathLst>
            </a:custGeom>
            <a:solidFill>
              <a:srgbClr val="ADB0E9"/>
            </a:solidFill>
          </p:spPr>
          <p:txBody>
            <a:bodyPr wrap="square" lIns="0" tIns="0" rIns="0" bIns="0" rtlCol="0"/>
            <a:lstStyle/>
            <a:p>
              <a:endParaRPr/>
            </a:p>
          </p:txBody>
        </p:sp>
        <p:sp>
          <p:nvSpPr>
            <p:cNvPr id="6" name="object 6"/>
            <p:cNvSpPr/>
            <p:nvPr/>
          </p:nvSpPr>
          <p:spPr>
            <a:xfrm>
              <a:off x="5478779" y="0"/>
              <a:ext cx="1826260" cy="5143500"/>
            </a:xfrm>
            <a:custGeom>
              <a:avLst/>
              <a:gdLst/>
              <a:ahLst/>
              <a:cxnLst/>
              <a:rect l="l" t="t" r="r" b="b"/>
              <a:pathLst>
                <a:path w="1826260" h="5143500">
                  <a:moveTo>
                    <a:pt x="1825752" y="0"/>
                  </a:moveTo>
                  <a:lnTo>
                    <a:pt x="0" y="0"/>
                  </a:lnTo>
                  <a:lnTo>
                    <a:pt x="0" y="5143500"/>
                  </a:lnTo>
                  <a:lnTo>
                    <a:pt x="1825752" y="5143500"/>
                  </a:lnTo>
                  <a:lnTo>
                    <a:pt x="1825752" y="0"/>
                  </a:lnTo>
                  <a:close/>
                </a:path>
              </a:pathLst>
            </a:custGeom>
            <a:solidFill>
              <a:srgbClr val="6980D5"/>
            </a:solidFill>
          </p:spPr>
          <p:txBody>
            <a:bodyPr wrap="square" lIns="0" tIns="0" rIns="0" bIns="0" rtlCol="0"/>
            <a:lstStyle/>
            <a:p>
              <a:endParaRPr/>
            </a:p>
          </p:txBody>
        </p:sp>
        <p:sp>
          <p:nvSpPr>
            <p:cNvPr id="7" name="object 7"/>
            <p:cNvSpPr/>
            <p:nvPr/>
          </p:nvSpPr>
          <p:spPr>
            <a:xfrm>
              <a:off x="7304531" y="0"/>
              <a:ext cx="1839595" cy="5143500"/>
            </a:xfrm>
            <a:custGeom>
              <a:avLst/>
              <a:gdLst/>
              <a:ahLst/>
              <a:cxnLst/>
              <a:rect l="l" t="t" r="r" b="b"/>
              <a:pathLst>
                <a:path w="1839595" h="5143500">
                  <a:moveTo>
                    <a:pt x="1839468" y="0"/>
                  </a:moveTo>
                  <a:lnTo>
                    <a:pt x="0" y="0"/>
                  </a:lnTo>
                  <a:lnTo>
                    <a:pt x="0" y="5143500"/>
                  </a:lnTo>
                  <a:lnTo>
                    <a:pt x="1839468" y="5143500"/>
                  </a:lnTo>
                  <a:lnTo>
                    <a:pt x="1839468" y="0"/>
                  </a:lnTo>
                  <a:close/>
                </a:path>
              </a:pathLst>
            </a:custGeom>
            <a:solidFill>
              <a:srgbClr val="00AFEF"/>
            </a:solidFill>
          </p:spPr>
          <p:txBody>
            <a:bodyPr wrap="square" lIns="0" tIns="0" rIns="0" bIns="0" rtlCol="0"/>
            <a:lstStyle/>
            <a:p>
              <a:endParaRPr/>
            </a:p>
          </p:txBody>
        </p:sp>
        <p:sp>
          <p:nvSpPr>
            <p:cNvPr id="8" name="object 8"/>
            <p:cNvSpPr/>
            <p:nvPr/>
          </p:nvSpPr>
          <p:spPr>
            <a:xfrm>
              <a:off x="0" y="0"/>
              <a:ext cx="9144000" cy="5143500"/>
            </a:xfrm>
            <a:custGeom>
              <a:avLst/>
              <a:gdLst/>
              <a:ahLst/>
              <a:cxnLst/>
              <a:rect l="l" t="t" r="r" b="b"/>
              <a:pathLst>
                <a:path w="9144000" h="5143500">
                  <a:moveTo>
                    <a:pt x="9144000" y="6184"/>
                  </a:moveTo>
                  <a:lnTo>
                    <a:pt x="9143987" y="0"/>
                  </a:lnTo>
                  <a:lnTo>
                    <a:pt x="0" y="0"/>
                  </a:lnTo>
                  <a:lnTo>
                    <a:pt x="0" y="5143500"/>
                  </a:lnTo>
                  <a:lnTo>
                    <a:pt x="24345" y="5143500"/>
                  </a:lnTo>
                  <a:lnTo>
                    <a:pt x="240258" y="5143500"/>
                  </a:lnTo>
                  <a:lnTo>
                    <a:pt x="9144000" y="5143500"/>
                  </a:lnTo>
                  <a:lnTo>
                    <a:pt x="9144000" y="6184"/>
                  </a:lnTo>
                  <a:close/>
                </a:path>
              </a:pathLst>
            </a:custGeom>
            <a:solidFill>
              <a:srgbClr val="FAF8E0"/>
            </a:solidFill>
          </p:spPr>
          <p:txBody>
            <a:bodyPr wrap="square" lIns="0" tIns="0" rIns="0" bIns="0" rtlCol="0"/>
            <a:lstStyle/>
            <a:p>
              <a:endParaRPr/>
            </a:p>
          </p:txBody>
        </p:sp>
        <p:pic>
          <p:nvPicPr>
            <p:cNvPr id="9" name="object 9"/>
            <p:cNvPicPr/>
            <p:nvPr/>
          </p:nvPicPr>
          <p:blipFill>
            <a:blip r:embed="rId2" cstate="print"/>
            <a:stretch>
              <a:fillRect/>
            </a:stretch>
          </p:blipFill>
          <p:spPr>
            <a:xfrm>
              <a:off x="3185160" y="854963"/>
              <a:ext cx="3502151" cy="3808476"/>
            </a:xfrm>
            <a:prstGeom prst="rect">
              <a:avLst/>
            </a:prstGeom>
          </p:spPr>
        </p:pic>
        <p:sp>
          <p:nvSpPr>
            <p:cNvPr id="10" name="object 10"/>
            <p:cNvSpPr/>
            <p:nvPr/>
          </p:nvSpPr>
          <p:spPr>
            <a:xfrm>
              <a:off x="0" y="0"/>
              <a:ext cx="9144000" cy="5143500"/>
            </a:xfrm>
            <a:custGeom>
              <a:avLst/>
              <a:gdLst/>
              <a:ahLst/>
              <a:cxnLst/>
              <a:rect l="l" t="t" r="r" b="b"/>
              <a:pathLst>
                <a:path w="9144000" h="5143500">
                  <a:moveTo>
                    <a:pt x="9144000" y="0"/>
                  </a:moveTo>
                  <a:lnTo>
                    <a:pt x="665988" y="0"/>
                  </a:lnTo>
                  <a:lnTo>
                    <a:pt x="0" y="665987"/>
                  </a:lnTo>
                  <a:lnTo>
                    <a:pt x="0" y="4936235"/>
                  </a:lnTo>
                  <a:lnTo>
                    <a:pt x="207264" y="5143500"/>
                  </a:lnTo>
                  <a:lnTo>
                    <a:pt x="9144000" y="5143500"/>
                  </a:lnTo>
                  <a:lnTo>
                    <a:pt x="9144000" y="0"/>
                  </a:lnTo>
                  <a:close/>
                </a:path>
              </a:pathLst>
            </a:custGeom>
            <a:solidFill>
              <a:srgbClr val="F86371"/>
            </a:solidFill>
          </p:spPr>
          <p:txBody>
            <a:bodyPr wrap="square" lIns="0" tIns="0" rIns="0" bIns="0" rtlCol="0"/>
            <a:lstStyle/>
            <a:p>
              <a:endParaRPr/>
            </a:p>
          </p:txBody>
        </p:sp>
        <p:sp>
          <p:nvSpPr>
            <p:cNvPr id="11" name="object 11"/>
            <p:cNvSpPr/>
            <p:nvPr/>
          </p:nvSpPr>
          <p:spPr>
            <a:xfrm>
              <a:off x="0" y="0"/>
              <a:ext cx="9144000" cy="5143500"/>
            </a:xfrm>
            <a:custGeom>
              <a:avLst/>
              <a:gdLst/>
              <a:ahLst/>
              <a:cxnLst/>
              <a:rect l="l" t="t" r="r" b="b"/>
              <a:pathLst>
                <a:path w="9144000" h="5143500">
                  <a:moveTo>
                    <a:pt x="9144000" y="0"/>
                  </a:moveTo>
                  <a:lnTo>
                    <a:pt x="650748" y="0"/>
                  </a:lnTo>
                  <a:lnTo>
                    <a:pt x="0" y="650748"/>
                  </a:lnTo>
                  <a:lnTo>
                    <a:pt x="0" y="4920995"/>
                  </a:lnTo>
                  <a:lnTo>
                    <a:pt x="222504" y="5143500"/>
                  </a:lnTo>
                  <a:lnTo>
                    <a:pt x="9144000" y="5143500"/>
                  </a:lnTo>
                  <a:lnTo>
                    <a:pt x="9144000" y="0"/>
                  </a:lnTo>
                  <a:close/>
                </a:path>
              </a:pathLst>
            </a:custGeom>
            <a:solidFill>
              <a:srgbClr val="50AABB"/>
            </a:solidFill>
          </p:spPr>
          <p:txBody>
            <a:bodyPr wrap="square" lIns="0" tIns="0" rIns="0" bIns="0" rtlCol="0"/>
            <a:lstStyle/>
            <a:p>
              <a:endParaRPr/>
            </a:p>
          </p:txBody>
        </p:sp>
        <p:sp>
          <p:nvSpPr>
            <p:cNvPr id="12" name="object 12"/>
            <p:cNvSpPr/>
            <p:nvPr/>
          </p:nvSpPr>
          <p:spPr>
            <a:xfrm>
              <a:off x="0" y="0"/>
              <a:ext cx="9144000" cy="5143500"/>
            </a:xfrm>
            <a:custGeom>
              <a:avLst/>
              <a:gdLst/>
              <a:ahLst/>
              <a:cxnLst/>
              <a:rect l="l" t="t" r="r" b="b"/>
              <a:pathLst>
                <a:path w="9144000" h="5143500">
                  <a:moveTo>
                    <a:pt x="9144000" y="0"/>
                  </a:moveTo>
                  <a:lnTo>
                    <a:pt x="633690" y="0"/>
                  </a:lnTo>
                  <a:lnTo>
                    <a:pt x="0" y="633756"/>
                  </a:lnTo>
                  <a:lnTo>
                    <a:pt x="0" y="4944083"/>
                  </a:lnTo>
                  <a:lnTo>
                    <a:pt x="199395" y="5143500"/>
                  </a:lnTo>
                  <a:lnTo>
                    <a:pt x="9144000" y="5143500"/>
                  </a:lnTo>
                  <a:lnTo>
                    <a:pt x="9144000" y="0"/>
                  </a:lnTo>
                  <a:close/>
                </a:path>
              </a:pathLst>
            </a:custGeom>
            <a:solidFill>
              <a:srgbClr val="F8A8A8"/>
            </a:solidFill>
          </p:spPr>
          <p:txBody>
            <a:bodyPr wrap="square" lIns="0" tIns="0" rIns="0" bIns="0" rtlCol="0"/>
            <a:lstStyle/>
            <a:p>
              <a:endParaRPr/>
            </a:p>
          </p:txBody>
        </p:sp>
        <p:sp>
          <p:nvSpPr>
            <p:cNvPr id="13" name="object 13"/>
            <p:cNvSpPr/>
            <p:nvPr/>
          </p:nvSpPr>
          <p:spPr>
            <a:xfrm>
              <a:off x="0" y="0"/>
              <a:ext cx="9144000" cy="5143500"/>
            </a:xfrm>
            <a:custGeom>
              <a:avLst/>
              <a:gdLst/>
              <a:ahLst/>
              <a:cxnLst/>
              <a:rect l="l" t="t" r="r" b="b"/>
              <a:pathLst>
                <a:path w="9144000" h="5143500">
                  <a:moveTo>
                    <a:pt x="9144000" y="0"/>
                  </a:moveTo>
                  <a:lnTo>
                    <a:pt x="729996" y="0"/>
                  </a:lnTo>
                  <a:lnTo>
                    <a:pt x="0" y="729996"/>
                  </a:lnTo>
                  <a:lnTo>
                    <a:pt x="0" y="4927092"/>
                  </a:lnTo>
                  <a:lnTo>
                    <a:pt x="216408" y="5143500"/>
                  </a:lnTo>
                  <a:lnTo>
                    <a:pt x="9144000" y="5143500"/>
                  </a:lnTo>
                  <a:lnTo>
                    <a:pt x="9144000" y="0"/>
                  </a:lnTo>
                  <a:close/>
                </a:path>
              </a:pathLst>
            </a:custGeom>
            <a:solidFill>
              <a:srgbClr val="FFEAEA"/>
            </a:solidFill>
          </p:spPr>
          <p:txBody>
            <a:bodyPr wrap="square" lIns="0" tIns="0" rIns="0" bIns="0" rtlCol="0"/>
            <a:lstStyle/>
            <a:p>
              <a:endParaRPr/>
            </a:p>
          </p:txBody>
        </p:sp>
        <p:sp>
          <p:nvSpPr>
            <p:cNvPr id="14" name="object 14"/>
            <p:cNvSpPr/>
            <p:nvPr/>
          </p:nvSpPr>
          <p:spPr>
            <a:xfrm>
              <a:off x="4396740" y="2412492"/>
              <a:ext cx="350520" cy="352425"/>
            </a:xfrm>
            <a:custGeom>
              <a:avLst/>
              <a:gdLst/>
              <a:ahLst/>
              <a:cxnLst/>
              <a:rect l="l" t="t" r="r" b="b"/>
              <a:pathLst>
                <a:path w="350520" h="352425">
                  <a:moveTo>
                    <a:pt x="0" y="176021"/>
                  </a:moveTo>
                  <a:lnTo>
                    <a:pt x="6261" y="129248"/>
                  </a:lnTo>
                  <a:lnTo>
                    <a:pt x="23932" y="87206"/>
                  </a:lnTo>
                  <a:lnTo>
                    <a:pt x="51339" y="51577"/>
                  </a:lnTo>
                  <a:lnTo>
                    <a:pt x="86811" y="24045"/>
                  </a:lnTo>
                  <a:lnTo>
                    <a:pt x="128675" y="6291"/>
                  </a:lnTo>
                  <a:lnTo>
                    <a:pt x="175260" y="0"/>
                  </a:lnTo>
                  <a:lnTo>
                    <a:pt x="221844" y="6291"/>
                  </a:lnTo>
                  <a:lnTo>
                    <a:pt x="263708" y="24045"/>
                  </a:lnTo>
                  <a:lnTo>
                    <a:pt x="299180" y="51577"/>
                  </a:lnTo>
                  <a:lnTo>
                    <a:pt x="326587" y="87206"/>
                  </a:lnTo>
                  <a:lnTo>
                    <a:pt x="344258" y="129248"/>
                  </a:lnTo>
                  <a:lnTo>
                    <a:pt x="350520" y="176021"/>
                  </a:lnTo>
                  <a:lnTo>
                    <a:pt x="344258" y="222795"/>
                  </a:lnTo>
                  <a:lnTo>
                    <a:pt x="326587" y="264837"/>
                  </a:lnTo>
                  <a:lnTo>
                    <a:pt x="299180" y="300466"/>
                  </a:lnTo>
                  <a:lnTo>
                    <a:pt x="263708" y="327998"/>
                  </a:lnTo>
                  <a:lnTo>
                    <a:pt x="221844" y="345752"/>
                  </a:lnTo>
                  <a:lnTo>
                    <a:pt x="175260" y="352044"/>
                  </a:lnTo>
                  <a:lnTo>
                    <a:pt x="128675" y="345752"/>
                  </a:lnTo>
                  <a:lnTo>
                    <a:pt x="86811" y="327998"/>
                  </a:lnTo>
                  <a:lnTo>
                    <a:pt x="51339" y="300466"/>
                  </a:lnTo>
                  <a:lnTo>
                    <a:pt x="23932" y="264837"/>
                  </a:lnTo>
                  <a:lnTo>
                    <a:pt x="6261" y="222795"/>
                  </a:lnTo>
                  <a:lnTo>
                    <a:pt x="0" y="176021"/>
                  </a:lnTo>
                  <a:close/>
                </a:path>
              </a:pathLst>
            </a:custGeom>
            <a:ln w="12700">
              <a:solidFill>
                <a:srgbClr val="EFD764"/>
              </a:solidFill>
            </a:ln>
          </p:spPr>
          <p:txBody>
            <a:bodyPr wrap="square" lIns="0" tIns="0" rIns="0" bIns="0" rtlCol="0"/>
            <a:lstStyle/>
            <a:p>
              <a:endParaRPr/>
            </a:p>
          </p:txBody>
        </p:sp>
        <p:sp>
          <p:nvSpPr>
            <p:cNvPr id="15" name="object 15"/>
            <p:cNvSpPr/>
            <p:nvPr/>
          </p:nvSpPr>
          <p:spPr>
            <a:xfrm>
              <a:off x="4552188" y="2247899"/>
              <a:ext cx="43180" cy="684530"/>
            </a:xfrm>
            <a:custGeom>
              <a:avLst/>
              <a:gdLst/>
              <a:ahLst/>
              <a:cxnLst/>
              <a:rect l="l" t="t" r="r" b="b"/>
              <a:pathLst>
                <a:path w="43179" h="684530">
                  <a:moveTo>
                    <a:pt x="33528" y="545465"/>
                  </a:moveTo>
                  <a:lnTo>
                    <a:pt x="26035" y="537972"/>
                  </a:lnTo>
                  <a:lnTo>
                    <a:pt x="7493" y="537972"/>
                  </a:lnTo>
                  <a:lnTo>
                    <a:pt x="0" y="545465"/>
                  </a:lnTo>
                  <a:lnTo>
                    <a:pt x="0" y="554736"/>
                  </a:lnTo>
                  <a:lnTo>
                    <a:pt x="0" y="676783"/>
                  </a:lnTo>
                  <a:lnTo>
                    <a:pt x="7493" y="684276"/>
                  </a:lnTo>
                  <a:lnTo>
                    <a:pt x="26035" y="684276"/>
                  </a:lnTo>
                  <a:lnTo>
                    <a:pt x="33528" y="676783"/>
                  </a:lnTo>
                  <a:lnTo>
                    <a:pt x="33528" y="545465"/>
                  </a:lnTo>
                  <a:close/>
                </a:path>
                <a:path w="43179" h="684530">
                  <a:moveTo>
                    <a:pt x="42672" y="7874"/>
                  </a:moveTo>
                  <a:lnTo>
                    <a:pt x="34798" y="0"/>
                  </a:lnTo>
                  <a:lnTo>
                    <a:pt x="15494" y="0"/>
                  </a:lnTo>
                  <a:lnTo>
                    <a:pt x="7620" y="7874"/>
                  </a:lnTo>
                  <a:lnTo>
                    <a:pt x="7620" y="17526"/>
                  </a:lnTo>
                  <a:lnTo>
                    <a:pt x="7620" y="138430"/>
                  </a:lnTo>
                  <a:lnTo>
                    <a:pt x="15494" y="146304"/>
                  </a:lnTo>
                  <a:lnTo>
                    <a:pt x="34798" y="146304"/>
                  </a:lnTo>
                  <a:lnTo>
                    <a:pt x="42672" y="138430"/>
                  </a:lnTo>
                  <a:lnTo>
                    <a:pt x="42672" y="7874"/>
                  </a:lnTo>
                  <a:close/>
                </a:path>
              </a:pathLst>
            </a:custGeom>
            <a:solidFill>
              <a:srgbClr val="EFD764"/>
            </a:solidFill>
          </p:spPr>
          <p:txBody>
            <a:bodyPr wrap="square" lIns="0" tIns="0" rIns="0" bIns="0" rtlCol="0"/>
            <a:lstStyle/>
            <a:p>
              <a:endParaRPr/>
            </a:p>
          </p:txBody>
        </p:sp>
        <p:pic>
          <p:nvPicPr>
            <p:cNvPr id="16" name="object 16"/>
            <p:cNvPicPr/>
            <p:nvPr/>
          </p:nvPicPr>
          <p:blipFill>
            <a:blip r:embed="rId3" cstate="print"/>
            <a:stretch>
              <a:fillRect/>
            </a:stretch>
          </p:blipFill>
          <p:spPr>
            <a:xfrm>
              <a:off x="4733210" y="2702305"/>
              <a:ext cx="122253" cy="102409"/>
            </a:xfrm>
            <a:prstGeom prst="rect">
              <a:avLst/>
            </a:prstGeom>
          </p:spPr>
        </p:pic>
        <p:pic>
          <p:nvPicPr>
            <p:cNvPr id="17" name="object 17"/>
            <p:cNvPicPr/>
            <p:nvPr/>
          </p:nvPicPr>
          <p:blipFill>
            <a:blip r:embed="rId4" cstate="print"/>
            <a:stretch>
              <a:fillRect/>
            </a:stretch>
          </p:blipFill>
          <p:spPr>
            <a:xfrm>
              <a:off x="4300299" y="2370073"/>
              <a:ext cx="122713" cy="101711"/>
            </a:xfrm>
            <a:prstGeom prst="rect">
              <a:avLst/>
            </a:prstGeom>
          </p:spPr>
        </p:pic>
        <p:pic>
          <p:nvPicPr>
            <p:cNvPr id="18" name="object 18"/>
            <p:cNvPicPr/>
            <p:nvPr/>
          </p:nvPicPr>
          <p:blipFill>
            <a:blip r:embed="rId5" cstate="print"/>
            <a:stretch>
              <a:fillRect/>
            </a:stretch>
          </p:blipFill>
          <p:spPr>
            <a:xfrm>
              <a:off x="4719796" y="2347483"/>
              <a:ext cx="112664" cy="113807"/>
            </a:xfrm>
            <a:prstGeom prst="rect">
              <a:avLst/>
            </a:prstGeom>
          </p:spPr>
        </p:pic>
        <p:pic>
          <p:nvPicPr>
            <p:cNvPr id="19" name="object 19"/>
            <p:cNvPicPr/>
            <p:nvPr/>
          </p:nvPicPr>
          <p:blipFill>
            <a:blip r:embed="rId6" cstate="print"/>
            <a:stretch>
              <a:fillRect/>
            </a:stretch>
          </p:blipFill>
          <p:spPr>
            <a:xfrm>
              <a:off x="4303934" y="2707735"/>
              <a:ext cx="112648" cy="113807"/>
            </a:xfrm>
            <a:prstGeom prst="rect">
              <a:avLst/>
            </a:prstGeom>
          </p:spPr>
        </p:pic>
        <p:sp>
          <p:nvSpPr>
            <p:cNvPr id="20" name="object 20"/>
            <p:cNvSpPr/>
            <p:nvPr/>
          </p:nvSpPr>
          <p:spPr>
            <a:xfrm>
              <a:off x="3525011" y="2700527"/>
              <a:ext cx="2093595" cy="0"/>
            </a:xfrm>
            <a:custGeom>
              <a:avLst/>
              <a:gdLst/>
              <a:ahLst/>
              <a:cxnLst/>
              <a:rect l="l" t="t" r="r" b="b"/>
              <a:pathLst>
                <a:path w="2093594">
                  <a:moveTo>
                    <a:pt x="0" y="0"/>
                  </a:moveTo>
                  <a:lnTo>
                    <a:pt x="2093595" y="0"/>
                  </a:lnTo>
                </a:path>
              </a:pathLst>
            </a:custGeom>
            <a:ln w="12700">
              <a:solidFill>
                <a:srgbClr val="A60A0A"/>
              </a:solidFill>
            </a:ln>
          </p:spPr>
          <p:txBody>
            <a:bodyPr wrap="square" lIns="0" tIns="0" rIns="0" bIns="0" rtlCol="0"/>
            <a:lstStyle/>
            <a:p>
              <a:endParaRPr/>
            </a:p>
          </p:txBody>
        </p:sp>
      </p:grpSp>
      <p:sp>
        <p:nvSpPr>
          <p:cNvPr id="21" name="object 21"/>
          <p:cNvSpPr txBox="1">
            <a:spLocks noGrp="1"/>
          </p:cNvSpPr>
          <p:nvPr>
            <p:ph type="title"/>
          </p:nvPr>
        </p:nvSpPr>
        <p:spPr>
          <a:xfrm>
            <a:off x="1550924" y="767029"/>
            <a:ext cx="6109335" cy="711835"/>
          </a:xfrm>
          <a:prstGeom prst="rect">
            <a:avLst/>
          </a:prstGeom>
        </p:spPr>
        <p:txBody>
          <a:bodyPr vert="horz" wrap="square" lIns="0" tIns="12700" rIns="0" bIns="0" rtlCol="0">
            <a:spAutoFit/>
          </a:bodyPr>
          <a:lstStyle/>
          <a:p>
            <a:pPr marL="12700">
              <a:lnSpc>
                <a:spcPct val="100000"/>
              </a:lnSpc>
              <a:spcBef>
                <a:spcPts val="100"/>
              </a:spcBef>
              <a:tabLst>
                <a:tab pos="1731645" algn="l"/>
              </a:tabLst>
            </a:pPr>
            <a:r>
              <a:rPr sz="4500" b="1" spc="-20" dirty="0">
                <a:solidFill>
                  <a:srgbClr val="F86371"/>
                </a:solidFill>
                <a:latin typeface="Tahoma"/>
                <a:cs typeface="Tahoma"/>
              </a:rPr>
              <a:t>KÍNH</a:t>
            </a:r>
            <a:r>
              <a:rPr sz="4500" b="1" dirty="0">
                <a:solidFill>
                  <a:srgbClr val="F86371"/>
                </a:solidFill>
                <a:latin typeface="Tahoma"/>
                <a:cs typeface="Tahoma"/>
              </a:rPr>
              <a:t>	CHÀO</a:t>
            </a:r>
            <a:r>
              <a:rPr sz="4500" b="1" spc="-20" dirty="0">
                <a:solidFill>
                  <a:srgbClr val="F86371"/>
                </a:solidFill>
                <a:latin typeface="Tahoma"/>
                <a:cs typeface="Tahoma"/>
              </a:rPr>
              <a:t> </a:t>
            </a:r>
            <a:r>
              <a:rPr sz="4500" b="1" dirty="0">
                <a:solidFill>
                  <a:srgbClr val="F86371"/>
                </a:solidFill>
                <a:latin typeface="Tahoma"/>
                <a:cs typeface="Tahoma"/>
              </a:rPr>
              <a:t>THẦY</a:t>
            </a:r>
            <a:r>
              <a:rPr sz="4500" b="1" spc="-45" dirty="0">
                <a:solidFill>
                  <a:srgbClr val="F86371"/>
                </a:solidFill>
                <a:latin typeface="Tahoma"/>
                <a:cs typeface="Tahoma"/>
              </a:rPr>
              <a:t> </a:t>
            </a:r>
            <a:r>
              <a:rPr sz="4500" b="1" spc="-25" dirty="0">
                <a:solidFill>
                  <a:srgbClr val="F86371"/>
                </a:solidFill>
                <a:latin typeface="Tahoma"/>
                <a:cs typeface="Tahoma"/>
              </a:rPr>
              <a:t>CÔ</a:t>
            </a:r>
            <a:endParaRPr sz="4500">
              <a:latin typeface="Tahoma"/>
              <a:cs typeface="Tahoma"/>
            </a:endParaRPr>
          </a:p>
        </p:txBody>
      </p:sp>
      <p:sp>
        <p:nvSpPr>
          <p:cNvPr id="22" name="object 22"/>
          <p:cNvSpPr txBox="1"/>
          <p:nvPr/>
        </p:nvSpPr>
        <p:spPr>
          <a:xfrm>
            <a:off x="1029716" y="1453388"/>
            <a:ext cx="7146290" cy="711200"/>
          </a:xfrm>
          <a:prstGeom prst="rect">
            <a:avLst/>
          </a:prstGeom>
        </p:spPr>
        <p:txBody>
          <a:bodyPr vert="horz" wrap="square" lIns="0" tIns="12700" rIns="0" bIns="0" rtlCol="0">
            <a:spAutoFit/>
          </a:bodyPr>
          <a:lstStyle/>
          <a:p>
            <a:pPr marL="12700">
              <a:lnSpc>
                <a:spcPct val="100000"/>
              </a:lnSpc>
              <a:spcBef>
                <a:spcPts val="100"/>
              </a:spcBef>
            </a:pPr>
            <a:r>
              <a:rPr sz="4500" b="1" dirty="0">
                <a:solidFill>
                  <a:srgbClr val="F86371"/>
                </a:solidFill>
                <a:latin typeface="Tahoma"/>
                <a:cs typeface="Tahoma"/>
              </a:rPr>
              <a:t>CÙNG</a:t>
            </a:r>
            <a:r>
              <a:rPr sz="4500" b="1" spc="-30" dirty="0">
                <a:solidFill>
                  <a:srgbClr val="F86371"/>
                </a:solidFill>
                <a:latin typeface="Tahoma"/>
                <a:cs typeface="Tahoma"/>
              </a:rPr>
              <a:t> </a:t>
            </a:r>
            <a:r>
              <a:rPr sz="4500" b="1" dirty="0">
                <a:solidFill>
                  <a:srgbClr val="F86371"/>
                </a:solidFill>
                <a:latin typeface="Tahoma"/>
                <a:cs typeface="Tahoma"/>
              </a:rPr>
              <a:t>CÁC</a:t>
            </a:r>
            <a:r>
              <a:rPr sz="4500" b="1" spc="-20" dirty="0">
                <a:solidFill>
                  <a:srgbClr val="F86371"/>
                </a:solidFill>
                <a:latin typeface="Tahoma"/>
                <a:cs typeface="Tahoma"/>
              </a:rPr>
              <a:t> </a:t>
            </a:r>
            <a:r>
              <a:rPr sz="4500" b="1" dirty="0">
                <a:solidFill>
                  <a:srgbClr val="F86371"/>
                </a:solidFill>
                <a:latin typeface="Tahoma"/>
                <a:cs typeface="Tahoma"/>
              </a:rPr>
              <a:t>EM</a:t>
            </a:r>
            <a:r>
              <a:rPr sz="4500" b="1" spc="-25" dirty="0">
                <a:solidFill>
                  <a:srgbClr val="F86371"/>
                </a:solidFill>
                <a:latin typeface="Tahoma"/>
                <a:cs typeface="Tahoma"/>
              </a:rPr>
              <a:t> </a:t>
            </a:r>
            <a:r>
              <a:rPr sz="4500" b="1" dirty="0">
                <a:solidFill>
                  <a:srgbClr val="F86371"/>
                </a:solidFill>
                <a:latin typeface="Tahoma"/>
                <a:cs typeface="Tahoma"/>
              </a:rPr>
              <a:t>HỌC</a:t>
            </a:r>
            <a:r>
              <a:rPr sz="4500" b="1" spc="-30" dirty="0">
                <a:solidFill>
                  <a:srgbClr val="F86371"/>
                </a:solidFill>
                <a:latin typeface="Tahoma"/>
                <a:cs typeface="Tahoma"/>
              </a:rPr>
              <a:t> </a:t>
            </a:r>
            <a:r>
              <a:rPr sz="4500" b="1" spc="-20" dirty="0">
                <a:solidFill>
                  <a:srgbClr val="F86371"/>
                </a:solidFill>
                <a:latin typeface="Tahoma"/>
                <a:cs typeface="Tahoma"/>
              </a:rPr>
              <a:t>SINH</a:t>
            </a:r>
            <a:endParaRPr sz="450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8031480" y="3898391"/>
            <a:ext cx="1099185" cy="1245235"/>
            <a:chOff x="8031480" y="3898391"/>
            <a:chExt cx="1099185" cy="1245235"/>
          </a:xfrm>
        </p:grpSpPr>
        <p:pic>
          <p:nvPicPr>
            <p:cNvPr id="6" name="object 6"/>
            <p:cNvPicPr/>
            <p:nvPr/>
          </p:nvPicPr>
          <p:blipFill>
            <a:blip r:embed="rId3" cstate="print"/>
            <a:stretch>
              <a:fillRect/>
            </a:stretch>
          </p:blipFill>
          <p:spPr>
            <a:xfrm>
              <a:off x="8060384" y="3931680"/>
              <a:ext cx="518251" cy="320581"/>
            </a:xfrm>
            <a:prstGeom prst="rect">
              <a:avLst/>
            </a:prstGeom>
          </p:spPr>
        </p:pic>
        <p:sp>
          <p:nvSpPr>
            <p:cNvPr id="7" name="object 7"/>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8031480" y="3898391"/>
              <a:ext cx="582155" cy="1021067"/>
            </a:xfrm>
            <a:prstGeom prst="rect">
              <a:avLst/>
            </a:prstGeom>
          </p:spPr>
        </p:pic>
        <p:sp>
          <p:nvSpPr>
            <p:cNvPr id="10" name="object 10"/>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11" name="object 11"/>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581644" y="4119371"/>
              <a:ext cx="527291" cy="390131"/>
            </a:xfrm>
            <a:prstGeom prst="rect">
              <a:avLst/>
            </a:prstGeom>
          </p:spPr>
        </p:pic>
        <p:sp>
          <p:nvSpPr>
            <p:cNvPr id="13" name="object 13"/>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4" name="object 14"/>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38388" y="4093462"/>
              <a:ext cx="691883" cy="1050023"/>
            </a:xfrm>
            <a:prstGeom prst="rect">
              <a:avLst/>
            </a:prstGeom>
          </p:spPr>
        </p:pic>
        <p:pic>
          <p:nvPicPr>
            <p:cNvPr id="16" name="object 16"/>
            <p:cNvPicPr/>
            <p:nvPr/>
          </p:nvPicPr>
          <p:blipFill>
            <a:blip r:embed="rId7" cstate="print"/>
            <a:stretch>
              <a:fillRect/>
            </a:stretch>
          </p:blipFill>
          <p:spPr>
            <a:xfrm>
              <a:off x="8147412" y="3994403"/>
              <a:ext cx="928007"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7890509" cy="670560"/>
            <a:chOff x="396240" y="2686609"/>
            <a:chExt cx="7890509" cy="67056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sp>
          <p:nvSpPr>
            <p:cNvPr id="29" name="object 29"/>
            <p:cNvSpPr/>
            <p:nvPr/>
          </p:nvSpPr>
          <p:spPr>
            <a:xfrm>
              <a:off x="849630" y="2838450"/>
              <a:ext cx="7437120" cy="518159"/>
            </a:xfrm>
            <a:custGeom>
              <a:avLst/>
              <a:gdLst/>
              <a:ahLst/>
              <a:cxnLst/>
              <a:rect l="l" t="t" r="r" b="b"/>
              <a:pathLst>
                <a:path w="7437120" h="518160">
                  <a:moveTo>
                    <a:pt x="7437120" y="0"/>
                  </a:moveTo>
                  <a:lnTo>
                    <a:pt x="0" y="0"/>
                  </a:lnTo>
                  <a:lnTo>
                    <a:pt x="0" y="518160"/>
                  </a:lnTo>
                  <a:lnTo>
                    <a:pt x="7437120" y="518160"/>
                  </a:lnTo>
                  <a:lnTo>
                    <a:pt x="7437120" y="0"/>
                  </a:lnTo>
                  <a:close/>
                </a:path>
              </a:pathLst>
            </a:custGeom>
            <a:solidFill>
              <a:srgbClr val="FFFFFF"/>
            </a:solidFill>
          </p:spPr>
          <p:txBody>
            <a:bodyPr wrap="square" lIns="0" tIns="0" rIns="0" bIns="0" rtlCol="0"/>
            <a:lstStyle/>
            <a:p>
              <a:endParaRPr/>
            </a:p>
          </p:txBody>
        </p:sp>
      </p:grpSp>
      <p:grpSp>
        <p:nvGrpSpPr>
          <p:cNvPr id="30" name="object 30"/>
          <p:cNvGrpSpPr/>
          <p:nvPr/>
        </p:nvGrpSpPr>
        <p:grpSpPr>
          <a:xfrm>
            <a:off x="8348255" y="807661"/>
            <a:ext cx="294640" cy="372110"/>
            <a:chOff x="8348255" y="807661"/>
            <a:chExt cx="294640" cy="372110"/>
          </a:xfrm>
        </p:grpSpPr>
        <p:pic>
          <p:nvPicPr>
            <p:cNvPr id="31" name="object 31"/>
            <p:cNvPicPr/>
            <p:nvPr/>
          </p:nvPicPr>
          <p:blipFill>
            <a:blip r:embed="rId15" cstate="print"/>
            <a:stretch>
              <a:fillRect/>
            </a:stretch>
          </p:blipFill>
          <p:spPr>
            <a:xfrm>
              <a:off x="8348255" y="807661"/>
              <a:ext cx="294603" cy="371985"/>
            </a:xfrm>
            <a:prstGeom prst="rect">
              <a:avLst/>
            </a:prstGeom>
          </p:spPr>
        </p:pic>
        <p:pic>
          <p:nvPicPr>
            <p:cNvPr id="32" name="object 32"/>
            <p:cNvPicPr/>
            <p:nvPr/>
          </p:nvPicPr>
          <p:blipFill>
            <a:blip r:embed="rId16" cstate="print"/>
            <a:stretch>
              <a:fillRect/>
            </a:stretch>
          </p:blipFill>
          <p:spPr>
            <a:xfrm>
              <a:off x="8422767" y="876299"/>
              <a:ext cx="151129" cy="201167"/>
            </a:xfrm>
            <a:prstGeom prst="rect">
              <a:avLst/>
            </a:prstGeom>
          </p:spPr>
        </p:pic>
        <p:sp>
          <p:nvSpPr>
            <p:cNvPr id="33" name="object 33"/>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4" name="object 34"/>
            <p:cNvPicPr/>
            <p:nvPr/>
          </p:nvPicPr>
          <p:blipFill>
            <a:blip r:embed="rId17" cstate="print"/>
            <a:stretch>
              <a:fillRect/>
            </a:stretch>
          </p:blipFill>
          <p:spPr>
            <a:xfrm>
              <a:off x="8435340" y="876299"/>
              <a:ext cx="124967" cy="201167"/>
            </a:xfrm>
            <a:prstGeom prst="rect">
              <a:avLst/>
            </a:prstGeom>
          </p:spPr>
        </p:pic>
      </p:grpSp>
      <p:grpSp>
        <p:nvGrpSpPr>
          <p:cNvPr id="35" name="object 35"/>
          <p:cNvGrpSpPr/>
          <p:nvPr/>
        </p:nvGrpSpPr>
        <p:grpSpPr>
          <a:xfrm>
            <a:off x="8450481" y="1857781"/>
            <a:ext cx="521970" cy="481965"/>
            <a:chOff x="8450481" y="1857781"/>
            <a:chExt cx="521970" cy="481965"/>
          </a:xfrm>
        </p:grpSpPr>
        <p:pic>
          <p:nvPicPr>
            <p:cNvPr id="36" name="object 36"/>
            <p:cNvPicPr/>
            <p:nvPr/>
          </p:nvPicPr>
          <p:blipFill>
            <a:blip r:embed="rId18" cstate="print"/>
            <a:stretch>
              <a:fillRect/>
            </a:stretch>
          </p:blipFill>
          <p:spPr>
            <a:xfrm>
              <a:off x="8450481" y="2060309"/>
              <a:ext cx="262300" cy="279169"/>
            </a:xfrm>
            <a:prstGeom prst="rect">
              <a:avLst/>
            </a:prstGeom>
          </p:spPr>
        </p:pic>
        <p:sp>
          <p:nvSpPr>
            <p:cNvPr id="37" name="object 37"/>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8" name="object 38"/>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9" name="object 39"/>
            <p:cNvPicPr/>
            <p:nvPr/>
          </p:nvPicPr>
          <p:blipFill>
            <a:blip r:embed="rId19" cstate="print"/>
            <a:stretch>
              <a:fillRect/>
            </a:stretch>
          </p:blipFill>
          <p:spPr>
            <a:xfrm>
              <a:off x="8642604" y="1857781"/>
              <a:ext cx="263601" cy="271246"/>
            </a:xfrm>
            <a:prstGeom prst="rect">
              <a:avLst/>
            </a:prstGeom>
          </p:spPr>
        </p:pic>
        <p:sp>
          <p:nvSpPr>
            <p:cNvPr id="40" name="object 40"/>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1" name="object 41"/>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2" name="object 42"/>
            <p:cNvPicPr/>
            <p:nvPr/>
          </p:nvPicPr>
          <p:blipFill>
            <a:blip r:embed="rId20" cstate="print"/>
            <a:stretch>
              <a:fillRect/>
            </a:stretch>
          </p:blipFill>
          <p:spPr>
            <a:xfrm>
              <a:off x="8697468" y="2061921"/>
              <a:ext cx="274396" cy="275894"/>
            </a:xfrm>
            <a:prstGeom prst="rect">
              <a:avLst/>
            </a:prstGeom>
          </p:spPr>
        </p:pic>
        <p:sp>
          <p:nvSpPr>
            <p:cNvPr id="43" name="object 43"/>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4" name="object 44"/>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5" name="object 45"/>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6" name="object 46"/>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7" name="object 47"/>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8" name="object 48"/>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9" name="object 49"/>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50" name="object 50"/>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sp>
        <p:nvSpPr>
          <p:cNvPr id="51" name="object 51"/>
          <p:cNvSpPr txBox="1"/>
          <p:nvPr/>
        </p:nvSpPr>
        <p:spPr>
          <a:xfrm>
            <a:off x="858774" y="1596389"/>
            <a:ext cx="7428230" cy="1003300"/>
          </a:xfrm>
          <a:prstGeom prst="rect">
            <a:avLst/>
          </a:prstGeom>
          <a:solidFill>
            <a:srgbClr val="9BBA58"/>
          </a:solidFill>
          <a:ln w="25400">
            <a:solidFill>
              <a:srgbClr val="70883E"/>
            </a:solidFill>
          </a:ln>
        </p:spPr>
        <p:txBody>
          <a:bodyPr vert="horz" wrap="square" lIns="0" tIns="21590" rIns="0" bIns="0" rtlCol="0">
            <a:spAutoFit/>
          </a:bodyPr>
          <a:lstStyle/>
          <a:p>
            <a:pPr marL="90170" marR="83820">
              <a:lnSpc>
                <a:spcPts val="3779"/>
              </a:lnSpc>
              <a:spcBef>
                <a:spcPts val="170"/>
              </a:spcBef>
            </a:pPr>
            <a:r>
              <a:rPr sz="2100" dirty="0">
                <a:latin typeface="Arial"/>
                <a:cs typeface="Arial"/>
              </a:rPr>
              <a:t>Lớp</a:t>
            </a:r>
            <a:r>
              <a:rPr sz="2100" spc="165" dirty="0">
                <a:latin typeface="Arial"/>
                <a:cs typeface="Arial"/>
              </a:rPr>
              <a:t> </a:t>
            </a:r>
            <a:r>
              <a:rPr sz="2100" dirty="0">
                <a:latin typeface="Arial"/>
                <a:cs typeface="Arial"/>
              </a:rPr>
              <a:t>electron</a:t>
            </a:r>
            <a:r>
              <a:rPr sz="2100" spc="165" dirty="0">
                <a:latin typeface="Arial"/>
                <a:cs typeface="Arial"/>
              </a:rPr>
              <a:t> </a:t>
            </a:r>
            <a:r>
              <a:rPr sz="2100" dirty="0">
                <a:latin typeface="Arial"/>
                <a:cs typeface="Arial"/>
              </a:rPr>
              <a:t>quyết</a:t>
            </a:r>
            <a:r>
              <a:rPr sz="2100" spc="185" dirty="0">
                <a:latin typeface="Arial"/>
                <a:cs typeface="Arial"/>
              </a:rPr>
              <a:t> </a:t>
            </a:r>
            <a:r>
              <a:rPr sz="2100" dirty="0">
                <a:latin typeface="Arial"/>
                <a:cs typeface="Arial"/>
              </a:rPr>
              <a:t>định</a:t>
            </a:r>
            <a:r>
              <a:rPr sz="2100" spc="170" dirty="0">
                <a:latin typeface="Arial"/>
                <a:cs typeface="Arial"/>
              </a:rPr>
              <a:t> </a:t>
            </a:r>
            <a:r>
              <a:rPr sz="2100" dirty="0">
                <a:latin typeface="Arial"/>
                <a:cs typeface="Arial"/>
              </a:rPr>
              <a:t>tính</a:t>
            </a:r>
            <a:r>
              <a:rPr sz="2100" spc="170" dirty="0">
                <a:latin typeface="Arial"/>
                <a:cs typeface="Arial"/>
              </a:rPr>
              <a:t> </a:t>
            </a:r>
            <a:r>
              <a:rPr sz="2100" dirty="0">
                <a:latin typeface="Arial"/>
                <a:cs typeface="Arial"/>
              </a:rPr>
              <a:t>chất</a:t>
            </a:r>
            <a:r>
              <a:rPr sz="2100" spc="185" dirty="0">
                <a:latin typeface="Arial"/>
                <a:cs typeface="Arial"/>
              </a:rPr>
              <a:t> </a:t>
            </a:r>
            <a:r>
              <a:rPr sz="2100" dirty="0">
                <a:latin typeface="Arial"/>
                <a:cs typeface="Arial"/>
              </a:rPr>
              <a:t>hóa</a:t>
            </a:r>
            <a:r>
              <a:rPr sz="2100" spc="155" dirty="0">
                <a:latin typeface="Arial"/>
                <a:cs typeface="Arial"/>
              </a:rPr>
              <a:t> </a:t>
            </a:r>
            <a:r>
              <a:rPr sz="2100" dirty="0">
                <a:latin typeface="Arial"/>
                <a:cs typeface="Arial"/>
              </a:rPr>
              <a:t>học</a:t>
            </a:r>
            <a:r>
              <a:rPr sz="2100" spc="170" dirty="0">
                <a:latin typeface="Arial"/>
                <a:cs typeface="Arial"/>
              </a:rPr>
              <a:t> </a:t>
            </a:r>
            <a:r>
              <a:rPr sz="2100" dirty="0">
                <a:latin typeface="Arial"/>
                <a:cs typeface="Arial"/>
              </a:rPr>
              <a:t>của</a:t>
            </a:r>
            <a:r>
              <a:rPr sz="2100" spc="175" dirty="0">
                <a:latin typeface="Arial"/>
                <a:cs typeface="Arial"/>
              </a:rPr>
              <a:t> </a:t>
            </a:r>
            <a:r>
              <a:rPr sz="2100" dirty="0">
                <a:latin typeface="Arial"/>
                <a:cs typeface="Arial"/>
              </a:rPr>
              <a:t>nguyên</a:t>
            </a:r>
            <a:r>
              <a:rPr sz="2100" spc="175" dirty="0">
                <a:latin typeface="Arial"/>
                <a:cs typeface="Arial"/>
              </a:rPr>
              <a:t> </a:t>
            </a:r>
            <a:r>
              <a:rPr sz="2100" dirty="0">
                <a:latin typeface="Arial"/>
                <a:cs typeface="Arial"/>
              </a:rPr>
              <a:t>tử</a:t>
            </a:r>
            <a:r>
              <a:rPr sz="2100" spc="165" dirty="0">
                <a:latin typeface="Arial"/>
                <a:cs typeface="Arial"/>
              </a:rPr>
              <a:t> </a:t>
            </a:r>
            <a:r>
              <a:rPr sz="2100" spc="-25" dirty="0">
                <a:latin typeface="Arial"/>
                <a:cs typeface="Arial"/>
              </a:rPr>
              <a:t>là </a:t>
            </a:r>
            <a:r>
              <a:rPr sz="2100" dirty="0">
                <a:latin typeface="Arial"/>
                <a:cs typeface="Arial"/>
              </a:rPr>
              <a:t>lớp</a:t>
            </a:r>
            <a:r>
              <a:rPr sz="2100" spc="85" dirty="0">
                <a:latin typeface="Arial"/>
                <a:cs typeface="Arial"/>
              </a:rPr>
              <a:t> </a:t>
            </a:r>
            <a:r>
              <a:rPr sz="2100" spc="-20" dirty="0">
                <a:latin typeface="Arial"/>
                <a:cs typeface="Arial"/>
              </a:rPr>
              <a:t>nào?</a:t>
            </a:r>
            <a:endParaRPr sz="2100">
              <a:latin typeface="Arial"/>
              <a:cs typeface="Arial"/>
            </a:endParaRPr>
          </a:p>
        </p:txBody>
      </p:sp>
      <p:sp>
        <p:nvSpPr>
          <p:cNvPr id="52" name="object 52"/>
          <p:cNvSpPr txBox="1"/>
          <p:nvPr/>
        </p:nvSpPr>
        <p:spPr>
          <a:xfrm>
            <a:off x="849630" y="2838450"/>
            <a:ext cx="7437120" cy="518159"/>
          </a:xfrm>
          <a:prstGeom prst="rect">
            <a:avLst/>
          </a:prstGeom>
          <a:ln w="25400">
            <a:solidFill>
              <a:srgbClr val="9BBA58"/>
            </a:solidFill>
          </a:ln>
        </p:spPr>
        <p:txBody>
          <a:bodyPr vert="horz" wrap="square" lIns="0" tIns="139065" rIns="0" bIns="0" rtlCol="0">
            <a:spAutoFit/>
          </a:bodyPr>
          <a:lstStyle/>
          <a:p>
            <a:pPr marL="90805">
              <a:lnSpc>
                <a:spcPct val="100000"/>
              </a:lnSpc>
              <a:spcBef>
                <a:spcPts val="1095"/>
              </a:spcBef>
            </a:pPr>
            <a:r>
              <a:rPr sz="2100" dirty="0">
                <a:solidFill>
                  <a:srgbClr val="E36C09"/>
                </a:solidFill>
                <a:latin typeface="Arial"/>
                <a:cs typeface="Arial"/>
              </a:rPr>
              <a:t>Lớp</a:t>
            </a:r>
            <a:r>
              <a:rPr sz="2100" spc="114" dirty="0">
                <a:solidFill>
                  <a:srgbClr val="E36C09"/>
                </a:solidFill>
                <a:latin typeface="Arial"/>
                <a:cs typeface="Arial"/>
              </a:rPr>
              <a:t> </a:t>
            </a:r>
            <a:r>
              <a:rPr sz="2100" dirty="0">
                <a:solidFill>
                  <a:srgbClr val="E36C09"/>
                </a:solidFill>
                <a:latin typeface="Arial"/>
                <a:cs typeface="Arial"/>
              </a:rPr>
              <a:t>electron</a:t>
            </a:r>
            <a:r>
              <a:rPr sz="2100" spc="114" dirty="0">
                <a:solidFill>
                  <a:srgbClr val="E36C09"/>
                </a:solidFill>
                <a:latin typeface="Arial"/>
                <a:cs typeface="Arial"/>
              </a:rPr>
              <a:t> </a:t>
            </a:r>
            <a:r>
              <a:rPr sz="2100" dirty="0">
                <a:solidFill>
                  <a:srgbClr val="E36C09"/>
                </a:solidFill>
                <a:latin typeface="Arial"/>
                <a:cs typeface="Arial"/>
              </a:rPr>
              <a:t>ngoài</a:t>
            </a:r>
            <a:r>
              <a:rPr sz="2100" spc="125" dirty="0">
                <a:solidFill>
                  <a:srgbClr val="E36C09"/>
                </a:solidFill>
                <a:latin typeface="Arial"/>
                <a:cs typeface="Arial"/>
              </a:rPr>
              <a:t> </a:t>
            </a:r>
            <a:r>
              <a:rPr sz="2100" spc="-20" dirty="0">
                <a:solidFill>
                  <a:srgbClr val="E36C09"/>
                </a:solidFill>
                <a:latin typeface="Arial"/>
                <a:cs typeface="Arial"/>
              </a:rPr>
              <a:t>cùng.</a:t>
            </a:r>
            <a:endParaRPr sz="21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3" name="object 3"/>
          <p:cNvGrpSpPr/>
          <p:nvPr/>
        </p:nvGrpSpPr>
        <p:grpSpPr>
          <a:xfrm>
            <a:off x="8031480" y="3898391"/>
            <a:ext cx="1099185" cy="1245235"/>
            <a:chOff x="8031480" y="3898391"/>
            <a:chExt cx="1099185" cy="1245235"/>
          </a:xfrm>
        </p:grpSpPr>
        <p:pic>
          <p:nvPicPr>
            <p:cNvPr id="4" name="object 4"/>
            <p:cNvPicPr/>
            <p:nvPr/>
          </p:nvPicPr>
          <p:blipFill>
            <a:blip r:embed="rId2" cstate="print"/>
            <a:stretch>
              <a:fillRect/>
            </a:stretch>
          </p:blipFill>
          <p:spPr>
            <a:xfrm>
              <a:off x="8060384" y="3931680"/>
              <a:ext cx="518251" cy="320581"/>
            </a:xfrm>
            <a:prstGeom prst="rect">
              <a:avLst/>
            </a:prstGeom>
          </p:spPr>
        </p:pic>
        <p:sp>
          <p:nvSpPr>
            <p:cNvPr id="5" name="object 5"/>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6" name="object 6"/>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031480" y="3898391"/>
              <a:ext cx="582155" cy="1021067"/>
            </a:xfrm>
            <a:prstGeom prst="rect">
              <a:avLst/>
            </a:prstGeom>
          </p:spPr>
        </p:pic>
        <p:sp>
          <p:nvSpPr>
            <p:cNvPr id="8" name="object 8"/>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9" name="object 9"/>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8581644" y="4119371"/>
              <a:ext cx="527291" cy="390131"/>
            </a:xfrm>
            <a:prstGeom prst="rect">
              <a:avLst/>
            </a:prstGeom>
          </p:spPr>
        </p:pic>
        <p:sp>
          <p:nvSpPr>
            <p:cNvPr id="11" name="object 11"/>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2" name="object 12"/>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8438388" y="4093462"/>
              <a:ext cx="691883" cy="1050023"/>
            </a:xfrm>
            <a:prstGeom prst="rect">
              <a:avLst/>
            </a:prstGeom>
          </p:spPr>
        </p:pic>
        <p:pic>
          <p:nvPicPr>
            <p:cNvPr id="14" name="object 14"/>
            <p:cNvPicPr/>
            <p:nvPr/>
          </p:nvPicPr>
          <p:blipFill>
            <a:blip r:embed="rId6" cstate="print"/>
            <a:stretch>
              <a:fillRect/>
            </a:stretch>
          </p:blipFill>
          <p:spPr>
            <a:xfrm>
              <a:off x="8147412" y="3994403"/>
              <a:ext cx="928007" cy="1075944"/>
            </a:xfrm>
            <a:prstGeom prst="rect">
              <a:avLst/>
            </a:prstGeom>
          </p:spPr>
        </p:pic>
      </p:grpSp>
      <p:grpSp>
        <p:nvGrpSpPr>
          <p:cNvPr id="15" name="object 15"/>
          <p:cNvGrpSpPr/>
          <p:nvPr/>
        </p:nvGrpSpPr>
        <p:grpSpPr>
          <a:xfrm>
            <a:off x="658324" y="3465539"/>
            <a:ext cx="946785" cy="1391920"/>
            <a:chOff x="658324" y="3465539"/>
            <a:chExt cx="946785" cy="1391920"/>
          </a:xfrm>
        </p:grpSpPr>
        <p:pic>
          <p:nvPicPr>
            <p:cNvPr id="16" name="object 16"/>
            <p:cNvPicPr/>
            <p:nvPr/>
          </p:nvPicPr>
          <p:blipFill>
            <a:blip r:embed="rId7" cstate="print"/>
            <a:stretch>
              <a:fillRect/>
            </a:stretch>
          </p:blipFill>
          <p:spPr>
            <a:xfrm>
              <a:off x="658324" y="3465539"/>
              <a:ext cx="946447" cy="1391461"/>
            </a:xfrm>
            <a:prstGeom prst="rect">
              <a:avLst/>
            </a:prstGeom>
          </p:spPr>
        </p:pic>
        <p:sp>
          <p:nvSpPr>
            <p:cNvPr id="17" name="object 17"/>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18" name="object 18"/>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982979" y="4328160"/>
              <a:ext cx="248462" cy="249961"/>
            </a:xfrm>
            <a:prstGeom prst="rect">
              <a:avLst/>
            </a:prstGeom>
          </p:spPr>
        </p:pic>
        <p:pic>
          <p:nvPicPr>
            <p:cNvPr id="20" name="object 20"/>
            <p:cNvPicPr/>
            <p:nvPr/>
          </p:nvPicPr>
          <p:blipFill>
            <a:blip r:embed="rId9" cstate="print"/>
            <a:stretch>
              <a:fillRect/>
            </a:stretch>
          </p:blipFill>
          <p:spPr>
            <a:xfrm>
              <a:off x="763523" y="3553688"/>
              <a:ext cx="728100" cy="1172209"/>
            </a:xfrm>
            <a:prstGeom prst="rect">
              <a:avLst/>
            </a:prstGeom>
          </p:spPr>
        </p:pic>
      </p:grpSp>
      <p:grpSp>
        <p:nvGrpSpPr>
          <p:cNvPr id="21" name="object 21"/>
          <p:cNvGrpSpPr/>
          <p:nvPr/>
        </p:nvGrpSpPr>
        <p:grpSpPr>
          <a:xfrm>
            <a:off x="396240" y="2686609"/>
            <a:ext cx="440690" cy="537210"/>
            <a:chOff x="396240" y="2686609"/>
            <a:chExt cx="440690" cy="537210"/>
          </a:xfrm>
        </p:grpSpPr>
        <p:pic>
          <p:nvPicPr>
            <p:cNvPr id="22" name="object 22"/>
            <p:cNvPicPr/>
            <p:nvPr/>
          </p:nvPicPr>
          <p:blipFill>
            <a:blip r:embed="rId10" cstate="print"/>
            <a:stretch>
              <a:fillRect/>
            </a:stretch>
          </p:blipFill>
          <p:spPr>
            <a:xfrm>
              <a:off x="524051" y="2686609"/>
              <a:ext cx="312867" cy="395083"/>
            </a:xfrm>
            <a:prstGeom prst="rect">
              <a:avLst/>
            </a:prstGeom>
          </p:spPr>
        </p:pic>
        <p:pic>
          <p:nvPicPr>
            <p:cNvPr id="23" name="object 23"/>
            <p:cNvPicPr/>
            <p:nvPr/>
          </p:nvPicPr>
          <p:blipFill>
            <a:blip r:embed="rId11" cstate="print"/>
            <a:stretch>
              <a:fillRect/>
            </a:stretch>
          </p:blipFill>
          <p:spPr>
            <a:xfrm>
              <a:off x="602373" y="2755392"/>
              <a:ext cx="162318" cy="224027"/>
            </a:xfrm>
            <a:prstGeom prst="rect">
              <a:avLst/>
            </a:prstGeom>
          </p:spPr>
        </p:pic>
        <p:sp>
          <p:nvSpPr>
            <p:cNvPr id="24" name="object 24"/>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396240" y="2875724"/>
              <a:ext cx="288035" cy="347535"/>
            </a:xfrm>
            <a:prstGeom prst="rect">
              <a:avLst/>
            </a:prstGeom>
          </p:spPr>
        </p:pic>
        <p:pic>
          <p:nvPicPr>
            <p:cNvPr id="26" name="object 26"/>
            <p:cNvPicPr/>
            <p:nvPr/>
          </p:nvPicPr>
          <p:blipFill>
            <a:blip r:embed="rId13" cstate="print"/>
            <a:stretch>
              <a:fillRect/>
            </a:stretch>
          </p:blipFill>
          <p:spPr>
            <a:xfrm>
              <a:off x="454152" y="2755392"/>
              <a:ext cx="300215" cy="394715"/>
            </a:xfrm>
            <a:prstGeom prst="rect">
              <a:avLst/>
            </a:prstGeom>
          </p:spPr>
        </p:pic>
      </p:grpSp>
      <p:grpSp>
        <p:nvGrpSpPr>
          <p:cNvPr id="27" name="object 27"/>
          <p:cNvGrpSpPr/>
          <p:nvPr/>
        </p:nvGrpSpPr>
        <p:grpSpPr>
          <a:xfrm>
            <a:off x="8348255" y="807661"/>
            <a:ext cx="294640" cy="372110"/>
            <a:chOff x="8348255" y="807661"/>
            <a:chExt cx="294640" cy="372110"/>
          </a:xfrm>
        </p:grpSpPr>
        <p:pic>
          <p:nvPicPr>
            <p:cNvPr id="28" name="object 28"/>
            <p:cNvPicPr/>
            <p:nvPr/>
          </p:nvPicPr>
          <p:blipFill>
            <a:blip r:embed="rId14" cstate="print"/>
            <a:stretch>
              <a:fillRect/>
            </a:stretch>
          </p:blipFill>
          <p:spPr>
            <a:xfrm>
              <a:off x="8348255" y="807661"/>
              <a:ext cx="294603" cy="371985"/>
            </a:xfrm>
            <a:prstGeom prst="rect">
              <a:avLst/>
            </a:prstGeom>
          </p:spPr>
        </p:pic>
        <p:pic>
          <p:nvPicPr>
            <p:cNvPr id="29" name="object 29"/>
            <p:cNvPicPr/>
            <p:nvPr/>
          </p:nvPicPr>
          <p:blipFill>
            <a:blip r:embed="rId15" cstate="print"/>
            <a:stretch>
              <a:fillRect/>
            </a:stretch>
          </p:blipFill>
          <p:spPr>
            <a:xfrm>
              <a:off x="8422767" y="876299"/>
              <a:ext cx="151129" cy="201167"/>
            </a:xfrm>
            <a:prstGeom prst="rect">
              <a:avLst/>
            </a:prstGeom>
          </p:spPr>
        </p:pic>
        <p:sp>
          <p:nvSpPr>
            <p:cNvPr id="30" name="object 30"/>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1" name="object 31"/>
            <p:cNvPicPr/>
            <p:nvPr/>
          </p:nvPicPr>
          <p:blipFill>
            <a:blip r:embed="rId16" cstate="print"/>
            <a:stretch>
              <a:fillRect/>
            </a:stretch>
          </p:blipFill>
          <p:spPr>
            <a:xfrm>
              <a:off x="8435340" y="876299"/>
              <a:ext cx="124967" cy="201167"/>
            </a:xfrm>
            <a:prstGeom prst="rect">
              <a:avLst/>
            </a:prstGeom>
          </p:spPr>
        </p:pic>
      </p:grpSp>
      <p:grpSp>
        <p:nvGrpSpPr>
          <p:cNvPr id="32" name="object 32"/>
          <p:cNvGrpSpPr/>
          <p:nvPr/>
        </p:nvGrpSpPr>
        <p:grpSpPr>
          <a:xfrm>
            <a:off x="8450481" y="1857781"/>
            <a:ext cx="521970" cy="481965"/>
            <a:chOff x="8450481" y="1857781"/>
            <a:chExt cx="521970" cy="481965"/>
          </a:xfrm>
        </p:grpSpPr>
        <p:pic>
          <p:nvPicPr>
            <p:cNvPr id="33" name="object 33"/>
            <p:cNvPicPr/>
            <p:nvPr/>
          </p:nvPicPr>
          <p:blipFill>
            <a:blip r:embed="rId17" cstate="print"/>
            <a:stretch>
              <a:fillRect/>
            </a:stretch>
          </p:blipFill>
          <p:spPr>
            <a:xfrm>
              <a:off x="8450481" y="2060309"/>
              <a:ext cx="262300" cy="279169"/>
            </a:xfrm>
            <a:prstGeom prst="rect">
              <a:avLst/>
            </a:prstGeom>
          </p:spPr>
        </p:pic>
        <p:sp>
          <p:nvSpPr>
            <p:cNvPr id="34" name="object 3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5" name="object 35"/>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6" name="object 36"/>
            <p:cNvPicPr/>
            <p:nvPr/>
          </p:nvPicPr>
          <p:blipFill>
            <a:blip r:embed="rId18" cstate="print"/>
            <a:stretch>
              <a:fillRect/>
            </a:stretch>
          </p:blipFill>
          <p:spPr>
            <a:xfrm>
              <a:off x="8642604" y="1857781"/>
              <a:ext cx="263601" cy="271246"/>
            </a:xfrm>
            <a:prstGeom prst="rect">
              <a:avLst/>
            </a:prstGeom>
          </p:spPr>
        </p:pic>
        <p:sp>
          <p:nvSpPr>
            <p:cNvPr id="37" name="object 37"/>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38" name="object 38"/>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39" name="object 39"/>
            <p:cNvPicPr/>
            <p:nvPr/>
          </p:nvPicPr>
          <p:blipFill>
            <a:blip r:embed="rId19" cstate="print"/>
            <a:stretch>
              <a:fillRect/>
            </a:stretch>
          </p:blipFill>
          <p:spPr>
            <a:xfrm>
              <a:off x="8697468" y="2061921"/>
              <a:ext cx="274396" cy="275894"/>
            </a:xfrm>
            <a:prstGeom prst="rect">
              <a:avLst/>
            </a:prstGeom>
          </p:spPr>
        </p:pic>
        <p:sp>
          <p:nvSpPr>
            <p:cNvPr id="40" name="object 40"/>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1" name="object 41"/>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2" name="object 42"/>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3" name="object 43"/>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4" name="object 44"/>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5" name="object 45"/>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6" name="object 46"/>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7" name="object 47"/>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pic>
        <p:nvPicPr>
          <p:cNvPr id="48" name="object 48"/>
          <p:cNvPicPr/>
          <p:nvPr/>
        </p:nvPicPr>
        <p:blipFill>
          <a:blip r:embed="rId20" cstate="print"/>
          <a:stretch>
            <a:fillRect/>
          </a:stretch>
        </p:blipFill>
        <p:spPr>
          <a:xfrm>
            <a:off x="128015" y="884550"/>
            <a:ext cx="364236" cy="3575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8031480" y="3898391"/>
            <a:ext cx="1099185" cy="1245235"/>
            <a:chOff x="8031480" y="3898391"/>
            <a:chExt cx="1099185" cy="1245235"/>
          </a:xfrm>
        </p:grpSpPr>
        <p:pic>
          <p:nvPicPr>
            <p:cNvPr id="6" name="object 6"/>
            <p:cNvPicPr/>
            <p:nvPr/>
          </p:nvPicPr>
          <p:blipFill>
            <a:blip r:embed="rId3" cstate="print"/>
            <a:stretch>
              <a:fillRect/>
            </a:stretch>
          </p:blipFill>
          <p:spPr>
            <a:xfrm>
              <a:off x="8060384" y="3931680"/>
              <a:ext cx="518251" cy="320581"/>
            </a:xfrm>
            <a:prstGeom prst="rect">
              <a:avLst/>
            </a:prstGeom>
          </p:spPr>
        </p:pic>
        <p:sp>
          <p:nvSpPr>
            <p:cNvPr id="7" name="object 7"/>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8031480" y="3898391"/>
              <a:ext cx="582155" cy="1021067"/>
            </a:xfrm>
            <a:prstGeom prst="rect">
              <a:avLst/>
            </a:prstGeom>
          </p:spPr>
        </p:pic>
        <p:sp>
          <p:nvSpPr>
            <p:cNvPr id="10" name="object 10"/>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11" name="object 11"/>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581644" y="4119371"/>
              <a:ext cx="527291" cy="390131"/>
            </a:xfrm>
            <a:prstGeom prst="rect">
              <a:avLst/>
            </a:prstGeom>
          </p:spPr>
        </p:pic>
        <p:sp>
          <p:nvSpPr>
            <p:cNvPr id="13" name="object 13"/>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4" name="object 14"/>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38388" y="4093462"/>
              <a:ext cx="691883" cy="1050023"/>
            </a:xfrm>
            <a:prstGeom prst="rect">
              <a:avLst/>
            </a:prstGeom>
          </p:spPr>
        </p:pic>
        <p:pic>
          <p:nvPicPr>
            <p:cNvPr id="16" name="object 16"/>
            <p:cNvPicPr/>
            <p:nvPr/>
          </p:nvPicPr>
          <p:blipFill>
            <a:blip r:embed="rId7" cstate="print"/>
            <a:stretch>
              <a:fillRect/>
            </a:stretch>
          </p:blipFill>
          <p:spPr>
            <a:xfrm>
              <a:off x="8147412" y="3994403"/>
              <a:ext cx="928007"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440690" cy="537210"/>
            <a:chOff x="396240" y="2686609"/>
            <a:chExt cx="440690" cy="53721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grpSp>
      <p:grpSp>
        <p:nvGrpSpPr>
          <p:cNvPr id="29" name="object 29"/>
          <p:cNvGrpSpPr/>
          <p:nvPr/>
        </p:nvGrpSpPr>
        <p:grpSpPr>
          <a:xfrm>
            <a:off x="8348255" y="807661"/>
            <a:ext cx="294640" cy="372110"/>
            <a:chOff x="8348255" y="807661"/>
            <a:chExt cx="294640" cy="372110"/>
          </a:xfrm>
        </p:grpSpPr>
        <p:pic>
          <p:nvPicPr>
            <p:cNvPr id="30" name="object 30"/>
            <p:cNvPicPr/>
            <p:nvPr/>
          </p:nvPicPr>
          <p:blipFill>
            <a:blip r:embed="rId15" cstate="print"/>
            <a:stretch>
              <a:fillRect/>
            </a:stretch>
          </p:blipFill>
          <p:spPr>
            <a:xfrm>
              <a:off x="8348255" y="807661"/>
              <a:ext cx="294603" cy="371985"/>
            </a:xfrm>
            <a:prstGeom prst="rect">
              <a:avLst/>
            </a:prstGeom>
          </p:spPr>
        </p:pic>
        <p:pic>
          <p:nvPicPr>
            <p:cNvPr id="31" name="object 31"/>
            <p:cNvPicPr/>
            <p:nvPr/>
          </p:nvPicPr>
          <p:blipFill>
            <a:blip r:embed="rId16" cstate="print"/>
            <a:stretch>
              <a:fillRect/>
            </a:stretch>
          </p:blipFill>
          <p:spPr>
            <a:xfrm>
              <a:off x="8422767" y="876299"/>
              <a:ext cx="151129" cy="201167"/>
            </a:xfrm>
            <a:prstGeom prst="rect">
              <a:avLst/>
            </a:prstGeom>
          </p:spPr>
        </p:pic>
        <p:sp>
          <p:nvSpPr>
            <p:cNvPr id="32" name="object 32"/>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435340" y="876299"/>
              <a:ext cx="124967" cy="201167"/>
            </a:xfrm>
            <a:prstGeom prst="rect">
              <a:avLst/>
            </a:prstGeom>
          </p:spPr>
        </p:pic>
      </p:grpSp>
      <p:grpSp>
        <p:nvGrpSpPr>
          <p:cNvPr id="34" name="object 34"/>
          <p:cNvGrpSpPr/>
          <p:nvPr/>
        </p:nvGrpSpPr>
        <p:grpSpPr>
          <a:xfrm>
            <a:off x="8450481" y="1857781"/>
            <a:ext cx="521970" cy="481965"/>
            <a:chOff x="8450481" y="1857781"/>
            <a:chExt cx="521970" cy="481965"/>
          </a:xfrm>
        </p:grpSpPr>
        <p:pic>
          <p:nvPicPr>
            <p:cNvPr id="35" name="object 35"/>
            <p:cNvPicPr/>
            <p:nvPr/>
          </p:nvPicPr>
          <p:blipFill>
            <a:blip r:embed="rId18" cstate="print"/>
            <a:stretch>
              <a:fillRect/>
            </a:stretch>
          </p:blipFill>
          <p:spPr>
            <a:xfrm>
              <a:off x="8450481" y="2060309"/>
              <a:ext cx="262300" cy="279169"/>
            </a:xfrm>
            <a:prstGeom prst="rect">
              <a:avLst/>
            </a:prstGeom>
          </p:spPr>
        </p:pic>
        <p:sp>
          <p:nvSpPr>
            <p:cNvPr id="36" name="object 36"/>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7" name="object 37"/>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8642604" y="1857781"/>
              <a:ext cx="263601" cy="271246"/>
            </a:xfrm>
            <a:prstGeom prst="rect">
              <a:avLst/>
            </a:prstGeom>
          </p:spPr>
        </p:pic>
        <p:sp>
          <p:nvSpPr>
            <p:cNvPr id="39" name="object 39"/>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0" name="object 40"/>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1" name="object 41"/>
            <p:cNvPicPr/>
            <p:nvPr/>
          </p:nvPicPr>
          <p:blipFill>
            <a:blip r:embed="rId20" cstate="print"/>
            <a:stretch>
              <a:fillRect/>
            </a:stretch>
          </p:blipFill>
          <p:spPr>
            <a:xfrm>
              <a:off x="8697468" y="2061921"/>
              <a:ext cx="274396" cy="275894"/>
            </a:xfrm>
            <a:prstGeom prst="rect">
              <a:avLst/>
            </a:prstGeom>
          </p:spPr>
        </p:pic>
        <p:sp>
          <p:nvSpPr>
            <p:cNvPr id="42" name="object 42"/>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3" name="object 43"/>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4" name="object 4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5" name="object 45"/>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6" name="object 46"/>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7" name="object 47"/>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8" name="object 48"/>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9" name="object 49"/>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sp>
        <p:nvSpPr>
          <p:cNvPr id="50" name="object 50"/>
          <p:cNvSpPr txBox="1"/>
          <p:nvPr/>
        </p:nvSpPr>
        <p:spPr>
          <a:xfrm>
            <a:off x="1305305" y="1570482"/>
            <a:ext cx="6906895" cy="1001394"/>
          </a:xfrm>
          <a:prstGeom prst="rect">
            <a:avLst/>
          </a:prstGeom>
          <a:solidFill>
            <a:srgbClr val="C0504D"/>
          </a:solidFill>
          <a:ln w="25400">
            <a:solidFill>
              <a:srgbClr val="8B3836"/>
            </a:solidFill>
          </a:ln>
        </p:spPr>
        <p:txBody>
          <a:bodyPr vert="horz" wrap="square" lIns="0" tIns="137795" rIns="0" bIns="0" rtlCol="0">
            <a:spAutoFit/>
          </a:bodyPr>
          <a:lstStyle/>
          <a:p>
            <a:pPr marL="90805">
              <a:lnSpc>
                <a:spcPct val="100000"/>
              </a:lnSpc>
              <a:spcBef>
                <a:spcPts val="1085"/>
              </a:spcBef>
            </a:pPr>
            <a:r>
              <a:rPr sz="2100" dirty="0">
                <a:latin typeface="Arial"/>
                <a:cs typeface="Arial"/>
              </a:rPr>
              <a:t>“Nguyên</a:t>
            </a:r>
            <a:r>
              <a:rPr sz="2100" spc="130" dirty="0">
                <a:latin typeface="Arial"/>
                <a:cs typeface="Arial"/>
              </a:rPr>
              <a:t> </a:t>
            </a:r>
            <a:r>
              <a:rPr sz="2100" dirty="0">
                <a:latin typeface="Arial"/>
                <a:cs typeface="Arial"/>
              </a:rPr>
              <a:t>tử</a:t>
            </a:r>
            <a:r>
              <a:rPr sz="2100" spc="120" dirty="0">
                <a:latin typeface="Arial"/>
                <a:cs typeface="Arial"/>
              </a:rPr>
              <a:t> </a:t>
            </a:r>
            <a:r>
              <a:rPr sz="2100" dirty="0">
                <a:latin typeface="Arial"/>
                <a:cs typeface="Arial"/>
              </a:rPr>
              <a:t>là</a:t>
            </a:r>
            <a:r>
              <a:rPr sz="2100" spc="114" dirty="0">
                <a:latin typeface="Arial"/>
                <a:cs typeface="Arial"/>
              </a:rPr>
              <a:t> </a:t>
            </a:r>
            <a:r>
              <a:rPr sz="2100" dirty="0">
                <a:latin typeface="Arial"/>
                <a:cs typeface="Arial"/>
              </a:rPr>
              <a:t>hạt</a:t>
            </a:r>
            <a:r>
              <a:rPr sz="2100" spc="125" dirty="0">
                <a:latin typeface="Arial"/>
                <a:cs typeface="Arial"/>
              </a:rPr>
              <a:t> </a:t>
            </a:r>
            <a:r>
              <a:rPr sz="2100" dirty="0">
                <a:latin typeface="Arial"/>
                <a:cs typeface="Arial"/>
              </a:rPr>
              <a:t>vô</a:t>
            </a:r>
            <a:r>
              <a:rPr sz="2100" spc="125" dirty="0">
                <a:latin typeface="Arial"/>
                <a:cs typeface="Arial"/>
              </a:rPr>
              <a:t> </a:t>
            </a:r>
            <a:r>
              <a:rPr sz="2100" dirty="0">
                <a:latin typeface="Arial"/>
                <a:cs typeface="Arial"/>
              </a:rPr>
              <a:t>cùng</a:t>
            </a:r>
            <a:r>
              <a:rPr sz="2100" spc="125" dirty="0">
                <a:latin typeface="Arial"/>
                <a:cs typeface="Arial"/>
              </a:rPr>
              <a:t> </a:t>
            </a:r>
            <a:r>
              <a:rPr sz="2100" dirty="0">
                <a:latin typeface="Arial"/>
                <a:cs typeface="Arial"/>
              </a:rPr>
              <a:t>nhỏ</a:t>
            </a:r>
            <a:r>
              <a:rPr sz="2100" spc="114" dirty="0">
                <a:latin typeface="Arial"/>
                <a:cs typeface="Arial"/>
              </a:rPr>
              <a:t> </a:t>
            </a:r>
            <a:r>
              <a:rPr sz="2100" dirty="0">
                <a:latin typeface="Arial"/>
                <a:cs typeface="Arial"/>
              </a:rPr>
              <a:t>tạo</a:t>
            </a:r>
            <a:r>
              <a:rPr sz="2100" spc="125" dirty="0">
                <a:latin typeface="Arial"/>
                <a:cs typeface="Arial"/>
              </a:rPr>
              <a:t> </a:t>
            </a:r>
            <a:r>
              <a:rPr sz="2100" dirty="0">
                <a:latin typeface="Arial"/>
                <a:cs typeface="Arial"/>
              </a:rPr>
              <a:t>nên</a:t>
            </a:r>
            <a:r>
              <a:rPr sz="2100" spc="120" dirty="0">
                <a:latin typeface="Arial"/>
                <a:cs typeface="Arial"/>
              </a:rPr>
              <a:t> </a:t>
            </a:r>
            <a:r>
              <a:rPr sz="2100" dirty="0">
                <a:latin typeface="Arial"/>
                <a:cs typeface="Arial"/>
              </a:rPr>
              <a:t>chất,</a:t>
            </a:r>
            <a:r>
              <a:rPr sz="2100" spc="140" dirty="0">
                <a:latin typeface="Arial"/>
                <a:cs typeface="Arial"/>
              </a:rPr>
              <a:t> </a:t>
            </a:r>
            <a:r>
              <a:rPr sz="2100" dirty="0">
                <a:latin typeface="Arial"/>
                <a:cs typeface="Arial"/>
              </a:rPr>
              <a:t>mang</a:t>
            </a:r>
            <a:r>
              <a:rPr sz="2100" spc="125" dirty="0">
                <a:latin typeface="Arial"/>
                <a:cs typeface="Arial"/>
              </a:rPr>
              <a:t> </a:t>
            </a:r>
            <a:r>
              <a:rPr sz="2100" spc="-20" dirty="0">
                <a:latin typeface="Arial"/>
                <a:cs typeface="Arial"/>
              </a:rPr>
              <a:t>điện</a:t>
            </a:r>
            <a:endParaRPr sz="2100">
              <a:latin typeface="Arial"/>
              <a:cs typeface="Arial"/>
            </a:endParaRPr>
          </a:p>
          <a:p>
            <a:pPr marL="90805">
              <a:lnSpc>
                <a:spcPct val="100000"/>
              </a:lnSpc>
              <a:spcBef>
                <a:spcPts val="1260"/>
              </a:spcBef>
            </a:pPr>
            <a:r>
              <a:rPr sz="2100" dirty="0">
                <a:latin typeface="Arial"/>
                <a:cs typeface="Arial"/>
              </a:rPr>
              <a:t>tích</a:t>
            </a:r>
            <a:r>
              <a:rPr sz="2100" spc="85" dirty="0">
                <a:latin typeface="Arial"/>
                <a:cs typeface="Arial"/>
              </a:rPr>
              <a:t> </a:t>
            </a:r>
            <a:r>
              <a:rPr sz="2100" dirty="0">
                <a:latin typeface="Arial"/>
                <a:cs typeface="Arial"/>
              </a:rPr>
              <a:t>dương”,</a:t>
            </a:r>
            <a:r>
              <a:rPr sz="2100" spc="90" dirty="0">
                <a:latin typeface="Arial"/>
                <a:cs typeface="Arial"/>
              </a:rPr>
              <a:t> </a:t>
            </a:r>
            <a:r>
              <a:rPr sz="2100" dirty="0">
                <a:latin typeface="Arial"/>
                <a:cs typeface="Arial"/>
              </a:rPr>
              <a:t>phát</a:t>
            </a:r>
            <a:r>
              <a:rPr sz="2100" spc="85" dirty="0">
                <a:latin typeface="Arial"/>
                <a:cs typeface="Arial"/>
              </a:rPr>
              <a:t> </a:t>
            </a:r>
            <a:r>
              <a:rPr sz="2100" dirty="0">
                <a:latin typeface="Arial"/>
                <a:cs typeface="Arial"/>
              </a:rPr>
              <a:t>biểu</a:t>
            </a:r>
            <a:r>
              <a:rPr sz="2100" spc="90" dirty="0">
                <a:latin typeface="Arial"/>
                <a:cs typeface="Arial"/>
              </a:rPr>
              <a:t> </a:t>
            </a:r>
            <a:r>
              <a:rPr sz="2100" dirty="0">
                <a:latin typeface="Arial"/>
                <a:cs typeface="Arial"/>
              </a:rPr>
              <a:t>này</a:t>
            </a:r>
            <a:r>
              <a:rPr sz="2100" spc="85" dirty="0">
                <a:latin typeface="Arial"/>
                <a:cs typeface="Arial"/>
              </a:rPr>
              <a:t> </a:t>
            </a:r>
            <a:r>
              <a:rPr sz="2100" dirty="0">
                <a:latin typeface="Arial"/>
                <a:cs typeface="Arial"/>
              </a:rPr>
              <a:t>đúng</a:t>
            </a:r>
            <a:r>
              <a:rPr sz="2100" spc="80" dirty="0">
                <a:latin typeface="Arial"/>
                <a:cs typeface="Arial"/>
              </a:rPr>
              <a:t> </a:t>
            </a:r>
            <a:r>
              <a:rPr sz="2100" dirty="0">
                <a:latin typeface="Arial"/>
                <a:cs typeface="Arial"/>
              </a:rPr>
              <a:t>hay</a:t>
            </a:r>
            <a:r>
              <a:rPr sz="2100" spc="90" dirty="0">
                <a:latin typeface="Arial"/>
                <a:cs typeface="Arial"/>
              </a:rPr>
              <a:t> </a:t>
            </a:r>
            <a:r>
              <a:rPr sz="2100" dirty="0">
                <a:latin typeface="Arial"/>
                <a:cs typeface="Arial"/>
              </a:rPr>
              <a:t>sai?</a:t>
            </a:r>
            <a:r>
              <a:rPr sz="2100" spc="75" dirty="0">
                <a:latin typeface="Arial"/>
                <a:cs typeface="Arial"/>
              </a:rPr>
              <a:t> </a:t>
            </a:r>
            <a:r>
              <a:rPr sz="2100" dirty="0">
                <a:latin typeface="Arial"/>
                <a:cs typeface="Arial"/>
              </a:rPr>
              <a:t>Vì</a:t>
            </a:r>
            <a:r>
              <a:rPr sz="2100" spc="100" dirty="0">
                <a:latin typeface="Arial"/>
                <a:cs typeface="Arial"/>
              </a:rPr>
              <a:t> </a:t>
            </a:r>
            <a:r>
              <a:rPr sz="2100" spc="-20" dirty="0">
                <a:latin typeface="Arial"/>
                <a:cs typeface="Arial"/>
              </a:rPr>
              <a:t>sao?</a:t>
            </a:r>
            <a:endParaRPr sz="2100">
              <a:latin typeface="Arial"/>
              <a:cs typeface="Arial"/>
            </a:endParaRPr>
          </a:p>
        </p:txBody>
      </p:sp>
      <p:sp>
        <p:nvSpPr>
          <p:cNvPr id="51" name="object 51"/>
          <p:cNvSpPr/>
          <p:nvPr/>
        </p:nvSpPr>
        <p:spPr>
          <a:xfrm>
            <a:off x="1305305" y="2789682"/>
            <a:ext cx="6906895" cy="518159"/>
          </a:xfrm>
          <a:custGeom>
            <a:avLst/>
            <a:gdLst/>
            <a:ahLst/>
            <a:cxnLst/>
            <a:rect l="l" t="t" r="r" b="b"/>
            <a:pathLst>
              <a:path w="6906895" h="518160">
                <a:moveTo>
                  <a:pt x="6906768" y="0"/>
                </a:moveTo>
                <a:lnTo>
                  <a:pt x="0" y="0"/>
                </a:lnTo>
                <a:lnTo>
                  <a:pt x="0" y="518159"/>
                </a:lnTo>
                <a:lnTo>
                  <a:pt x="6906768" y="518159"/>
                </a:lnTo>
                <a:lnTo>
                  <a:pt x="6906768" y="0"/>
                </a:lnTo>
                <a:close/>
              </a:path>
            </a:pathLst>
          </a:custGeom>
          <a:solidFill>
            <a:srgbClr val="FFFFFF"/>
          </a:solidFill>
        </p:spPr>
        <p:txBody>
          <a:bodyPr wrap="square" lIns="0" tIns="0" rIns="0" bIns="0" rtlCol="0"/>
          <a:lstStyle/>
          <a:p>
            <a:endParaRPr/>
          </a:p>
        </p:txBody>
      </p:sp>
      <p:sp>
        <p:nvSpPr>
          <p:cNvPr id="52" name="object 52"/>
          <p:cNvSpPr txBox="1"/>
          <p:nvPr/>
        </p:nvSpPr>
        <p:spPr>
          <a:xfrm>
            <a:off x="1305305" y="2789682"/>
            <a:ext cx="6906895" cy="518159"/>
          </a:xfrm>
          <a:prstGeom prst="rect">
            <a:avLst/>
          </a:prstGeom>
          <a:ln w="25400">
            <a:solidFill>
              <a:srgbClr val="C0504D"/>
            </a:solidFill>
          </a:ln>
        </p:spPr>
        <p:txBody>
          <a:bodyPr vert="horz" wrap="square" lIns="0" tIns="139065" rIns="0" bIns="0" rtlCol="0">
            <a:spAutoFit/>
          </a:bodyPr>
          <a:lstStyle/>
          <a:p>
            <a:pPr marL="90805">
              <a:lnSpc>
                <a:spcPct val="100000"/>
              </a:lnSpc>
              <a:spcBef>
                <a:spcPts val="1095"/>
              </a:spcBef>
            </a:pPr>
            <a:r>
              <a:rPr sz="2100" dirty="0">
                <a:solidFill>
                  <a:srgbClr val="00AFEF"/>
                </a:solidFill>
                <a:latin typeface="Arial"/>
                <a:cs typeface="Arial"/>
              </a:rPr>
              <a:t>Sai,</a:t>
            </a:r>
            <a:r>
              <a:rPr sz="2100" spc="85" dirty="0">
                <a:solidFill>
                  <a:srgbClr val="00AFEF"/>
                </a:solidFill>
                <a:latin typeface="Arial"/>
                <a:cs typeface="Arial"/>
              </a:rPr>
              <a:t> </a:t>
            </a:r>
            <a:r>
              <a:rPr sz="2100" dirty="0">
                <a:solidFill>
                  <a:srgbClr val="00AFEF"/>
                </a:solidFill>
                <a:latin typeface="Arial"/>
                <a:cs typeface="Arial"/>
              </a:rPr>
              <a:t>vì</a:t>
            </a:r>
            <a:r>
              <a:rPr sz="2100" spc="95" dirty="0">
                <a:solidFill>
                  <a:srgbClr val="00AFEF"/>
                </a:solidFill>
                <a:latin typeface="Arial"/>
                <a:cs typeface="Arial"/>
              </a:rPr>
              <a:t> </a:t>
            </a:r>
            <a:r>
              <a:rPr sz="2100" dirty="0">
                <a:solidFill>
                  <a:srgbClr val="00AFEF"/>
                </a:solidFill>
                <a:latin typeface="Arial"/>
                <a:cs typeface="Arial"/>
              </a:rPr>
              <a:t>nguyên</a:t>
            </a:r>
            <a:r>
              <a:rPr sz="2100" spc="75" dirty="0">
                <a:solidFill>
                  <a:srgbClr val="00AFEF"/>
                </a:solidFill>
                <a:latin typeface="Arial"/>
                <a:cs typeface="Arial"/>
              </a:rPr>
              <a:t> </a:t>
            </a:r>
            <a:r>
              <a:rPr sz="2100" dirty="0">
                <a:solidFill>
                  <a:srgbClr val="00AFEF"/>
                </a:solidFill>
                <a:latin typeface="Arial"/>
                <a:cs typeface="Arial"/>
              </a:rPr>
              <a:t>tử</a:t>
            </a:r>
            <a:r>
              <a:rPr sz="2100" spc="80" dirty="0">
                <a:solidFill>
                  <a:srgbClr val="00AFEF"/>
                </a:solidFill>
                <a:latin typeface="Arial"/>
                <a:cs typeface="Arial"/>
              </a:rPr>
              <a:t> </a:t>
            </a:r>
            <a:r>
              <a:rPr sz="2100" dirty="0">
                <a:solidFill>
                  <a:srgbClr val="00AFEF"/>
                </a:solidFill>
                <a:latin typeface="Arial"/>
                <a:cs typeface="Arial"/>
              </a:rPr>
              <a:t>trung</a:t>
            </a:r>
            <a:r>
              <a:rPr sz="2100" spc="90" dirty="0">
                <a:solidFill>
                  <a:srgbClr val="00AFEF"/>
                </a:solidFill>
                <a:latin typeface="Arial"/>
                <a:cs typeface="Arial"/>
              </a:rPr>
              <a:t> </a:t>
            </a:r>
            <a:r>
              <a:rPr sz="2100" dirty="0">
                <a:solidFill>
                  <a:srgbClr val="00AFEF"/>
                </a:solidFill>
                <a:latin typeface="Arial"/>
                <a:cs typeface="Arial"/>
              </a:rPr>
              <a:t>hòa</a:t>
            </a:r>
            <a:r>
              <a:rPr sz="2100" spc="75" dirty="0">
                <a:solidFill>
                  <a:srgbClr val="00AFEF"/>
                </a:solidFill>
                <a:latin typeface="Arial"/>
                <a:cs typeface="Arial"/>
              </a:rPr>
              <a:t> </a:t>
            </a:r>
            <a:r>
              <a:rPr sz="2100" dirty="0">
                <a:solidFill>
                  <a:srgbClr val="00AFEF"/>
                </a:solidFill>
                <a:latin typeface="Arial"/>
                <a:cs typeface="Arial"/>
              </a:rPr>
              <a:t>về</a:t>
            </a:r>
            <a:r>
              <a:rPr sz="2100" spc="80" dirty="0">
                <a:solidFill>
                  <a:srgbClr val="00AFEF"/>
                </a:solidFill>
                <a:latin typeface="Arial"/>
                <a:cs typeface="Arial"/>
              </a:rPr>
              <a:t> </a:t>
            </a:r>
            <a:r>
              <a:rPr sz="2100" spc="-10" dirty="0">
                <a:solidFill>
                  <a:srgbClr val="00AFEF"/>
                </a:solidFill>
                <a:latin typeface="Arial"/>
                <a:cs typeface="Arial"/>
              </a:rPr>
              <a:t>điện.</a:t>
            </a:r>
            <a:endParaRPr sz="21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6531" y="4571"/>
            <a:ext cx="8164195" cy="5139055"/>
          </a:xfrm>
          <a:custGeom>
            <a:avLst/>
            <a:gdLst/>
            <a:ahLst/>
            <a:cxnLst/>
            <a:rect l="l" t="t" r="r" b="b"/>
            <a:pathLst>
              <a:path w="8164195" h="5139055">
                <a:moveTo>
                  <a:pt x="8164068" y="0"/>
                </a:moveTo>
                <a:lnTo>
                  <a:pt x="0" y="0"/>
                </a:lnTo>
                <a:lnTo>
                  <a:pt x="0" y="5138928"/>
                </a:lnTo>
                <a:lnTo>
                  <a:pt x="8164068" y="5138928"/>
                </a:lnTo>
                <a:lnTo>
                  <a:pt x="8164068" y="0"/>
                </a:lnTo>
                <a:close/>
              </a:path>
            </a:pathLst>
          </a:custGeom>
          <a:solidFill>
            <a:srgbClr val="FFFF99">
              <a:alpha val="70195"/>
            </a:srgbClr>
          </a:solidFill>
        </p:spPr>
        <p:txBody>
          <a:bodyPr wrap="square" lIns="0" tIns="0" rIns="0" bIns="0" rtlCol="0"/>
          <a:lstStyle/>
          <a:p>
            <a:endParaRPr/>
          </a:p>
        </p:txBody>
      </p:sp>
      <p:grpSp>
        <p:nvGrpSpPr>
          <p:cNvPr id="3" name="object 3"/>
          <p:cNvGrpSpPr/>
          <p:nvPr/>
        </p:nvGrpSpPr>
        <p:grpSpPr>
          <a:xfrm>
            <a:off x="1258824" y="137160"/>
            <a:ext cx="1120140" cy="2569845"/>
            <a:chOff x="1258824" y="137160"/>
            <a:chExt cx="1120140" cy="2569845"/>
          </a:xfrm>
        </p:grpSpPr>
        <p:pic>
          <p:nvPicPr>
            <p:cNvPr id="4" name="object 4"/>
            <p:cNvPicPr/>
            <p:nvPr/>
          </p:nvPicPr>
          <p:blipFill>
            <a:blip r:embed="rId2" cstate="print"/>
            <a:stretch>
              <a:fillRect/>
            </a:stretch>
          </p:blipFill>
          <p:spPr>
            <a:xfrm>
              <a:off x="1258824" y="137160"/>
              <a:ext cx="1120139" cy="2569464"/>
            </a:xfrm>
            <a:prstGeom prst="rect">
              <a:avLst/>
            </a:prstGeom>
          </p:spPr>
        </p:pic>
        <p:sp>
          <p:nvSpPr>
            <p:cNvPr id="5" name="object 5"/>
            <p:cNvSpPr/>
            <p:nvPr/>
          </p:nvSpPr>
          <p:spPr>
            <a:xfrm>
              <a:off x="1392936" y="268223"/>
              <a:ext cx="857250" cy="2309495"/>
            </a:xfrm>
            <a:custGeom>
              <a:avLst/>
              <a:gdLst/>
              <a:ahLst/>
              <a:cxnLst/>
              <a:rect l="l" t="t" r="r" b="b"/>
              <a:pathLst>
                <a:path w="857250" h="2309495">
                  <a:moveTo>
                    <a:pt x="0" y="0"/>
                  </a:moveTo>
                  <a:lnTo>
                    <a:pt x="856741" y="2308987"/>
                  </a:lnTo>
                </a:path>
              </a:pathLst>
            </a:custGeom>
            <a:ln w="9525">
              <a:solidFill>
                <a:srgbClr val="FF0000"/>
              </a:solidFill>
            </a:ln>
          </p:spPr>
          <p:txBody>
            <a:bodyPr wrap="square" lIns="0" tIns="0" rIns="0" bIns="0" rtlCol="0"/>
            <a:lstStyle/>
            <a:p>
              <a:endParaRPr/>
            </a:p>
          </p:txBody>
        </p:sp>
      </p:grpSp>
      <p:grpSp>
        <p:nvGrpSpPr>
          <p:cNvPr id="6" name="object 6"/>
          <p:cNvGrpSpPr/>
          <p:nvPr/>
        </p:nvGrpSpPr>
        <p:grpSpPr>
          <a:xfrm>
            <a:off x="2257044" y="1408175"/>
            <a:ext cx="5614670" cy="3621404"/>
            <a:chOff x="2257044" y="1408175"/>
            <a:chExt cx="5614670" cy="3621404"/>
          </a:xfrm>
        </p:grpSpPr>
        <p:pic>
          <p:nvPicPr>
            <p:cNvPr id="7" name="object 7"/>
            <p:cNvPicPr/>
            <p:nvPr/>
          </p:nvPicPr>
          <p:blipFill>
            <a:blip r:embed="rId3" cstate="print"/>
            <a:stretch>
              <a:fillRect/>
            </a:stretch>
          </p:blipFill>
          <p:spPr>
            <a:xfrm>
              <a:off x="6761988" y="2446019"/>
              <a:ext cx="1109472" cy="2583180"/>
            </a:xfrm>
            <a:prstGeom prst="rect">
              <a:avLst/>
            </a:prstGeom>
          </p:spPr>
        </p:pic>
        <p:sp>
          <p:nvSpPr>
            <p:cNvPr id="8" name="object 8"/>
            <p:cNvSpPr/>
            <p:nvPr/>
          </p:nvSpPr>
          <p:spPr>
            <a:xfrm>
              <a:off x="6896100" y="2577083"/>
              <a:ext cx="846455" cy="2322195"/>
            </a:xfrm>
            <a:custGeom>
              <a:avLst/>
              <a:gdLst/>
              <a:ahLst/>
              <a:cxnLst/>
              <a:rect l="l" t="t" r="r" b="b"/>
              <a:pathLst>
                <a:path w="846454" h="2322195">
                  <a:moveTo>
                    <a:pt x="0" y="0"/>
                  </a:moveTo>
                  <a:lnTo>
                    <a:pt x="846201" y="2321775"/>
                  </a:lnTo>
                </a:path>
              </a:pathLst>
            </a:custGeom>
            <a:ln w="9525">
              <a:solidFill>
                <a:srgbClr val="FF0000"/>
              </a:solidFill>
            </a:ln>
          </p:spPr>
          <p:txBody>
            <a:bodyPr wrap="square" lIns="0" tIns="0" rIns="0" bIns="0" rtlCol="0"/>
            <a:lstStyle/>
            <a:p>
              <a:endParaRPr/>
            </a:p>
          </p:txBody>
        </p:sp>
        <p:sp>
          <p:nvSpPr>
            <p:cNvPr id="9" name="object 9"/>
            <p:cNvSpPr/>
            <p:nvPr/>
          </p:nvSpPr>
          <p:spPr>
            <a:xfrm>
              <a:off x="2257044" y="1408175"/>
              <a:ext cx="4630420" cy="2321560"/>
            </a:xfrm>
            <a:custGeom>
              <a:avLst/>
              <a:gdLst/>
              <a:ahLst/>
              <a:cxnLst/>
              <a:rect l="l" t="t" r="r" b="b"/>
              <a:pathLst>
                <a:path w="4630420" h="2321560">
                  <a:moveTo>
                    <a:pt x="4629911" y="0"/>
                  </a:moveTo>
                  <a:lnTo>
                    <a:pt x="0" y="0"/>
                  </a:lnTo>
                  <a:lnTo>
                    <a:pt x="0" y="2321052"/>
                  </a:lnTo>
                  <a:lnTo>
                    <a:pt x="4629911" y="2321052"/>
                  </a:lnTo>
                  <a:lnTo>
                    <a:pt x="4629911" y="0"/>
                  </a:lnTo>
                  <a:close/>
                </a:path>
              </a:pathLst>
            </a:custGeom>
            <a:solidFill>
              <a:srgbClr val="FF0000">
                <a:alpha val="25097"/>
              </a:srgbClr>
            </a:solidFill>
          </p:spPr>
          <p:txBody>
            <a:bodyPr wrap="square" lIns="0" tIns="0" rIns="0" bIns="0" rtlCol="0"/>
            <a:lstStyle/>
            <a:p>
              <a:endParaRPr/>
            </a:p>
          </p:txBody>
        </p:sp>
      </p:grpSp>
      <p:sp>
        <p:nvSpPr>
          <p:cNvPr id="10" name="object 10"/>
          <p:cNvSpPr txBox="1">
            <a:spLocks noGrp="1"/>
          </p:cNvSpPr>
          <p:nvPr>
            <p:ph type="title"/>
          </p:nvPr>
        </p:nvSpPr>
        <p:spPr>
          <a:xfrm>
            <a:off x="2728976" y="2295270"/>
            <a:ext cx="3686810" cy="711200"/>
          </a:xfrm>
          <a:prstGeom prst="rect">
            <a:avLst/>
          </a:prstGeom>
        </p:spPr>
        <p:txBody>
          <a:bodyPr vert="horz" wrap="square" lIns="0" tIns="12700" rIns="0" bIns="0" rtlCol="0">
            <a:spAutoFit/>
          </a:bodyPr>
          <a:lstStyle/>
          <a:p>
            <a:pPr marL="12700">
              <a:lnSpc>
                <a:spcPct val="100000"/>
              </a:lnSpc>
              <a:spcBef>
                <a:spcPts val="100"/>
              </a:spcBef>
            </a:pPr>
            <a:r>
              <a:rPr sz="4500" b="1" dirty="0">
                <a:solidFill>
                  <a:srgbClr val="000000"/>
                </a:solidFill>
                <a:latin typeface="Calibri"/>
                <a:cs typeface="Calibri"/>
              </a:rPr>
              <a:t>TRAO</a:t>
            </a:r>
            <a:r>
              <a:rPr sz="4500" b="1" spc="-75" dirty="0">
                <a:solidFill>
                  <a:srgbClr val="000000"/>
                </a:solidFill>
                <a:latin typeface="Calibri"/>
                <a:cs typeface="Calibri"/>
              </a:rPr>
              <a:t> </a:t>
            </a:r>
            <a:r>
              <a:rPr sz="4500" b="1" spc="-10" dirty="0">
                <a:solidFill>
                  <a:srgbClr val="000000"/>
                </a:solidFill>
                <a:latin typeface="Calibri"/>
                <a:cs typeface="Calibri"/>
              </a:rPr>
              <a:t>THƯỞNG</a:t>
            </a:r>
            <a:endParaRPr sz="4500">
              <a:latin typeface="Calibri"/>
              <a:cs typeface="Calibri"/>
            </a:endParaRPr>
          </a:p>
        </p:txBody>
      </p:sp>
      <p:grpSp>
        <p:nvGrpSpPr>
          <p:cNvPr id="11" name="object 11"/>
          <p:cNvGrpSpPr/>
          <p:nvPr/>
        </p:nvGrpSpPr>
        <p:grpSpPr>
          <a:xfrm>
            <a:off x="1098803" y="0"/>
            <a:ext cx="6936105" cy="5143500"/>
            <a:chOff x="1098803" y="0"/>
            <a:chExt cx="6936105" cy="5143500"/>
          </a:xfrm>
        </p:grpSpPr>
        <p:pic>
          <p:nvPicPr>
            <p:cNvPr id="12" name="object 12"/>
            <p:cNvPicPr/>
            <p:nvPr/>
          </p:nvPicPr>
          <p:blipFill>
            <a:blip r:embed="rId4" cstate="print"/>
            <a:stretch>
              <a:fillRect/>
            </a:stretch>
          </p:blipFill>
          <p:spPr>
            <a:xfrm>
              <a:off x="1258823" y="2446027"/>
              <a:ext cx="1120139" cy="2578608"/>
            </a:xfrm>
            <a:prstGeom prst="rect">
              <a:avLst/>
            </a:prstGeom>
          </p:spPr>
        </p:pic>
        <p:sp>
          <p:nvSpPr>
            <p:cNvPr id="13" name="object 13"/>
            <p:cNvSpPr/>
            <p:nvPr/>
          </p:nvSpPr>
          <p:spPr>
            <a:xfrm>
              <a:off x="1392935" y="2577083"/>
              <a:ext cx="856615" cy="2317750"/>
            </a:xfrm>
            <a:custGeom>
              <a:avLst/>
              <a:gdLst/>
              <a:ahLst/>
              <a:cxnLst/>
              <a:rect l="l" t="t" r="r" b="b"/>
              <a:pathLst>
                <a:path w="856614" h="2317750">
                  <a:moveTo>
                    <a:pt x="856107" y="0"/>
                  </a:moveTo>
                  <a:lnTo>
                    <a:pt x="0" y="2317318"/>
                  </a:lnTo>
                </a:path>
              </a:pathLst>
            </a:custGeom>
            <a:ln w="9525">
              <a:solidFill>
                <a:srgbClr val="FF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6761988" y="137160"/>
              <a:ext cx="1109472" cy="2570988"/>
            </a:xfrm>
            <a:prstGeom prst="rect">
              <a:avLst/>
            </a:prstGeom>
          </p:spPr>
        </p:pic>
        <p:sp>
          <p:nvSpPr>
            <p:cNvPr id="15" name="object 15"/>
            <p:cNvSpPr/>
            <p:nvPr/>
          </p:nvSpPr>
          <p:spPr>
            <a:xfrm>
              <a:off x="6896100" y="268224"/>
              <a:ext cx="846455" cy="2309495"/>
            </a:xfrm>
            <a:custGeom>
              <a:avLst/>
              <a:gdLst/>
              <a:ahLst/>
              <a:cxnLst/>
              <a:rect l="l" t="t" r="r" b="b"/>
              <a:pathLst>
                <a:path w="846454" h="2309495">
                  <a:moveTo>
                    <a:pt x="846201" y="0"/>
                  </a:moveTo>
                  <a:lnTo>
                    <a:pt x="0" y="2309495"/>
                  </a:lnTo>
                </a:path>
              </a:pathLst>
            </a:custGeom>
            <a:ln w="9525">
              <a:solidFill>
                <a:srgbClr val="FF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2113787" y="1226819"/>
              <a:ext cx="408419" cy="2695955"/>
            </a:xfrm>
            <a:prstGeom prst="rect">
              <a:avLst/>
            </a:prstGeom>
          </p:spPr>
        </p:pic>
        <p:sp>
          <p:nvSpPr>
            <p:cNvPr id="17" name="object 17"/>
            <p:cNvSpPr/>
            <p:nvPr/>
          </p:nvSpPr>
          <p:spPr>
            <a:xfrm>
              <a:off x="2249423" y="1362455"/>
              <a:ext cx="147955" cy="2429510"/>
            </a:xfrm>
            <a:custGeom>
              <a:avLst/>
              <a:gdLst/>
              <a:ahLst/>
              <a:cxnLst/>
              <a:rect l="l" t="t" r="r" b="b"/>
              <a:pathLst>
                <a:path w="147955" h="2429510">
                  <a:moveTo>
                    <a:pt x="147827" y="0"/>
                  </a:moveTo>
                  <a:lnTo>
                    <a:pt x="90279" y="960"/>
                  </a:lnTo>
                  <a:lnTo>
                    <a:pt x="43291" y="3587"/>
                  </a:lnTo>
                  <a:lnTo>
                    <a:pt x="11614" y="7500"/>
                  </a:lnTo>
                  <a:lnTo>
                    <a:pt x="0" y="12319"/>
                  </a:lnTo>
                  <a:lnTo>
                    <a:pt x="0" y="2416937"/>
                  </a:lnTo>
                  <a:lnTo>
                    <a:pt x="11614" y="2421755"/>
                  </a:lnTo>
                  <a:lnTo>
                    <a:pt x="43291" y="2425668"/>
                  </a:lnTo>
                  <a:lnTo>
                    <a:pt x="90279" y="2428295"/>
                  </a:lnTo>
                  <a:lnTo>
                    <a:pt x="147827" y="2429256"/>
                  </a:lnTo>
                </a:path>
              </a:pathLst>
            </a:custGeom>
            <a:ln w="12700">
              <a:solidFill>
                <a:srgbClr val="FF0000"/>
              </a:solidFill>
            </a:ln>
          </p:spPr>
          <p:txBody>
            <a:bodyPr wrap="square" lIns="0" tIns="0" rIns="0" bIns="0" rtlCol="0"/>
            <a:lstStyle/>
            <a:p>
              <a:endParaRPr/>
            </a:p>
          </p:txBody>
        </p:sp>
        <p:pic>
          <p:nvPicPr>
            <p:cNvPr id="18" name="object 18"/>
            <p:cNvPicPr/>
            <p:nvPr/>
          </p:nvPicPr>
          <p:blipFill>
            <a:blip r:embed="rId7" cstate="print"/>
            <a:stretch>
              <a:fillRect/>
            </a:stretch>
          </p:blipFill>
          <p:spPr>
            <a:xfrm>
              <a:off x="6623303" y="1226819"/>
              <a:ext cx="403898" cy="2695955"/>
            </a:xfrm>
            <a:prstGeom prst="rect">
              <a:avLst/>
            </a:prstGeom>
          </p:spPr>
        </p:pic>
        <p:sp>
          <p:nvSpPr>
            <p:cNvPr id="19" name="object 19"/>
            <p:cNvSpPr/>
            <p:nvPr/>
          </p:nvSpPr>
          <p:spPr>
            <a:xfrm>
              <a:off x="6752844" y="1362455"/>
              <a:ext cx="143510" cy="2429510"/>
            </a:xfrm>
            <a:custGeom>
              <a:avLst/>
              <a:gdLst/>
              <a:ahLst/>
              <a:cxnLst/>
              <a:rect l="l" t="t" r="r" b="b"/>
              <a:pathLst>
                <a:path w="143509" h="2429510">
                  <a:moveTo>
                    <a:pt x="0" y="0"/>
                  </a:moveTo>
                  <a:lnTo>
                    <a:pt x="55762" y="936"/>
                  </a:lnTo>
                  <a:lnTo>
                    <a:pt x="101298" y="3492"/>
                  </a:lnTo>
                  <a:lnTo>
                    <a:pt x="131998" y="7286"/>
                  </a:lnTo>
                  <a:lnTo>
                    <a:pt x="143255" y="11938"/>
                  </a:lnTo>
                  <a:lnTo>
                    <a:pt x="143255" y="2417318"/>
                  </a:lnTo>
                  <a:lnTo>
                    <a:pt x="131998" y="2421969"/>
                  </a:lnTo>
                  <a:lnTo>
                    <a:pt x="101298" y="2425763"/>
                  </a:lnTo>
                  <a:lnTo>
                    <a:pt x="55762" y="2428319"/>
                  </a:lnTo>
                  <a:lnTo>
                    <a:pt x="0" y="2429256"/>
                  </a:lnTo>
                </a:path>
              </a:pathLst>
            </a:custGeom>
            <a:ln w="12699">
              <a:solidFill>
                <a:srgbClr val="FF0000"/>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1932431" y="2252484"/>
              <a:ext cx="637019" cy="637019"/>
            </a:xfrm>
            <a:prstGeom prst="rect">
              <a:avLst/>
            </a:prstGeom>
          </p:spPr>
        </p:pic>
        <p:sp>
          <p:nvSpPr>
            <p:cNvPr id="21" name="object 21"/>
            <p:cNvSpPr/>
            <p:nvPr/>
          </p:nvSpPr>
          <p:spPr>
            <a:xfrm>
              <a:off x="2061971" y="2382011"/>
              <a:ext cx="382905" cy="382905"/>
            </a:xfrm>
            <a:custGeom>
              <a:avLst/>
              <a:gdLst/>
              <a:ahLst/>
              <a:cxnLst/>
              <a:rect l="l" t="t" r="r" b="b"/>
              <a:pathLst>
                <a:path w="382905" h="382905">
                  <a:moveTo>
                    <a:pt x="191261" y="0"/>
                  </a:moveTo>
                  <a:lnTo>
                    <a:pt x="147397" y="5049"/>
                  </a:lnTo>
                  <a:lnTo>
                    <a:pt x="107135" y="19434"/>
                  </a:lnTo>
                  <a:lnTo>
                    <a:pt x="71623" y="42007"/>
                  </a:lnTo>
                  <a:lnTo>
                    <a:pt x="42007" y="71623"/>
                  </a:lnTo>
                  <a:lnTo>
                    <a:pt x="19434" y="107135"/>
                  </a:lnTo>
                  <a:lnTo>
                    <a:pt x="5049" y="147397"/>
                  </a:lnTo>
                  <a:lnTo>
                    <a:pt x="0" y="191262"/>
                  </a:lnTo>
                  <a:lnTo>
                    <a:pt x="5049" y="235126"/>
                  </a:lnTo>
                  <a:lnTo>
                    <a:pt x="19434" y="275388"/>
                  </a:lnTo>
                  <a:lnTo>
                    <a:pt x="42007" y="310900"/>
                  </a:lnTo>
                  <a:lnTo>
                    <a:pt x="71623" y="340516"/>
                  </a:lnTo>
                  <a:lnTo>
                    <a:pt x="107135" y="363089"/>
                  </a:lnTo>
                  <a:lnTo>
                    <a:pt x="147397" y="377474"/>
                  </a:lnTo>
                  <a:lnTo>
                    <a:pt x="191261" y="382524"/>
                  </a:lnTo>
                  <a:lnTo>
                    <a:pt x="235126" y="377474"/>
                  </a:lnTo>
                  <a:lnTo>
                    <a:pt x="275388" y="363089"/>
                  </a:lnTo>
                  <a:lnTo>
                    <a:pt x="310900" y="340516"/>
                  </a:lnTo>
                  <a:lnTo>
                    <a:pt x="340516" y="310900"/>
                  </a:lnTo>
                  <a:lnTo>
                    <a:pt x="363089" y="275388"/>
                  </a:lnTo>
                  <a:lnTo>
                    <a:pt x="377474" y="235126"/>
                  </a:lnTo>
                  <a:lnTo>
                    <a:pt x="382523" y="191262"/>
                  </a:lnTo>
                  <a:lnTo>
                    <a:pt x="377474" y="147397"/>
                  </a:lnTo>
                  <a:lnTo>
                    <a:pt x="363089" y="107135"/>
                  </a:lnTo>
                  <a:lnTo>
                    <a:pt x="340516" y="71623"/>
                  </a:lnTo>
                  <a:lnTo>
                    <a:pt x="310900" y="42007"/>
                  </a:lnTo>
                  <a:lnTo>
                    <a:pt x="275388" y="19434"/>
                  </a:lnTo>
                  <a:lnTo>
                    <a:pt x="235126" y="5049"/>
                  </a:lnTo>
                  <a:lnTo>
                    <a:pt x="191261" y="0"/>
                  </a:lnTo>
                  <a:close/>
                </a:path>
              </a:pathLst>
            </a:custGeom>
            <a:solidFill>
              <a:srgbClr val="202020"/>
            </a:solidFill>
          </p:spPr>
          <p:txBody>
            <a:bodyPr wrap="square" lIns="0" tIns="0" rIns="0" bIns="0" rtlCol="0"/>
            <a:lstStyle/>
            <a:p>
              <a:endParaRPr/>
            </a:p>
          </p:txBody>
        </p:sp>
        <p:pic>
          <p:nvPicPr>
            <p:cNvPr id="22" name="object 22"/>
            <p:cNvPicPr/>
            <p:nvPr/>
          </p:nvPicPr>
          <p:blipFill>
            <a:blip r:embed="rId9" cstate="print"/>
            <a:stretch>
              <a:fillRect/>
            </a:stretch>
          </p:blipFill>
          <p:spPr>
            <a:xfrm>
              <a:off x="2168651" y="2493264"/>
              <a:ext cx="163068" cy="164592"/>
            </a:xfrm>
            <a:prstGeom prst="rect">
              <a:avLst/>
            </a:prstGeom>
          </p:spPr>
        </p:pic>
        <p:pic>
          <p:nvPicPr>
            <p:cNvPr id="23" name="object 23"/>
            <p:cNvPicPr/>
            <p:nvPr/>
          </p:nvPicPr>
          <p:blipFill>
            <a:blip r:embed="rId8" cstate="print"/>
            <a:stretch>
              <a:fillRect/>
            </a:stretch>
          </p:blipFill>
          <p:spPr>
            <a:xfrm>
              <a:off x="6566915" y="2250960"/>
              <a:ext cx="637019" cy="637019"/>
            </a:xfrm>
            <a:prstGeom prst="rect">
              <a:avLst/>
            </a:prstGeom>
          </p:spPr>
        </p:pic>
        <p:sp>
          <p:nvSpPr>
            <p:cNvPr id="24" name="object 24"/>
            <p:cNvSpPr/>
            <p:nvPr/>
          </p:nvSpPr>
          <p:spPr>
            <a:xfrm>
              <a:off x="6696456" y="2380488"/>
              <a:ext cx="382905" cy="382905"/>
            </a:xfrm>
            <a:custGeom>
              <a:avLst/>
              <a:gdLst/>
              <a:ahLst/>
              <a:cxnLst/>
              <a:rect l="l" t="t" r="r" b="b"/>
              <a:pathLst>
                <a:path w="382904" h="382905">
                  <a:moveTo>
                    <a:pt x="191262" y="0"/>
                  </a:moveTo>
                  <a:lnTo>
                    <a:pt x="147397" y="5049"/>
                  </a:lnTo>
                  <a:lnTo>
                    <a:pt x="107135" y="19434"/>
                  </a:lnTo>
                  <a:lnTo>
                    <a:pt x="71623" y="42007"/>
                  </a:lnTo>
                  <a:lnTo>
                    <a:pt x="42007" y="71623"/>
                  </a:lnTo>
                  <a:lnTo>
                    <a:pt x="19434" y="107135"/>
                  </a:lnTo>
                  <a:lnTo>
                    <a:pt x="5049" y="147397"/>
                  </a:lnTo>
                  <a:lnTo>
                    <a:pt x="0" y="191262"/>
                  </a:lnTo>
                  <a:lnTo>
                    <a:pt x="5049" y="235126"/>
                  </a:lnTo>
                  <a:lnTo>
                    <a:pt x="19434" y="275388"/>
                  </a:lnTo>
                  <a:lnTo>
                    <a:pt x="42007" y="310900"/>
                  </a:lnTo>
                  <a:lnTo>
                    <a:pt x="71623" y="340516"/>
                  </a:lnTo>
                  <a:lnTo>
                    <a:pt x="107135" y="363089"/>
                  </a:lnTo>
                  <a:lnTo>
                    <a:pt x="147397" y="377474"/>
                  </a:lnTo>
                  <a:lnTo>
                    <a:pt x="191262" y="382524"/>
                  </a:lnTo>
                  <a:lnTo>
                    <a:pt x="235126" y="377474"/>
                  </a:lnTo>
                  <a:lnTo>
                    <a:pt x="275388" y="363089"/>
                  </a:lnTo>
                  <a:lnTo>
                    <a:pt x="310900" y="340516"/>
                  </a:lnTo>
                  <a:lnTo>
                    <a:pt x="340516" y="310900"/>
                  </a:lnTo>
                  <a:lnTo>
                    <a:pt x="363089" y="275388"/>
                  </a:lnTo>
                  <a:lnTo>
                    <a:pt x="377474" y="235126"/>
                  </a:lnTo>
                  <a:lnTo>
                    <a:pt x="382524" y="191262"/>
                  </a:lnTo>
                  <a:lnTo>
                    <a:pt x="377474" y="147397"/>
                  </a:lnTo>
                  <a:lnTo>
                    <a:pt x="363089" y="107135"/>
                  </a:lnTo>
                  <a:lnTo>
                    <a:pt x="340516" y="71623"/>
                  </a:lnTo>
                  <a:lnTo>
                    <a:pt x="310900" y="42007"/>
                  </a:lnTo>
                  <a:lnTo>
                    <a:pt x="275388" y="19434"/>
                  </a:lnTo>
                  <a:lnTo>
                    <a:pt x="235126" y="5049"/>
                  </a:lnTo>
                  <a:lnTo>
                    <a:pt x="191262" y="0"/>
                  </a:lnTo>
                  <a:close/>
                </a:path>
              </a:pathLst>
            </a:custGeom>
            <a:solidFill>
              <a:srgbClr val="202020"/>
            </a:solidFill>
          </p:spPr>
          <p:txBody>
            <a:bodyPr wrap="square" lIns="0" tIns="0" rIns="0" bIns="0" rtlCol="0"/>
            <a:lstStyle/>
            <a:p>
              <a:endParaRPr/>
            </a:p>
          </p:txBody>
        </p:sp>
        <p:pic>
          <p:nvPicPr>
            <p:cNvPr id="25" name="object 25"/>
            <p:cNvPicPr/>
            <p:nvPr/>
          </p:nvPicPr>
          <p:blipFill>
            <a:blip r:embed="rId10" cstate="print"/>
            <a:stretch>
              <a:fillRect/>
            </a:stretch>
          </p:blipFill>
          <p:spPr>
            <a:xfrm>
              <a:off x="6801612" y="2493264"/>
              <a:ext cx="164592" cy="163068"/>
            </a:xfrm>
            <a:prstGeom prst="rect">
              <a:avLst/>
            </a:prstGeom>
          </p:spPr>
        </p:pic>
        <p:pic>
          <p:nvPicPr>
            <p:cNvPr id="26" name="object 26"/>
            <p:cNvPicPr/>
            <p:nvPr/>
          </p:nvPicPr>
          <p:blipFill>
            <a:blip r:embed="rId11" cstate="print"/>
            <a:stretch>
              <a:fillRect/>
            </a:stretch>
          </p:blipFill>
          <p:spPr>
            <a:xfrm>
              <a:off x="1385315" y="228600"/>
              <a:ext cx="6356604" cy="129539"/>
            </a:xfrm>
            <a:prstGeom prst="rect">
              <a:avLst/>
            </a:prstGeom>
          </p:spPr>
        </p:pic>
        <p:pic>
          <p:nvPicPr>
            <p:cNvPr id="27" name="object 27"/>
            <p:cNvPicPr/>
            <p:nvPr/>
          </p:nvPicPr>
          <p:blipFill>
            <a:blip r:embed="rId11" cstate="print"/>
            <a:stretch>
              <a:fillRect/>
            </a:stretch>
          </p:blipFill>
          <p:spPr>
            <a:xfrm>
              <a:off x="1385315" y="4876800"/>
              <a:ext cx="6356604" cy="129539"/>
            </a:xfrm>
            <a:prstGeom prst="rect">
              <a:avLst/>
            </a:prstGeom>
          </p:spPr>
        </p:pic>
        <p:pic>
          <p:nvPicPr>
            <p:cNvPr id="28" name="object 28"/>
            <p:cNvPicPr/>
            <p:nvPr/>
          </p:nvPicPr>
          <p:blipFill>
            <a:blip r:embed="rId12" cstate="print"/>
            <a:stretch>
              <a:fillRect/>
            </a:stretch>
          </p:blipFill>
          <p:spPr>
            <a:xfrm>
              <a:off x="1098803" y="4623814"/>
              <a:ext cx="637019" cy="519685"/>
            </a:xfrm>
            <a:prstGeom prst="rect">
              <a:avLst/>
            </a:prstGeom>
          </p:spPr>
        </p:pic>
        <p:sp>
          <p:nvSpPr>
            <p:cNvPr id="29" name="object 29"/>
            <p:cNvSpPr/>
            <p:nvPr/>
          </p:nvSpPr>
          <p:spPr>
            <a:xfrm>
              <a:off x="1228343" y="4753355"/>
              <a:ext cx="382905" cy="381000"/>
            </a:xfrm>
            <a:custGeom>
              <a:avLst/>
              <a:gdLst/>
              <a:ahLst/>
              <a:cxnLst/>
              <a:rect l="l" t="t" r="r" b="b"/>
              <a:pathLst>
                <a:path w="382905" h="381000">
                  <a:moveTo>
                    <a:pt x="191262" y="0"/>
                  </a:moveTo>
                  <a:lnTo>
                    <a:pt x="147397" y="5031"/>
                  </a:lnTo>
                  <a:lnTo>
                    <a:pt x="107135" y="19363"/>
                  </a:lnTo>
                  <a:lnTo>
                    <a:pt x="71623" y="41851"/>
                  </a:lnTo>
                  <a:lnTo>
                    <a:pt x="42007" y="71353"/>
                  </a:lnTo>
                  <a:lnTo>
                    <a:pt x="19434" y="106724"/>
                  </a:lnTo>
                  <a:lnTo>
                    <a:pt x="5049" y="146821"/>
                  </a:lnTo>
                  <a:lnTo>
                    <a:pt x="0" y="190500"/>
                  </a:lnTo>
                  <a:lnTo>
                    <a:pt x="5049" y="234179"/>
                  </a:lnTo>
                  <a:lnTo>
                    <a:pt x="19434" y="274276"/>
                  </a:lnTo>
                  <a:lnTo>
                    <a:pt x="42007" y="309647"/>
                  </a:lnTo>
                  <a:lnTo>
                    <a:pt x="71623" y="339148"/>
                  </a:lnTo>
                  <a:lnTo>
                    <a:pt x="107135" y="361636"/>
                  </a:lnTo>
                  <a:lnTo>
                    <a:pt x="147397" y="375968"/>
                  </a:lnTo>
                  <a:lnTo>
                    <a:pt x="191262" y="380999"/>
                  </a:lnTo>
                  <a:lnTo>
                    <a:pt x="235126" y="375968"/>
                  </a:lnTo>
                  <a:lnTo>
                    <a:pt x="275388" y="361636"/>
                  </a:lnTo>
                  <a:lnTo>
                    <a:pt x="310900" y="339148"/>
                  </a:lnTo>
                  <a:lnTo>
                    <a:pt x="340516" y="309647"/>
                  </a:lnTo>
                  <a:lnTo>
                    <a:pt x="363089" y="274276"/>
                  </a:lnTo>
                  <a:lnTo>
                    <a:pt x="377474" y="234179"/>
                  </a:lnTo>
                  <a:lnTo>
                    <a:pt x="382524" y="190500"/>
                  </a:lnTo>
                  <a:lnTo>
                    <a:pt x="377474" y="146821"/>
                  </a:lnTo>
                  <a:lnTo>
                    <a:pt x="363089" y="106724"/>
                  </a:lnTo>
                  <a:lnTo>
                    <a:pt x="340516" y="71353"/>
                  </a:lnTo>
                  <a:lnTo>
                    <a:pt x="310900" y="41851"/>
                  </a:lnTo>
                  <a:lnTo>
                    <a:pt x="275388" y="19363"/>
                  </a:lnTo>
                  <a:lnTo>
                    <a:pt x="235126" y="5031"/>
                  </a:lnTo>
                  <a:lnTo>
                    <a:pt x="191262" y="0"/>
                  </a:lnTo>
                  <a:close/>
                </a:path>
              </a:pathLst>
            </a:custGeom>
            <a:solidFill>
              <a:srgbClr val="202020"/>
            </a:solidFill>
          </p:spPr>
          <p:txBody>
            <a:bodyPr wrap="square" lIns="0" tIns="0" rIns="0" bIns="0" rtlCol="0"/>
            <a:lstStyle/>
            <a:p>
              <a:endParaRPr/>
            </a:p>
          </p:txBody>
        </p:sp>
        <p:pic>
          <p:nvPicPr>
            <p:cNvPr id="30" name="object 30"/>
            <p:cNvPicPr/>
            <p:nvPr/>
          </p:nvPicPr>
          <p:blipFill>
            <a:blip r:embed="rId13" cstate="print"/>
            <a:stretch>
              <a:fillRect/>
            </a:stretch>
          </p:blipFill>
          <p:spPr>
            <a:xfrm>
              <a:off x="1335023" y="4864608"/>
              <a:ext cx="163067" cy="163068"/>
            </a:xfrm>
            <a:prstGeom prst="rect">
              <a:avLst/>
            </a:prstGeom>
          </p:spPr>
        </p:pic>
        <p:pic>
          <p:nvPicPr>
            <p:cNvPr id="31" name="object 31"/>
            <p:cNvPicPr/>
            <p:nvPr/>
          </p:nvPicPr>
          <p:blipFill>
            <a:blip r:embed="rId14" cstate="print"/>
            <a:stretch>
              <a:fillRect/>
            </a:stretch>
          </p:blipFill>
          <p:spPr>
            <a:xfrm>
              <a:off x="7399019" y="4623814"/>
              <a:ext cx="635507" cy="519685"/>
            </a:xfrm>
            <a:prstGeom prst="rect">
              <a:avLst/>
            </a:prstGeom>
          </p:spPr>
        </p:pic>
        <p:sp>
          <p:nvSpPr>
            <p:cNvPr id="32" name="object 32"/>
            <p:cNvSpPr/>
            <p:nvPr/>
          </p:nvSpPr>
          <p:spPr>
            <a:xfrm>
              <a:off x="7528559" y="4753355"/>
              <a:ext cx="381000" cy="381000"/>
            </a:xfrm>
            <a:custGeom>
              <a:avLst/>
              <a:gdLst/>
              <a:ahLst/>
              <a:cxnLst/>
              <a:rect l="l" t="t" r="r" b="b"/>
              <a:pathLst>
                <a:path w="381000" h="381000">
                  <a:moveTo>
                    <a:pt x="190500" y="0"/>
                  </a:moveTo>
                  <a:lnTo>
                    <a:pt x="146837" y="5031"/>
                  </a:lnTo>
                  <a:lnTo>
                    <a:pt x="106746" y="19363"/>
                  </a:lnTo>
                  <a:lnTo>
                    <a:pt x="71374" y="41851"/>
                  </a:lnTo>
                  <a:lnTo>
                    <a:pt x="41867" y="71353"/>
                  </a:lnTo>
                  <a:lnTo>
                    <a:pt x="19372" y="106724"/>
                  </a:lnTo>
                  <a:lnTo>
                    <a:pt x="5034" y="146821"/>
                  </a:lnTo>
                  <a:lnTo>
                    <a:pt x="0" y="190500"/>
                  </a:lnTo>
                  <a:lnTo>
                    <a:pt x="5034" y="234179"/>
                  </a:lnTo>
                  <a:lnTo>
                    <a:pt x="19372" y="274276"/>
                  </a:lnTo>
                  <a:lnTo>
                    <a:pt x="41867" y="309647"/>
                  </a:lnTo>
                  <a:lnTo>
                    <a:pt x="71374" y="339148"/>
                  </a:lnTo>
                  <a:lnTo>
                    <a:pt x="106746" y="361636"/>
                  </a:lnTo>
                  <a:lnTo>
                    <a:pt x="146837" y="375968"/>
                  </a:lnTo>
                  <a:lnTo>
                    <a:pt x="190500" y="380999"/>
                  </a:lnTo>
                  <a:lnTo>
                    <a:pt x="234162" y="375968"/>
                  </a:lnTo>
                  <a:lnTo>
                    <a:pt x="274253" y="361636"/>
                  </a:lnTo>
                  <a:lnTo>
                    <a:pt x="309625" y="339148"/>
                  </a:lnTo>
                  <a:lnTo>
                    <a:pt x="339132" y="309647"/>
                  </a:lnTo>
                  <a:lnTo>
                    <a:pt x="361627" y="274276"/>
                  </a:lnTo>
                  <a:lnTo>
                    <a:pt x="375965" y="234179"/>
                  </a:lnTo>
                  <a:lnTo>
                    <a:pt x="381000" y="190500"/>
                  </a:lnTo>
                  <a:lnTo>
                    <a:pt x="375965" y="146821"/>
                  </a:lnTo>
                  <a:lnTo>
                    <a:pt x="361627" y="106724"/>
                  </a:lnTo>
                  <a:lnTo>
                    <a:pt x="339132" y="71353"/>
                  </a:lnTo>
                  <a:lnTo>
                    <a:pt x="309625" y="41851"/>
                  </a:lnTo>
                  <a:lnTo>
                    <a:pt x="274253" y="19363"/>
                  </a:lnTo>
                  <a:lnTo>
                    <a:pt x="234162" y="5031"/>
                  </a:lnTo>
                  <a:lnTo>
                    <a:pt x="190500" y="0"/>
                  </a:lnTo>
                  <a:close/>
                </a:path>
              </a:pathLst>
            </a:custGeom>
            <a:solidFill>
              <a:srgbClr val="202020"/>
            </a:solidFill>
          </p:spPr>
          <p:txBody>
            <a:bodyPr wrap="square" lIns="0" tIns="0" rIns="0" bIns="0" rtlCol="0"/>
            <a:lstStyle/>
            <a:p>
              <a:endParaRPr/>
            </a:p>
          </p:txBody>
        </p:sp>
        <p:pic>
          <p:nvPicPr>
            <p:cNvPr id="33" name="object 33"/>
            <p:cNvPicPr/>
            <p:nvPr/>
          </p:nvPicPr>
          <p:blipFill>
            <a:blip r:embed="rId15" cstate="print"/>
            <a:stretch>
              <a:fillRect/>
            </a:stretch>
          </p:blipFill>
          <p:spPr>
            <a:xfrm>
              <a:off x="7633715" y="4864608"/>
              <a:ext cx="164591" cy="163068"/>
            </a:xfrm>
            <a:prstGeom prst="rect">
              <a:avLst/>
            </a:prstGeom>
          </p:spPr>
        </p:pic>
        <p:pic>
          <p:nvPicPr>
            <p:cNvPr id="34" name="object 34"/>
            <p:cNvPicPr/>
            <p:nvPr/>
          </p:nvPicPr>
          <p:blipFill>
            <a:blip r:embed="rId16" cstate="print"/>
            <a:stretch>
              <a:fillRect/>
            </a:stretch>
          </p:blipFill>
          <p:spPr>
            <a:xfrm>
              <a:off x="1098803" y="0"/>
              <a:ext cx="637019" cy="594360"/>
            </a:xfrm>
            <a:prstGeom prst="rect">
              <a:avLst/>
            </a:prstGeom>
          </p:spPr>
        </p:pic>
        <p:sp>
          <p:nvSpPr>
            <p:cNvPr id="35" name="object 35"/>
            <p:cNvSpPr/>
            <p:nvPr/>
          </p:nvSpPr>
          <p:spPr>
            <a:xfrm>
              <a:off x="1228343" y="88392"/>
              <a:ext cx="382905" cy="381000"/>
            </a:xfrm>
            <a:custGeom>
              <a:avLst/>
              <a:gdLst/>
              <a:ahLst/>
              <a:cxnLst/>
              <a:rect l="l" t="t" r="r" b="b"/>
              <a:pathLst>
                <a:path w="382905" h="381000">
                  <a:moveTo>
                    <a:pt x="191262" y="0"/>
                  </a:moveTo>
                  <a:lnTo>
                    <a:pt x="147397" y="5034"/>
                  </a:lnTo>
                  <a:lnTo>
                    <a:pt x="107135" y="19372"/>
                  </a:lnTo>
                  <a:lnTo>
                    <a:pt x="71623" y="41867"/>
                  </a:lnTo>
                  <a:lnTo>
                    <a:pt x="42007" y="71374"/>
                  </a:lnTo>
                  <a:lnTo>
                    <a:pt x="19434" y="106746"/>
                  </a:lnTo>
                  <a:lnTo>
                    <a:pt x="5049" y="146837"/>
                  </a:lnTo>
                  <a:lnTo>
                    <a:pt x="0" y="190500"/>
                  </a:lnTo>
                  <a:lnTo>
                    <a:pt x="5049" y="234162"/>
                  </a:lnTo>
                  <a:lnTo>
                    <a:pt x="19434" y="274253"/>
                  </a:lnTo>
                  <a:lnTo>
                    <a:pt x="42007" y="309625"/>
                  </a:lnTo>
                  <a:lnTo>
                    <a:pt x="71623" y="339132"/>
                  </a:lnTo>
                  <a:lnTo>
                    <a:pt x="107135" y="361627"/>
                  </a:lnTo>
                  <a:lnTo>
                    <a:pt x="147397" y="375965"/>
                  </a:lnTo>
                  <a:lnTo>
                    <a:pt x="191262" y="381000"/>
                  </a:lnTo>
                  <a:lnTo>
                    <a:pt x="235126" y="375965"/>
                  </a:lnTo>
                  <a:lnTo>
                    <a:pt x="275388" y="361627"/>
                  </a:lnTo>
                  <a:lnTo>
                    <a:pt x="310900" y="339132"/>
                  </a:lnTo>
                  <a:lnTo>
                    <a:pt x="340516" y="309625"/>
                  </a:lnTo>
                  <a:lnTo>
                    <a:pt x="363089" y="274253"/>
                  </a:lnTo>
                  <a:lnTo>
                    <a:pt x="377474" y="234162"/>
                  </a:lnTo>
                  <a:lnTo>
                    <a:pt x="382524" y="190500"/>
                  </a:lnTo>
                  <a:lnTo>
                    <a:pt x="377474" y="146837"/>
                  </a:lnTo>
                  <a:lnTo>
                    <a:pt x="363089" y="106746"/>
                  </a:lnTo>
                  <a:lnTo>
                    <a:pt x="340516" y="71374"/>
                  </a:lnTo>
                  <a:lnTo>
                    <a:pt x="310900" y="41867"/>
                  </a:lnTo>
                  <a:lnTo>
                    <a:pt x="275388" y="19372"/>
                  </a:lnTo>
                  <a:lnTo>
                    <a:pt x="235126" y="5034"/>
                  </a:lnTo>
                  <a:lnTo>
                    <a:pt x="191262" y="0"/>
                  </a:lnTo>
                  <a:close/>
                </a:path>
              </a:pathLst>
            </a:custGeom>
            <a:solidFill>
              <a:srgbClr val="202020"/>
            </a:solidFill>
          </p:spPr>
          <p:txBody>
            <a:bodyPr wrap="square" lIns="0" tIns="0" rIns="0" bIns="0" rtlCol="0"/>
            <a:lstStyle/>
            <a:p>
              <a:endParaRPr/>
            </a:p>
          </p:txBody>
        </p:sp>
        <p:pic>
          <p:nvPicPr>
            <p:cNvPr id="36" name="object 36"/>
            <p:cNvPicPr/>
            <p:nvPr/>
          </p:nvPicPr>
          <p:blipFill>
            <a:blip r:embed="rId17" cstate="print"/>
            <a:stretch>
              <a:fillRect/>
            </a:stretch>
          </p:blipFill>
          <p:spPr>
            <a:xfrm>
              <a:off x="1335023" y="199644"/>
              <a:ext cx="163067" cy="163067"/>
            </a:xfrm>
            <a:prstGeom prst="rect">
              <a:avLst/>
            </a:prstGeom>
          </p:spPr>
        </p:pic>
        <p:pic>
          <p:nvPicPr>
            <p:cNvPr id="37" name="object 37"/>
            <p:cNvPicPr/>
            <p:nvPr/>
          </p:nvPicPr>
          <p:blipFill>
            <a:blip r:embed="rId16" cstate="print"/>
            <a:stretch>
              <a:fillRect/>
            </a:stretch>
          </p:blipFill>
          <p:spPr>
            <a:xfrm>
              <a:off x="7399019" y="0"/>
              <a:ext cx="635507" cy="594360"/>
            </a:xfrm>
            <a:prstGeom prst="rect">
              <a:avLst/>
            </a:prstGeom>
          </p:spPr>
        </p:pic>
        <p:sp>
          <p:nvSpPr>
            <p:cNvPr id="38" name="object 38"/>
            <p:cNvSpPr/>
            <p:nvPr/>
          </p:nvSpPr>
          <p:spPr>
            <a:xfrm>
              <a:off x="7528559" y="88392"/>
              <a:ext cx="381000" cy="381000"/>
            </a:xfrm>
            <a:custGeom>
              <a:avLst/>
              <a:gdLst/>
              <a:ahLst/>
              <a:cxnLst/>
              <a:rect l="l" t="t" r="r" b="b"/>
              <a:pathLst>
                <a:path w="381000" h="381000">
                  <a:moveTo>
                    <a:pt x="190500" y="0"/>
                  </a:moveTo>
                  <a:lnTo>
                    <a:pt x="146837" y="5034"/>
                  </a:lnTo>
                  <a:lnTo>
                    <a:pt x="106746" y="19372"/>
                  </a:lnTo>
                  <a:lnTo>
                    <a:pt x="71374" y="41867"/>
                  </a:lnTo>
                  <a:lnTo>
                    <a:pt x="41867" y="71374"/>
                  </a:lnTo>
                  <a:lnTo>
                    <a:pt x="19372" y="106746"/>
                  </a:lnTo>
                  <a:lnTo>
                    <a:pt x="5034" y="146837"/>
                  </a:lnTo>
                  <a:lnTo>
                    <a:pt x="0" y="190500"/>
                  </a:lnTo>
                  <a:lnTo>
                    <a:pt x="5034" y="234162"/>
                  </a:lnTo>
                  <a:lnTo>
                    <a:pt x="19372" y="274253"/>
                  </a:lnTo>
                  <a:lnTo>
                    <a:pt x="41867" y="309625"/>
                  </a:lnTo>
                  <a:lnTo>
                    <a:pt x="71374" y="339132"/>
                  </a:lnTo>
                  <a:lnTo>
                    <a:pt x="106746" y="361627"/>
                  </a:lnTo>
                  <a:lnTo>
                    <a:pt x="146837" y="375965"/>
                  </a:lnTo>
                  <a:lnTo>
                    <a:pt x="190500" y="381000"/>
                  </a:lnTo>
                  <a:lnTo>
                    <a:pt x="234162" y="375965"/>
                  </a:lnTo>
                  <a:lnTo>
                    <a:pt x="274253" y="361627"/>
                  </a:lnTo>
                  <a:lnTo>
                    <a:pt x="309625" y="339132"/>
                  </a:lnTo>
                  <a:lnTo>
                    <a:pt x="339132" y="309625"/>
                  </a:lnTo>
                  <a:lnTo>
                    <a:pt x="361627" y="274253"/>
                  </a:lnTo>
                  <a:lnTo>
                    <a:pt x="375965" y="234162"/>
                  </a:lnTo>
                  <a:lnTo>
                    <a:pt x="381000" y="190500"/>
                  </a:lnTo>
                  <a:lnTo>
                    <a:pt x="375965" y="146837"/>
                  </a:lnTo>
                  <a:lnTo>
                    <a:pt x="361627" y="106746"/>
                  </a:lnTo>
                  <a:lnTo>
                    <a:pt x="339132" y="71374"/>
                  </a:lnTo>
                  <a:lnTo>
                    <a:pt x="309625" y="41867"/>
                  </a:lnTo>
                  <a:lnTo>
                    <a:pt x="274253" y="19372"/>
                  </a:lnTo>
                  <a:lnTo>
                    <a:pt x="234162" y="5034"/>
                  </a:lnTo>
                  <a:lnTo>
                    <a:pt x="190500" y="0"/>
                  </a:lnTo>
                  <a:close/>
                </a:path>
              </a:pathLst>
            </a:custGeom>
            <a:solidFill>
              <a:srgbClr val="202020"/>
            </a:solidFill>
          </p:spPr>
          <p:txBody>
            <a:bodyPr wrap="square" lIns="0" tIns="0" rIns="0" bIns="0" rtlCol="0"/>
            <a:lstStyle/>
            <a:p>
              <a:endParaRPr/>
            </a:p>
          </p:txBody>
        </p:sp>
        <p:pic>
          <p:nvPicPr>
            <p:cNvPr id="39" name="object 39"/>
            <p:cNvPicPr/>
            <p:nvPr/>
          </p:nvPicPr>
          <p:blipFill>
            <a:blip r:embed="rId18" cstate="print"/>
            <a:stretch>
              <a:fillRect/>
            </a:stretch>
          </p:blipFill>
          <p:spPr>
            <a:xfrm>
              <a:off x="7633715" y="199644"/>
              <a:ext cx="164591" cy="163067"/>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92852" y="3436619"/>
            <a:ext cx="1651147" cy="1706879"/>
          </a:xfrm>
          <a:prstGeom prst="rect">
            <a:avLst/>
          </a:prstGeom>
        </p:spPr>
      </p:pic>
      <p:pic>
        <p:nvPicPr>
          <p:cNvPr id="3" name="object 3"/>
          <p:cNvPicPr/>
          <p:nvPr/>
        </p:nvPicPr>
        <p:blipFill>
          <a:blip r:embed="rId3" cstate="print"/>
          <a:stretch>
            <a:fillRect/>
          </a:stretch>
        </p:blipFill>
        <p:spPr>
          <a:xfrm>
            <a:off x="172640" y="3272027"/>
            <a:ext cx="1534707" cy="1859966"/>
          </a:xfrm>
          <a:prstGeom prst="rect">
            <a:avLst/>
          </a:prstGeom>
        </p:spPr>
      </p:pic>
      <p:sp>
        <p:nvSpPr>
          <p:cNvPr id="4" name="object 4"/>
          <p:cNvSpPr/>
          <p:nvPr/>
        </p:nvSpPr>
        <p:spPr>
          <a:xfrm>
            <a:off x="0" y="0"/>
            <a:ext cx="9144000" cy="887094"/>
          </a:xfrm>
          <a:custGeom>
            <a:avLst/>
            <a:gdLst/>
            <a:ahLst/>
            <a:cxnLst/>
            <a:rect l="l" t="t" r="r" b="b"/>
            <a:pathLst>
              <a:path w="9144000" h="887094">
                <a:moveTo>
                  <a:pt x="9144000" y="0"/>
                </a:moveTo>
                <a:lnTo>
                  <a:pt x="0" y="0"/>
                </a:lnTo>
                <a:lnTo>
                  <a:pt x="0" y="886967"/>
                </a:lnTo>
                <a:lnTo>
                  <a:pt x="9144000" y="886967"/>
                </a:lnTo>
                <a:lnTo>
                  <a:pt x="9144000" y="0"/>
                </a:lnTo>
                <a:close/>
              </a:path>
            </a:pathLst>
          </a:custGeom>
          <a:solidFill>
            <a:srgbClr val="C00000"/>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68148" rIns="0" bIns="0" rtlCol="0">
            <a:spAutoFit/>
          </a:bodyPr>
          <a:lstStyle/>
          <a:p>
            <a:pPr marL="12700">
              <a:lnSpc>
                <a:spcPct val="100000"/>
              </a:lnSpc>
              <a:spcBef>
                <a:spcPts val="100"/>
              </a:spcBef>
            </a:pPr>
            <a:r>
              <a:rPr sz="2700" b="1" dirty="0">
                <a:solidFill>
                  <a:srgbClr val="FFFFFF"/>
                </a:solidFill>
                <a:latin typeface="Arial"/>
                <a:cs typeface="Arial"/>
              </a:rPr>
              <a:t>DẪN</a:t>
            </a:r>
            <a:r>
              <a:rPr sz="2700" b="1" spc="-45" dirty="0">
                <a:solidFill>
                  <a:srgbClr val="FFFFFF"/>
                </a:solidFill>
                <a:latin typeface="Arial"/>
                <a:cs typeface="Arial"/>
              </a:rPr>
              <a:t> </a:t>
            </a:r>
            <a:r>
              <a:rPr sz="2700" b="1" dirty="0">
                <a:solidFill>
                  <a:srgbClr val="FFFFFF"/>
                </a:solidFill>
                <a:latin typeface="Arial"/>
                <a:cs typeface="Arial"/>
              </a:rPr>
              <a:t>DẮT</a:t>
            </a:r>
            <a:r>
              <a:rPr sz="2700" b="1" spc="-40" dirty="0">
                <a:solidFill>
                  <a:srgbClr val="FFFFFF"/>
                </a:solidFill>
                <a:latin typeface="Arial"/>
                <a:cs typeface="Arial"/>
              </a:rPr>
              <a:t> </a:t>
            </a:r>
            <a:r>
              <a:rPr sz="2700" b="1" dirty="0">
                <a:solidFill>
                  <a:srgbClr val="FFFFFF"/>
                </a:solidFill>
                <a:latin typeface="Arial"/>
                <a:cs typeface="Arial"/>
              </a:rPr>
              <a:t>VÀO</a:t>
            </a:r>
            <a:r>
              <a:rPr sz="2700" b="1" spc="-40" dirty="0">
                <a:solidFill>
                  <a:srgbClr val="FFFFFF"/>
                </a:solidFill>
                <a:latin typeface="Arial"/>
                <a:cs typeface="Arial"/>
              </a:rPr>
              <a:t> </a:t>
            </a:r>
            <a:r>
              <a:rPr sz="2700" b="1" dirty="0">
                <a:solidFill>
                  <a:srgbClr val="FFFFFF"/>
                </a:solidFill>
                <a:latin typeface="Arial"/>
                <a:cs typeface="Arial"/>
              </a:rPr>
              <a:t>BÀI</a:t>
            </a:r>
            <a:r>
              <a:rPr sz="2700" b="1" spc="-40" dirty="0">
                <a:solidFill>
                  <a:srgbClr val="FFFFFF"/>
                </a:solidFill>
                <a:latin typeface="Arial"/>
                <a:cs typeface="Arial"/>
              </a:rPr>
              <a:t> </a:t>
            </a:r>
            <a:r>
              <a:rPr sz="2700" b="1" spc="-25" dirty="0">
                <a:solidFill>
                  <a:srgbClr val="FFFFFF"/>
                </a:solidFill>
                <a:latin typeface="Arial"/>
                <a:cs typeface="Arial"/>
              </a:rPr>
              <a:t>HỌC</a:t>
            </a:r>
            <a:endParaRPr sz="2700">
              <a:latin typeface="Arial"/>
              <a:cs typeface="Arial"/>
            </a:endParaRPr>
          </a:p>
        </p:txBody>
      </p:sp>
      <p:grpSp>
        <p:nvGrpSpPr>
          <p:cNvPr id="6" name="object 6"/>
          <p:cNvGrpSpPr/>
          <p:nvPr/>
        </p:nvGrpSpPr>
        <p:grpSpPr>
          <a:xfrm>
            <a:off x="582422" y="1356042"/>
            <a:ext cx="7968615" cy="2981960"/>
            <a:chOff x="582422" y="1356042"/>
            <a:chExt cx="7968615" cy="2981960"/>
          </a:xfrm>
        </p:grpSpPr>
        <p:pic>
          <p:nvPicPr>
            <p:cNvPr id="7" name="object 7"/>
            <p:cNvPicPr/>
            <p:nvPr/>
          </p:nvPicPr>
          <p:blipFill>
            <a:blip r:embed="rId4" cstate="print"/>
            <a:stretch>
              <a:fillRect/>
            </a:stretch>
          </p:blipFill>
          <p:spPr>
            <a:xfrm>
              <a:off x="1565147" y="1365504"/>
              <a:ext cx="2996330" cy="1432880"/>
            </a:xfrm>
            <a:prstGeom prst="rect">
              <a:avLst/>
            </a:prstGeom>
          </p:spPr>
        </p:pic>
        <p:sp>
          <p:nvSpPr>
            <p:cNvPr id="8" name="object 8"/>
            <p:cNvSpPr/>
            <p:nvPr/>
          </p:nvSpPr>
          <p:spPr>
            <a:xfrm>
              <a:off x="1560322" y="1360805"/>
              <a:ext cx="3010535" cy="1447165"/>
            </a:xfrm>
            <a:custGeom>
              <a:avLst/>
              <a:gdLst/>
              <a:ahLst/>
              <a:cxnLst/>
              <a:rect l="l" t="t" r="r" b="b"/>
              <a:pathLst>
                <a:path w="3010535" h="1447164">
                  <a:moveTo>
                    <a:pt x="0" y="1446657"/>
                  </a:moveTo>
                  <a:lnTo>
                    <a:pt x="3010280" y="1446657"/>
                  </a:lnTo>
                  <a:lnTo>
                    <a:pt x="3010280" y="0"/>
                  </a:lnTo>
                  <a:lnTo>
                    <a:pt x="0" y="0"/>
                  </a:lnTo>
                  <a:lnTo>
                    <a:pt x="0" y="1446657"/>
                  </a:lnTo>
                  <a:close/>
                </a:path>
              </a:pathLst>
            </a:custGeom>
            <a:ln w="9525">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4642104" y="1365504"/>
              <a:ext cx="2668524" cy="1437132"/>
            </a:xfrm>
            <a:prstGeom prst="rect">
              <a:avLst/>
            </a:prstGeom>
          </p:spPr>
        </p:pic>
        <p:sp>
          <p:nvSpPr>
            <p:cNvPr id="10" name="object 10"/>
            <p:cNvSpPr/>
            <p:nvPr/>
          </p:nvSpPr>
          <p:spPr>
            <a:xfrm>
              <a:off x="4637277" y="1360805"/>
              <a:ext cx="2678430" cy="1447165"/>
            </a:xfrm>
            <a:custGeom>
              <a:avLst/>
              <a:gdLst/>
              <a:ahLst/>
              <a:cxnLst/>
              <a:rect l="l" t="t" r="r" b="b"/>
              <a:pathLst>
                <a:path w="2678429" h="1447164">
                  <a:moveTo>
                    <a:pt x="0" y="1446657"/>
                  </a:moveTo>
                  <a:lnTo>
                    <a:pt x="2678049" y="1446657"/>
                  </a:lnTo>
                  <a:lnTo>
                    <a:pt x="2678049" y="0"/>
                  </a:lnTo>
                  <a:lnTo>
                    <a:pt x="0" y="0"/>
                  </a:lnTo>
                  <a:lnTo>
                    <a:pt x="0" y="1446657"/>
                  </a:lnTo>
                  <a:close/>
                </a:path>
              </a:pathLst>
            </a:custGeom>
            <a:ln w="9525">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1565147" y="2926080"/>
              <a:ext cx="3000755" cy="1402080"/>
            </a:xfrm>
            <a:prstGeom prst="rect">
              <a:avLst/>
            </a:prstGeom>
          </p:spPr>
        </p:pic>
        <p:sp>
          <p:nvSpPr>
            <p:cNvPr id="12" name="object 12"/>
            <p:cNvSpPr/>
            <p:nvPr/>
          </p:nvSpPr>
          <p:spPr>
            <a:xfrm>
              <a:off x="1560322" y="2921317"/>
              <a:ext cx="3010535" cy="1411605"/>
            </a:xfrm>
            <a:custGeom>
              <a:avLst/>
              <a:gdLst/>
              <a:ahLst/>
              <a:cxnLst/>
              <a:rect l="l" t="t" r="r" b="b"/>
              <a:pathLst>
                <a:path w="3010535" h="1411604">
                  <a:moveTo>
                    <a:pt x="0" y="1411605"/>
                  </a:moveTo>
                  <a:lnTo>
                    <a:pt x="3010280" y="1411605"/>
                  </a:lnTo>
                  <a:lnTo>
                    <a:pt x="3010280" y="0"/>
                  </a:lnTo>
                  <a:lnTo>
                    <a:pt x="0" y="0"/>
                  </a:lnTo>
                  <a:lnTo>
                    <a:pt x="0" y="1411605"/>
                  </a:lnTo>
                  <a:close/>
                </a:path>
              </a:pathLst>
            </a:custGeom>
            <a:ln w="9524">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4642104" y="2926080"/>
              <a:ext cx="2599865" cy="1402080"/>
            </a:xfrm>
            <a:prstGeom prst="rect">
              <a:avLst/>
            </a:prstGeom>
          </p:spPr>
        </p:pic>
        <p:sp>
          <p:nvSpPr>
            <p:cNvPr id="14" name="object 14"/>
            <p:cNvSpPr/>
            <p:nvPr/>
          </p:nvSpPr>
          <p:spPr>
            <a:xfrm>
              <a:off x="4637277" y="2921317"/>
              <a:ext cx="2678430" cy="1411605"/>
            </a:xfrm>
            <a:custGeom>
              <a:avLst/>
              <a:gdLst/>
              <a:ahLst/>
              <a:cxnLst/>
              <a:rect l="l" t="t" r="r" b="b"/>
              <a:pathLst>
                <a:path w="2678429" h="1411604">
                  <a:moveTo>
                    <a:pt x="0" y="1411605"/>
                  </a:moveTo>
                  <a:lnTo>
                    <a:pt x="2678049" y="1411605"/>
                  </a:lnTo>
                  <a:lnTo>
                    <a:pt x="2678049" y="0"/>
                  </a:lnTo>
                  <a:lnTo>
                    <a:pt x="0" y="0"/>
                  </a:lnTo>
                  <a:lnTo>
                    <a:pt x="0" y="1411605"/>
                  </a:lnTo>
                  <a:close/>
                </a:path>
              </a:pathLst>
            </a:custGeom>
            <a:ln w="9525">
              <a:solidFill>
                <a:srgbClr val="000000"/>
              </a:solidFill>
            </a:ln>
          </p:spPr>
          <p:txBody>
            <a:bodyPr wrap="square" lIns="0" tIns="0" rIns="0" bIns="0" rtlCol="0"/>
            <a:lstStyle/>
            <a:p>
              <a:endParaRPr/>
            </a:p>
          </p:txBody>
        </p:sp>
        <p:sp>
          <p:nvSpPr>
            <p:cNvPr id="15" name="object 15"/>
            <p:cNvSpPr/>
            <p:nvPr/>
          </p:nvSpPr>
          <p:spPr>
            <a:xfrm>
              <a:off x="595122" y="1975866"/>
              <a:ext cx="7943215" cy="1062355"/>
            </a:xfrm>
            <a:custGeom>
              <a:avLst/>
              <a:gdLst/>
              <a:ahLst/>
              <a:cxnLst/>
              <a:rect l="l" t="t" r="r" b="b"/>
              <a:pathLst>
                <a:path w="7943215" h="1062355">
                  <a:moveTo>
                    <a:pt x="7943088" y="0"/>
                  </a:moveTo>
                  <a:lnTo>
                    <a:pt x="0" y="0"/>
                  </a:lnTo>
                  <a:lnTo>
                    <a:pt x="0" y="1062228"/>
                  </a:lnTo>
                  <a:lnTo>
                    <a:pt x="7943088" y="1062228"/>
                  </a:lnTo>
                  <a:lnTo>
                    <a:pt x="7943088" y="0"/>
                  </a:lnTo>
                  <a:close/>
                </a:path>
              </a:pathLst>
            </a:custGeom>
            <a:solidFill>
              <a:srgbClr val="FFFFFF"/>
            </a:solidFill>
          </p:spPr>
          <p:txBody>
            <a:bodyPr wrap="square" lIns="0" tIns="0" rIns="0" bIns="0" rtlCol="0"/>
            <a:lstStyle/>
            <a:p>
              <a:endParaRPr/>
            </a:p>
          </p:txBody>
        </p:sp>
        <p:sp>
          <p:nvSpPr>
            <p:cNvPr id="16" name="object 16"/>
            <p:cNvSpPr/>
            <p:nvPr/>
          </p:nvSpPr>
          <p:spPr>
            <a:xfrm>
              <a:off x="595122" y="1975866"/>
              <a:ext cx="7943215" cy="1062355"/>
            </a:xfrm>
            <a:custGeom>
              <a:avLst/>
              <a:gdLst/>
              <a:ahLst/>
              <a:cxnLst/>
              <a:rect l="l" t="t" r="r" b="b"/>
              <a:pathLst>
                <a:path w="7943215" h="1062355">
                  <a:moveTo>
                    <a:pt x="0" y="1062228"/>
                  </a:moveTo>
                  <a:lnTo>
                    <a:pt x="7943088" y="1062228"/>
                  </a:lnTo>
                  <a:lnTo>
                    <a:pt x="7943088" y="0"/>
                  </a:lnTo>
                  <a:lnTo>
                    <a:pt x="0" y="0"/>
                  </a:lnTo>
                  <a:lnTo>
                    <a:pt x="0" y="1062228"/>
                  </a:lnTo>
                  <a:close/>
                </a:path>
              </a:pathLst>
            </a:custGeom>
            <a:ln w="25400">
              <a:solidFill>
                <a:srgbClr val="3E3E3E"/>
              </a:solidFill>
            </a:ln>
          </p:spPr>
          <p:txBody>
            <a:bodyPr wrap="square" lIns="0" tIns="0" rIns="0" bIns="0" rtlCol="0"/>
            <a:lstStyle/>
            <a:p>
              <a:endParaRPr/>
            </a:p>
          </p:txBody>
        </p:sp>
      </p:grpSp>
      <p:sp>
        <p:nvSpPr>
          <p:cNvPr id="17" name="object 17"/>
          <p:cNvSpPr txBox="1"/>
          <p:nvPr/>
        </p:nvSpPr>
        <p:spPr>
          <a:xfrm>
            <a:off x="674014" y="1942337"/>
            <a:ext cx="7785100" cy="985519"/>
          </a:xfrm>
          <a:prstGeom prst="rect">
            <a:avLst/>
          </a:prstGeom>
        </p:spPr>
        <p:txBody>
          <a:bodyPr vert="horz" wrap="square" lIns="0" tIns="12700" rIns="0" bIns="0" rtlCol="0">
            <a:spAutoFit/>
          </a:bodyPr>
          <a:lstStyle/>
          <a:p>
            <a:pPr marL="12700" marR="5080">
              <a:lnSpc>
                <a:spcPct val="150000"/>
              </a:lnSpc>
              <a:spcBef>
                <a:spcPts val="100"/>
              </a:spcBef>
            </a:pPr>
            <a:r>
              <a:rPr sz="2100" dirty="0">
                <a:solidFill>
                  <a:srgbClr val="00AF50"/>
                </a:solidFill>
                <a:latin typeface="Arial"/>
                <a:cs typeface="Arial"/>
              </a:rPr>
              <a:t>Trên</a:t>
            </a:r>
            <a:r>
              <a:rPr sz="2100" spc="350" dirty="0">
                <a:solidFill>
                  <a:srgbClr val="00AF50"/>
                </a:solidFill>
                <a:latin typeface="Arial"/>
                <a:cs typeface="Arial"/>
              </a:rPr>
              <a:t> </a:t>
            </a:r>
            <a:r>
              <a:rPr sz="2100" dirty="0">
                <a:solidFill>
                  <a:srgbClr val="00AF50"/>
                </a:solidFill>
                <a:latin typeface="Arial"/>
                <a:cs typeface="Arial"/>
              </a:rPr>
              <a:t>tay</a:t>
            </a:r>
            <a:r>
              <a:rPr sz="2100" spc="340" dirty="0">
                <a:solidFill>
                  <a:srgbClr val="00AF50"/>
                </a:solidFill>
                <a:latin typeface="Arial"/>
                <a:cs typeface="Arial"/>
              </a:rPr>
              <a:t> </a:t>
            </a:r>
            <a:r>
              <a:rPr sz="2100" dirty="0">
                <a:solidFill>
                  <a:srgbClr val="00AF50"/>
                </a:solidFill>
                <a:latin typeface="Arial"/>
                <a:cs typeface="Arial"/>
              </a:rPr>
              <a:t>các</a:t>
            </a:r>
            <a:r>
              <a:rPr sz="2100" spc="370" dirty="0">
                <a:solidFill>
                  <a:srgbClr val="00AF50"/>
                </a:solidFill>
                <a:latin typeface="Arial"/>
                <a:cs typeface="Arial"/>
              </a:rPr>
              <a:t> </a:t>
            </a:r>
            <a:r>
              <a:rPr sz="2100" dirty="0">
                <a:solidFill>
                  <a:srgbClr val="00AF50"/>
                </a:solidFill>
                <a:latin typeface="Arial"/>
                <a:cs typeface="Arial"/>
              </a:rPr>
              <a:t>em</a:t>
            </a:r>
            <a:r>
              <a:rPr sz="2100" spc="345" dirty="0">
                <a:solidFill>
                  <a:srgbClr val="00AF50"/>
                </a:solidFill>
                <a:latin typeface="Arial"/>
                <a:cs typeface="Arial"/>
              </a:rPr>
              <a:t> </a:t>
            </a:r>
            <a:r>
              <a:rPr sz="2100" dirty="0">
                <a:solidFill>
                  <a:srgbClr val="00AF50"/>
                </a:solidFill>
                <a:latin typeface="Arial"/>
                <a:cs typeface="Arial"/>
              </a:rPr>
              <a:t>là</a:t>
            </a:r>
            <a:r>
              <a:rPr sz="2100" spc="335" dirty="0">
                <a:solidFill>
                  <a:srgbClr val="00AF50"/>
                </a:solidFill>
                <a:latin typeface="Arial"/>
                <a:cs typeface="Arial"/>
              </a:rPr>
              <a:t> </a:t>
            </a:r>
            <a:r>
              <a:rPr sz="2100" dirty="0">
                <a:solidFill>
                  <a:srgbClr val="00AF50"/>
                </a:solidFill>
                <a:latin typeface="Arial"/>
                <a:cs typeface="Arial"/>
              </a:rPr>
              <a:t>hình</a:t>
            </a:r>
            <a:r>
              <a:rPr sz="2100" spc="360" dirty="0">
                <a:solidFill>
                  <a:srgbClr val="00AF50"/>
                </a:solidFill>
                <a:latin typeface="Arial"/>
                <a:cs typeface="Arial"/>
              </a:rPr>
              <a:t> </a:t>
            </a:r>
            <a:r>
              <a:rPr sz="2100" dirty="0">
                <a:solidFill>
                  <a:srgbClr val="00AF50"/>
                </a:solidFill>
                <a:latin typeface="Arial"/>
                <a:cs typeface="Arial"/>
              </a:rPr>
              <a:t>ảnh</a:t>
            </a:r>
            <a:r>
              <a:rPr sz="2100" spc="340" dirty="0">
                <a:solidFill>
                  <a:srgbClr val="00AF50"/>
                </a:solidFill>
                <a:latin typeface="Arial"/>
                <a:cs typeface="Arial"/>
              </a:rPr>
              <a:t> </a:t>
            </a:r>
            <a:r>
              <a:rPr sz="2100" dirty="0">
                <a:solidFill>
                  <a:srgbClr val="00AF50"/>
                </a:solidFill>
                <a:latin typeface="Arial"/>
                <a:cs typeface="Arial"/>
              </a:rPr>
              <a:t>các</a:t>
            </a:r>
            <a:r>
              <a:rPr sz="2100" spc="365" dirty="0">
                <a:solidFill>
                  <a:srgbClr val="00AF50"/>
                </a:solidFill>
                <a:latin typeface="Arial"/>
                <a:cs typeface="Arial"/>
              </a:rPr>
              <a:t> </a:t>
            </a:r>
            <a:r>
              <a:rPr sz="2100" dirty="0">
                <a:solidFill>
                  <a:srgbClr val="00AF50"/>
                </a:solidFill>
                <a:latin typeface="Arial"/>
                <a:cs typeface="Arial"/>
              </a:rPr>
              <a:t>nguyên</a:t>
            </a:r>
            <a:r>
              <a:rPr sz="2100" spc="365" dirty="0">
                <a:solidFill>
                  <a:srgbClr val="00AF50"/>
                </a:solidFill>
                <a:latin typeface="Arial"/>
                <a:cs typeface="Arial"/>
              </a:rPr>
              <a:t> </a:t>
            </a:r>
            <a:r>
              <a:rPr sz="2100" dirty="0">
                <a:solidFill>
                  <a:srgbClr val="00AF50"/>
                </a:solidFill>
                <a:latin typeface="Arial"/>
                <a:cs typeface="Arial"/>
              </a:rPr>
              <a:t>tố</a:t>
            </a:r>
            <a:r>
              <a:rPr sz="2100" spc="335" dirty="0">
                <a:solidFill>
                  <a:srgbClr val="00AF50"/>
                </a:solidFill>
                <a:latin typeface="Arial"/>
                <a:cs typeface="Arial"/>
              </a:rPr>
              <a:t> </a:t>
            </a:r>
            <a:r>
              <a:rPr sz="2100" dirty="0">
                <a:solidFill>
                  <a:srgbClr val="00AF50"/>
                </a:solidFill>
                <a:latin typeface="Arial"/>
                <a:cs typeface="Arial"/>
              </a:rPr>
              <a:t>hóa</a:t>
            </a:r>
            <a:r>
              <a:rPr sz="2100" spc="350" dirty="0">
                <a:solidFill>
                  <a:srgbClr val="00AF50"/>
                </a:solidFill>
                <a:latin typeface="Arial"/>
                <a:cs typeface="Arial"/>
              </a:rPr>
              <a:t> </a:t>
            </a:r>
            <a:r>
              <a:rPr sz="2100" dirty="0">
                <a:solidFill>
                  <a:srgbClr val="00AF50"/>
                </a:solidFill>
                <a:latin typeface="Arial"/>
                <a:cs typeface="Arial"/>
              </a:rPr>
              <a:t>học</a:t>
            </a:r>
            <a:r>
              <a:rPr sz="2100" spc="365" dirty="0">
                <a:solidFill>
                  <a:srgbClr val="00AF50"/>
                </a:solidFill>
                <a:latin typeface="Arial"/>
                <a:cs typeface="Arial"/>
              </a:rPr>
              <a:t> </a:t>
            </a:r>
            <a:r>
              <a:rPr sz="2100" dirty="0">
                <a:solidFill>
                  <a:srgbClr val="00AF50"/>
                </a:solidFill>
                <a:latin typeface="Arial"/>
                <a:cs typeface="Arial"/>
              </a:rPr>
              <a:t>phổ</a:t>
            </a:r>
            <a:r>
              <a:rPr sz="2100" spc="340" dirty="0">
                <a:solidFill>
                  <a:srgbClr val="00AF50"/>
                </a:solidFill>
                <a:latin typeface="Arial"/>
                <a:cs typeface="Arial"/>
              </a:rPr>
              <a:t> </a:t>
            </a:r>
            <a:r>
              <a:rPr sz="2100" spc="-20" dirty="0">
                <a:solidFill>
                  <a:srgbClr val="00AF50"/>
                </a:solidFill>
                <a:latin typeface="Arial"/>
                <a:cs typeface="Arial"/>
              </a:rPr>
              <a:t>biến </a:t>
            </a:r>
            <a:r>
              <a:rPr sz="2100" dirty="0">
                <a:solidFill>
                  <a:srgbClr val="00AF50"/>
                </a:solidFill>
                <a:latin typeface="Arial"/>
                <a:cs typeface="Arial"/>
              </a:rPr>
              <a:t>nhất</a:t>
            </a:r>
            <a:r>
              <a:rPr sz="2100" spc="85" dirty="0">
                <a:solidFill>
                  <a:srgbClr val="00AF50"/>
                </a:solidFill>
                <a:latin typeface="Arial"/>
                <a:cs typeface="Arial"/>
              </a:rPr>
              <a:t> </a:t>
            </a:r>
            <a:r>
              <a:rPr sz="2100" dirty="0">
                <a:solidFill>
                  <a:srgbClr val="00AF50"/>
                </a:solidFill>
                <a:latin typeface="Arial"/>
                <a:cs typeface="Arial"/>
              </a:rPr>
              <a:t>trong</a:t>
            </a:r>
            <a:r>
              <a:rPr sz="2100" spc="85" dirty="0">
                <a:solidFill>
                  <a:srgbClr val="00AF50"/>
                </a:solidFill>
                <a:latin typeface="Arial"/>
                <a:cs typeface="Arial"/>
              </a:rPr>
              <a:t> </a:t>
            </a:r>
            <a:r>
              <a:rPr sz="2100" dirty="0">
                <a:solidFill>
                  <a:srgbClr val="00AF50"/>
                </a:solidFill>
                <a:latin typeface="Arial"/>
                <a:cs typeface="Arial"/>
              </a:rPr>
              <a:t>cơ</a:t>
            </a:r>
            <a:r>
              <a:rPr sz="2100" spc="90" dirty="0">
                <a:solidFill>
                  <a:srgbClr val="00AF50"/>
                </a:solidFill>
                <a:latin typeface="Arial"/>
                <a:cs typeface="Arial"/>
              </a:rPr>
              <a:t> </a:t>
            </a:r>
            <a:r>
              <a:rPr sz="2100" dirty="0">
                <a:solidFill>
                  <a:srgbClr val="00AF50"/>
                </a:solidFill>
                <a:latin typeface="Arial"/>
                <a:cs typeface="Arial"/>
              </a:rPr>
              <a:t>thể</a:t>
            </a:r>
            <a:r>
              <a:rPr sz="2100" spc="95" dirty="0">
                <a:solidFill>
                  <a:srgbClr val="00AF50"/>
                </a:solidFill>
                <a:latin typeface="Arial"/>
                <a:cs typeface="Arial"/>
              </a:rPr>
              <a:t> </a:t>
            </a:r>
            <a:r>
              <a:rPr sz="2100" dirty="0">
                <a:solidFill>
                  <a:srgbClr val="00AF50"/>
                </a:solidFill>
                <a:latin typeface="Arial"/>
                <a:cs typeface="Arial"/>
              </a:rPr>
              <a:t>người,</a:t>
            </a:r>
            <a:r>
              <a:rPr sz="2100" spc="90" dirty="0">
                <a:solidFill>
                  <a:srgbClr val="00AF50"/>
                </a:solidFill>
                <a:latin typeface="Arial"/>
                <a:cs typeface="Arial"/>
              </a:rPr>
              <a:t> </a:t>
            </a:r>
            <a:r>
              <a:rPr sz="2100" dirty="0">
                <a:solidFill>
                  <a:srgbClr val="00AF50"/>
                </a:solidFill>
                <a:latin typeface="Arial"/>
                <a:cs typeface="Arial"/>
              </a:rPr>
              <a:t>vậy</a:t>
            </a:r>
            <a:r>
              <a:rPr sz="2100" spc="95" dirty="0">
                <a:solidFill>
                  <a:srgbClr val="00AF50"/>
                </a:solidFill>
                <a:latin typeface="Arial"/>
                <a:cs typeface="Arial"/>
              </a:rPr>
              <a:t> </a:t>
            </a:r>
            <a:r>
              <a:rPr sz="2100" dirty="0">
                <a:solidFill>
                  <a:srgbClr val="00AF50"/>
                </a:solidFill>
                <a:latin typeface="Arial"/>
                <a:cs typeface="Arial"/>
              </a:rPr>
              <a:t>nguyên</a:t>
            </a:r>
            <a:r>
              <a:rPr sz="2100" spc="85" dirty="0">
                <a:solidFill>
                  <a:srgbClr val="00AF50"/>
                </a:solidFill>
                <a:latin typeface="Arial"/>
                <a:cs typeface="Arial"/>
              </a:rPr>
              <a:t> </a:t>
            </a:r>
            <a:r>
              <a:rPr sz="2100" dirty="0">
                <a:solidFill>
                  <a:srgbClr val="00AF50"/>
                </a:solidFill>
                <a:latin typeface="Arial"/>
                <a:cs typeface="Arial"/>
              </a:rPr>
              <a:t>tố</a:t>
            </a:r>
            <a:r>
              <a:rPr sz="2100" spc="90" dirty="0">
                <a:solidFill>
                  <a:srgbClr val="00AF50"/>
                </a:solidFill>
                <a:latin typeface="Arial"/>
                <a:cs typeface="Arial"/>
              </a:rPr>
              <a:t> </a:t>
            </a:r>
            <a:r>
              <a:rPr sz="2100" dirty="0">
                <a:solidFill>
                  <a:srgbClr val="00AF50"/>
                </a:solidFill>
                <a:latin typeface="Arial"/>
                <a:cs typeface="Arial"/>
              </a:rPr>
              <a:t>hóa</a:t>
            </a:r>
            <a:r>
              <a:rPr sz="2100" spc="80" dirty="0">
                <a:solidFill>
                  <a:srgbClr val="00AF50"/>
                </a:solidFill>
                <a:latin typeface="Arial"/>
                <a:cs typeface="Arial"/>
              </a:rPr>
              <a:t> </a:t>
            </a:r>
            <a:r>
              <a:rPr sz="2100" dirty="0">
                <a:solidFill>
                  <a:srgbClr val="00AF50"/>
                </a:solidFill>
                <a:latin typeface="Arial"/>
                <a:cs typeface="Arial"/>
              </a:rPr>
              <a:t>học</a:t>
            </a:r>
            <a:r>
              <a:rPr sz="2100" spc="95" dirty="0">
                <a:solidFill>
                  <a:srgbClr val="00AF50"/>
                </a:solidFill>
                <a:latin typeface="Arial"/>
                <a:cs typeface="Arial"/>
              </a:rPr>
              <a:t> </a:t>
            </a:r>
            <a:r>
              <a:rPr sz="2100" dirty="0">
                <a:solidFill>
                  <a:srgbClr val="00AF50"/>
                </a:solidFill>
                <a:latin typeface="Arial"/>
                <a:cs typeface="Arial"/>
              </a:rPr>
              <a:t>là</a:t>
            </a:r>
            <a:r>
              <a:rPr sz="2100" spc="80" dirty="0">
                <a:solidFill>
                  <a:srgbClr val="00AF50"/>
                </a:solidFill>
                <a:latin typeface="Arial"/>
                <a:cs typeface="Arial"/>
              </a:rPr>
              <a:t> </a:t>
            </a:r>
            <a:r>
              <a:rPr sz="2100" spc="-25" dirty="0">
                <a:solidFill>
                  <a:srgbClr val="00AF50"/>
                </a:solidFill>
                <a:latin typeface="Arial"/>
                <a:cs typeface="Arial"/>
              </a:rPr>
              <a:t>gì?</a:t>
            </a:r>
            <a:endParaRPr sz="21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50984" y="3538015"/>
            <a:ext cx="1493520" cy="1605915"/>
            <a:chOff x="7650984" y="3538015"/>
            <a:chExt cx="1493520" cy="1605915"/>
          </a:xfrm>
        </p:grpSpPr>
        <p:sp>
          <p:nvSpPr>
            <p:cNvPr id="3" name="object 3"/>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4" name="object 4"/>
            <p:cNvPicPr/>
            <p:nvPr/>
          </p:nvPicPr>
          <p:blipFill>
            <a:blip r:embed="rId2" cstate="print"/>
            <a:stretch>
              <a:fillRect/>
            </a:stretch>
          </p:blipFill>
          <p:spPr>
            <a:xfrm>
              <a:off x="8929116" y="3808539"/>
              <a:ext cx="126491" cy="114025"/>
            </a:xfrm>
            <a:prstGeom prst="rect">
              <a:avLst/>
            </a:prstGeom>
          </p:spPr>
        </p:pic>
        <p:pic>
          <p:nvPicPr>
            <p:cNvPr id="5" name="object 5"/>
            <p:cNvPicPr/>
            <p:nvPr/>
          </p:nvPicPr>
          <p:blipFill>
            <a:blip r:embed="rId3" cstate="print"/>
            <a:stretch>
              <a:fillRect/>
            </a:stretch>
          </p:blipFill>
          <p:spPr>
            <a:xfrm>
              <a:off x="9052560" y="4230871"/>
              <a:ext cx="91440" cy="110927"/>
            </a:xfrm>
            <a:prstGeom prst="rect">
              <a:avLst/>
            </a:prstGeom>
          </p:spPr>
        </p:pic>
        <p:pic>
          <p:nvPicPr>
            <p:cNvPr id="6" name="object 6"/>
            <p:cNvPicPr/>
            <p:nvPr/>
          </p:nvPicPr>
          <p:blipFill>
            <a:blip r:embed="rId4" cstate="print"/>
            <a:stretch>
              <a:fillRect/>
            </a:stretch>
          </p:blipFill>
          <p:spPr>
            <a:xfrm>
              <a:off x="8894191" y="4966496"/>
              <a:ext cx="120141" cy="114424"/>
            </a:xfrm>
            <a:prstGeom prst="rect">
              <a:avLst/>
            </a:prstGeom>
          </p:spPr>
        </p:pic>
        <p:pic>
          <p:nvPicPr>
            <p:cNvPr id="7" name="object 7"/>
            <p:cNvPicPr/>
            <p:nvPr/>
          </p:nvPicPr>
          <p:blipFill>
            <a:blip r:embed="rId5" cstate="print"/>
            <a:stretch>
              <a:fillRect/>
            </a:stretch>
          </p:blipFill>
          <p:spPr>
            <a:xfrm>
              <a:off x="8909431" y="4573387"/>
              <a:ext cx="126365" cy="112396"/>
            </a:xfrm>
            <a:prstGeom prst="rect">
              <a:avLst/>
            </a:prstGeom>
          </p:spPr>
        </p:pic>
        <p:pic>
          <p:nvPicPr>
            <p:cNvPr id="8" name="object 8"/>
            <p:cNvPicPr/>
            <p:nvPr/>
          </p:nvPicPr>
          <p:blipFill>
            <a:blip r:embed="rId6" cstate="print"/>
            <a:stretch>
              <a:fillRect/>
            </a:stretch>
          </p:blipFill>
          <p:spPr>
            <a:xfrm>
              <a:off x="8607679" y="4811226"/>
              <a:ext cx="111125" cy="119015"/>
            </a:xfrm>
            <a:prstGeom prst="rect">
              <a:avLst/>
            </a:prstGeom>
          </p:spPr>
        </p:pic>
        <p:pic>
          <p:nvPicPr>
            <p:cNvPr id="9" name="object 9"/>
            <p:cNvPicPr/>
            <p:nvPr/>
          </p:nvPicPr>
          <p:blipFill>
            <a:blip r:embed="rId7" cstate="print"/>
            <a:stretch>
              <a:fillRect/>
            </a:stretch>
          </p:blipFill>
          <p:spPr>
            <a:xfrm>
              <a:off x="8382127" y="5036819"/>
              <a:ext cx="123317" cy="105129"/>
            </a:xfrm>
            <a:prstGeom prst="rect">
              <a:avLst/>
            </a:prstGeom>
          </p:spPr>
        </p:pic>
        <p:pic>
          <p:nvPicPr>
            <p:cNvPr id="10" name="object 10"/>
            <p:cNvPicPr/>
            <p:nvPr/>
          </p:nvPicPr>
          <p:blipFill>
            <a:blip r:embed="rId8" cstate="print"/>
            <a:stretch>
              <a:fillRect/>
            </a:stretch>
          </p:blipFill>
          <p:spPr>
            <a:xfrm>
              <a:off x="8235696" y="4538217"/>
              <a:ext cx="143255" cy="120102"/>
            </a:xfrm>
            <a:prstGeom prst="rect">
              <a:avLst/>
            </a:prstGeom>
          </p:spPr>
        </p:pic>
        <p:pic>
          <p:nvPicPr>
            <p:cNvPr id="11" name="object 11"/>
            <p:cNvPicPr/>
            <p:nvPr/>
          </p:nvPicPr>
          <p:blipFill>
            <a:blip r:embed="rId9" cstate="print"/>
            <a:stretch>
              <a:fillRect/>
            </a:stretch>
          </p:blipFill>
          <p:spPr>
            <a:xfrm>
              <a:off x="8158099" y="4902207"/>
              <a:ext cx="105028" cy="111676"/>
            </a:xfrm>
            <a:prstGeom prst="rect">
              <a:avLst/>
            </a:prstGeom>
          </p:spPr>
        </p:pic>
        <p:pic>
          <p:nvPicPr>
            <p:cNvPr id="12" name="object 12"/>
            <p:cNvPicPr/>
            <p:nvPr/>
          </p:nvPicPr>
          <p:blipFill>
            <a:blip r:embed="rId10" cstate="print"/>
            <a:stretch>
              <a:fillRect/>
            </a:stretch>
          </p:blipFill>
          <p:spPr>
            <a:xfrm>
              <a:off x="7955280" y="4453852"/>
              <a:ext cx="124841" cy="111403"/>
            </a:xfrm>
            <a:prstGeom prst="rect">
              <a:avLst/>
            </a:prstGeom>
          </p:spPr>
        </p:pic>
      </p:grpSp>
      <p:pic>
        <p:nvPicPr>
          <p:cNvPr id="13" name="object 13"/>
          <p:cNvPicPr/>
          <p:nvPr/>
        </p:nvPicPr>
        <p:blipFill>
          <a:blip r:embed="rId11" cstate="print"/>
          <a:stretch>
            <a:fillRect/>
          </a:stretch>
        </p:blipFill>
        <p:spPr>
          <a:xfrm>
            <a:off x="8597280" y="272795"/>
            <a:ext cx="132699" cy="172212"/>
          </a:xfrm>
          <a:prstGeom prst="rect">
            <a:avLst/>
          </a:prstGeom>
        </p:spPr>
      </p:pic>
      <p:grpSp>
        <p:nvGrpSpPr>
          <p:cNvPr id="14" name="object 14"/>
          <p:cNvGrpSpPr/>
          <p:nvPr/>
        </p:nvGrpSpPr>
        <p:grpSpPr>
          <a:xfrm>
            <a:off x="8761285" y="821436"/>
            <a:ext cx="278765" cy="253365"/>
            <a:chOff x="8761285" y="821436"/>
            <a:chExt cx="278765" cy="253365"/>
          </a:xfrm>
        </p:grpSpPr>
        <p:pic>
          <p:nvPicPr>
            <p:cNvPr id="15" name="object 15"/>
            <p:cNvPicPr/>
            <p:nvPr/>
          </p:nvPicPr>
          <p:blipFill>
            <a:blip r:embed="rId12" cstate="print"/>
            <a:stretch>
              <a:fillRect/>
            </a:stretch>
          </p:blipFill>
          <p:spPr>
            <a:xfrm>
              <a:off x="8935513" y="845820"/>
              <a:ext cx="104505" cy="100583"/>
            </a:xfrm>
            <a:prstGeom prst="rect">
              <a:avLst/>
            </a:prstGeom>
          </p:spPr>
        </p:pic>
        <p:pic>
          <p:nvPicPr>
            <p:cNvPr id="16" name="object 16"/>
            <p:cNvPicPr/>
            <p:nvPr/>
          </p:nvPicPr>
          <p:blipFill>
            <a:blip r:embed="rId13" cstate="print"/>
            <a:stretch>
              <a:fillRect/>
            </a:stretch>
          </p:blipFill>
          <p:spPr>
            <a:xfrm>
              <a:off x="8832087" y="981456"/>
              <a:ext cx="102615" cy="92964"/>
            </a:xfrm>
            <a:prstGeom prst="rect">
              <a:avLst/>
            </a:prstGeom>
          </p:spPr>
        </p:pic>
        <p:pic>
          <p:nvPicPr>
            <p:cNvPr id="17" name="object 17"/>
            <p:cNvPicPr/>
            <p:nvPr/>
          </p:nvPicPr>
          <p:blipFill>
            <a:blip r:embed="rId14" cstate="print"/>
            <a:stretch>
              <a:fillRect/>
            </a:stretch>
          </p:blipFill>
          <p:spPr>
            <a:xfrm>
              <a:off x="8761285" y="821436"/>
              <a:ext cx="88661" cy="91439"/>
            </a:xfrm>
            <a:prstGeom prst="rect">
              <a:avLst/>
            </a:prstGeom>
          </p:spPr>
        </p:pic>
      </p:grpSp>
      <p:pic>
        <p:nvPicPr>
          <p:cNvPr id="18" name="object 18"/>
          <p:cNvPicPr/>
          <p:nvPr/>
        </p:nvPicPr>
        <p:blipFill>
          <a:blip r:embed="rId15" cstate="print"/>
          <a:stretch>
            <a:fillRect/>
          </a:stretch>
        </p:blipFill>
        <p:spPr>
          <a:xfrm>
            <a:off x="0" y="761"/>
            <a:ext cx="8125967" cy="5142738"/>
          </a:xfrm>
          <a:prstGeom prst="rect">
            <a:avLst/>
          </a:prstGeom>
        </p:spPr>
      </p:pic>
      <p:sp>
        <p:nvSpPr>
          <p:cNvPr id="19" name="object 19"/>
          <p:cNvSpPr txBox="1">
            <a:spLocks noGrp="1"/>
          </p:cNvSpPr>
          <p:nvPr>
            <p:ph type="title"/>
          </p:nvPr>
        </p:nvSpPr>
        <p:spPr>
          <a:xfrm>
            <a:off x="4014342" y="921461"/>
            <a:ext cx="4123690" cy="1672589"/>
          </a:xfrm>
          <a:prstGeom prst="rect">
            <a:avLst/>
          </a:prstGeom>
        </p:spPr>
        <p:txBody>
          <a:bodyPr vert="horz" wrap="square" lIns="0" tIns="12700" rIns="0" bIns="0" rtlCol="0">
            <a:spAutoFit/>
          </a:bodyPr>
          <a:lstStyle/>
          <a:p>
            <a:pPr marL="820419" marR="5080" indent="-808355">
              <a:lnSpc>
                <a:spcPct val="100000"/>
              </a:lnSpc>
              <a:spcBef>
                <a:spcPts val="100"/>
              </a:spcBef>
            </a:pPr>
            <a:r>
              <a:rPr sz="5400" dirty="0">
                <a:solidFill>
                  <a:srgbClr val="505FBE"/>
                </a:solidFill>
              </a:rPr>
              <a:t>NGUYÊN</a:t>
            </a:r>
            <a:r>
              <a:rPr sz="5400" spc="-20" dirty="0">
                <a:solidFill>
                  <a:srgbClr val="505FBE"/>
                </a:solidFill>
              </a:rPr>
              <a:t> </a:t>
            </a:r>
            <a:r>
              <a:rPr sz="5400" spc="-25" dirty="0">
                <a:solidFill>
                  <a:srgbClr val="505FBE"/>
                </a:solidFill>
              </a:rPr>
              <a:t>TỐ </a:t>
            </a:r>
            <a:r>
              <a:rPr sz="5400" dirty="0">
                <a:solidFill>
                  <a:srgbClr val="505FBE"/>
                </a:solidFill>
              </a:rPr>
              <a:t>HÓA</a:t>
            </a:r>
            <a:r>
              <a:rPr sz="5400" spc="-130" dirty="0">
                <a:solidFill>
                  <a:srgbClr val="505FBE"/>
                </a:solidFill>
              </a:rPr>
              <a:t> </a:t>
            </a:r>
            <a:r>
              <a:rPr sz="5400" spc="-25" dirty="0">
                <a:solidFill>
                  <a:srgbClr val="505FBE"/>
                </a:solidFill>
              </a:rPr>
              <a:t>HỌC</a:t>
            </a:r>
            <a:endParaRPr sz="5400"/>
          </a:p>
        </p:txBody>
      </p:sp>
      <p:sp>
        <p:nvSpPr>
          <p:cNvPr id="20" name="object 20"/>
          <p:cNvSpPr txBox="1"/>
          <p:nvPr/>
        </p:nvSpPr>
        <p:spPr>
          <a:xfrm>
            <a:off x="5009769" y="2716148"/>
            <a:ext cx="2906395" cy="1185545"/>
          </a:xfrm>
          <a:prstGeom prst="rect">
            <a:avLst/>
          </a:prstGeom>
        </p:spPr>
        <p:txBody>
          <a:bodyPr vert="horz" wrap="square" lIns="0" tIns="12700" rIns="0" bIns="0" rtlCol="0">
            <a:spAutoFit/>
          </a:bodyPr>
          <a:lstStyle/>
          <a:p>
            <a:pPr marL="448309">
              <a:lnSpc>
                <a:spcPct val="100000"/>
              </a:lnSpc>
              <a:spcBef>
                <a:spcPts val="100"/>
              </a:spcBef>
            </a:pPr>
            <a:r>
              <a:rPr sz="1800" b="1" dirty="0">
                <a:solidFill>
                  <a:srgbClr val="FFFAE8"/>
                </a:solidFill>
                <a:latin typeface="Segoe UI"/>
                <a:cs typeface="Segoe UI"/>
              </a:rPr>
              <a:t>Tên</a:t>
            </a:r>
            <a:r>
              <a:rPr sz="1800" b="1" spc="-5" dirty="0">
                <a:solidFill>
                  <a:srgbClr val="FFFAE8"/>
                </a:solidFill>
                <a:latin typeface="Segoe UI"/>
                <a:cs typeface="Segoe UI"/>
              </a:rPr>
              <a:t> </a:t>
            </a:r>
            <a:r>
              <a:rPr sz="1800" b="1" dirty="0">
                <a:solidFill>
                  <a:srgbClr val="FFFAE8"/>
                </a:solidFill>
                <a:latin typeface="Segoe UI"/>
                <a:cs typeface="Segoe UI"/>
              </a:rPr>
              <a:t>gọi</a:t>
            </a:r>
            <a:r>
              <a:rPr sz="1800" b="1" spc="-5" dirty="0">
                <a:solidFill>
                  <a:srgbClr val="FFFAE8"/>
                </a:solidFill>
                <a:latin typeface="Segoe UI"/>
                <a:cs typeface="Segoe UI"/>
              </a:rPr>
              <a:t> </a:t>
            </a:r>
            <a:r>
              <a:rPr sz="1800" b="1" dirty="0">
                <a:solidFill>
                  <a:srgbClr val="FFFAE8"/>
                </a:solidFill>
                <a:latin typeface="Segoe UI"/>
                <a:cs typeface="Segoe UI"/>
              </a:rPr>
              <a:t>và</a:t>
            </a:r>
            <a:r>
              <a:rPr sz="1800" b="1" spc="-5" dirty="0">
                <a:solidFill>
                  <a:srgbClr val="FFFAE8"/>
                </a:solidFill>
                <a:latin typeface="Segoe UI"/>
                <a:cs typeface="Segoe UI"/>
              </a:rPr>
              <a:t> </a:t>
            </a:r>
            <a:r>
              <a:rPr sz="1800" b="1" dirty="0">
                <a:solidFill>
                  <a:srgbClr val="FFFAE8"/>
                </a:solidFill>
                <a:latin typeface="Segoe UI"/>
                <a:cs typeface="Segoe UI"/>
              </a:rPr>
              <a:t>kí</a:t>
            </a:r>
            <a:r>
              <a:rPr sz="1800" b="1" spc="5" dirty="0">
                <a:solidFill>
                  <a:srgbClr val="FFFAE8"/>
                </a:solidFill>
                <a:latin typeface="Segoe UI"/>
                <a:cs typeface="Segoe UI"/>
              </a:rPr>
              <a:t> </a:t>
            </a:r>
            <a:r>
              <a:rPr sz="1800" b="1" spc="-20" dirty="0">
                <a:solidFill>
                  <a:srgbClr val="FFFAE8"/>
                </a:solidFill>
                <a:latin typeface="Segoe UI"/>
                <a:cs typeface="Segoe UI"/>
              </a:rPr>
              <a:t>hiệu</a:t>
            </a:r>
            <a:endParaRPr sz="1800">
              <a:latin typeface="Segoe UI"/>
              <a:cs typeface="Segoe UI"/>
            </a:endParaRPr>
          </a:p>
          <a:p>
            <a:pPr marL="448309">
              <a:lnSpc>
                <a:spcPct val="100000"/>
              </a:lnSpc>
            </a:pPr>
            <a:r>
              <a:rPr sz="1800" b="1" dirty="0">
                <a:solidFill>
                  <a:srgbClr val="FFFAE8"/>
                </a:solidFill>
                <a:latin typeface="Segoe UI"/>
                <a:cs typeface="Segoe UI"/>
              </a:rPr>
              <a:t>của</a:t>
            </a:r>
            <a:r>
              <a:rPr sz="1800" b="1" spc="-20" dirty="0">
                <a:solidFill>
                  <a:srgbClr val="FFFAE8"/>
                </a:solidFill>
                <a:latin typeface="Segoe UI"/>
                <a:cs typeface="Segoe UI"/>
              </a:rPr>
              <a:t> </a:t>
            </a:r>
            <a:r>
              <a:rPr sz="1800" b="1" dirty="0">
                <a:solidFill>
                  <a:srgbClr val="FFFAE8"/>
                </a:solidFill>
                <a:latin typeface="Segoe UI"/>
                <a:cs typeface="Segoe UI"/>
              </a:rPr>
              <a:t>nguyên</a:t>
            </a:r>
            <a:r>
              <a:rPr sz="1800" b="1" spc="-15" dirty="0">
                <a:solidFill>
                  <a:srgbClr val="FFFAE8"/>
                </a:solidFill>
                <a:latin typeface="Segoe UI"/>
                <a:cs typeface="Segoe UI"/>
              </a:rPr>
              <a:t> </a:t>
            </a:r>
            <a:r>
              <a:rPr sz="1800" b="1" dirty="0">
                <a:solidFill>
                  <a:srgbClr val="FFFAE8"/>
                </a:solidFill>
                <a:latin typeface="Segoe UI"/>
                <a:cs typeface="Segoe UI"/>
              </a:rPr>
              <a:t>tố</a:t>
            </a:r>
            <a:r>
              <a:rPr sz="1800" b="1" spc="5" dirty="0">
                <a:solidFill>
                  <a:srgbClr val="FFFAE8"/>
                </a:solidFill>
                <a:latin typeface="Segoe UI"/>
                <a:cs typeface="Segoe UI"/>
              </a:rPr>
              <a:t> </a:t>
            </a:r>
            <a:r>
              <a:rPr sz="1800" b="1" dirty="0">
                <a:solidFill>
                  <a:srgbClr val="FFFAE8"/>
                </a:solidFill>
                <a:latin typeface="Segoe UI"/>
                <a:cs typeface="Segoe UI"/>
              </a:rPr>
              <a:t>hóa</a:t>
            </a:r>
            <a:r>
              <a:rPr sz="1800" b="1" spc="5" dirty="0">
                <a:solidFill>
                  <a:srgbClr val="FFFAE8"/>
                </a:solidFill>
                <a:latin typeface="Segoe UI"/>
                <a:cs typeface="Segoe UI"/>
              </a:rPr>
              <a:t> </a:t>
            </a:r>
            <a:r>
              <a:rPr sz="1800" b="1" spc="-25" dirty="0">
                <a:solidFill>
                  <a:srgbClr val="FFFAE8"/>
                </a:solidFill>
                <a:latin typeface="Segoe UI"/>
                <a:cs typeface="Segoe UI"/>
              </a:rPr>
              <a:t>học</a:t>
            </a:r>
            <a:endParaRPr sz="1800">
              <a:latin typeface="Segoe UI"/>
              <a:cs typeface="Segoe UI"/>
            </a:endParaRPr>
          </a:p>
          <a:p>
            <a:pPr>
              <a:lnSpc>
                <a:spcPct val="100000"/>
              </a:lnSpc>
              <a:spcBef>
                <a:spcPts val="495"/>
              </a:spcBef>
            </a:pPr>
            <a:endParaRPr sz="1800">
              <a:latin typeface="Segoe UI"/>
              <a:cs typeface="Segoe UI"/>
            </a:endParaRPr>
          </a:p>
          <a:p>
            <a:pPr marL="12700">
              <a:lnSpc>
                <a:spcPct val="100000"/>
              </a:lnSpc>
            </a:pPr>
            <a:r>
              <a:rPr sz="1600" b="1" dirty="0">
                <a:solidFill>
                  <a:srgbClr val="505FBE"/>
                </a:solidFill>
                <a:latin typeface="Segoe UI"/>
                <a:cs typeface="Segoe UI"/>
              </a:rPr>
              <a:t>GIÁO</a:t>
            </a:r>
            <a:r>
              <a:rPr sz="1600" b="1" spc="-50" dirty="0">
                <a:solidFill>
                  <a:srgbClr val="505FBE"/>
                </a:solidFill>
                <a:latin typeface="Segoe UI"/>
                <a:cs typeface="Segoe UI"/>
              </a:rPr>
              <a:t> </a:t>
            </a:r>
            <a:r>
              <a:rPr sz="1600" b="1" spc="-10" dirty="0">
                <a:solidFill>
                  <a:srgbClr val="505FBE"/>
                </a:solidFill>
                <a:latin typeface="Segoe UI"/>
                <a:cs typeface="Segoe UI"/>
              </a:rPr>
              <a:t>VIÊN:</a:t>
            </a:r>
            <a:endParaRPr sz="1600">
              <a:latin typeface="Segoe UI"/>
              <a:cs typeface="Segoe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FAE8"/>
          </a:solidFill>
        </p:spPr>
        <p:txBody>
          <a:bodyPr wrap="square" lIns="0" tIns="0" rIns="0" bIns="0" rtlCol="0"/>
          <a:lstStyle/>
          <a:p>
            <a:endParaRPr/>
          </a:p>
        </p:txBody>
      </p:sp>
      <p:grpSp>
        <p:nvGrpSpPr>
          <p:cNvPr id="3" name="object 3"/>
          <p:cNvGrpSpPr/>
          <p:nvPr/>
        </p:nvGrpSpPr>
        <p:grpSpPr>
          <a:xfrm>
            <a:off x="7650984" y="3538015"/>
            <a:ext cx="1493520" cy="1605915"/>
            <a:chOff x="7650984" y="3538015"/>
            <a:chExt cx="1493520" cy="1605915"/>
          </a:xfrm>
        </p:grpSpPr>
        <p:sp>
          <p:nvSpPr>
            <p:cNvPr id="4" name="object 4"/>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8929116" y="3808539"/>
              <a:ext cx="126491" cy="114025"/>
            </a:xfrm>
            <a:prstGeom prst="rect">
              <a:avLst/>
            </a:prstGeom>
          </p:spPr>
        </p:pic>
        <p:pic>
          <p:nvPicPr>
            <p:cNvPr id="6" name="object 6"/>
            <p:cNvPicPr/>
            <p:nvPr/>
          </p:nvPicPr>
          <p:blipFill>
            <a:blip r:embed="rId3" cstate="print"/>
            <a:stretch>
              <a:fillRect/>
            </a:stretch>
          </p:blipFill>
          <p:spPr>
            <a:xfrm>
              <a:off x="9052560" y="4230871"/>
              <a:ext cx="91440" cy="110927"/>
            </a:xfrm>
            <a:prstGeom prst="rect">
              <a:avLst/>
            </a:prstGeom>
          </p:spPr>
        </p:pic>
        <p:pic>
          <p:nvPicPr>
            <p:cNvPr id="7" name="object 7"/>
            <p:cNvPicPr/>
            <p:nvPr/>
          </p:nvPicPr>
          <p:blipFill>
            <a:blip r:embed="rId4" cstate="print"/>
            <a:stretch>
              <a:fillRect/>
            </a:stretch>
          </p:blipFill>
          <p:spPr>
            <a:xfrm>
              <a:off x="8894191" y="4966496"/>
              <a:ext cx="120141" cy="114424"/>
            </a:xfrm>
            <a:prstGeom prst="rect">
              <a:avLst/>
            </a:prstGeom>
          </p:spPr>
        </p:pic>
        <p:pic>
          <p:nvPicPr>
            <p:cNvPr id="8" name="object 8"/>
            <p:cNvPicPr/>
            <p:nvPr/>
          </p:nvPicPr>
          <p:blipFill>
            <a:blip r:embed="rId5" cstate="print"/>
            <a:stretch>
              <a:fillRect/>
            </a:stretch>
          </p:blipFill>
          <p:spPr>
            <a:xfrm>
              <a:off x="8909431" y="4573387"/>
              <a:ext cx="126365" cy="112396"/>
            </a:xfrm>
            <a:prstGeom prst="rect">
              <a:avLst/>
            </a:prstGeom>
          </p:spPr>
        </p:pic>
        <p:pic>
          <p:nvPicPr>
            <p:cNvPr id="9" name="object 9"/>
            <p:cNvPicPr/>
            <p:nvPr/>
          </p:nvPicPr>
          <p:blipFill>
            <a:blip r:embed="rId6" cstate="print"/>
            <a:stretch>
              <a:fillRect/>
            </a:stretch>
          </p:blipFill>
          <p:spPr>
            <a:xfrm>
              <a:off x="8607679" y="4811226"/>
              <a:ext cx="111125" cy="119015"/>
            </a:xfrm>
            <a:prstGeom prst="rect">
              <a:avLst/>
            </a:prstGeom>
          </p:spPr>
        </p:pic>
        <p:pic>
          <p:nvPicPr>
            <p:cNvPr id="10" name="object 10"/>
            <p:cNvPicPr/>
            <p:nvPr/>
          </p:nvPicPr>
          <p:blipFill>
            <a:blip r:embed="rId7" cstate="print"/>
            <a:stretch>
              <a:fillRect/>
            </a:stretch>
          </p:blipFill>
          <p:spPr>
            <a:xfrm>
              <a:off x="8382127" y="5036819"/>
              <a:ext cx="123317" cy="105129"/>
            </a:xfrm>
            <a:prstGeom prst="rect">
              <a:avLst/>
            </a:prstGeom>
          </p:spPr>
        </p:pic>
        <p:pic>
          <p:nvPicPr>
            <p:cNvPr id="11" name="object 11"/>
            <p:cNvPicPr/>
            <p:nvPr/>
          </p:nvPicPr>
          <p:blipFill>
            <a:blip r:embed="rId8" cstate="print"/>
            <a:stretch>
              <a:fillRect/>
            </a:stretch>
          </p:blipFill>
          <p:spPr>
            <a:xfrm>
              <a:off x="8235696" y="4538217"/>
              <a:ext cx="143255" cy="120102"/>
            </a:xfrm>
            <a:prstGeom prst="rect">
              <a:avLst/>
            </a:prstGeom>
          </p:spPr>
        </p:pic>
        <p:pic>
          <p:nvPicPr>
            <p:cNvPr id="12" name="object 12"/>
            <p:cNvPicPr/>
            <p:nvPr/>
          </p:nvPicPr>
          <p:blipFill>
            <a:blip r:embed="rId9" cstate="print"/>
            <a:stretch>
              <a:fillRect/>
            </a:stretch>
          </p:blipFill>
          <p:spPr>
            <a:xfrm>
              <a:off x="8158099" y="4902207"/>
              <a:ext cx="105028" cy="111676"/>
            </a:xfrm>
            <a:prstGeom prst="rect">
              <a:avLst/>
            </a:prstGeom>
          </p:spPr>
        </p:pic>
        <p:pic>
          <p:nvPicPr>
            <p:cNvPr id="13" name="object 13"/>
            <p:cNvPicPr/>
            <p:nvPr/>
          </p:nvPicPr>
          <p:blipFill>
            <a:blip r:embed="rId10" cstate="print"/>
            <a:stretch>
              <a:fillRect/>
            </a:stretch>
          </p:blipFill>
          <p:spPr>
            <a:xfrm>
              <a:off x="7955280" y="4453852"/>
              <a:ext cx="124841" cy="111403"/>
            </a:xfrm>
            <a:prstGeom prst="rect">
              <a:avLst/>
            </a:prstGeom>
          </p:spPr>
        </p:pic>
      </p:grpSp>
      <p:pic>
        <p:nvPicPr>
          <p:cNvPr id="14" name="object 14"/>
          <p:cNvPicPr/>
          <p:nvPr/>
        </p:nvPicPr>
        <p:blipFill>
          <a:blip r:embed="rId11" cstate="print"/>
          <a:stretch>
            <a:fillRect/>
          </a:stretch>
        </p:blipFill>
        <p:spPr>
          <a:xfrm>
            <a:off x="8597280" y="272795"/>
            <a:ext cx="132699" cy="172212"/>
          </a:xfrm>
          <a:prstGeom prst="rect">
            <a:avLst/>
          </a:prstGeom>
        </p:spPr>
      </p:pic>
      <p:grpSp>
        <p:nvGrpSpPr>
          <p:cNvPr id="15" name="object 15"/>
          <p:cNvGrpSpPr/>
          <p:nvPr/>
        </p:nvGrpSpPr>
        <p:grpSpPr>
          <a:xfrm>
            <a:off x="8761285" y="821436"/>
            <a:ext cx="278765" cy="253365"/>
            <a:chOff x="8761285" y="821436"/>
            <a:chExt cx="278765" cy="253365"/>
          </a:xfrm>
        </p:grpSpPr>
        <p:pic>
          <p:nvPicPr>
            <p:cNvPr id="16" name="object 16"/>
            <p:cNvPicPr/>
            <p:nvPr/>
          </p:nvPicPr>
          <p:blipFill>
            <a:blip r:embed="rId12" cstate="print"/>
            <a:stretch>
              <a:fillRect/>
            </a:stretch>
          </p:blipFill>
          <p:spPr>
            <a:xfrm>
              <a:off x="8935513" y="845820"/>
              <a:ext cx="104505" cy="100583"/>
            </a:xfrm>
            <a:prstGeom prst="rect">
              <a:avLst/>
            </a:prstGeom>
          </p:spPr>
        </p:pic>
        <p:pic>
          <p:nvPicPr>
            <p:cNvPr id="17" name="object 17"/>
            <p:cNvPicPr/>
            <p:nvPr/>
          </p:nvPicPr>
          <p:blipFill>
            <a:blip r:embed="rId13" cstate="print"/>
            <a:stretch>
              <a:fillRect/>
            </a:stretch>
          </p:blipFill>
          <p:spPr>
            <a:xfrm>
              <a:off x="8832087" y="981456"/>
              <a:ext cx="102615" cy="92964"/>
            </a:xfrm>
            <a:prstGeom prst="rect">
              <a:avLst/>
            </a:prstGeom>
          </p:spPr>
        </p:pic>
        <p:pic>
          <p:nvPicPr>
            <p:cNvPr id="18" name="object 18"/>
            <p:cNvPicPr/>
            <p:nvPr/>
          </p:nvPicPr>
          <p:blipFill>
            <a:blip r:embed="rId14" cstate="print"/>
            <a:stretch>
              <a:fillRect/>
            </a:stretch>
          </p:blipFill>
          <p:spPr>
            <a:xfrm>
              <a:off x="8761285" y="821436"/>
              <a:ext cx="88661" cy="91439"/>
            </a:xfrm>
            <a:prstGeom prst="rect">
              <a:avLst/>
            </a:prstGeom>
          </p:spPr>
        </p:pic>
      </p:grpSp>
      <p:pic>
        <p:nvPicPr>
          <p:cNvPr id="19" name="object 19"/>
          <p:cNvPicPr/>
          <p:nvPr/>
        </p:nvPicPr>
        <p:blipFill>
          <a:blip r:embed="rId15" cstate="print"/>
          <a:stretch>
            <a:fillRect/>
          </a:stretch>
        </p:blipFill>
        <p:spPr>
          <a:xfrm>
            <a:off x="0" y="761"/>
            <a:ext cx="6030914" cy="5142738"/>
          </a:xfrm>
          <a:prstGeom prst="rect">
            <a:avLst/>
          </a:prstGeom>
        </p:spPr>
      </p:pic>
      <p:sp>
        <p:nvSpPr>
          <p:cNvPr id="20" name="object 20"/>
          <p:cNvSpPr txBox="1"/>
          <p:nvPr/>
        </p:nvSpPr>
        <p:spPr>
          <a:xfrm>
            <a:off x="4383785" y="909904"/>
            <a:ext cx="4121785" cy="1672589"/>
          </a:xfrm>
          <a:prstGeom prst="rect">
            <a:avLst/>
          </a:prstGeom>
        </p:spPr>
        <p:txBody>
          <a:bodyPr vert="horz" wrap="square" lIns="0" tIns="12700" rIns="0" bIns="0" rtlCol="0">
            <a:spAutoFit/>
          </a:bodyPr>
          <a:lstStyle/>
          <a:p>
            <a:pPr marL="819785" marR="5080" indent="-807720">
              <a:lnSpc>
                <a:spcPct val="100000"/>
              </a:lnSpc>
              <a:spcBef>
                <a:spcPts val="100"/>
              </a:spcBef>
            </a:pPr>
            <a:r>
              <a:rPr sz="5400" dirty="0">
                <a:solidFill>
                  <a:srgbClr val="505FBE"/>
                </a:solidFill>
                <a:latin typeface="Segoe UI Black"/>
                <a:cs typeface="Segoe UI Black"/>
              </a:rPr>
              <a:t>NGUYÊN</a:t>
            </a:r>
            <a:r>
              <a:rPr sz="5400" spc="-190" dirty="0">
                <a:solidFill>
                  <a:srgbClr val="505FBE"/>
                </a:solidFill>
                <a:latin typeface="Segoe UI Black"/>
                <a:cs typeface="Segoe UI Black"/>
              </a:rPr>
              <a:t> </a:t>
            </a:r>
            <a:r>
              <a:rPr sz="5400" spc="-25" dirty="0">
                <a:solidFill>
                  <a:srgbClr val="505FBE"/>
                </a:solidFill>
                <a:latin typeface="Segoe UI Black"/>
                <a:cs typeface="Segoe UI Black"/>
              </a:rPr>
              <a:t>TỐ </a:t>
            </a:r>
            <a:r>
              <a:rPr sz="5400" dirty="0">
                <a:solidFill>
                  <a:srgbClr val="505FBE"/>
                </a:solidFill>
                <a:latin typeface="Segoe UI Black"/>
                <a:cs typeface="Segoe UI Black"/>
              </a:rPr>
              <a:t>HÓA</a:t>
            </a:r>
            <a:r>
              <a:rPr sz="5400" spc="-130" dirty="0">
                <a:solidFill>
                  <a:srgbClr val="505FBE"/>
                </a:solidFill>
                <a:latin typeface="Segoe UI Black"/>
                <a:cs typeface="Segoe UI Black"/>
              </a:rPr>
              <a:t> </a:t>
            </a:r>
            <a:r>
              <a:rPr sz="5400" spc="-25" dirty="0">
                <a:solidFill>
                  <a:srgbClr val="505FBE"/>
                </a:solidFill>
                <a:latin typeface="Segoe UI Black"/>
                <a:cs typeface="Segoe UI Black"/>
              </a:rPr>
              <a:t>HỌC</a:t>
            </a:r>
            <a:endParaRPr sz="5400">
              <a:latin typeface="Segoe UI Black"/>
              <a:cs typeface="Segoe UI Black"/>
            </a:endParaRPr>
          </a:p>
        </p:txBody>
      </p:sp>
      <p:sp>
        <p:nvSpPr>
          <p:cNvPr id="21" name="object 21"/>
          <p:cNvSpPr txBox="1">
            <a:spLocks noGrp="1"/>
          </p:cNvSpPr>
          <p:nvPr>
            <p:ph type="subTitle" idx="4"/>
          </p:nvPr>
        </p:nvSpPr>
        <p:spPr>
          <a:prstGeom prst="rect">
            <a:avLst/>
          </a:prstGeom>
        </p:spPr>
        <p:txBody>
          <a:bodyPr vert="horz" wrap="square" lIns="0" tIns="12700" rIns="0" bIns="0" rtlCol="0">
            <a:spAutoFit/>
          </a:bodyPr>
          <a:lstStyle/>
          <a:p>
            <a:pPr marL="12700" marR="5080" indent="855980">
              <a:lnSpc>
                <a:spcPct val="150100"/>
              </a:lnSpc>
              <a:spcBef>
                <a:spcPts val="100"/>
              </a:spcBef>
            </a:pPr>
            <a:r>
              <a:rPr sz="2000" dirty="0">
                <a:solidFill>
                  <a:srgbClr val="C00000"/>
                </a:solidFill>
                <a:latin typeface="Segoe UI"/>
                <a:cs typeface="Segoe UI"/>
              </a:rPr>
              <a:t>Biết</a:t>
            </a:r>
            <a:r>
              <a:rPr sz="2000" spc="-20" dirty="0">
                <a:solidFill>
                  <a:srgbClr val="C00000"/>
                </a:solidFill>
                <a:latin typeface="Segoe UI"/>
                <a:cs typeface="Segoe UI"/>
              </a:rPr>
              <a:t> </a:t>
            </a:r>
            <a:r>
              <a:rPr sz="2000" dirty="0">
                <a:solidFill>
                  <a:srgbClr val="C00000"/>
                </a:solidFill>
                <a:latin typeface="Segoe UI"/>
                <a:cs typeface="Segoe UI"/>
              </a:rPr>
              <a:t>được</a:t>
            </a:r>
            <a:r>
              <a:rPr sz="2000" spc="-30" dirty="0">
                <a:solidFill>
                  <a:srgbClr val="C00000"/>
                </a:solidFill>
                <a:latin typeface="Segoe UI"/>
                <a:cs typeface="Segoe UI"/>
              </a:rPr>
              <a:t> </a:t>
            </a:r>
            <a:r>
              <a:rPr sz="2000" dirty="0">
                <a:solidFill>
                  <a:srgbClr val="C00000"/>
                </a:solidFill>
                <a:latin typeface="Segoe UI"/>
                <a:cs typeface="Segoe UI"/>
              </a:rPr>
              <a:t>khái</a:t>
            </a:r>
            <a:r>
              <a:rPr sz="2000" spc="-45" dirty="0">
                <a:solidFill>
                  <a:srgbClr val="C00000"/>
                </a:solidFill>
                <a:latin typeface="Segoe UI"/>
                <a:cs typeface="Segoe UI"/>
              </a:rPr>
              <a:t> </a:t>
            </a:r>
            <a:r>
              <a:rPr sz="2000" dirty="0">
                <a:solidFill>
                  <a:srgbClr val="C00000"/>
                </a:solidFill>
                <a:latin typeface="Segoe UI"/>
                <a:cs typeface="Segoe UI"/>
              </a:rPr>
              <a:t>niệm</a:t>
            </a:r>
            <a:r>
              <a:rPr sz="2000" spc="-10" dirty="0">
                <a:solidFill>
                  <a:srgbClr val="C00000"/>
                </a:solidFill>
                <a:latin typeface="Segoe UI"/>
                <a:cs typeface="Segoe UI"/>
              </a:rPr>
              <a:t> </a:t>
            </a:r>
            <a:r>
              <a:rPr sz="2000" dirty="0">
                <a:solidFill>
                  <a:srgbClr val="C00000"/>
                </a:solidFill>
                <a:latin typeface="Segoe UI"/>
                <a:cs typeface="Segoe UI"/>
              </a:rPr>
              <a:t>nguyên</a:t>
            </a:r>
            <a:r>
              <a:rPr sz="2000" spc="-15" dirty="0">
                <a:solidFill>
                  <a:srgbClr val="C00000"/>
                </a:solidFill>
                <a:latin typeface="Segoe UI"/>
                <a:cs typeface="Segoe UI"/>
              </a:rPr>
              <a:t> </a:t>
            </a:r>
            <a:r>
              <a:rPr sz="2000" dirty="0">
                <a:solidFill>
                  <a:srgbClr val="C00000"/>
                </a:solidFill>
                <a:latin typeface="Segoe UI"/>
                <a:cs typeface="Segoe UI"/>
              </a:rPr>
              <a:t>tố</a:t>
            </a:r>
            <a:r>
              <a:rPr sz="2000" spc="-35" dirty="0">
                <a:solidFill>
                  <a:srgbClr val="C00000"/>
                </a:solidFill>
                <a:latin typeface="Segoe UI"/>
                <a:cs typeface="Segoe UI"/>
              </a:rPr>
              <a:t> </a:t>
            </a:r>
            <a:r>
              <a:rPr sz="2000" dirty="0">
                <a:solidFill>
                  <a:srgbClr val="C00000"/>
                </a:solidFill>
                <a:latin typeface="Segoe UI"/>
                <a:cs typeface="Segoe UI"/>
              </a:rPr>
              <a:t>hóa</a:t>
            </a:r>
            <a:r>
              <a:rPr sz="2000" spc="-25" dirty="0">
                <a:solidFill>
                  <a:srgbClr val="C00000"/>
                </a:solidFill>
                <a:latin typeface="Segoe UI"/>
                <a:cs typeface="Segoe UI"/>
              </a:rPr>
              <a:t> học </a:t>
            </a:r>
            <a:r>
              <a:rPr sz="2000" dirty="0">
                <a:solidFill>
                  <a:srgbClr val="C00000"/>
                </a:solidFill>
                <a:latin typeface="Segoe UI"/>
                <a:cs typeface="Segoe UI"/>
              </a:rPr>
              <a:t>Biết</a:t>
            </a:r>
            <a:r>
              <a:rPr sz="2000" spc="-15" dirty="0">
                <a:solidFill>
                  <a:srgbClr val="C00000"/>
                </a:solidFill>
                <a:latin typeface="Segoe UI"/>
                <a:cs typeface="Segoe UI"/>
              </a:rPr>
              <a:t> </a:t>
            </a:r>
            <a:r>
              <a:rPr sz="2000" dirty="0">
                <a:solidFill>
                  <a:srgbClr val="C00000"/>
                </a:solidFill>
                <a:latin typeface="Segoe UI"/>
                <a:cs typeface="Segoe UI"/>
              </a:rPr>
              <a:t>được</a:t>
            </a:r>
            <a:r>
              <a:rPr sz="2000" spc="-35" dirty="0">
                <a:solidFill>
                  <a:srgbClr val="C00000"/>
                </a:solidFill>
                <a:latin typeface="Segoe UI"/>
                <a:cs typeface="Segoe UI"/>
              </a:rPr>
              <a:t> </a:t>
            </a:r>
            <a:r>
              <a:rPr sz="2000" dirty="0">
                <a:solidFill>
                  <a:srgbClr val="C00000"/>
                </a:solidFill>
                <a:latin typeface="Segoe UI"/>
                <a:cs typeface="Segoe UI"/>
              </a:rPr>
              <a:t>các</a:t>
            </a:r>
            <a:r>
              <a:rPr sz="2000" spc="-10" dirty="0">
                <a:solidFill>
                  <a:srgbClr val="C00000"/>
                </a:solidFill>
                <a:latin typeface="Segoe UI"/>
                <a:cs typeface="Segoe UI"/>
              </a:rPr>
              <a:t> </a:t>
            </a:r>
            <a:r>
              <a:rPr sz="2000" dirty="0">
                <a:solidFill>
                  <a:srgbClr val="C00000"/>
                </a:solidFill>
                <a:latin typeface="Segoe UI"/>
                <a:cs typeface="Segoe UI"/>
              </a:rPr>
              <a:t>đặc</a:t>
            </a:r>
            <a:r>
              <a:rPr sz="2000" spc="-25" dirty="0">
                <a:solidFill>
                  <a:srgbClr val="C00000"/>
                </a:solidFill>
                <a:latin typeface="Segoe UI"/>
                <a:cs typeface="Segoe UI"/>
              </a:rPr>
              <a:t> </a:t>
            </a:r>
            <a:r>
              <a:rPr sz="2000" dirty="0">
                <a:solidFill>
                  <a:srgbClr val="C00000"/>
                </a:solidFill>
                <a:latin typeface="Segoe UI"/>
                <a:cs typeface="Segoe UI"/>
              </a:rPr>
              <a:t>điểm</a:t>
            </a:r>
            <a:r>
              <a:rPr sz="2000" spc="-25" dirty="0">
                <a:solidFill>
                  <a:srgbClr val="C00000"/>
                </a:solidFill>
                <a:latin typeface="Segoe UI"/>
                <a:cs typeface="Segoe UI"/>
              </a:rPr>
              <a:t> </a:t>
            </a:r>
            <a:r>
              <a:rPr sz="2000" dirty="0">
                <a:solidFill>
                  <a:srgbClr val="C00000"/>
                </a:solidFill>
                <a:latin typeface="Segoe UI"/>
                <a:cs typeface="Segoe UI"/>
              </a:rPr>
              <a:t>của</a:t>
            </a:r>
            <a:r>
              <a:rPr sz="2000" spc="-15" dirty="0">
                <a:solidFill>
                  <a:srgbClr val="C00000"/>
                </a:solidFill>
                <a:latin typeface="Segoe UI"/>
                <a:cs typeface="Segoe UI"/>
              </a:rPr>
              <a:t> </a:t>
            </a:r>
            <a:r>
              <a:rPr sz="2000" dirty="0">
                <a:solidFill>
                  <a:srgbClr val="C00000"/>
                </a:solidFill>
                <a:latin typeface="Segoe UI"/>
                <a:cs typeface="Segoe UI"/>
              </a:rPr>
              <a:t>nguyên</a:t>
            </a:r>
            <a:r>
              <a:rPr sz="2000" spc="-20" dirty="0">
                <a:solidFill>
                  <a:srgbClr val="C00000"/>
                </a:solidFill>
                <a:latin typeface="Segoe UI"/>
                <a:cs typeface="Segoe UI"/>
              </a:rPr>
              <a:t> </a:t>
            </a:r>
            <a:r>
              <a:rPr sz="2000" dirty="0">
                <a:solidFill>
                  <a:srgbClr val="C00000"/>
                </a:solidFill>
                <a:latin typeface="Segoe UI"/>
                <a:cs typeface="Segoe UI"/>
              </a:rPr>
              <a:t>tố</a:t>
            </a:r>
            <a:r>
              <a:rPr sz="2000" spc="-15" dirty="0">
                <a:solidFill>
                  <a:srgbClr val="C00000"/>
                </a:solidFill>
                <a:latin typeface="Segoe UI"/>
                <a:cs typeface="Segoe UI"/>
              </a:rPr>
              <a:t> </a:t>
            </a:r>
            <a:r>
              <a:rPr sz="2000" dirty="0">
                <a:solidFill>
                  <a:srgbClr val="C00000"/>
                </a:solidFill>
                <a:latin typeface="Segoe UI"/>
                <a:cs typeface="Segoe UI"/>
              </a:rPr>
              <a:t>hóa</a:t>
            </a:r>
            <a:r>
              <a:rPr sz="2000" spc="-35" dirty="0">
                <a:solidFill>
                  <a:srgbClr val="C00000"/>
                </a:solidFill>
                <a:latin typeface="Segoe UI"/>
                <a:cs typeface="Segoe UI"/>
              </a:rPr>
              <a:t> </a:t>
            </a:r>
            <a:r>
              <a:rPr sz="2000" spc="-25" dirty="0">
                <a:solidFill>
                  <a:srgbClr val="C00000"/>
                </a:solidFill>
                <a:latin typeface="Segoe UI"/>
                <a:cs typeface="Segoe UI"/>
              </a:rPr>
              <a:t>học</a:t>
            </a:r>
            <a:endParaRPr sz="2000">
              <a:latin typeface="Segoe UI"/>
              <a:cs typeface="Segoe U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828388" cy="4105452"/>
          </a:xfrm>
          <a:prstGeom prst="rect">
            <a:avLst/>
          </a:prstGeom>
        </p:spPr>
      </p:pic>
      <p:sp>
        <p:nvSpPr>
          <p:cNvPr id="3" name="object 3"/>
          <p:cNvSpPr/>
          <p:nvPr/>
        </p:nvSpPr>
        <p:spPr>
          <a:xfrm>
            <a:off x="8664447" y="871727"/>
            <a:ext cx="168910" cy="172720"/>
          </a:xfrm>
          <a:custGeom>
            <a:avLst/>
            <a:gdLst/>
            <a:ahLst/>
            <a:cxnLst/>
            <a:rect l="l" t="t" r="r" b="b"/>
            <a:pathLst>
              <a:path w="168909" h="172719">
                <a:moveTo>
                  <a:pt x="87883" y="0"/>
                </a:moveTo>
                <a:lnTo>
                  <a:pt x="81915" y="0"/>
                </a:lnTo>
                <a:lnTo>
                  <a:pt x="76073" y="508"/>
                </a:lnTo>
                <a:lnTo>
                  <a:pt x="18399" y="33385"/>
                </a:lnTo>
                <a:lnTo>
                  <a:pt x="0" y="91186"/>
                </a:lnTo>
                <a:lnTo>
                  <a:pt x="0" y="95504"/>
                </a:lnTo>
                <a:lnTo>
                  <a:pt x="1524" y="104012"/>
                </a:lnTo>
                <a:lnTo>
                  <a:pt x="2629" y="113256"/>
                </a:lnTo>
                <a:lnTo>
                  <a:pt x="22502" y="154799"/>
                </a:lnTo>
                <a:lnTo>
                  <a:pt x="68579" y="172212"/>
                </a:lnTo>
                <a:lnTo>
                  <a:pt x="81311" y="171313"/>
                </a:lnTo>
                <a:lnTo>
                  <a:pt x="117601" y="159258"/>
                </a:lnTo>
                <a:lnTo>
                  <a:pt x="160480" y="113553"/>
                </a:lnTo>
                <a:lnTo>
                  <a:pt x="168661" y="83623"/>
                </a:lnTo>
                <a:lnTo>
                  <a:pt x="165734" y="51943"/>
                </a:lnTo>
                <a:lnTo>
                  <a:pt x="154195" y="28717"/>
                </a:lnTo>
                <a:lnTo>
                  <a:pt x="135905" y="12541"/>
                </a:lnTo>
                <a:lnTo>
                  <a:pt x="113067" y="3079"/>
                </a:lnTo>
                <a:lnTo>
                  <a:pt x="87883" y="0"/>
                </a:lnTo>
                <a:close/>
              </a:path>
            </a:pathLst>
          </a:custGeom>
          <a:solidFill>
            <a:srgbClr val="FF9696"/>
          </a:solidFill>
        </p:spPr>
        <p:txBody>
          <a:bodyPr wrap="square" lIns="0" tIns="0" rIns="0" bIns="0" rtlCol="0"/>
          <a:lstStyle/>
          <a:p>
            <a:endParaRPr/>
          </a:p>
        </p:txBody>
      </p:sp>
      <p:sp>
        <p:nvSpPr>
          <p:cNvPr id="4" name="object 4"/>
          <p:cNvSpPr/>
          <p:nvPr/>
        </p:nvSpPr>
        <p:spPr>
          <a:xfrm>
            <a:off x="8683112" y="595883"/>
            <a:ext cx="168275" cy="161925"/>
          </a:xfrm>
          <a:custGeom>
            <a:avLst/>
            <a:gdLst/>
            <a:ahLst/>
            <a:cxnLst/>
            <a:rect l="l" t="t" r="r" b="b"/>
            <a:pathLst>
              <a:path w="168275" h="161925">
                <a:moveTo>
                  <a:pt x="84459" y="0"/>
                </a:moveTo>
                <a:lnTo>
                  <a:pt x="41739" y="9911"/>
                </a:lnTo>
                <a:lnTo>
                  <a:pt x="4552" y="50596"/>
                </a:lnTo>
                <a:lnTo>
                  <a:pt x="0" y="88574"/>
                </a:lnTo>
                <a:lnTo>
                  <a:pt x="12540" y="124419"/>
                </a:lnTo>
                <a:lnTo>
                  <a:pt x="38650" y="151089"/>
                </a:lnTo>
                <a:lnTo>
                  <a:pt x="74807" y="161543"/>
                </a:lnTo>
                <a:lnTo>
                  <a:pt x="78109" y="161543"/>
                </a:lnTo>
                <a:lnTo>
                  <a:pt x="127537" y="148532"/>
                </a:lnTo>
                <a:lnTo>
                  <a:pt x="160573" y="114171"/>
                </a:lnTo>
                <a:lnTo>
                  <a:pt x="168040" y="84851"/>
                </a:lnTo>
                <a:lnTo>
                  <a:pt x="163720" y="54699"/>
                </a:lnTo>
                <a:lnTo>
                  <a:pt x="135340" y="15216"/>
                </a:lnTo>
                <a:lnTo>
                  <a:pt x="84459" y="0"/>
                </a:lnTo>
                <a:close/>
              </a:path>
            </a:pathLst>
          </a:custGeom>
          <a:solidFill>
            <a:srgbClr val="FF9696"/>
          </a:solidFill>
        </p:spPr>
        <p:txBody>
          <a:bodyPr wrap="square" lIns="0" tIns="0" rIns="0" bIns="0" rtlCol="0"/>
          <a:lstStyle/>
          <a:p>
            <a:endParaRPr/>
          </a:p>
        </p:txBody>
      </p:sp>
      <p:grpSp>
        <p:nvGrpSpPr>
          <p:cNvPr id="5" name="object 5"/>
          <p:cNvGrpSpPr/>
          <p:nvPr/>
        </p:nvGrpSpPr>
        <p:grpSpPr>
          <a:xfrm>
            <a:off x="8429656" y="323088"/>
            <a:ext cx="329565" cy="399415"/>
            <a:chOff x="8429656" y="323088"/>
            <a:chExt cx="329565" cy="399415"/>
          </a:xfrm>
        </p:grpSpPr>
        <p:sp>
          <p:nvSpPr>
            <p:cNvPr id="6" name="object 6"/>
            <p:cNvSpPr/>
            <p:nvPr/>
          </p:nvSpPr>
          <p:spPr>
            <a:xfrm>
              <a:off x="8429650" y="323087"/>
              <a:ext cx="329565" cy="399415"/>
            </a:xfrm>
            <a:custGeom>
              <a:avLst/>
              <a:gdLst/>
              <a:ahLst/>
              <a:cxnLst/>
              <a:rect l="l" t="t" r="r" b="b"/>
              <a:pathLst>
                <a:path w="329565" h="399415">
                  <a:moveTo>
                    <a:pt x="204419" y="304825"/>
                  </a:moveTo>
                  <a:lnTo>
                    <a:pt x="197929" y="265049"/>
                  </a:lnTo>
                  <a:lnTo>
                    <a:pt x="173964" y="229108"/>
                  </a:lnTo>
                  <a:lnTo>
                    <a:pt x="133070" y="200469"/>
                  </a:lnTo>
                  <a:lnTo>
                    <a:pt x="85318" y="188976"/>
                  </a:lnTo>
                  <a:lnTo>
                    <a:pt x="72174" y="189992"/>
                  </a:lnTo>
                  <a:lnTo>
                    <a:pt x="35534" y="206629"/>
                  </a:lnTo>
                  <a:lnTo>
                    <a:pt x="4114" y="265950"/>
                  </a:lnTo>
                  <a:lnTo>
                    <a:pt x="0" y="295808"/>
                  </a:lnTo>
                  <a:lnTo>
                    <a:pt x="2413" y="325018"/>
                  </a:lnTo>
                  <a:lnTo>
                    <a:pt x="27343" y="372237"/>
                  </a:lnTo>
                  <a:lnTo>
                    <a:pt x="70904" y="396354"/>
                  </a:lnTo>
                  <a:lnTo>
                    <a:pt x="95859" y="399288"/>
                  </a:lnTo>
                  <a:lnTo>
                    <a:pt x="113982" y="397827"/>
                  </a:lnTo>
                  <a:lnTo>
                    <a:pt x="164693" y="376428"/>
                  </a:lnTo>
                  <a:lnTo>
                    <a:pt x="193370" y="343573"/>
                  </a:lnTo>
                  <a:lnTo>
                    <a:pt x="204419" y="304825"/>
                  </a:lnTo>
                  <a:close/>
                </a:path>
                <a:path w="329565" h="399415">
                  <a:moveTo>
                    <a:pt x="329031" y="57518"/>
                  </a:moveTo>
                  <a:lnTo>
                    <a:pt x="308584" y="17145"/>
                  </a:lnTo>
                  <a:lnTo>
                    <a:pt x="261721" y="0"/>
                  </a:lnTo>
                  <a:lnTo>
                    <a:pt x="246583" y="1308"/>
                  </a:lnTo>
                  <a:lnTo>
                    <a:pt x="231914" y="5118"/>
                  </a:lnTo>
                  <a:lnTo>
                    <a:pt x="218376" y="11252"/>
                  </a:lnTo>
                  <a:lnTo>
                    <a:pt x="206603" y="19558"/>
                  </a:lnTo>
                  <a:lnTo>
                    <a:pt x="205841" y="20828"/>
                  </a:lnTo>
                  <a:lnTo>
                    <a:pt x="204571" y="21590"/>
                  </a:lnTo>
                  <a:lnTo>
                    <a:pt x="184124" y="58674"/>
                  </a:lnTo>
                  <a:lnTo>
                    <a:pt x="182778" y="71386"/>
                  </a:lnTo>
                  <a:lnTo>
                    <a:pt x="183502" y="84226"/>
                  </a:lnTo>
                  <a:lnTo>
                    <a:pt x="198221" y="121793"/>
                  </a:lnTo>
                  <a:lnTo>
                    <a:pt x="203047" y="126619"/>
                  </a:lnTo>
                  <a:lnTo>
                    <a:pt x="210426" y="134861"/>
                  </a:lnTo>
                  <a:lnTo>
                    <a:pt x="245084" y="154305"/>
                  </a:lnTo>
                  <a:lnTo>
                    <a:pt x="252069" y="155448"/>
                  </a:lnTo>
                  <a:lnTo>
                    <a:pt x="258673" y="155448"/>
                  </a:lnTo>
                  <a:lnTo>
                    <a:pt x="299364" y="140093"/>
                  </a:lnTo>
                  <a:lnTo>
                    <a:pt x="324383" y="102971"/>
                  </a:lnTo>
                  <a:lnTo>
                    <a:pt x="329031" y="57518"/>
                  </a:lnTo>
                  <a:close/>
                </a:path>
              </a:pathLst>
            </a:custGeom>
            <a:solidFill>
              <a:srgbClr val="FF9696"/>
            </a:solidFill>
          </p:spPr>
          <p:txBody>
            <a:bodyPr wrap="square" lIns="0" tIns="0" rIns="0" bIns="0" rtlCol="0"/>
            <a:lstStyle/>
            <a:p>
              <a:endParaRPr/>
            </a:p>
          </p:txBody>
        </p:sp>
        <p:sp>
          <p:nvSpPr>
            <p:cNvPr id="7" name="object 7"/>
            <p:cNvSpPr/>
            <p:nvPr/>
          </p:nvSpPr>
          <p:spPr>
            <a:xfrm>
              <a:off x="8477783" y="345947"/>
              <a:ext cx="277495" cy="365760"/>
            </a:xfrm>
            <a:custGeom>
              <a:avLst/>
              <a:gdLst/>
              <a:ahLst/>
              <a:cxnLst/>
              <a:rect l="l" t="t" r="r" b="b"/>
              <a:pathLst>
                <a:path w="277495" h="365759">
                  <a:moveTo>
                    <a:pt x="62712" y="324700"/>
                  </a:moveTo>
                  <a:lnTo>
                    <a:pt x="60325" y="318389"/>
                  </a:lnTo>
                  <a:lnTo>
                    <a:pt x="53568" y="315341"/>
                  </a:lnTo>
                  <a:lnTo>
                    <a:pt x="31610" y="304190"/>
                  </a:lnTo>
                  <a:lnTo>
                    <a:pt x="19735" y="280060"/>
                  </a:lnTo>
                  <a:lnTo>
                    <a:pt x="18935" y="252425"/>
                  </a:lnTo>
                  <a:lnTo>
                    <a:pt x="33032" y="225552"/>
                  </a:lnTo>
                  <a:lnTo>
                    <a:pt x="32042" y="220395"/>
                  </a:lnTo>
                  <a:lnTo>
                    <a:pt x="28371" y="216458"/>
                  </a:lnTo>
                  <a:lnTo>
                    <a:pt x="23215" y="214884"/>
                  </a:lnTo>
                  <a:lnTo>
                    <a:pt x="21056" y="214884"/>
                  </a:lnTo>
                  <a:lnTo>
                    <a:pt x="18770" y="215646"/>
                  </a:lnTo>
                  <a:lnTo>
                    <a:pt x="16865" y="217551"/>
                  </a:lnTo>
                  <a:lnTo>
                    <a:pt x="0" y="248970"/>
                  </a:lnTo>
                  <a:lnTo>
                    <a:pt x="2298" y="286702"/>
                  </a:lnTo>
                  <a:lnTo>
                    <a:pt x="21056" y="318922"/>
                  </a:lnTo>
                  <a:lnTo>
                    <a:pt x="53568" y="333756"/>
                  </a:lnTo>
                  <a:lnTo>
                    <a:pt x="54330" y="333756"/>
                  </a:lnTo>
                  <a:lnTo>
                    <a:pt x="60706" y="330936"/>
                  </a:lnTo>
                  <a:lnTo>
                    <a:pt x="62712" y="324700"/>
                  </a:lnTo>
                  <a:close/>
                </a:path>
                <a:path w="277495" h="365759">
                  <a:moveTo>
                    <a:pt x="215188" y="104927"/>
                  </a:moveTo>
                  <a:lnTo>
                    <a:pt x="211302" y="99949"/>
                  </a:lnTo>
                  <a:lnTo>
                    <a:pt x="193230" y="83553"/>
                  </a:lnTo>
                  <a:lnTo>
                    <a:pt x="179082" y="60985"/>
                  </a:lnTo>
                  <a:lnTo>
                    <a:pt x="175488" y="37287"/>
                  </a:lnTo>
                  <a:lnTo>
                    <a:pt x="189077" y="17526"/>
                  </a:lnTo>
                  <a:lnTo>
                    <a:pt x="192925" y="12433"/>
                  </a:lnTo>
                  <a:lnTo>
                    <a:pt x="192786" y="6667"/>
                  </a:lnTo>
                  <a:lnTo>
                    <a:pt x="189649" y="1955"/>
                  </a:lnTo>
                  <a:lnTo>
                    <a:pt x="184505" y="0"/>
                  </a:lnTo>
                  <a:lnTo>
                    <a:pt x="182981" y="0"/>
                  </a:lnTo>
                  <a:lnTo>
                    <a:pt x="181330" y="508"/>
                  </a:lnTo>
                  <a:lnTo>
                    <a:pt x="179552" y="1651"/>
                  </a:lnTo>
                  <a:lnTo>
                    <a:pt x="158877" y="28943"/>
                  </a:lnTo>
                  <a:lnTo>
                    <a:pt x="160185" y="61264"/>
                  </a:lnTo>
                  <a:lnTo>
                    <a:pt x="176720" y="92329"/>
                  </a:lnTo>
                  <a:lnTo>
                    <a:pt x="201777" y="115824"/>
                  </a:lnTo>
                  <a:lnTo>
                    <a:pt x="203428" y="116840"/>
                  </a:lnTo>
                  <a:lnTo>
                    <a:pt x="205079" y="117348"/>
                  </a:lnTo>
                  <a:lnTo>
                    <a:pt x="206476" y="117348"/>
                  </a:lnTo>
                  <a:lnTo>
                    <a:pt x="211721" y="115379"/>
                  </a:lnTo>
                  <a:lnTo>
                    <a:pt x="214985" y="110655"/>
                  </a:lnTo>
                  <a:lnTo>
                    <a:pt x="215188" y="104927"/>
                  </a:lnTo>
                  <a:close/>
                </a:path>
                <a:path w="277495" h="365759">
                  <a:moveTo>
                    <a:pt x="276987" y="357911"/>
                  </a:moveTo>
                  <a:lnTo>
                    <a:pt x="275996" y="351675"/>
                  </a:lnTo>
                  <a:lnTo>
                    <a:pt x="270992" y="347091"/>
                  </a:lnTo>
                  <a:lnTo>
                    <a:pt x="258483" y="337616"/>
                  </a:lnTo>
                  <a:lnTo>
                    <a:pt x="252069" y="323646"/>
                  </a:lnTo>
                  <a:lnTo>
                    <a:pt x="251841" y="308038"/>
                  </a:lnTo>
                  <a:lnTo>
                    <a:pt x="257911" y="293624"/>
                  </a:lnTo>
                  <a:lnTo>
                    <a:pt x="262864" y="286893"/>
                  </a:lnTo>
                  <a:lnTo>
                    <a:pt x="256641" y="280416"/>
                  </a:lnTo>
                  <a:lnTo>
                    <a:pt x="249910" y="280416"/>
                  </a:lnTo>
                  <a:lnTo>
                    <a:pt x="246989" y="280416"/>
                  </a:lnTo>
                  <a:lnTo>
                    <a:pt x="244068" y="281559"/>
                  </a:lnTo>
                  <a:lnTo>
                    <a:pt x="241909" y="284480"/>
                  </a:lnTo>
                  <a:lnTo>
                    <a:pt x="232664" y="306908"/>
                  </a:lnTo>
                  <a:lnTo>
                    <a:pt x="234810" y="330327"/>
                  </a:lnTo>
                  <a:lnTo>
                    <a:pt x="246595" y="350989"/>
                  </a:lnTo>
                  <a:lnTo>
                    <a:pt x="266293" y="365125"/>
                  </a:lnTo>
                  <a:lnTo>
                    <a:pt x="268452" y="365760"/>
                  </a:lnTo>
                  <a:lnTo>
                    <a:pt x="269468" y="365760"/>
                  </a:lnTo>
                  <a:lnTo>
                    <a:pt x="274599" y="363397"/>
                  </a:lnTo>
                  <a:lnTo>
                    <a:pt x="276987" y="357911"/>
                  </a:lnTo>
                  <a:close/>
                </a:path>
              </a:pathLst>
            </a:custGeom>
            <a:solidFill>
              <a:srgbClr val="FFFFFF"/>
            </a:solidFill>
          </p:spPr>
          <p:txBody>
            <a:bodyPr wrap="square" lIns="0" tIns="0" rIns="0" bIns="0" rtlCol="0"/>
            <a:lstStyle/>
            <a:p>
              <a:endParaRPr/>
            </a:p>
          </p:txBody>
        </p:sp>
      </p:grpSp>
      <p:sp>
        <p:nvSpPr>
          <p:cNvPr id="8" name="object 8"/>
          <p:cNvSpPr/>
          <p:nvPr/>
        </p:nvSpPr>
        <p:spPr>
          <a:xfrm>
            <a:off x="8699182" y="906780"/>
            <a:ext cx="50800" cy="85725"/>
          </a:xfrm>
          <a:custGeom>
            <a:avLst/>
            <a:gdLst/>
            <a:ahLst/>
            <a:cxnLst/>
            <a:rect l="l" t="t" r="r" b="b"/>
            <a:pathLst>
              <a:path w="50800" h="85725">
                <a:moveTo>
                  <a:pt x="21272" y="0"/>
                </a:moveTo>
                <a:lnTo>
                  <a:pt x="14795" y="0"/>
                </a:lnTo>
                <a:lnTo>
                  <a:pt x="11874" y="0"/>
                </a:lnTo>
                <a:lnTo>
                  <a:pt x="8953" y="1270"/>
                </a:lnTo>
                <a:lnTo>
                  <a:pt x="7048" y="4318"/>
                </a:lnTo>
                <a:lnTo>
                  <a:pt x="0" y="27775"/>
                </a:lnTo>
                <a:lnTo>
                  <a:pt x="4381" y="51577"/>
                </a:lnTo>
                <a:lnTo>
                  <a:pt x="18192" y="71880"/>
                </a:lnTo>
                <a:lnTo>
                  <a:pt x="39433" y="84836"/>
                </a:lnTo>
                <a:lnTo>
                  <a:pt x="40449" y="85217"/>
                </a:lnTo>
                <a:lnTo>
                  <a:pt x="42354" y="85344"/>
                </a:lnTo>
                <a:lnTo>
                  <a:pt x="48027" y="82931"/>
                </a:lnTo>
                <a:lnTo>
                  <a:pt x="50688" y="77374"/>
                </a:lnTo>
                <a:lnTo>
                  <a:pt x="49658" y="71199"/>
                </a:lnTo>
                <a:lnTo>
                  <a:pt x="44259" y="66929"/>
                </a:lnTo>
                <a:lnTo>
                  <a:pt x="30489" y="58259"/>
                </a:lnTo>
                <a:lnTo>
                  <a:pt x="21637" y="44719"/>
                </a:lnTo>
                <a:lnTo>
                  <a:pt x="18952" y="29013"/>
                </a:lnTo>
                <a:lnTo>
                  <a:pt x="23685" y="13843"/>
                </a:lnTo>
                <a:lnTo>
                  <a:pt x="27876" y="6604"/>
                </a:lnTo>
                <a:lnTo>
                  <a:pt x="21272" y="0"/>
                </a:lnTo>
                <a:close/>
              </a:path>
            </a:pathLst>
          </a:custGeom>
          <a:solidFill>
            <a:srgbClr val="FFFFFF"/>
          </a:solidFill>
        </p:spPr>
        <p:txBody>
          <a:bodyPr wrap="square" lIns="0" tIns="0" rIns="0" bIns="0" rtlCol="0"/>
          <a:lstStyle/>
          <a:p>
            <a:endParaRPr/>
          </a:p>
        </p:txBody>
      </p:sp>
      <p:sp>
        <p:nvSpPr>
          <p:cNvPr id="9" name="object 9"/>
          <p:cNvSpPr/>
          <p:nvPr/>
        </p:nvSpPr>
        <p:spPr>
          <a:xfrm>
            <a:off x="598673" y="4366259"/>
            <a:ext cx="240029" cy="294640"/>
          </a:xfrm>
          <a:custGeom>
            <a:avLst/>
            <a:gdLst/>
            <a:ahLst/>
            <a:cxnLst/>
            <a:rect l="l" t="t" r="r" b="b"/>
            <a:pathLst>
              <a:path w="240030" h="294639">
                <a:moveTo>
                  <a:pt x="80395" y="0"/>
                </a:moveTo>
                <a:lnTo>
                  <a:pt x="65748" y="2910"/>
                </a:lnTo>
                <a:lnTo>
                  <a:pt x="53657" y="11152"/>
                </a:lnTo>
                <a:lnTo>
                  <a:pt x="46750" y="23986"/>
                </a:lnTo>
                <a:lnTo>
                  <a:pt x="47655" y="40678"/>
                </a:lnTo>
                <a:lnTo>
                  <a:pt x="54366" y="60082"/>
                </a:lnTo>
                <a:lnTo>
                  <a:pt x="61909" y="79243"/>
                </a:lnTo>
                <a:lnTo>
                  <a:pt x="70145" y="98101"/>
                </a:lnTo>
                <a:lnTo>
                  <a:pt x="78935" y="116598"/>
                </a:lnTo>
                <a:lnTo>
                  <a:pt x="36226" y="131607"/>
                </a:lnTo>
                <a:lnTo>
                  <a:pt x="22077" y="136905"/>
                </a:lnTo>
                <a:lnTo>
                  <a:pt x="3632" y="152935"/>
                </a:lnTo>
                <a:lnTo>
                  <a:pt x="0" y="175075"/>
                </a:lnTo>
                <a:lnTo>
                  <a:pt x="8895" y="194691"/>
                </a:lnTo>
                <a:lnTo>
                  <a:pt x="28033" y="203149"/>
                </a:lnTo>
                <a:lnTo>
                  <a:pt x="31678" y="203149"/>
                </a:lnTo>
                <a:lnTo>
                  <a:pt x="35615" y="202387"/>
                </a:lnTo>
                <a:lnTo>
                  <a:pt x="56726" y="194380"/>
                </a:lnTo>
                <a:lnTo>
                  <a:pt x="107599" y="176428"/>
                </a:lnTo>
                <a:lnTo>
                  <a:pt x="117797" y="199159"/>
                </a:lnTo>
                <a:lnTo>
                  <a:pt x="126958" y="222227"/>
                </a:lnTo>
                <a:lnTo>
                  <a:pt x="134650" y="245787"/>
                </a:lnTo>
                <a:lnTo>
                  <a:pt x="140441" y="269989"/>
                </a:lnTo>
                <a:lnTo>
                  <a:pt x="144485" y="280852"/>
                </a:lnTo>
                <a:lnTo>
                  <a:pt x="151096" y="288345"/>
                </a:lnTo>
                <a:lnTo>
                  <a:pt x="159508" y="292683"/>
                </a:lnTo>
                <a:lnTo>
                  <a:pt x="168952" y="294081"/>
                </a:lnTo>
                <a:lnTo>
                  <a:pt x="183432" y="291110"/>
                </a:lnTo>
                <a:lnTo>
                  <a:pt x="195937" y="282682"/>
                </a:lnTo>
                <a:lnTo>
                  <a:pt x="203846" y="269520"/>
                </a:lnTo>
                <a:lnTo>
                  <a:pt x="204538" y="252348"/>
                </a:lnTo>
                <a:lnTo>
                  <a:pt x="198287" y="226643"/>
                </a:lnTo>
                <a:lnTo>
                  <a:pt x="189965" y="201685"/>
                </a:lnTo>
                <a:lnTo>
                  <a:pt x="180070" y="177218"/>
                </a:lnTo>
                <a:lnTo>
                  <a:pt x="169105" y="152984"/>
                </a:lnTo>
                <a:lnTo>
                  <a:pt x="183166" y="147036"/>
                </a:lnTo>
                <a:lnTo>
                  <a:pt x="197192" y="140738"/>
                </a:lnTo>
                <a:lnTo>
                  <a:pt x="211126" y="133949"/>
                </a:lnTo>
                <a:lnTo>
                  <a:pt x="224909" y="126530"/>
                </a:lnTo>
                <a:lnTo>
                  <a:pt x="239570" y="109488"/>
                </a:lnTo>
                <a:lnTo>
                  <a:pt x="239069" y="89207"/>
                </a:lnTo>
                <a:lnTo>
                  <a:pt x="227177" y="72237"/>
                </a:lnTo>
                <a:lnTo>
                  <a:pt x="207662" y="65125"/>
                </a:lnTo>
                <a:lnTo>
                  <a:pt x="202366" y="65125"/>
                </a:lnTo>
                <a:lnTo>
                  <a:pt x="196753" y="66535"/>
                </a:lnTo>
                <a:lnTo>
                  <a:pt x="190987" y="69811"/>
                </a:lnTo>
                <a:lnTo>
                  <a:pt x="178706" y="76270"/>
                </a:lnTo>
                <a:lnTo>
                  <a:pt x="166114" y="82367"/>
                </a:lnTo>
                <a:lnTo>
                  <a:pt x="153321" y="88162"/>
                </a:lnTo>
                <a:lnTo>
                  <a:pt x="140441" y="93713"/>
                </a:lnTo>
                <a:lnTo>
                  <a:pt x="132434" y="76452"/>
                </a:lnTo>
                <a:lnTo>
                  <a:pt x="124918" y="58954"/>
                </a:lnTo>
                <a:lnTo>
                  <a:pt x="117988" y="41154"/>
                </a:lnTo>
                <a:lnTo>
                  <a:pt x="111739" y="22986"/>
                </a:lnTo>
                <a:lnTo>
                  <a:pt x="106515" y="12633"/>
                </a:lnTo>
                <a:lnTo>
                  <a:pt x="99063" y="5483"/>
                </a:lnTo>
                <a:lnTo>
                  <a:pt x="90113" y="1337"/>
                </a:lnTo>
                <a:lnTo>
                  <a:pt x="80395" y="0"/>
                </a:lnTo>
                <a:close/>
              </a:path>
            </a:pathLst>
          </a:custGeom>
          <a:solidFill>
            <a:srgbClr val="505FBE"/>
          </a:solidFill>
        </p:spPr>
        <p:txBody>
          <a:bodyPr wrap="square" lIns="0" tIns="0" rIns="0" bIns="0" rtlCol="0"/>
          <a:lstStyle/>
          <a:p>
            <a:endParaRPr/>
          </a:p>
        </p:txBody>
      </p:sp>
      <p:pic>
        <p:nvPicPr>
          <p:cNvPr id="10" name="object 10"/>
          <p:cNvPicPr/>
          <p:nvPr/>
        </p:nvPicPr>
        <p:blipFill>
          <a:blip r:embed="rId3" cstate="print"/>
          <a:stretch>
            <a:fillRect/>
          </a:stretch>
        </p:blipFill>
        <p:spPr>
          <a:xfrm>
            <a:off x="1155787" y="4660391"/>
            <a:ext cx="119118" cy="146278"/>
          </a:xfrm>
          <a:prstGeom prst="rect">
            <a:avLst/>
          </a:prstGeom>
        </p:spPr>
      </p:pic>
      <p:sp>
        <p:nvSpPr>
          <p:cNvPr id="11" name="object 11"/>
          <p:cNvSpPr/>
          <p:nvPr/>
        </p:nvSpPr>
        <p:spPr>
          <a:xfrm>
            <a:off x="8022891" y="4601236"/>
            <a:ext cx="1121410" cy="542290"/>
          </a:xfrm>
          <a:custGeom>
            <a:avLst/>
            <a:gdLst/>
            <a:ahLst/>
            <a:cxnLst/>
            <a:rect l="l" t="t" r="r" b="b"/>
            <a:pathLst>
              <a:path w="1121409" h="542289">
                <a:moveTo>
                  <a:pt x="115872" y="0"/>
                </a:moveTo>
                <a:lnTo>
                  <a:pt x="57050" y="14451"/>
                </a:lnTo>
                <a:lnTo>
                  <a:pt x="18037" y="75524"/>
                </a:lnTo>
                <a:lnTo>
                  <a:pt x="5794" y="126147"/>
                </a:lnTo>
                <a:lnTo>
                  <a:pt x="197" y="172025"/>
                </a:lnTo>
                <a:lnTo>
                  <a:pt x="86" y="198653"/>
                </a:lnTo>
                <a:lnTo>
                  <a:pt x="0" y="219598"/>
                </a:lnTo>
                <a:lnTo>
                  <a:pt x="4946" y="267788"/>
                </a:lnTo>
                <a:lnTo>
                  <a:pt x="14779" y="315521"/>
                </a:lnTo>
                <a:lnTo>
                  <a:pt x="29244" y="361719"/>
                </a:lnTo>
                <a:lnTo>
                  <a:pt x="48085" y="405307"/>
                </a:lnTo>
                <a:lnTo>
                  <a:pt x="71045" y="445209"/>
                </a:lnTo>
                <a:lnTo>
                  <a:pt x="97869" y="480347"/>
                </a:lnTo>
                <a:lnTo>
                  <a:pt x="137383" y="515924"/>
                </a:lnTo>
                <a:lnTo>
                  <a:pt x="177336" y="542263"/>
                </a:lnTo>
                <a:lnTo>
                  <a:pt x="481417" y="542263"/>
                </a:lnTo>
                <a:lnTo>
                  <a:pt x="498357" y="532482"/>
                </a:lnTo>
                <a:lnTo>
                  <a:pt x="554803" y="491932"/>
                </a:lnTo>
                <a:lnTo>
                  <a:pt x="589708" y="471217"/>
                </a:lnTo>
                <a:lnTo>
                  <a:pt x="627804" y="453030"/>
                </a:lnTo>
                <a:lnTo>
                  <a:pt x="667210" y="439076"/>
                </a:lnTo>
                <a:lnTo>
                  <a:pt x="708103" y="430850"/>
                </a:lnTo>
                <a:lnTo>
                  <a:pt x="1121108" y="430850"/>
                </a:lnTo>
                <a:lnTo>
                  <a:pt x="1121108" y="245838"/>
                </a:lnTo>
                <a:lnTo>
                  <a:pt x="366889" y="245838"/>
                </a:lnTo>
                <a:lnTo>
                  <a:pt x="299868" y="204459"/>
                </a:lnTo>
                <a:lnTo>
                  <a:pt x="271859" y="153401"/>
                </a:lnTo>
                <a:lnTo>
                  <a:pt x="248860" y="108618"/>
                </a:lnTo>
                <a:lnTo>
                  <a:pt x="219864" y="68649"/>
                </a:lnTo>
                <a:lnTo>
                  <a:pt x="186769" y="35731"/>
                </a:lnTo>
                <a:lnTo>
                  <a:pt x="151472" y="12102"/>
                </a:lnTo>
                <a:lnTo>
                  <a:pt x="115872" y="0"/>
                </a:lnTo>
                <a:close/>
              </a:path>
              <a:path w="1121409" h="542289">
                <a:moveTo>
                  <a:pt x="1121108" y="430850"/>
                </a:moveTo>
                <a:lnTo>
                  <a:pt x="708103" y="430850"/>
                </a:lnTo>
                <a:lnTo>
                  <a:pt x="746284" y="431197"/>
                </a:lnTo>
                <a:lnTo>
                  <a:pt x="779589" y="442111"/>
                </a:lnTo>
                <a:lnTo>
                  <a:pt x="805856" y="465582"/>
                </a:lnTo>
                <a:lnTo>
                  <a:pt x="822923" y="503604"/>
                </a:lnTo>
                <a:lnTo>
                  <a:pt x="826964" y="542263"/>
                </a:lnTo>
                <a:lnTo>
                  <a:pt x="1121108" y="542263"/>
                </a:lnTo>
                <a:lnTo>
                  <a:pt x="1121108" y="430850"/>
                </a:lnTo>
                <a:close/>
              </a:path>
              <a:path w="1121409" h="542289">
                <a:moveTo>
                  <a:pt x="661114" y="17003"/>
                </a:moveTo>
                <a:lnTo>
                  <a:pt x="622554" y="39476"/>
                </a:lnTo>
                <a:lnTo>
                  <a:pt x="577802" y="89761"/>
                </a:lnTo>
                <a:lnTo>
                  <a:pt x="548380" y="127916"/>
                </a:lnTo>
                <a:lnTo>
                  <a:pt x="515123" y="165214"/>
                </a:lnTo>
                <a:lnTo>
                  <a:pt x="479166" y="198653"/>
                </a:lnTo>
                <a:lnTo>
                  <a:pt x="441642" y="225231"/>
                </a:lnTo>
                <a:lnTo>
                  <a:pt x="403685" y="241945"/>
                </a:lnTo>
                <a:lnTo>
                  <a:pt x="366889" y="245838"/>
                </a:lnTo>
                <a:lnTo>
                  <a:pt x="1121108" y="245838"/>
                </a:lnTo>
                <a:lnTo>
                  <a:pt x="1121108" y="175928"/>
                </a:lnTo>
                <a:lnTo>
                  <a:pt x="938156" y="175928"/>
                </a:lnTo>
                <a:lnTo>
                  <a:pt x="909272" y="175174"/>
                </a:lnTo>
                <a:lnTo>
                  <a:pt x="880959" y="167454"/>
                </a:lnTo>
                <a:lnTo>
                  <a:pt x="853646" y="151991"/>
                </a:lnTo>
                <a:lnTo>
                  <a:pt x="807776" y="111191"/>
                </a:lnTo>
                <a:lnTo>
                  <a:pt x="768318" y="71082"/>
                </a:lnTo>
                <a:lnTo>
                  <a:pt x="732543" y="37873"/>
                </a:lnTo>
                <a:lnTo>
                  <a:pt x="697718" y="17777"/>
                </a:lnTo>
                <a:lnTo>
                  <a:pt x="661114" y="17003"/>
                </a:lnTo>
                <a:close/>
              </a:path>
              <a:path w="1121409" h="542289">
                <a:moveTo>
                  <a:pt x="1121108" y="48511"/>
                </a:moveTo>
                <a:lnTo>
                  <a:pt x="1092660" y="84812"/>
                </a:lnTo>
                <a:lnTo>
                  <a:pt x="1054414" y="121748"/>
                </a:lnTo>
                <a:lnTo>
                  <a:pt x="1012013" y="151313"/>
                </a:lnTo>
                <a:lnTo>
                  <a:pt x="967184" y="170495"/>
                </a:lnTo>
                <a:lnTo>
                  <a:pt x="938156" y="175928"/>
                </a:lnTo>
                <a:lnTo>
                  <a:pt x="1121108" y="175928"/>
                </a:lnTo>
                <a:lnTo>
                  <a:pt x="1121108" y="48511"/>
                </a:lnTo>
                <a:close/>
              </a:path>
            </a:pathLst>
          </a:custGeom>
          <a:solidFill>
            <a:srgbClr val="F9F1CC"/>
          </a:solidFill>
        </p:spPr>
        <p:txBody>
          <a:bodyPr wrap="square" lIns="0" tIns="0" rIns="0" bIns="0" rtlCol="0"/>
          <a:lstStyle/>
          <a:p>
            <a:endParaRPr/>
          </a:p>
        </p:txBody>
      </p:sp>
      <p:sp>
        <p:nvSpPr>
          <p:cNvPr id="12" name="object 12"/>
          <p:cNvSpPr txBox="1"/>
          <p:nvPr/>
        </p:nvSpPr>
        <p:spPr>
          <a:xfrm>
            <a:off x="4722621" y="2047494"/>
            <a:ext cx="3747135" cy="1671955"/>
          </a:xfrm>
          <a:prstGeom prst="rect">
            <a:avLst/>
          </a:prstGeom>
        </p:spPr>
        <p:txBody>
          <a:bodyPr vert="horz" wrap="square" lIns="0" tIns="12700" rIns="0" bIns="0" rtlCol="0">
            <a:spAutoFit/>
          </a:bodyPr>
          <a:lstStyle/>
          <a:p>
            <a:pPr marR="5080" algn="r">
              <a:lnSpc>
                <a:spcPct val="100000"/>
              </a:lnSpc>
              <a:spcBef>
                <a:spcPts val="100"/>
              </a:spcBef>
            </a:pPr>
            <a:r>
              <a:rPr sz="5400" dirty="0">
                <a:solidFill>
                  <a:srgbClr val="505FBE"/>
                </a:solidFill>
                <a:latin typeface="Segoe UI Black"/>
                <a:cs typeface="Segoe UI Black"/>
              </a:rPr>
              <a:t>BÀN</a:t>
            </a:r>
            <a:r>
              <a:rPr sz="5400" spc="-10" dirty="0">
                <a:solidFill>
                  <a:srgbClr val="505FBE"/>
                </a:solidFill>
                <a:latin typeface="Segoe UI Black"/>
                <a:cs typeface="Segoe UI Black"/>
              </a:rPr>
              <a:t> </a:t>
            </a:r>
            <a:r>
              <a:rPr sz="5400" spc="-20" dirty="0">
                <a:solidFill>
                  <a:srgbClr val="505FBE"/>
                </a:solidFill>
                <a:latin typeface="Segoe UI Black"/>
                <a:cs typeface="Segoe UI Black"/>
              </a:rPr>
              <a:t>TRÒN</a:t>
            </a:r>
            <a:endParaRPr sz="5400">
              <a:latin typeface="Segoe UI Black"/>
              <a:cs typeface="Segoe UI Black"/>
            </a:endParaRPr>
          </a:p>
          <a:p>
            <a:pPr marR="5080" algn="r">
              <a:lnSpc>
                <a:spcPct val="100000"/>
              </a:lnSpc>
            </a:pPr>
            <a:r>
              <a:rPr sz="5400" dirty="0">
                <a:solidFill>
                  <a:srgbClr val="505FBE"/>
                </a:solidFill>
                <a:latin typeface="Segoe UI Black"/>
                <a:cs typeface="Segoe UI Black"/>
              </a:rPr>
              <a:t>TRI</a:t>
            </a:r>
            <a:r>
              <a:rPr sz="5400" spc="-95" dirty="0">
                <a:solidFill>
                  <a:srgbClr val="505FBE"/>
                </a:solidFill>
                <a:latin typeface="Segoe UI Black"/>
                <a:cs typeface="Segoe UI Black"/>
              </a:rPr>
              <a:t> </a:t>
            </a:r>
            <a:r>
              <a:rPr sz="5400" spc="-20" dirty="0">
                <a:solidFill>
                  <a:srgbClr val="505FBE"/>
                </a:solidFill>
                <a:latin typeface="Segoe UI Black"/>
                <a:cs typeface="Segoe UI Black"/>
              </a:rPr>
              <a:t>THỨC</a:t>
            </a:r>
            <a:endParaRPr sz="5400">
              <a:latin typeface="Segoe UI Black"/>
              <a:cs typeface="Segoe UI Black"/>
            </a:endParaRPr>
          </a:p>
        </p:txBody>
      </p:sp>
      <p:sp>
        <p:nvSpPr>
          <p:cNvPr id="13" name="object 13"/>
          <p:cNvSpPr txBox="1">
            <a:spLocks noGrp="1"/>
          </p:cNvSpPr>
          <p:nvPr>
            <p:ph type="title"/>
          </p:nvPr>
        </p:nvSpPr>
        <p:spPr>
          <a:xfrm>
            <a:off x="5370576" y="1149096"/>
            <a:ext cx="2997835" cy="638810"/>
          </a:xfrm>
          <a:prstGeom prst="rect">
            <a:avLst/>
          </a:prstGeom>
          <a:solidFill>
            <a:srgbClr val="FFDF52"/>
          </a:solidFill>
        </p:spPr>
        <p:txBody>
          <a:bodyPr vert="horz" wrap="square" lIns="0" tIns="50165" rIns="0" bIns="0" rtlCol="0">
            <a:spAutoFit/>
          </a:bodyPr>
          <a:lstStyle/>
          <a:p>
            <a:pPr marL="394335">
              <a:lnSpc>
                <a:spcPct val="100000"/>
              </a:lnSpc>
              <a:spcBef>
                <a:spcPts val="395"/>
              </a:spcBef>
            </a:pPr>
            <a:r>
              <a:rPr b="1" dirty="0">
                <a:solidFill>
                  <a:srgbClr val="F56D6D"/>
                </a:solidFill>
                <a:latin typeface="Segoe UI"/>
                <a:cs typeface="Segoe UI"/>
              </a:rPr>
              <a:t>Hoạt</a:t>
            </a:r>
            <a:r>
              <a:rPr b="1" spc="-80" dirty="0">
                <a:solidFill>
                  <a:srgbClr val="F56D6D"/>
                </a:solidFill>
                <a:latin typeface="Segoe UI"/>
                <a:cs typeface="Segoe UI"/>
              </a:rPr>
              <a:t> </a:t>
            </a:r>
            <a:r>
              <a:rPr b="1" dirty="0">
                <a:solidFill>
                  <a:srgbClr val="F56D6D"/>
                </a:solidFill>
                <a:latin typeface="Segoe UI"/>
                <a:cs typeface="Segoe UI"/>
              </a:rPr>
              <a:t>động</a:t>
            </a:r>
            <a:r>
              <a:rPr b="1" spc="-75" dirty="0">
                <a:solidFill>
                  <a:srgbClr val="F56D6D"/>
                </a:solidFill>
                <a:latin typeface="Segoe UI"/>
                <a:cs typeface="Segoe UI"/>
              </a:rPr>
              <a:t> </a:t>
            </a:r>
            <a:r>
              <a:rPr b="1" spc="-25" dirty="0">
                <a:solidFill>
                  <a:srgbClr val="F56D6D"/>
                </a:solidFill>
                <a:latin typeface="Segoe UI"/>
                <a:cs typeface="Segoe UI"/>
              </a:rPr>
              <a:t>2:</a:t>
            </a:r>
          </a:p>
        </p:txBody>
      </p:sp>
      <p:pic>
        <p:nvPicPr>
          <p:cNvPr id="14" name="object 14"/>
          <p:cNvPicPr/>
          <p:nvPr/>
        </p:nvPicPr>
        <p:blipFill>
          <a:blip r:embed="rId4" cstate="print"/>
          <a:stretch>
            <a:fillRect/>
          </a:stretch>
        </p:blipFill>
        <p:spPr>
          <a:xfrm>
            <a:off x="290855" y="457708"/>
            <a:ext cx="4901793" cy="46857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94598" y="315722"/>
            <a:ext cx="866648" cy="831850"/>
          </a:xfrm>
          <a:prstGeom prst="rect">
            <a:avLst/>
          </a:prstGeom>
        </p:spPr>
      </p:pic>
      <p:pic>
        <p:nvPicPr>
          <p:cNvPr id="3" name="object 3"/>
          <p:cNvPicPr/>
          <p:nvPr/>
        </p:nvPicPr>
        <p:blipFill>
          <a:blip r:embed="rId3" cstate="print"/>
          <a:stretch>
            <a:fillRect/>
          </a:stretch>
        </p:blipFill>
        <p:spPr>
          <a:xfrm>
            <a:off x="263702" y="958770"/>
            <a:ext cx="185826" cy="143430"/>
          </a:xfrm>
          <a:prstGeom prst="rect">
            <a:avLst/>
          </a:prstGeom>
        </p:spPr>
      </p:pic>
      <p:grpSp>
        <p:nvGrpSpPr>
          <p:cNvPr id="4" name="object 4"/>
          <p:cNvGrpSpPr/>
          <p:nvPr/>
        </p:nvGrpSpPr>
        <p:grpSpPr>
          <a:xfrm>
            <a:off x="929639" y="282765"/>
            <a:ext cx="247015" cy="224154"/>
            <a:chOff x="929639" y="282765"/>
            <a:chExt cx="247015" cy="224154"/>
          </a:xfrm>
        </p:grpSpPr>
        <p:pic>
          <p:nvPicPr>
            <p:cNvPr id="5" name="object 5"/>
            <p:cNvPicPr/>
            <p:nvPr/>
          </p:nvPicPr>
          <p:blipFill>
            <a:blip r:embed="rId4" cstate="print"/>
            <a:stretch>
              <a:fillRect/>
            </a:stretch>
          </p:blipFill>
          <p:spPr>
            <a:xfrm>
              <a:off x="929639" y="282765"/>
              <a:ext cx="109728" cy="112664"/>
            </a:xfrm>
            <a:prstGeom prst="rect">
              <a:avLst/>
            </a:prstGeom>
          </p:spPr>
        </p:pic>
        <p:pic>
          <p:nvPicPr>
            <p:cNvPr id="6" name="object 6"/>
            <p:cNvPicPr/>
            <p:nvPr/>
          </p:nvPicPr>
          <p:blipFill>
            <a:blip r:embed="rId5" cstate="print"/>
            <a:stretch>
              <a:fillRect/>
            </a:stretch>
          </p:blipFill>
          <p:spPr>
            <a:xfrm>
              <a:off x="1075994" y="395477"/>
              <a:ext cx="100533" cy="111251"/>
            </a:xfrm>
            <a:prstGeom prst="rect">
              <a:avLst/>
            </a:prstGeom>
          </p:spPr>
        </p:pic>
      </p:grpSp>
      <p:pic>
        <p:nvPicPr>
          <p:cNvPr id="7" name="object 7"/>
          <p:cNvPicPr/>
          <p:nvPr/>
        </p:nvPicPr>
        <p:blipFill>
          <a:blip r:embed="rId6" cstate="print"/>
          <a:stretch>
            <a:fillRect/>
          </a:stretch>
        </p:blipFill>
        <p:spPr>
          <a:xfrm>
            <a:off x="445008" y="1348914"/>
            <a:ext cx="76149" cy="78851"/>
          </a:xfrm>
          <a:prstGeom prst="rect">
            <a:avLst/>
          </a:prstGeom>
        </p:spPr>
      </p:pic>
      <p:pic>
        <p:nvPicPr>
          <p:cNvPr id="8" name="object 8"/>
          <p:cNvPicPr/>
          <p:nvPr/>
        </p:nvPicPr>
        <p:blipFill>
          <a:blip r:embed="rId7" cstate="print"/>
          <a:stretch>
            <a:fillRect/>
          </a:stretch>
        </p:blipFill>
        <p:spPr>
          <a:xfrm>
            <a:off x="902258" y="488965"/>
            <a:ext cx="99009" cy="95059"/>
          </a:xfrm>
          <a:prstGeom prst="rect">
            <a:avLst/>
          </a:prstGeom>
        </p:spPr>
      </p:pic>
      <p:pic>
        <p:nvPicPr>
          <p:cNvPr id="9" name="object 9"/>
          <p:cNvPicPr/>
          <p:nvPr/>
        </p:nvPicPr>
        <p:blipFill>
          <a:blip r:embed="rId8" cstate="print"/>
          <a:stretch>
            <a:fillRect/>
          </a:stretch>
        </p:blipFill>
        <p:spPr>
          <a:xfrm>
            <a:off x="547166" y="1427861"/>
            <a:ext cx="68529" cy="76962"/>
          </a:xfrm>
          <a:prstGeom prst="rect">
            <a:avLst/>
          </a:prstGeom>
        </p:spPr>
      </p:pic>
      <p:pic>
        <p:nvPicPr>
          <p:cNvPr id="10" name="object 10"/>
          <p:cNvPicPr/>
          <p:nvPr/>
        </p:nvPicPr>
        <p:blipFill>
          <a:blip r:embed="rId9" cstate="print"/>
          <a:stretch>
            <a:fillRect/>
          </a:stretch>
        </p:blipFill>
        <p:spPr>
          <a:xfrm>
            <a:off x="426719" y="1491948"/>
            <a:ext cx="68529" cy="66881"/>
          </a:xfrm>
          <a:prstGeom prst="rect">
            <a:avLst/>
          </a:prstGeom>
        </p:spPr>
      </p:pic>
      <p:sp>
        <p:nvSpPr>
          <p:cNvPr id="11" name="object 11"/>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2" name="object 12"/>
          <p:cNvPicPr/>
          <p:nvPr/>
        </p:nvPicPr>
        <p:blipFill>
          <a:blip r:embed="rId10" cstate="print"/>
          <a:stretch>
            <a:fillRect/>
          </a:stretch>
        </p:blipFill>
        <p:spPr>
          <a:xfrm>
            <a:off x="8465693" y="4510893"/>
            <a:ext cx="288925" cy="296866"/>
          </a:xfrm>
          <a:prstGeom prst="rect">
            <a:avLst/>
          </a:prstGeom>
        </p:spPr>
      </p:pic>
      <p:grpSp>
        <p:nvGrpSpPr>
          <p:cNvPr id="13" name="object 13"/>
          <p:cNvGrpSpPr/>
          <p:nvPr/>
        </p:nvGrpSpPr>
        <p:grpSpPr>
          <a:xfrm>
            <a:off x="4751387" y="1426083"/>
            <a:ext cx="4079240" cy="3023870"/>
            <a:chOff x="4751387" y="1426083"/>
            <a:chExt cx="4079240" cy="3023870"/>
          </a:xfrm>
        </p:grpSpPr>
        <p:sp>
          <p:nvSpPr>
            <p:cNvPr id="14" name="object 14"/>
            <p:cNvSpPr/>
            <p:nvPr/>
          </p:nvSpPr>
          <p:spPr>
            <a:xfrm>
              <a:off x="8667369" y="4385652"/>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pic>
          <p:nvPicPr>
            <p:cNvPr id="15" name="object 15"/>
            <p:cNvPicPr/>
            <p:nvPr/>
          </p:nvPicPr>
          <p:blipFill>
            <a:blip r:embed="rId11" cstate="print"/>
            <a:stretch>
              <a:fillRect/>
            </a:stretch>
          </p:blipFill>
          <p:spPr>
            <a:xfrm>
              <a:off x="4760975" y="1435608"/>
              <a:ext cx="4059935" cy="2912364"/>
            </a:xfrm>
            <a:prstGeom prst="rect">
              <a:avLst/>
            </a:prstGeom>
          </p:spPr>
        </p:pic>
        <p:sp>
          <p:nvSpPr>
            <p:cNvPr id="16" name="object 16"/>
            <p:cNvSpPr/>
            <p:nvPr/>
          </p:nvSpPr>
          <p:spPr>
            <a:xfrm>
              <a:off x="4756150" y="1430845"/>
              <a:ext cx="4069715" cy="2922270"/>
            </a:xfrm>
            <a:custGeom>
              <a:avLst/>
              <a:gdLst/>
              <a:ahLst/>
              <a:cxnLst/>
              <a:rect l="l" t="t" r="r" b="b"/>
              <a:pathLst>
                <a:path w="4069715" h="2922270">
                  <a:moveTo>
                    <a:pt x="0" y="2921889"/>
                  </a:moveTo>
                  <a:lnTo>
                    <a:pt x="4069461" y="2921889"/>
                  </a:lnTo>
                  <a:lnTo>
                    <a:pt x="4069461" y="0"/>
                  </a:lnTo>
                  <a:lnTo>
                    <a:pt x="0" y="0"/>
                  </a:lnTo>
                  <a:lnTo>
                    <a:pt x="0" y="2921889"/>
                  </a:lnTo>
                  <a:close/>
                </a:path>
              </a:pathLst>
            </a:custGeom>
            <a:ln w="9525">
              <a:solidFill>
                <a:srgbClr val="505FBE"/>
              </a:solidFill>
            </a:ln>
          </p:spPr>
          <p:txBody>
            <a:bodyPr wrap="square" lIns="0" tIns="0" rIns="0" bIns="0" rtlCol="0"/>
            <a:lstStyle/>
            <a:p>
              <a:endParaRPr/>
            </a:p>
          </p:txBody>
        </p:sp>
      </p:grpSp>
      <p:sp>
        <p:nvSpPr>
          <p:cNvPr id="17" name="object 17"/>
          <p:cNvSpPr txBox="1"/>
          <p:nvPr/>
        </p:nvSpPr>
        <p:spPr>
          <a:xfrm>
            <a:off x="520700" y="1362202"/>
            <a:ext cx="4013200" cy="3044190"/>
          </a:xfrm>
          <a:prstGeom prst="rect">
            <a:avLst/>
          </a:prstGeom>
        </p:spPr>
        <p:txBody>
          <a:bodyPr vert="horz" wrap="square" lIns="0" tIns="12700" rIns="0" bIns="0" rtlCol="0">
            <a:spAutoFit/>
          </a:bodyPr>
          <a:lstStyle/>
          <a:p>
            <a:pPr marL="12700" marR="6985" algn="just">
              <a:lnSpc>
                <a:spcPct val="100000"/>
              </a:lnSpc>
              <a:spcBef>
                <a:spcPts val="100"/>
              </a:spcBef>
            </a:pPr>
            <a:r>
              <a:rPr sz="1800" b="1" dirty="0">
                <a:solidFill>
                  <a:srgbClr val="294095"/>
                </a:solidFill>
                <a:latin typeface="Segoe UI"/>
                <a:cs typeface="Segoe UI"/>
              </a:rPr>
              <a:t>Lớp</a:t>
            </a:r>
            <a:r>
              <a:rPr sz="1800" b="1" spc="15" dirty="0">
                <a:solidFill>
                  <a:srgbClr val="294095"/>
                </a:solidFill>
                <a:latin typeface="Segoe UI"/>
                <a:cs typeface="Segoe UI"/>
              </a:rPr>
              <a:t>  </a:t>
            </a:r>
            <a:r>
              <a:rPr sz="1800" b="1" dirty="0">
                <a:solidFill>
                  <a:srgbClr val="294095"/>
                </a:solidFill>
                <a:latin typeface="Segoe UI"/>
                <a:cs typeface="Segoe UI"/>
              </a:rPr>
              <a:t>chia</a:t>
            </a:r>
            <a:r>
              <a:rPr sz="1800" b="1" spc="15" dirty="0">
                <a:solidFill>
                  <a:srgbClr val="294095"/>
                </a:solidFill>
                <a:latin typeface="Segoe UI"/>
                <a:cs typeface="Segoe UI"/>
              </a:rPr>
              <a:t>  </a:t>
            </a:r>
            <a:r>
              <a:rPr sz="1800" b="1" dirty="0">
                <a:solidFill>
                  <a:srgbClr val="294095"/>
                </a:solidFill>
                <a:latin typeface="Segoe UI"/>
                <a:cs typeface="Segoe UI"/>
              </a:rPr>
              <a:t>thành</a:t>
            </a:r>
            <a:r>
              <a:rPr sz="1800" b="1" spc="10" dirty="0">
                <a:solidFill>
                  <a:srgbClr val="294095"/>
                </a:solidFill>
                <a:latin typeface="Segoe UI"/>
                <a:cs typeface="Segoe UI"/>
              </a:rPr>
              <a:t>  </a:t>
            </a:r>
            <a:r>
              <a:rPr sz="1800" b="1" dirty="0">
                <a:solidFill>
                  <a:srgbClr val="294095"/>
                </a:solidFill>
                <a:latin typeface="Segoe UI"/>
                <a:cs typeface="Segoe UI"/>
              </a:rPr>
              <a:t>các</a:t>
            </a:r>
            <a:r>
              <a:rPr sz="1800" b="1" spc="10" dirty="0">
                <a:solidFill>
                  <a:srgbClr val="294095"/>
                </a:solidFill>
                <a:latin typeface="Segoe UI"/>
                <a:cs typeface="Segoe UI"/>
              </a:rPr>
              <a:t>  </a:t>
            </a:r>
            <a:r>
              <a:rPr sz="1800" b="1" dirty="0">
                <a:solidFill>
                  <a:srgbClr val="294095"/>
                </a:solidFill>
                <a:latin typeface="Segoe UI"/>
                <a:cs typeface="Segoe UI"/>
              </a:rPr>
              <a:t>nhóm</a:t>
            </a:r>
            <a:r>
              <a:rPr sz="1800" b="1" spc="15" dirty="0">
                <a:solidFill>
                  <a:srgbClr val="294095"/>
                </a:solidFill>
                <a:latin typeface="Segoe UI"/>
                <a:cs typeface="Segoe UI"/>
              </a:rPr>
              <a:t>  </a:t>
            </a:r>
            <a:r>
              <a:rPr sz="1800" b="1" dirty="0">
                <a:solidFill>
                  <a:srgbClr val="294095"/>
                </a:solidFill>
                <a:latin typeface="Segoe UI"/>
                <a:cs typeface="Segoe UI"/>
              </a:rPr>
              <a:t>sao</a:t>
            </a:r>
            <a:r>
              <a:rPr sz="1800" b="1" spc="15" dirty="0">
                <a:solidFill>
                  <a:srgbClr val="294095"/>
                </a:solidFill>
                <a:latin typeface="Segoe UI"/>
                <a:cs typeface="Segoe UI"/>
              </a:rPr>
              <a:t>  </a:t>
            </a:r>
            <a:r>
              <a:rPr sz="1800" b="1" spc="-25" dirty="0">
                <a:solidFill>
                  <a:srgbClr val="294095"/>
                </a:solidFill>
                <a:latin typeface="Segoe UI"/>
                <a:cs typeface="Segoe UI"/>
              </a:rPr>
              <a:t>cho </a:t>
            </a:r>
            <a:r>
              <a:rPr sz="1800" b="1" dirty="0">
                <a:solidFill>
                  <a:srgbClr val="294095"/>
                </a:solidFill>
                <a:latin typeface="Segoe UI"/>
                <a:cs typeface="Segoe UI"/>
              </a:rPr>
              <a:t>mỗi</a:t>
            </a:r>
            <a:r>
              <a:rPr sz="1800" b="1" spc="-20" dirty="0">
                <a:solidFill>
                  <a:srgbClr val="294095"/>
                </a:solidFill>
                <a:latin typeface="Segoe UI"/>
                <a:cs typeface="Segoe UI"/>
              </a:rPr>
              <a:t> </a:t>
            </a:r>
            <a:r>
              <a:rPr sz="1800" b="1" dirty="0">
                <a:solidFill>
                  <a:srgbClr val="294095"/>
                </a:solidFill>
                <a:latin typeface="Segoe UI"/>
                <a:cs typeface="Segoe UI"/>
              </a:rPr>
              <a:t>nhóm</a:t>
            </a:r>
            <a:r>
              <a:rPr sz="1800" b="1" spc="-20" dirty="0">
                <a:solidFill>
                  <a:srgbClr val="294095"/>
                </a:solidFill>
                <a:latin typeface="Segoe UI"/>
                <a:cs typeface="Segoe UI"/>
              </a:rPr>
              <a:t> </a:t>
            </a:r>
            <a:r>
              <a:rPr sz="1800" b="1" dirty="0">
                <a:solidFill>
                  <a:srgbClr val="294095"/>
                </a:solidFill>
                <a:latin typeface="Segoe UI"/>
                <a:cs typeface="Segoe UI"/>
              </a:rPr>
              <a:t>có</a:t>
            </a:r>
            <a:r>
              <a:rPr sz="1800" b="1" spc="-5" dirty="0">
                <a:solidFill>
                  <a:srgbClr val="294095"/>
                </a:solidFill>
                <a:latin typeface="Segoe UI"/>
                <a:cs typeface="Segoe UI"/>
              </a:rPr>
              <a:t> </a:t>
            </a:r>
            <a:r>
              <a:rPr sz="1800" b="1" dirty="0">
                <a:solidFill>
                  <a:srgbClr val="294095"/>
                </a:solidFill>
                <a:latin typeface="Segoe UI"/>
                <a:cs typeface="Segoe UI"/>
              </a:rPr>
              <a:t>4</a:t>
            </a:r>
            <a:r>
              <a:rPr sz="1800" b="1" spc="-25" dirty="0">
                <a:solidFill>
                  <a:srgbClr val="294095"/>
                </a:solidFill>
                <a:latin typeface="Segoe UI"/>
                <a:cs typeface="Segoe UI"/>
              </a:rPr>
              <a:t> </a:t>
            </a:r>
            <a:r>
              <a:rPr sz="1800" b="1" dirty="0">
                <a:solidFill>
                  <a:srgbClr val="294095"/>
                </a:solidFill>
                <a:latin typeface="Segoe UI"/>
                <a:cs typeface="Segoe UI"/>
              </a:rPr>
              <a:t>bạn.</a:t>
            </a:r>
            <a:r>
              <a:rPr sz="1800" b="1" spc="-20" dirty="0">
                <a:solidFill>
                  <a:srgbClr val="294095"/>
                </a:solidFill>
                <a:latin typeface="Segoe UI"/>
                <a:cs typeface="Segoe UI"/>
              </a:rPr>
              <a:t> </a:t>
            </a:r>
            <a:r>
              <a:rPr sz="1800" b="1" dirty="0">
                <a:solidFill>
                  <a:srgbClr val="294095"/>
                </a:solidFill>
                <a:latin typeface="Segoe UI"/>
                <a:cs typeface="Segoe UI"/>
              </a:rPr>
              <a:t>Mỗi</a:t>
            </a:r>
            <a:r>
              <a:rPr sz="1800" b="1" spc="-15" dirty="0">
                <a:solidFill>
                  <a:srgbClr val="294095"/>
                </a:solidFill>
                <a:latin typeface="Segoe UI"/>
                <a:cs typeface="Segoe UI"/>
              </a:rPr>
              <a:t> </a:t>
            </a:r>
            <a:r>
              <a:rPr sz="1800" b="1" dirty="0">
                <a:solidFill>
                  <a:srgbClr val="294095"/>
                </a:solidFill>
                <a:latin typeface="Segoe UI"/>
                <a:cs typeface="Segoe UI"/>
              </a:rPr>
              <a:t>nhóm</a:t>
            </a:r>
            <a:r>
              <a:rPr sz="1800" b="1" spc="-15" dirty="0">
                <a:solidFill>
                  <a:srgbClr val="294095"/>
                </a:solidFill>
                <a:latin typeface="Segoe UI"/>
                <a:cs typeface="Segoe UI"/>
              </a:rPr>
              <a:t> </a:t>
            </a:r>
            <a:r>
              <a:rPr sz="1800" b="1" dirty="0">
                <a:solidFill>
                  <a:srgbClr val="294095"/>
                </a:solidFill>
                <a:latin typeface="Segoe UI"/>
                <a:cs typeface="Segoe UI"/>
              </a:rPr>
              <a:t>4</a:t>
            </a:r>
            <a:r>
              <a:rPr sz="1800" b="1" spc="-15" dirty="0">
                <a:solidFill>
                  <a:srgbClr val="294095"/>
                </a:solidFill>
                <a:latin typeface="Segoe UI"/>
                <a:cs typeface="Segoe UI"/>
              </a:rPr>
              <a:t> </a:t>
            </a:r>
            <a:r>
              <a:rPr sz="1800" b="1" spc="-25" dirty="0">
                <a:solidFill>
                  <a:srgbClr val="294095"/>
                </a:solidFill>
                <a:latin typeface="Segoe UI"/>
                <a:cs typeface="Segoe UI"/>
              </a:rPr>
              <a:t>bạn </a:t>
            </a:r>
            <a:r>
              <a:rPr sz="1800" b="1" dirty="0">
                <a:solidFill>
                  <a:srgbClr val="294095"/>
                </a:solidFill>
                <a:latin typeface="Segoe UI"/>
                <a:cs typeface="Segoe UI"/>
              </a:rPr>
              <a:t>thảo</a:t>
            </a:r>
            <a:r>
              <a:rPr sz="1800" b="1" spc="270" dirty="0">
                <a:solidFill>
                  <a:srgbClr val="294095"/>
                </a:solidFill>
                <a:latin typeface="Segoe UI"/>
                <a:cs typeface="Segoe UI"/>
              </a:rPr>
              <a:t> </a:t>
            </a:r>
            <a:r>
              <a:rPr sz="1800" b="1" dirty="0">
                <a:solidFill>
                  <a:srgbClr val="294095"/>
                </a:solidFill>
                <a:latin typeface="Segoe UI"/>
                <a:cs typeface="Segoe UI"/>
              </a:rPr>
              <a:t>luận</a:t>
            </a:r>
            <a:r>
              <a:rPr sz="1800" b="1" spc="270" dirty="0">
                <a:solidFill>
                  <a:srgbClr val="294095"/>
                </a:solidFill>
                <a:latin typeface="Segoe UI"/>
                <a:cs typeface="Segoe UI"/>
              </a:rPr>
              <a:t> </a:t>
            </a:r>
            <a:r>
              <a:rPr sz="1800" b="1" dirty="0">
                <a:solidFill>
                  <a:srgbClr val="294095"/>
                </a:solidFill>
                <a:latin typeface="Segoe UI"/>
                <a:cs typeface="Segoe UI"/>
              </a:rPr>
              <a:t>để</a:t>
            </a:r>
            <a:r>
              <a:rPr sz="1800" b="1" spc="270" dirty="0">
                <a:solidFill>
                  <a:srgbClr val="294095"/>
                </a:solidFill>
                <a:latin typeface="Segoe UI"/>
                <a:cs typeface="Segoe UI"/>
              </a:rPr>
              <a:t> </a:t>
            </a:r>
            <a:r>
              <a:rPr sz="1800" b="1" dirty="0">
                <a:solidFill>
                  <a:srgbClr val="294095"/>
                </a:solidFill>
                <a:latin typeface="Segoe UI"/>
                <a:cs typeface="Segoe UI"/>
              </a:rPr>
              <a:t>đưa</a:t>
            </a:r>
            <a:r>
              <a:rPr sz="1800" b="1" spc="270" dirty="0">
                <a:solidFill>
                  <a:srgbClr val="294095"/>
                </a:solidFill>
                <a:latin typeface="Segoe UI"/>
                <a:cs typeface="Segoe UI"/>
              </a:rPr>
              <a:t> </a:t>
            </a:r>
            <a:r>
              <a:rPr sz="1800" b="1" dirty="0">
                <a:solidFill>
                  <a:srgbClr val="294095"/>
                </a:solidFill>
                <a:latin typeface="Segoe UI"/>
                <a:cs typeface="Segoe UI"/>
              </a:rPr>
              <a:t>ra</a:t>
            </a:r>
            <a:r>
              <a:rPr sz="1800" b="1" spc="270" dirty="0">
                <a:solidFill>
                  <a:srgbClr val="294095"/>
                </a:solidFill>
                <a:latin typeface="Segoe UI"/>
                <a:cs typeface="Segoe UI"/>
              </a:rPr>
              <a:t> </a:t>
            </a:r>
            <a:r>
              <a:rPr sz="1800" b="1" dirty="0">
                <a:solidFill>
                  <a:srgbClr val="294095"/>
                </a:solidFill>
                <a:latin typeface="Segoe UI"/>
                <a:cs typeface="Segoe UI"/>
              </a:rPr>
              <a:t>câu</a:t>
            </a:r>
            <a:r>
              <a:rPr sz="1800" b="1" spc="275" dirty="0">
                <a:solidFill>
                  <a:srgbClr val="294095"/>
                </a:solidFill>
                <a:latin typeface="Segoe UI"/>
                <a:cs typeface="Segoe UI"/>
              </a:rPr>
              <a:t> </a:t>
            </a:r>
            <a:r>
              <a:rPr sz="1800" b="1" dirty="0">
                <a:solidFill>
                  <a:srgbClr val="294095"/>
                </a:solidFill>
                <a:latin typeface="Segoe UI"/>
                <a:cs typeface="Segoe UI"/>
              </a:rPr>
              <a:t>trả</a:t>
            </a:r>
            <a:r>
              <a:rPr sz="1800" b="1" spc="270" dirty="0">
                <a:solidFill>
                  <a:srgbClr val="294095"/>
                </a:solidFill>
                <a:latin typeface="Segoe UI"/>
                <a:cs typeface="Segoe UI"/>
              </a:rPr>
              <a:t> </a:t>
            </a:r>
            <a:r>
              <a:rPr sz="1800" b="1" dirty="0">
                <a:solidFill>
                  <a:srgbClr val="294095"/>
                </a:solidFill>
                <a:latin typeface="Segoe UI"/>
                <a:cs typeface="Segoe UI"/>
              </a:rPr>
              <a:t>lời</a:t>
            </a:r>
            <a:r>
              <a:rPr sz="1800" b="1" spc="270" dirty="0">
                <a:solidFill>
                  <a:srgbClr val="294095"/>
                </a:solidFill>
                <a:latin typeface="Segoe UI"/>
                <a:cs typeface="Segoe UI"/>
              </a:rPr>
              <a:t> </a:t>
            </a:r>
            <a:r>
              <a:rPr sz="1800" b="1" spc="-25" dirty="0">
                <a:solidFill>
                  <a:srgbClr val="294095"/>
                </a:solidFill>
                <a:latin typeface="Segoe UI"/>
                <a:cs typeface="Segoe UI"/>
              </a:rPr>
              <a:t>cho </a:t>
            </a:r>
            <a:r>
              <a:rPr sz="1800" b="1" dirty="0">
                <a:solidFill>
                  <a:srgbClr val="294095"/>
                </a:solidFill>
                <a:latin typeface="Segoe UI"/>
                <a:cs typeface="Segoe UI"/>
              </a:rPr>
              <a:t>các</a:t>
            </a:r>
            <a:r>
              <a:rPr sz="1800" b="1" spc="-5" dirty="0">
                <a:solidFill>
                  <a:srgbClr val="294095"/>
                </a:solidFill>
                <a:latin typeface="Segoe UI"/>
                <a:cs typeface="Segoe UI"/>
              </a:rPr>
              <a:t> </a:t>
            </a:r>
            <a:r>
              <a:rPr sz="1800" b="1" dirty="0">
                <a:solidFill>
                  <a:srgbClr val="294095"/>
                </a:solidFill>
                <a:latin typeface="Segoe UI"/>
                <a:cs typeface="Segoe UI"/>
              </a:rPr>
              <a:t>câu</a:t>
            </a:r>
            <a:r>
              <a:rPr sz="1800" b="1" spc="-15" dirty="0">
                <a:solidFill>
                  <a:srgbClr val="294095"/>
                </a:solidFill>
                <a:latin typeface="Segoe UI"/>
                <a:cs typeface="Segoe UI"/>
              </a:rPr>
              <a:t> </a:t>
            </a:r>
            <a:r>
              <a:rPr sz="1800" b="1" spc="-20" dirty="0">
                <a:solidFill>
                  <a:srgbClr val="294095"/>
                </a:solidFill>
                <a:latin typeface="Segoe UI"/>
                <a:cs typeface="Segoe UI"/>
              </a:rPr>
              <a:t>hỏi.</a:t>
            </a:r>
            <a:endParaRPr sz="1800">
              <a:latin typeface="Segoe UI"/>
              <a:cs typeface="Segoe UI"/>
            </a:endParaRPr>
          </a:p>
          <a:p>
            <a:pPr marL="12700" marR="5080" algn="just">
              <a:lnSpc>
                <a:spcPct val="100000"/>
              </a:lnSpc>
            </a:pPr>
            <a:r>
              <a:rPr sz="1800" b="1" dirty="0">
                <a:solidFill>
                  <a:srgbClr val="294095"/>
                </a:solidFill>
                <a:latin typeface="Segoe UI"/>
                <a:cs typeface="Segoe UI"/>
              </a:rPr>
              <a:t>Ở</a:t>
            </a:r>
            <a:r>
              <a:rPr sz="1800" b="1" spc="40" dirty="0">
                <a:solidFill>
                  <a:srgbClr val="294095"/>
                </a:solidFill>
                <a:latin typeface="Segoe UI"/>
                <a:cs typeface="Segoe UI"/>
              </a:rPr>
              <a:t> </a:t>
            </a:r>
            <a:r>
              <a:rPr sz="1800" b="1" dirty="0">
                <a:solidFill>
                  <a:srgbClr val="294095"/>
                </a:solidFill>
                <a:latin typeface="Segoe UI"/>
                <a:cs typeface="Segoe UI"/>
              </a:rPr>
              <a:t>lượt</a:t>
            </a:r>
            <a:r>
              <a:rPr sz="1800" b="1" spc="45" dirty="0">
                <a:solidFill>
                  <a:srgbClr val="294095"/>
                </a:solidFill>
                <a:latin typeface="Segoe UI"/>
                <a:cs typeface="Segoe UI"/>
              </a:rPr>
              <a:t> </a:t>
            </a:r>
            <a:r>
              <a:rPr sz="1800" b="1" dirty="0">
                <a:solidFill>
                  <a:srgbClr val="294095"/>
                </a:solidFill>
                <a:latin typeface="Segoe UI"/>
                <a:cs typeface="Segoe UI"/>
              </a:rPr>
              <a:t>đầu</a:t>
            </a:r>
            <a:r>
              <a:rPr sz="1800" b="1" spc="40" dirty="0">
                <a:solidFill>
                  <a:srgbClr val="294095"/>
                </a:solidFill>
                <a:latin typeface="Segoe UI"/>
                <a:cs typeface="Segoe UI"/>
              </a:rPr>
              <a:t> </a:t>
            </a:r>
            <a:r>
              <a:rPr sz="1800" b="1" dirty="0">
                <a:solidFill>
                  <a:srgbClr val="294095"/>
                </a:solidFill>
                <a:latin typeface="Segoe UI"/>
                <a:cs typeface="Segoe UI"/>
              </a:rPr>
              <a:t>tiên,</a:t>
            </a:r>
            <a:r>
              <a:rPr sz="1800" b="1" spc="40" dirty="0">
                <a:solidFill>
                  <a:srgbClr val="294095"/>
                </a:solidFill>
                <a:latin typeface="Segoe UI"/>
                <a:cs typeface="Segoe UI"/>
              </a:rPr>
              <a:t> </a:t>
            </a:r>
            <a:r>
              <a:rPr sz="1800" b="1" dirty="0">
                <a:solidFill>
                  <a:srgbClr val="294095"/>
                </a:solidFill>
                <a:latin typeface="Segoe UI"/>
                <a:cs typeface="Segoe UI"/>
              </a:rPr>
              <a:t>mỗi</a:t>
            </a:r>
            <a:r>
              <a:rPr sz="1800" b="1" spc="35" dirty="0">
                <a:solidFill>
                  <a:srgbClr val="294095"/>
                </a:solidFill>
                <a:latin typeface="Segoe UI"/>
                <a:cs typeface="Segoe UI"/>
              </a:rPr>
              <a:t> </a:t>
            </a:r>
            <a:r>
              <a:rPr sz="1800" b="1" dirty="0">
                <a:solidFill>
                  <a:srgbClr val="294095"/>
                </a:solidFill>
                <a:latin typeface="Segoe UI"/>
                <a:cs typeface="Segoe UI"/>
              </a:rPr>
              <a:t>cá</a:t>
            </a:r>
            <a:r>
              <a:rPr sz="1800" b="1" spc="40" dirty="0">
                <a:solidFill>
                  <a:srgbClr val="294095"/>
                </a:solidFill>
                <a:latin typeface="Segoe UI"/>
                <a:cs typeface="Segoe UI"/>
              </a:rPr>
              <a:t> </a:t>
            </a:r>
            <a:r>
              <a:rPr sz="1800" b="1" dirty="0">
                <a:solidFill>
                  <a:srgbClr val="294095"/>
                </a:solidFill>
                <a:latin typeface="Segoe UI"/>
                <a:cs typeface="Segoe UI"/>
              </a:rPr>
              <a:t>nhân</a:t>
            </a:r>
            <a:r>
              <a:rPr sz="1800" b="1" spc="40" dirty="0">
                <a:solidFill>
                  <a:srgbClr val="294095"/>
                </a:solidFill>
                <a:latin typeface="Segoe UI"/>
                <a:cs typeface="Segoe UI"/>
              </a:rPr>
              <a:t> </a:t>
            </a:r>
            <a:r>
              <a:rPr sz="1800" b="1" dirty="0">
                <a:solidFill>
                  <a:srgbClr val="294095"/>
                </a:solidFill>
                <a:latin typeface="Segoe UI"/>
                <a:cs typeface="Segoe UI"/>
              </a:rPr>
              <a:t>độc</a:t>
            </a:r>
            <a:r>
              <a:rPr sz="1800" b="1" spc="40" dirty="0">
                <a:solidFill>
                  <a:srgbClr val="294095"/>
                </a:solidFill>
                <a:latin typeface="Segoe UI"/>
                <a:cs typeface="Segoe UI"/>
              </a:rPr>
              <a:t> </a:t>
            </a:r>
            <a:r>
              <a:rPr sz="1800" b="1" spc="-25" dirty="0">
                <a:solidFill>
                  <a:srgbClr val="294095"/>
                </a:solidFill>
                <a:latin typeface="Segoe UI"/>
                <a:cs typeface="Segoe UI"/>
              </a:rPr>
              <a:t>lập </a:t>
            </a:r>
            <a:r>
              <a:rPr sz="1800" b="1" dirty="0">
                <a:solidFill>
                  <a:srgbClr val="294095"/>
                </a:solidFill>
                <a:latin typeface="Segoe UI"/>
                <a:cs typeface="Segoe UI"/>
              </a:rPr>
              <a:t>suy</a:t>
            </a:r>
            <a:r>
              <a:rPr sz="1800" b="1" spc="90" dirty="0">
                <a:solidFill>
                  <a:srgbClr val="294095"/>
                </a:solidFill>
                <a:latin typeface="Segoe UI"/>
                <a:cs typeface="Segoe UI"/>
              </a:rPr>
              <a:t> </a:t>
            </a:r>
            <a:r>
              <a:rPr sz="1800" b="1" dirty="0">
                <a:solidFill>
                  <a:srgbClr val="294095"/>
                </a:solidFill>
                <a:latin typeface="Segoe UI"/>
                <a:cs typeface="Segoe UI"/>
              </a:rPr>
              <a:t>nghĩ</a:t>
            </a:r>
            <a:r>
              <a:rPr sz="1800" b="1" spc="100" dirty="0">
                <a:solidFill>
                  <a:srgbClr val="294095"/>
                </a:solidFill>
                <a:latin typeface="Segoe UI"/>
                <a:cs typeface="Segoe UI"/>
              </a:rPr>
              <a:t> </a:t>
            </a:r>
            <a:r>
              <a:rPr sz="1800" b="1" dirty="0">
                <a:solidFill>
                  <a:srgbClr val="294095"/>
                </a:solidFill>
                <a:latin typeface="Segoe UI"/>
                <a:cs typeface="Segoe UI"/>
              </a:rPr>
              <a:t>và</a:t>
            </a:r>
            <a:r>
              <a:rPr sz="1800" b="1" spc="100" dirty="0">
                <a:solidFill>
                  <a:srgbClr val="294095"/>
                </a:solidFill>
                <a:latin typeface="Segoe UI"/>
                <a:cs typeface="Segoe UI"/>
              </a:rPr>
              <a:t> </a:t>
            </a:r>
            <a:r>
              <a:rPr sz="1800" b="1" dirty="0">
                <a:solidFill>
                  <a:srgbClr val="294095"/>
                </a:solidFill>
                <a:latin typeface="Segoe UI"/>
                <a:cs typeface="Segoe UI"/>
              </a:rPr>
              <a:t>viết</a:t>
            </a:r>
            <a:r>
              <a:rPr sz="1800" b="1" spc="90" dirty="0">
                <a:solidFill>
                  <a:srgbClr val="294095"/>
                </a:solidFill>
                <a:latin typeface="Segoe UI"/>
                <a:cs typeface="Segoe UI"/>
              </a:rPr>
              <a:t> </a:t>
            </a:r>
            <a:r>
              <a:rPr sz="1800" b="1" dirty="0">
                <a:solidFill>
                  <a:srgbClr val="294095"/>
                </a:solidFill>
                <a:latin typeface="Segoe UI"/>
                <a:cs typeface="Segoe UI"/>
              </a:rPr>
              <a:t>câu</a:t>
            </a:r>
            <a:r>
              <a:rPr sz="1800" b="1" spc="100" dirty="0">
                <a:solidFill>
                  <a:srgbClr val="294095"/>
                </a:solidFill>
                <a:latin typeface="Segoe UI"/>
                <a:cs typeface="Segoe UI"/>
              </a:rPr>
              <a:t> </a:t>
            </a:r>
            <a:r>
              <a:rPr sz="1800" b="1" dirty="0">
                <a:solidFill>
                  <a:srgbClr val="294095"/>
                </a:solidFill>
                <a:latin typeface="Segoe UI"/>
                <a:cs typeface="Segoe UI"/>
              </a:rPr>
              <a:t>trả</a:t>
            </a:r>
            <a:r>
              <a:rPr sz="1800" b="1" spc="95" dirty="0">
                <a:solidFill>
                  <a:srgbClr val="294095"/>
                </a:solidFill>
                <a:latin typeface="Segoe UI"/>
                <a:cs typeface="Segoe UI"/>
              </a:rPr>
              <a:t> </a:t>
            </a:r>
            <a:r>
              <a:rPr sz="1800" b="1" dirty="0">
                <a:solidFill>
                  <a:srgbClr val="294095"/>
                </a:solidFill>
                <a:latin typeface="Segoe UI"/>
                <a:cs typeface="Segoe UI"/>
              </a:rPr>
              <a:t>lời</a:t>
            </a:r>
            <a:r>
              <a:rPr sz="1800" b="1" spc="90" dirty="0">
                <a:solidFill>
                  <a:srgbClr val="294095"/>
                </a:solidFill>
                <a:latin typeface="Segoe UI"/>
                <a:cs typeface="Segoe UI"/>
              </a:rPr>
              <a:t> </a:t>
            </a:r>
            <a:r>
              <a:rPr sz="1800" b="1" dirty="0">
                <a:solidFill>
                  <a:srgbClr val="294095"/>
                </a:solidFill>
                <a:latin typeface="Segoe UI"/>
                <a:cs typeface="Segoe UI"/>
              </a:rPr>
              <a:t>của</a:t>
            </a:r>
            <a:r>
              <a:rPr sz="1800" b="1" spc="105" dirty="0">
                <a:solidFill>
                  <a:srgbClr val="294095"/>
                </a:solidFill>
                <a:latin typeface="Segoe UI"/>
                <a:cs typeface="Segoe UI"/>
              </a:rPr>
              <a:t> </a:t>
            </a:r>
            <a:r>
              <a:rPr sz="1800" b="1" spc="-20" dirty="0">
                <a:solidFill>
                  <a:srgbClr val="294095"/>
                </a:solidFill>
                <a:latin typeface="Segoe UI"/>
                <a:cs typeface="Segoe UI"/>
              </a:rPr>
              <a:t>mình </a:t>
            </a:r>
            <a:r>
              <a:rPr sz="1800" b="1" dirty="0">
                <a:solidFill>
                  <a:srgbClr val="294095"/>
                </a:solidFill>
                <a:latin typeface="Segoe UI"/>
                <a:cs typeface="Segoe UI"/>
              </a:rPr>
              <a:t>vào</a:t>
            </a:r>
            <a:r>
              <a:rPr sz="1800" b="1" spc="-20" dirty="0">
                <a:solidFill>
                  <a:srgbClr val="294095"/>
                </a:solidFill>
                <a:latin typeface="Segoe UI"/>
                <a:cs typeface="Segoe UI"/>
              </a:rPr>
              <a:t> </a:t>
            </a:r>
            <a:r>
              <a:rPr sz="1800" b="1" dirty="0">
                <a:solidFill>
                  <a:srgbClr val="294095"/>
                </a:solidFill>
                <a:latin typeface="Segoe UI"/>
                <a:cs typeface="Segoe UI"/>
              </a:rPr>
              <a:t>giấy</a:t>
            </a:r>
            <a:r>
              <a:rPr sz="1800" b="1" spc="-30" dirty="0">
                <a:solidFill>
                  <a:srgbClr val="294095"/>
                </a:solidFill>
                <a:latin typeface="Segoe UI"/>
                <a:cs typeface="Segoe UI"/>
              </a:rPr>
              <a:t> </a:t>
            </a:r>
            <a:r>
              <a:rPr sz="1800" b="1" spc="-20" dirty="0">
                <a:solidFill>
                  <a:srgbClr val="294095"/>
                </a:solidFill>
                <a:latin typeface="Segoe UI"/>
                <a:cs typeface="Segoe UI"/>
              </a:rPr>
              <a:t>nháp.</a:t>
            </a:r>
            <a:endParaRPr sz="1800">
              <a:latin typeface="Segoe UI"/>
              <a:cs typeface="Segoe UI"/>
            </a:endParaRPr>
          </a:p>
          <a:p>
            <a:pPr marL="12700" marR="6985" algn="just">
              <a:lnSpc>
                <a:spcPct val="100000"/>
              </a:lnSpc>
            </a:pPr>
            <a:r>
              <a:rPr sz="1800" b="1" dirty="0">
                <a:solidFill>
                  <a:srgbClr val="294095"/>
                </a:solidFill>
                <a:latin typeface="Segoe UI"/>
                <a:cs typeface="Segoe UI"/>
              </a:rPr>
              <a:t>Ở</a:t>
            </a:r>
            <a:r>
              <a:rPr sz="1800" b="1" spc="360" dirty="0">
                <a:solidFill>
                  <a:srgbClr val="294095"/>
                </a:solidFill>
                <a:latin typeface="Segoe UI"/>
                <a:cs typeface="Segoe UI"/>
              </a:rPr>
              <a:t> </a:t>
            </a:r>
            <a:r>
              <a:rPr sz="1800" b="1" dirty="0">
                <a:solidFill>
                  <a:srgbClr val="294095"/>
                </a:solidFill>
                <a:latin typeface="Segoe UI"/>
                <a:cs typeface="Segoe UI"/>
              </a:rPr>
              <a:t>lượt</a:t>
            </a:r>
            <a:r>
              <a:rPr sz="1800" b="1" spc="365" dirty="0">
                <a:solidFill>
                  <a:srgbClr val="294095"/>
                </a:solidFill>
                <a:latin typeface="Segoe UI"/>
                <a:cs typeface="Segoe UI"/>
              </a:rPr>
              <a:t> </a:t>
            </a:r>
            <a:r>
              <a:rPr sz="1800" b="1" dirty="0">
                <a:solidFill>
                  <a:srgbClr val="294095"/>
                </a:solidFill>
                <a:latin typeface="Segoe UI"/>
                <a:cs typeface="Segoe UI"/>
              </a:rPr>
              <a:t>thảo</a:t>
            </a:r>
            <a:r>
              <a:rPr sz="1800" b="1" spc="360" dirty="0">
                <a:solidFill>
                  <a:srgbClr val="294095"/>
                </a:solidFill>
                <a:latin typeface="Segoe UI"/>
                <a:cs typeface="Segoe UI"/>
              </a:rPr>
              <a:t> </a:t>
            </a:r>
            <a:r>
              <a:rPr sz="1800" b="1" dirty="0">
                <a:solidFill>
                  <a:srgbClr val="294095"/>
                </a:solidFill>
                <a:latin typeface="Segoe UI"/>
                <a:cs typeface="Segoe UI"/>
              </a:rPr>
              <a:t>luận</a:t>
            </a:r>
            <a:r>
              <a:rPr sz="1800" b="1" spc="365" dirty="0">
                <a:solidFill>
                  <a:srgbClr val="294095"/>
                </a:solidFill>
                <a:latin typeface="Segoe UI"/>
                <a:cs typeface="Segoe UI"/>
              </a:rPr>
              <a:t> </a:t>
            </a:r>
            <a:r>
              <a:rPr sz="1800" b="1" dirty="0">
                <a:solidFill>
                  <a:srgbClr val="294095"/>
                </a:solidFill>
                <a:latin typeface="Segoe UI"/>
                <a:cs typeface="Segoe UI"/>
              </a:rPr>
              <a:t>chung,</a:t>
            </a:r>
            <a:r>
              <a:rPr sz="1800" b="1" spc="360" dirty="0">
                <a:solidFill>
                  <a:srgbClr val="294095"/>
                </a:solidFill>
                <a:latin typeface="Segoe UI"/>
                <a:cs typeface="Segoe UI"/>
              </a:rPr>
              <a:t> </a:t>
            </a:r>
            <a:r>
              <a:rPr sz="1800" b="1" dirty="0">
                <a:solidFill>
                  <a:srgbClr val="294095"/>
                </a:solidFill>
                <a:latin typeface="Segoe UI"/>
                <a:cs typeface="Segoe UI"/>
              </a:rPr>
              <a:t>4</a:t>
            </a:r>
            <a:r>
              <a:rPr sz="1800" b="1" spc="365" dirty="0">
                <a:solidFill>
                  <a:srgbClr val="294095"/>
                </a:solidFill>
                <a:latin typeface="Segoe UI"/>
                <a:cs typeface="Segoe UI"/>
              </a:rPr>
              <a:t> </a:t>
            </a:r>
            <a:r>
              <a:rPr sz="1800" b="1" dirty="0">
                <a:solidFill>
                  <a:srgbClr val="294095"/>
                </a:solidFill>
                <a:latin typeface="Segoe UI"/>
                <a:cs typeface="Segoe UI"/>
              </a:rPr>
              <a:t>cá</a:t>
            </a:r>
            <a:r>
              <a:rPr sz="1800" b="1" spc="365" dirty="0">
                <a:solidFill>
                  <a:srgbClr val="294095"/>
                </a:solidFill>
                <a:latin typeface="Segoe UI"/>
                <a:cs typeface="Segoe UI"/>
              </a:rPr>
              <a:t> </a:t>
            </a:r>
            <a:r>
              <a:rPr sz="1800" b="1" spc="-20" dirty="0">
                <a:solidFill>
                  <a:srgbClr val="294095"/>
                </a:solidFill>
                <a:latin typeface="Segoe UI"/>
                <a:cs typeface="Segoe UI"/>
              </a:rPr>
              <a:t>nhân </a:t>
            </a:r>
            <a:r>
              <a:rPr sz="1800" b="1" dirty="0">
                <a:solidFill>
                  <a:srgbClr val="294095"/>
                </a:solidFill>
                <a:latin typeface="Segoe UI"/>
                <a:cs typeface="Segoe UI"/>
              </a:rPr>
              <a:t>cùng</a:t>
            </a:r>
            <a:r>
              <a:rPr sz="1800" b="1" spc="35" dirty="0">
                <a:solidFill>
                  <a:srgbClr val="294095"/>
                </a:solidFill>
                <a:latin typeface="Segoe UI"/>
                <a:cs typeface="Segoe UI"/>
              </a:rPr>
              <a:t>  </a:t>
            </a:r>
            <a:r>
              <a:rPr sz="1800" b="1" dirty="0">
                <a:solidFill>
                  <a:srgbClr val="294095"/>
                </a:solidFill>
                <a:latin typeface="Segoe UI"/>
                <a:cs typeface="Segoe UI"/>
              </a:rPr>
              <a:t>tổng</a:t>
            </a:r>
            <a:r>
              <a:rPr sz="1800" b="1" spc="40" dirty="0">
                <a:solidFill>
                  <a:srgbClr val="294095"/>
                </a:solidFill>
                <a:latin typeface="Segoe UI"/>
                <a:cs typeface="Segoe UI"/>
              </a:rPr>
              <a:t>  </a:t>
            </a:r>
            <a:r>
              <a:rPr sz="1800" b="1" dirty="0">
                <a:solidFill>
                  <a:srgbClr val="294095"/>
                </a:solidFill>
                <a:latin typeface="Segoe UI"/>
                <a:cs typeface="Segoe UI"/>
              </a:rPr>
              <a:t>hợp</a:t>
            </a:r>
            <a:r>
              <a:rPr sz="1800" b="1" spc="40" dirty="0">
                <a:solidFill>
                  <a:srgbClr val="294095"/>
                </a:solidFill>
                <a:latin typeface="Segoe UI"/>
                <a:cs typeface="Segoe UI"/>
              </a:rPr>
              <a:t>  </a:t>
            </a:r>
            <a:r>
              <a:rPr sz="1800" b="1" dirty="0">
                <a:solidFill>
                  <a:srgbClr val="294095"/>
                </a:solidFill>
                <a:latin typeface="Segoe UI"/>
                <a:cs typeface="Segoe UI"/>
              </a:rPr>
              <a:t>ý</a:t>
            </a:r>
            <a:r>
              <a:rPr sz="1800" b="1" spc="35" dirty="0">
                <a:solidFill>
                  <a:srgbClr val="294095"/>
                </a:solidFill>
                <a:latin typeface="Segoe UI"/>
                <a:cs typeface="Segoe UI"/>
              </a:rPr>
              <a:t>  </a:t>
            </a:r>
            <a:r>
              <a:rPr sz="1800" b="1" dirty="0">
                <a:solidFill>
                  <a:srgbClr val="294095"/>
                </a:solidFill>
                <a:latin typeface="Segoe UI"/>
                <a:cs typeface="Segoe UI"/>
              </a:rPr>
              <a:t>kiến</a:t>
            </a:r>
            <a:r>
              <a:rPr sz="1800" b="1" spc="45" dirty="0">
                <a:solidFill>
                  <a:srgbClr val="294095"/>
                </a:solidFill>
                <a:latin typeface="Segoe UI"/>
                <a:cs typeface="Segoe UI"/>
              </a:rPr>
              <a:t>  </a:t>
            </a:r>
            <a:r>
              <a:rPr sz="1800" b="1" dirty="0">
                <a:solidFill>
                  <a:srgbClr val="294095"/>
                </a:solidFill>
                <a:latin typeface="Segoe UI"/>
                <a:cs typeface="Segoe UI"/>
              </a:rPr>
              <a:t>và</a:t>
            </a:r>
            <a:r>
              <a:rPr sz="1800" b="1" spc="35" dirty="0">
                <a:solidFill>
                  <a:srgbClr val="294095"/>
                </a:solidFill>
                <a:latin typeface="Segoe UI"/>
                <a:cs typeface="Segoe UI"/>
              </a:rPr>
              <a:t>  </a:t>
            </a:r>
            <a:r>
              <a:rPr sz="1800" b="1" dirty="0">
                <a:solidFill>
                  <a:srgbClr val="294095"/>
                </a:solidFill>
                <a:latin typeface="Segoe UI"/>
                <a:cs typeface="Segoe UI"/>
              </a:rPr>
              <a:t>ghi</a:t>
            </a:r>
            <a:r>
              <a:rPr sz="1800" b="1" spc="45" dirty="0">
                <a:solidFill>
                  <a:srgbClr val="294095"/>
                </a:solidFill>
                <a:latin typeface="Segoe UI"/>
                <a:cs typeface="Segoe UI"/>
              </a:rPr>
              <a:t>  </a:t>
            </a:r>
            <a:r>
              <a:rPr sz="1800" b="1" spc="-25" dirty="0">
                <a:solidFill>
                  <a:srgbClr val="294095"/>
                </a:solidFill>
                <a:latin typeface="Segoe UI"/>
                <a:cs typeface="Segoe UI"/>
              </a:rPr>
              <a:t>vào </a:t>
            </a:r>
            <a:r>
              <a:rPr sz="1800" b="1" dirty="0">
                <a:solidFill>
                  <a:srgbClr val="294095"/>
                </a:solidFill>
                <a:latin typeface="Segoe UI"/>
                <a:cs typeface="Segoe UI"/>
              </a:rPr>
              <a:t>phiếu</a:t>
            </a:r>
            <a:r>
              <a:rPr sz="1800" b="1" spc="-35" dirty="0">
                <a:solidFill>
                  <a:srgbClr val="294095"/>
                </a:solidFill>
                <a:latin typeface="Segoe UI"/>
                <a:cs typeface="Segoe UI"/>
              </a:rPr>
              <a:t> </a:t>
            </a:r>
            <a:r>
              <a:rPr sz="1800" b="1" dirty="0">
                <a:solidFill>
                  <a:srgbClr val="294095"/>
                </a:solidFill>
                <a:latin typeface="Segoe UI"/>
                <a:cs typeface="Segoe UI"/>
              </a:rPr>
              <a:t>học</a:t>
            </a:r>
            <a:r>
              <a:rPr sz="1800" b="1" spc="-45" dirty="0">
                <a:solidFill>
                  <a:srgbClr val="294095"/>
                </a:solidFill>
                <a:latin typeface="Segoe UI"/>
                <a:cs typeface="Segoe UI"/>
              </a:rPr>
              <a:t> </a:t>
            </a:r>
            <a:r>
              <a:rPr sz="1800" b="1" spc="-20" dirty="0">
                <a:solidFill>
                  <a:srgbClr val="294095"/>
                </a:solidFill>
                <a:latin typeface="Segoe UI"/>
                <a:cs typeface="Segoe UI"/>
              </a:rPr>
              <a:t>tập.</a:t>
            </a:r>
            <a:endParaRPr sz="1800">
              <a:latin typeface="Segoe UI"/>
              <a:cs typeface="Segoe UI"/>
            </a:endParaRPr>
          </a:p>
          <a:p>
            <a:pPr marL="12700" algn="just">
              <a:lnSpc>
                <a:spcPct val="100000"/>
              </a:lnSpc>
              <a:spcBef>
                <a:spcPts val="5"/>
              </a:spcBef>
            </a:pPr>
            <a:r>
              <a:rPr sz="1800" b="1" dirty="0">
                <a:solidFill>
                  <a:srgbClr val="294095"/>
                </a:solidFill>
                <a:latin typeface="Segoe UI"/>
                <a:cs typeface="Segoe UI"/>
              </a:rPr>
              <a:t>Báo</a:t>
            </a:r>
            <a:r>
              <a:rPr sz="1800" b="1" spc="-40" dirty="0">
                <a:solidFill>
                  <a:srgbClr val="294095"/>
                </a:solidFill>
                <a:latin typeface="Segoe UI"/>
                <a:cs typeface="Segoe UI"/>
              </a:rPr>
              <a:t> </a:t>
            </a:r>
            <a:r>
              <a:rPr sz="1800" b="1" dirty="0">
                <a:solidFill>
                  <a:srgbClr val="294095"/>
                </a:solidFill>
                <a:latin typeface="Segoe UI"/>
                <a:cs typeface="Segoe UI"/>
              </a:rPr>
              <a:t>cáo</a:t>
            </a:r>
            <a:r>
              <a:rPr sz="1800" b="1" spc="-25" dirty="0">
                <a:solidFill>
                  <a:srgbClr val="294095"/>
                </a:solidFill>
                <a:latin typeface="Segoe UI"/>
                <a:cs typeface="Segoe UI"/>
              </a:rPr>
              <a:t> </a:t>
            </a:r>
            <a:r>
              <a:rPr sz="1800" b="1" dirty="0">
                <a:solidFill>
                  <a:srgbClr val="294095"/>
                </a:solidFill>
                <a:latin typeface="Segoe UI"/>
                <a:cs typeface="Segoe UI"/>
              </a:rPr>
              <a:t>ngẫu</a:t>
            </a:r>
            <a:r>
              <a:rPr sz="1800" b="1" spc="-40" dirty="0">
                <a:solidFill>
                  <a:srgbClr val="294095"/>
                </a:solidFill>
                <a:latin typeface="Segoe UI"/>
                <a:cs typeface="Segoe UI"/>
              </a:rPr>
              <a:t> </a:t>
            </a:r>
            <a:r>
              <a:rPr sz="1800" b="1" dirty="0">
                <a:solidFill>
                  <a:srgbClr val="294095"/>
                </a:solidFill>
                <a:latin typeface="Segoe UI"/>
                <a:cs typeface="Segoe UI"/>
              </a:rPr>
              <a:t>nhiên,</a:t>
            </a:r>
            <a:r>
              <a:rPr sz="1800" b="1" spc="-25" dirty="0">
                <a:solidFill>
                  <a:srgbClr val="294095"/>
                </a:solidFill>
                <a:latin typeface="Segoe UI"/>
                <a:cs typeface="Segoe UI"/>
              </a:rPr>
              <a:t> </a:t>
            </a:r>
            <a:r>
              <a:rPr sz="1800" b="1" dirty="0">
                <a:solidFill>
                  <a:srgbClr val="294095"/>
                </a:solidFill>
                <a:latin typeface="Segoe UI"/>
                <a:cs typeface="Segoe UI"/>
              </a:rPr>
              <a:t>điểm</a:t>
            </a:r>
            <a:r>
              <a:rPr sz="1800" b="1" spc="-25" dirty="0">
                <a:solidFill>
                  <a:srgbClr val="294095"/>
                </a:solidFill>
                <a:latin typeface="Segoe UI"/>
                <a:cs typeface="Segoe UI"/>
              </a:rPr>
              <a:t> </a:t>
            </a:r>
            <a:r>
              <a:rPr sz="1800" b="1" spc="-10" dirty="0">
                <a:solidFill>
                  <a:srgbClr val="294095"/>
                </a:solidFill>
                <a:latin typeface="Segoe UI"/>
                <a:cs typeface="Segoe UI"/>
              </a:rPr>
              <a:t>20/câu.</a:t>
            </a:r>
            <a:endParaRPr sz="1800">
              <a:latin typeface="Segoe UI"/>
              <a:cs typeface="Segoe UI"/>
            </a:endParaRPr>
          </a:p>
        </p:txBody>
      </p:sp>
      <p:sp>
        <p:nvSpPr>
          <p:cNvPr id="18" name="object 18"/>
          <p:cNvSpPr/>
          <p:nvPr/>
        </p:nvSpPr>
        <p:spPr>
          <a:xfrm>
            <a:off x="2354579" y="361188"/>
            <a:ext cx="4813300" cy="718185"/>
          </a:xfrm>
          <a:custGeom>
            <a:avLst/>
            <a:gdLst/>
            <a:ahLst/>
            <a:cxnLst/>
            <a:rect l="l" t="t" r="r" b="b"/>
            <a:pathLst>
              <a:path w="4813300" h="718185">
                <a:moveTo>
                  <a:pt x="4453890" y="0"/>
                </a:moveTo>
                <a:lnTo>
                  <a:pt x="358901" y="0"/>
                </a:lnTo>
                <a:lnTo>
                  <a:pt x="310194" y="3275"/>
                </a:lnTo>
                <a:lnTo>
                  <a:pt x="263480" y="12818"/>
                </a:lnTo>
                <a:lnTo>
                  <a:pt x="219188" y="28199"/>
                </a:lnTo>
                <a:lnTo>
                  <a:pt x="177743" y="48993"/>
                </a:lnTo>
                <a:lnTo>
                  <a:pt x="139574" y="74772"/>
                </a:lnTo>
                <a:lnTo>
                  <a:pt x="105108" y="105108"/>
                </a:lnTo>
                <a:lnTo>
                  <a:pt x="74772" y="139574"/>
                </a:lnTo>
                <a:lnTo>
                  <a:pt x="48993" y="177743"/>
                </a:lnTo>
                <a:lnTo>
                  <a:pt x="28199" y="219188"/>
                </a:lnTo>
                <a:lnTo>
                  <a:pt x="12818" y="263480"/>
                </a:lnTo>
                <a:lnTo>
                  <a:pt x="3275" y="310194"/>
                </a:lnTo>
                <a:lnTo>
                  <a:pt x="0" y="358901"/>
                </a:lnTo>
                <a:lnTo>
                  <a:pt x="3275" y="407609"/>
                </a:lnTo>
                <a:lnTo>
                  <a:pt x="12818" y="454323"/>
                </a:lnTo>
                <a:lnTo>
                  <a:pt x="28199" y="498615"/>
                </a:lnTo>
                <a:lnTo>
                  <a:pt x="48993" y="540060"/>
                </a:lnTo>
                <a:lnTo>
                  <a:pt x="74772" y="578229"/>
                </a:lnTo>
                <a:lnTo>
                  <a:pt x="105108" y="612695"/>
                </a:lnTo>
                <a:lnTo>
                  <a:pt x="139574" y="643031"/>
                </a:lnTo>
                <a:lnTo>
                  <a:pt x="177743" y="668810"/>
                </a:lnTo>
                <a:lnTo>
                  <a:pt x="219188" y="689604"/>
                </a:lnTo>
                <a:lnTo>
                  <a:pt x="263480" y="704985"/>
                </a:lnTo>
                <a:lnTo>
                  <a:pt x="310194" y="714528"/>
                </a:lnTo>
                <a:lnTo>
                  <a:pt x="358901" y="717803"/>
                </a:lnTo>
                <a:lnTo>
                  <a:pt x="4453890" y="717803"/>
                </a:lnTo>
                <a:lnTo>
                  <a:pt x="4502597" y="714528"/>
                </a:lnTo>
                <a:lnTo>
                  <a:pt x="4549311" y="704985"/>
                </a:lnTo>
                <a:lnTo>
                  <a:pt x="4593603" y="689604"/>
                </a:lnTo>
                <a:lnTo>
                  <a:pt x="4635048" y="668810"/>
                </a:lnTo>
                <a:lnTo>
                  <a:pt x="4673217" y="643031"/>
                </a:lnTo>
                <a:lnTo>
                  <a:pt x="4707683" y="612695"/>
                </a:lnTo>
                <a:lnTo>
                  <a:pt x="4738019" y="578229"/>
                </a:lnTo>
                <a:lnTo>
                  <a:pt x="4763798" y="540060"/>
                </a:lnTo>
                <a:lnTo>
                  <a:pt x="4784592" y="498615"/>
                </a:lnTo>
                <a:lnTo>
                  <a:pt x="4799973" y="454323"/>
                </a:lnTo>
                <a:lnTo>
                  <a:pt x="4809516" y="407609"/>
                </a:lnTo>
                <a:lnTo>
                  <a:pt x="4812792" y="358901"/>
                </a:lnTo>
                <a:lnTo>
                  <a:pt x="4809516" y="310194"/>
                </a:lnTo>
                <a:lnTo>
                  <a:pt x="4799973" y="263480"/>
                </a:lnTo>
                <a:lnTo>
                  <a:pt x="4784592" y="219188"/>
                </a:lnTo>
                <a:lnTo>
                  <a:pt x="4763798" y="177743"/>
                </a:lnTo>
                <a:lnTo>
                  <a:pt x="4738019" y="139574"/>
                </a:lnTo>
                <a:lnTo>
                  <a:pt x="4707683" y="105108"/>
                </a:lnTo>
                <a:lnTo>
                  <a:pt x="4673217" y="74772"/>
                </a:lnTo>
                <a:lnTo>
                  <a:pt x="4635048" y="48993"/>
                </a:lnTo>
                <a:lnTo>
                  <a:pt x="4593603" y="28199"/>
                </a:lnTo>
                <a:lnTo>
                  <a:pt x="4549311" y="12818"/>
                </a:lnTo>
                <a:lnTo>
                  <a:pt x="4502597" y="3275"/>
                </a:lnTo>
                <a:lnTo>
                  <a:pt x="4453890" y="0"/>
                </a:lnTo>
                <a:close/>
              </a:path>
            </a:pathLst>
          </a:custGeom>
          <a:solidFill>
            <a:srgbClr val="505FBE"/>
          </a:solidFill>
        </p:spPr>
        <p:txBody>
          <a:bodyPr wrap="square" lIns="0" tIns="0" rIns="0" bIns="0" rtlCol="0"/>
          <a:lstStyle/>
          <a:p>
            <a:endParaRPr/>
          </a:p>
        </p:txBody>
      </p:sp>
      <p:sp>
        <p:nvSpPr>
          <p:cNvPr id="19" name="object 19"/>
          <p:cNvSpPr txBox="1">
            <a:spLocks noGrp="1"/>
          </p:cNvSpPr>
          <p:nvPr>
            <p:ph type="title"/>
          </p:nvPr>
        </p:nvSpPr>
        <p:spPr>
          <a:xfrm>
            <a:off x="2684526" y="330149"/>
            <a:ext cx="3779520" cy="757555"/>
          </a:xfrm>
          <a:prstGeom prst="rect">
            <a:avLst/>
          </a:prstGeom>
        </p:spPr>
        <p:txBody>
          <a:bodyPr vert="horz" wrap="square" lIns="0" tIns="12700" rIns="0" bIns="0" rtlCol="0">
            <a:spAutoFit/>
          </a:bodyPr>
          <a:lstStyle/>
          <a:p>
            <a:pPr marL="12700">
              <a:lnSpc>
                <a:spcPct val="100000"/>
              </a:lnSpc>
              <a:spcBef>
                <a:spcPts val="100"/>
              </a:spcBef>
            </a:pPr>
            <a:r>
              <a:rPr sz="4800" b="1" spc="295" dirty="0">
                <a:solidFill>
                  <a:srgbClr val="FFDF52"/>
                </a:solidFill>
                <a:latin typeface="Tahoma"/>
                <a:cs typeface="Tahoma"/>
              </a:rPr>
              <a:t>CÁCH</a:t>
            </a:r>
            <a:r>
              <a:rPr sz="4800" b="1" spc="415" dirty="0">
                <a:solidFill>
                  <a:srgbClr val="FFDF52"/>
                </a:solidFill>
                <a:latin typeface="Tahoma"/>
                <a:cs typeface="Tahoma"/>
              </a:rPr>
              <a:t> </a:t>
            </a:r>
            <a:r>
              <a:rPr sz="4800" b="1" spc="-20" dirty="0">
                <a:solidFill>
                  <a:srgbClr val="FFDF52"/>
                </a:solidFill>
                <a:latin typeface="Tahoma"/>
                <a:cs typeface="Tahoma"/>
              </a:rPr>
              <a:t>CHƠI</a:t>
            </a:r>
            <a:endParaRPr sz="48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4152900"/>
            <a:chOff x="0" y="0"/>
            <a:chExt cx="9144000" cy="4152900"/>
          </a:xfrm>
        </p:grpSpPr>
        <p:sp>
          <p:nvSpPr>
            <p:cNvPr id="3" name="object 3"/>
            <p:cNvSpPr/>
            <p:nvPr/>
          </p:nvSpPr>
          <p:spPr>
            <a:xfrm>
              <a:off x="0" y="0"/>
              <a:ext cx="9144000" cy="4152900"/>
            </a:xfrm>
            <a:custGeom>
              <a:avLst/>
              <a:gdLst/>
              <a:ahLst/>
              <a:cxnLst/>
              <a:rect l="l" t="t" r="r" b="b"/>
              <a:pathLst>
                <a:path w="9144000" h="4152900">
                  <a:moveTo>
                    <a:pt x="0" y="4152883"/>
                  </a:moveTo>
                  <a:lnTo>
                    <a:pt x="9144000" y="4152883"/>
                  </a:lnTo>
                  <a:lnTo>
                    <a:pt x="9144000" y="0"/>
                  </a:lnTo>
                  <a:lnTo>
                    <a:pt x="0" y="0"/>
                  </a:lnTo>
                  <a:lnTo>
                    <a:pt x="0" y="4152883"/>
                  </a:lnTo>
                  <a:close/>
                </a:path>
              </a:pathLst>
            </a:custGeom>
            <a:solidFill>
              <a:srgbClr val="77B179"/>
            </a:solidFill>
          </p:spPr>
          <p:txBody>
            <a:bodyPr wrap="square" lIns="0" tIns="0" rIns="0" bIns="0" rtlCol="0"/>
            <a:lstStyle/>
            <a:p>
              <a:endParaRPr/>
            </a:p>
          </p:txBody>
        </p:sp>
        <p:sp>
          <p:nvSpPr>
            <p:cNvPr id="4" name="object 4"/>
            <p:cNvSpPr/>
            <p:nvPr/>
          </p:nvSpPr>
          <p:spPr>
            <a:xfrm>
              <a:off x="5816851" y="1180511"/>
              <a:ext cx="3103880" cy="2056130"/>
            </a:xfrm>
            <a:custGeom>
              <a:avLst/>
              <a:gdLst/>
              <a:ahLst/>
              <a:cxnLst/>
              <a:rect l="l" t="t" r="r" b="b"/>
              <a:pathLst>
                <a:path w="3103879" h="2056130">
                  <a:moveTo>
                    <a:pt x="3044566" y="0"/>
                  </a:moveTo>
                  <a:lnTo>
                    <a:pt x="2547127" y="1269"/>
                  </a:lnTo>
                  <a:lnTo>
                    <a:pt x="1521679" y="11234"/>
                  </a:lnTo>
                  <a:lnTo>
                    <a:pt x="509484" y="22580"/>
                  </a:lnTo>
                  <a:lnTo>
                    <a:pt x="51805" y="27987"/>
                  </a:lnTo>
                  <a:lnTo>
                    <a:pt x="16283" y="54117"/>
                  </a:lnTo>
                  <a:lnTo>
                    <a:pt x="1749" y="91320"/>
                  </a:lnTo>
                  <a:lnTo>
                    <a:pt x="1389" y="98526"/>
                  </a:lnTo>
                  <a:lnTo>
                    <a:pt x="1561" y="112563"/>
                  </a:lnTo>
                  <a:lnTo>
                    <a:pt x="3413" y="159565"/>
                  </a:lnTo>
                  <a:lnTo>
                    <a:pt x="7121" y="229197"/>
                  </a:lnTo>
                  <a:lnTo>
                    <a:pt x="9615" y="271522"/>
                  </a:lnTo>
                  <a:lnTo>
                    <a:pt x="12504" y="318332"/>
                  </a:lnTo>
                  <a:lnTo>
                    <a:pt x="15766" y="369235"/>
                  </a:lnTo>
                  <a:lnTo>
                    <a:pt x="19377" y="423841"/>
                  </a:lnTo>
                  <a:lnTo>
                    <a:pt x="23316" y="481758"/>
                  </a:lnTo>
                  <a:lnTo>
                    <a:pt x="27558" y="542596"/>
                  </a:lnTo>
                  <a:lnTo>
                    <a:pt x="32082" y="605963"/>
                  </a:lnTo>
                  <a:lnTo>
                    <a:pt x="36864" y="671469"/>
                  </a:lnTo>
                  <a:lnTo>
                    <a:pt x="41881" y="738722"/>
                  </a:lnTo>
                  <a:lnTo>
                    <a:pt x="47111" y="807331"/>
                  </a:lnTo>
                  <a:lnTo>
                    <a:pt x="52530" y="876905"/>
                  </a:lnTo>
                  <a:lnTo>
                    <a:pt x="58116" y="947054"/>
                  </a:lnTo>
                  <a:lnTo>
                    <a:pt x="63845" y="1017386"/>
                  </a:lnTo>
                  <a:lnTo>
                    <a:pt x="69696" y="1087511"/>
                  </a:lnTo>
                  <a:lnTo>
                    <a:pt x="75644" y="1157036"/>
                  </a:lnTo>
                  <a:lnTo>
                    <a:pt x="81668" y="1225571"/>
                  </a:lnTo>
                  <a:lnTo>
                    <a:pt x="87744" y="1292726"/>
                  </a:lnTo>
                  <a:lnTo>
                    <a:pt x="93849" y="1358109"/>
                  </a:lnTo>
                  <a:lnTo>
                    <a:pt x="99960" y="1421328"/>
                  </a:lnTo>
                  <a:lnTo>
                    <a:pt x="106055" y="1481994"/>
                  </a:lnTo>
                  <a:lnTo>
                    <a:pt x="112111" y="1539715"/>
                  </a:lnTo>
                  <a:lnTo>
                    <a:pt x="118104" y="1594099"/>
                  </a:lnTo>
                  <a:lnTo>
                    <a:pt x="124012" y="1644757"/>
                  </a:lnTo>
                  <a:lnTo>
                    <a:pt x="129812" y="1691296"/>
                  </a:lnTo>
                  <a:lnTo>
                    <a:pt x="135481" y="1733327"/>
                  </a:lnTo>
                  <a:lnTo>
                    <a:pt x="146335" y="1802295"/>
                  </a:lnTo>
                  <a:lnTo>
                    <a:pt x="156390" y="1848535"/>
                  </a:lnTo>
                  <a:lnTo>
                    <a:pt x="62822" y="1937634"/>
                  </a:lnTo>
                  <a:lnTo>
                    <a:pt x="15525" y="1986970"/>
                  </a:lnTo>
                  <a:lnTo>
                    <a:pt x="0" y="2014215"/>
                  </a:lnTo>
                  <a:lnTo>
                    <a:pt x="1749" y="2037042"/>
                  </a:lnTo>
                  <a:lnTo>
                    <a:pt x="40377" y="2043280"/>
                  </a:lnTo>
                  <a:lnTo>
                    <a:pt x="85674" y="2045874"/>
                  </a:lnTo>
                  <a:lnTo>
                    <a:pt x="146600" y="2048134"/>
                  </a:lnTo>
                  <a:lnTo>
                    <a:pt x="221889" y="2050073"/>
                  </a:lnTo>
                  <a:lnTo>
                    <a:pt x="264522" y="2050926"/>
                  </a:lnTo>
                  <a:lnTo>
                    <a:pt x="310270" y="2051703"/>
                  </a:lnTo>
                  <a:lnTo>
                    <a:pt x="358975" y="2052406"/>
                  </a:lnTo>
                  <a:lnTo>
                    <a:pt x="410476" y="2053037"/>
                  </a:lnTo>
                  <a:lnTo>
                    <a:pt x="521239" y="2054088"/>
                  </a:lnTo>
                  <a:lnTo>
                    <a:pt x="641288" y="2054867"/>
                  </a:lnTo>
                  <a:lnTo>
                    <a:pt x="769356" y="2055388"/>
                  </a:lnTo>
                  <a:lnTo>
                    <a:pt x="904175" y="2055663"/>
                  </a:lnTo>
                  <a:lnTo>
                    <a:pt x="1044475" y="2055704"/>
                  </a:lnTo>
                  <a:lnTo>
                    <a:pt x="1188989" y="2055523"/>
                  </a:lnTo>
                  <a:lnTo>
                    <a:pt x="1410883" y="2054865"/>
                  </a:lnTo>
                  <a:lnTo>
                    <a:pt x="1635122" y="2053780"/>
                  </a:lnTo>
                  <a:lnTo>
                    <a:pt x="1857423" y="2052309"/>
                  </a:lnTo>
                  <a:lnTo>
                    <a:pt x="2073505" y="2050494"/>
                  </a:lnTo>
                  <a:lnTo>
                    <a:pt x="2279086" y="2048379"/>
                  </a:lnTo>
                  <a:lnTo>
                    <a:pt x="2408192" y="2046822"/>
                  </a:lnTo>
                  <a:lnTo>
                    <a:pt x="2529460" y="2045162"/>
                  </a:lnTo>
                  <a:lnTo>
                    <a:pt x="2641621" y="2043412"/>
                  </a:lnTo>
                  <a:lnTo>
                    <a:pt x="2743407" y="2041584"/>
                  </a:lnTo>
                  <a:lnTo>
                    <a:pt x="2833548" y="2039692"/>
                  </a:lnTo>
                  <a:lnTo>
                    <a:pt x="2910777" y="2037746"/>
                  </a:lnTo>
                  <a:lnTo>
                    <a:pt x="2973824" y="2035760"/>
                  </a:lnTo>
                  <a:lnTo>
                    <a:pt x="3021422" y="2033746"/>
                  </a:lnTo>
                  <a:lnTo>
                    <a:pt x="3061076" y="2030701"/>
                  </a:lnTo>
                  <a:lnTo>
                    <a:pt x="3065194" y="2029685"/>
                  </a:lnTo>
                  <a:lnTo>
                    <a:pt x="3059165" y="1993615"/>
                  </a:lnTo>
                  <a:lnTo>
                    <a:pt x="3011442" y="1934325"/>
                  </a:lnTo>
                  <a:lnTo>
                    <a:pt x="2957092" y="1878895"/>
                  </a:lnTo>
                  <a:lnTo>
                    <a:pt x="2931182" y="1854401"/>
                  </a:lnTo>
                  <a:lnTo>
                    <a:pt x="3004842" y="1432311"/>
                  </a:lnTo>
                  <a:lnTo>
                    <a:pt x="3045504" y="1162120"/>
                  </a:lnTo>
                  <a:lnTo>
                    <a:pt x="3067665" y="927283"/>
                  </a:lnTo>
                  <a:lnTo>
                    <a:pt x="3085823" y="611257"/>
                  </a:lnTo>
                  <a:lnTo>
                    <a:pt x="3091766" y="497400"/>
                  </a:lnTo>
                  <a:lnTo>
                    <a:pt x="3096602" y="398503"/>
                  </a:lnTo>
                  <a:lnTo>
                    <a:pt x="3100220" y="313523"/>
                  </a:lnTo>
                  <a:lnTo>
                    <a:pt x="3102506" y="241418"/>
                  </a:lnTo>
                  <a:lnTo>
                    <a:pt x="3103347" y="181148"/>
                  </a:lnTo>
                  <a:lnTo>
                    <a:pt x="3102632" y="131670"/>
                  </a:lnTo>
                  <a:lnTo>
                    <a:pt x="3100247" y="91942"/>
                  </a:lnTo>
                  <a:lnTo>
                    <a:pt x="3090018" y="37571"/>
                  </a:lnTo>
                  <a:lnTo>
                    <a:pt x="3059335" y="3100"/>
                  </a:lnTo>
                  <a:lnTo>
                    <a:pt x="3044566" y="0"/>
                  </a:lnTo>
                  <a:close/>
                </a:path>
              </a:pathLst>
            </a:custGeom>
            <a:solidFill>
              <a:srgbClr val="568567"/>
            </a:solidFill>
          </p:spPr>
          <p:txBody>
            <a:bodyPr wrap="square" lIns="0" tIns="0" rIns="0" bIns="0" rtlCol="0"/>
            <a:lstStyle/>
            <a:p>
              <a:endParaRPr/>
            </a:p>
          </p:txBody>
        </p:sp>
        <p:sp>
          <p:nvSpPr>
            <p:cNvPr id="5" name="object 5"/>
            <p:cNvSpPr/>
            <p:nvPr/>
          </p:nvSpPr>
          <p:spPr>
            <a:xfrm>
              <a:off x="5731662" y="3030538"/>
              <a:ext cx="3293745" cy="112395"/>
            </a:xfrm>
            <a:custGeom>
              <a:avLst/>
              <a:gdLst/>
              <a:ahLst/>
              <a:cxnLst/>
              <a:rect l="l" t="t" r="r" b="b"/>
              <a:pathLst>
                <a:path w="3293745" h="112394">
                  <a:moveTo>
                    <a:pt x="3070851" y="0"/>
                  </a:moveTo>
                  <a:lnTo>
                    <a:pt x="238597" y="0"/>
                  </a:lnTo>
                  <a:lnTo>
                    <a:pt x="0" y="101611"/>
                  </a:lnTo>
                  <a:lnTo>
                    <a:pt x="3293244" y="111901"/>
                  </a:lnTo>
                  <a:lnTo>
                    <a:pt x="3070851" y="0"/>
                  </a:lnTo>
                  <a:close/>
                </a:path>
              </a:pathLst>
            </a:custGeom>
            <a:solidFill>
              <a:srgbClr val="DF9030"/>
            </a:solidFill>
          </p:spPr>
          <p:txBody>
            <a:bodyPr wrap="square" lIns="0" tIns="0" rIns="0" bIns="0" rtlCol="0"/>
            <a:lstStyle/>
            <a:p>
              <a:endParaRPr/>
            </a:p>
          </p:txBody>
        </p:sp>
        <p:sp>
          <p:nvSpPr>
            <p:cNvPr id="6" name="object 6"/>
            <p:cNvSpPr/>
            <p:nvPr/>
          </p:nvSpPr>
          <p:spPr>
            <a:xfrm>
              <a:off x="6205918" y="3034918"/>
              <a:ext cx="2760345" cy="94615"/>
            </a:xfrm>
            <a:custGeom>
              <a:avLst/>
              <a:gdLst/>
              <a:ahLst/>
              <a:cxnLst/>
              <a:rect l="l" t="t" r="r" b="b"/>
              <a:pathLst>
                <a:path w="2760345" h="94614">
                  <a:moveTo>
                    <a:pt x="539076" y="85458"/>
                  </a:moveTo>
                  <a:lnTo>
                    <a:pt x="491020" y="71615"/>
                  </a:lnTo>
                  <a:lnTo>
                    <a:pt x="441337" y="55384"/>
                  </a:lnTo>
                  <a:lnTo>
                    <a:pt x="391236" y="37515"/>
                  </a:lnTo>
                  <a:lnTo>
                    <a:pt x="341922" y="18796"/>
                  </a:lnTo>
                  <a:lnTo>
                    <a:pt x="294563" y="0"/>
                  </a:lnTo>
                  <a:lnTo>
                    <a:pt x="0" y="35394"/>
                  </a:lnTo>
                  <a:lnTo>
                    <a:pt x="109372" y="79197"/>
                  </a:lnTo>
                  <a:lnTo>
                    <a:pt x="122631" y="84670"/>
                  </a:lnTo>
                  <a:lnTo>
                    <a:pt x="123723" y="85458"/>
                  </a:lnTo>
                  <a:lnTo>
                    <a:pt x="539076" y="85458"/>
                  </a:lnTo>
                  <a:close/>
                </a:path>
                <a:path w="2760345" h="94614">
                  <a:moveTo>
                    <a:pt x="2760078" y="94297"/>
                  </a:moveTo>
                  <a:lnTo>
                    <a:pt x="2614282" y="19189"/>
                  </a:lnTo>
                  <a:lnTo>
                    <a:pt x="2612796" y="19189"/>
                  </a:lnTo>
                  <a:lnTo>
                    <a:pt x="2513825" y="37007"/>
                  </a:lnTo>
                  <a:lnTo>
                    <a:pt x="2414765" y="53289"/>
                  </a:lnTo>
                  <a:lnTo>
                    <a:pt x="2315565" y="67856"/>
                  </a:lnTo>
                  <a:lnTo>
                    <a:pt x="2216150" y="80581"/>
                  </a:lnTo>
                  <a:lnTo>
                    <a:pt x="2166340" y="86207"/>
                  </a:lnTo>
                  <a:lnTo>
                    <a:pt x="2116467" y="91325"/>
                  </a:lnTo>
                  <a:lnTo>
                    <a:pt x="2760078" y="94297"/>
                  </a:lnTo>
                  <a:close/>
                </a:path>
              </a:pathLst>
            </a:custGeom>
            <a:solidFill>
              <a:srgbClr val="B86C1B"/>
            </a:solidFill>
          </p:spPr>
          <p:txBody>
            <a:bodyPr wrap="square" lIns="0" tIns="0" rIns="0" bIns="0" rtlCol="0"/>
            <a:lstStyle/>
            <a:p>
              <a:endParaRPr/>
            </a:p>
          </p:txBody>
        </p:sp>
        <p:sp>
          <p:nvSpPr>
            <p:cNvPr id="7" name="object 7"/>
            <p:cNvSpPr/>
            <p:nvPr/>
          </p:nvSpPr>
          <p:spPr>
            <a:xfrm>
              <a:off x="5731662" y="3132149"/>
              <a:ext cx="3293745" cy="52069"/>
            </a:xfrm>
            <a:custGeom>
              <a:avLst/>
              <a:gdLst/>
              <a:ahLst/>
              <a:cxnLst/>
              <a:rect l="l" t="t" r="r" b="b"/>
              <a:pathLst>
                <a:path w="3293745" h="52069">
                  <a:moveTo>
                    <a:pt x="0" y="0"/>
                  </a:moveTo>
                  <a:lnTo>
                    <a:pt x="16204" y="51551"/>
                  </a:lnTo>
                  <a:lnTo>
                    <a:pt x="3274106" y="35345"/>
                  </a:lnTo>
                  <a:lnTo>
                    <a:pt x="3293244" y="10290"/>
                  </a:lnTo>
                  <a:lnTo>
                    <a:pt x="0" y="0"/>
                  </a:lnTo>
                  <a:close/>
                </a:path>
              </a:pathLst>
            </a:custGeom>
            <a:solidFill>
              <a:srgbClr val="9F5213"/>
            </a:solidFill>
          </p:spPr>
          <p:txBody>
            <a:bodyPr wrap="square" lIns="0" tIns="0" rIns="0" bIns="0" rtlCol="0"/>
            <a:lstStyle/>
            <a:p>
              <a:endParaRPr/>
            </a:p>
          </p:txBody>
        </p:sp>
        <p:pic>
          <p:nvPicPr>
            <p:cNvPr id="8" name="object 8"/>
            <p:cNvPicPr/>
            <p:nvPr/>
          </p:nvPicPr>
          <p:blipFill>
            <a:blip r:embed="rId2" cstate="print"/>
            <a:stretch>
              <a:fillRect/>
            </a:stretch>
          </p:blipFill>
          <p:spPr>
            <a:xfrm>
              <a:off x="5844549" y="1124840"/>
              <a:ext cx="3033073" cy="1951333"/>
            </a:xfrm>
            <a:prstGeom prst="rect">
              <a:avLst/>
            </a:prstGeom>
          </p:spPr>
        </p:pic>
      </p:grpSp>
      <p:grpSp>
        <p:nvGrpSpPr>
          <p:cNvPr id="9" name="object 9"/>
          <p:cNvGrpSpPr/>
          <p:nvPr/>
        </p:nvGrpSpPr>
        <p:grpSpPr>
          <a:xfrm>
            <a:off x="0" y="1143056"/>
            <a:ext cx="9144000" cy="4000500"/>
            <a:chOff x="0" y="1143056"/>
            <a:chExt cx="9144000" cy="4000500"/>
          </a:xfrm>
        </p:grpSpPr>
        <p:sp>
          <p:nvSpPr>
            <p:cNvPr id="10" name="object 10"/>
            <p:cNvSpPr/>
            <p:nvPr/>
          </p:nvSpPr>
          <p:spPr>
            <a:xfrm>
              <a:off x="0" y="4317885"/>
              <a:ext cx="9144000" cy="826135"/>
            </a:xfrm>
            <a:custGeom>
              <a:avLst/>
              <a:gdLst/>
              <a:ahLst/>
              <a:cxnLst/>
              <a:rect l="l" t="t" r="r" b="b"/>
              <a:pathLst>
                <a:path w="9144000" h="826135">
                  <a:moveTo>
                    <a:pt x="9144000" y="0"/>
                  </a:moveTo>
                  <a:lnTo>
                    <a:pt x="0" y="0"/>
                  </a:lnTo>
                  <a:lnTo>
                    <a:pt x="0" y="825614"/>
                  </a:lnTo>
                  <a:lnTo>
                    <a:pt x="9144000" y="825614"/>
                  </a:lnTo>
                  <a:lnTo>
                    <a:pt x="9144000" y="0"/>
                  </a:lnTo>
                  <a:close/>
                </a:path>
              </a:pathLst>
            </a:custGeom>
            <a:solidFill>
              <a:srgbClr val="DC9D55"/>
            </a:solidFill>
          </p:spPr>
          <p:txBody>
            <a:bodyPr wrap="square" lIns="0" tIns="0" rIns="0" bIns="0" rtlCol="0"/>
            <a:lstStyle/>
            <a:p>
              <a:endParaRPr/>
            </a:p>
          </p:txBody>
        </p:sp>
        <p:sp>
          <p:nvSpPr>
            <p:cNvPr id="11" name="object 11"/>
            <p:cNvSpPr/>
            <p:nvPr/>
          </p:nvSpPr>
          <p:spPr>
            <a:xfrm>
              <a:off x="0" y="4152882"/>
              <a:ext cx="9144000" cy="171450"/>
            </a:xfrm>
            <a:custGeom>
              <a:avLst/>
              <a:gdLst/>
              <a:ahLst/>
              <a:cxnLst/>
              <a:rect l="l" t="t" r="r" b="b"/>
              <a:pathLst>
                <a:path w="9144000" h="171450">
                  <a:moveTo>
                    <a:pt x="0" y="170859"/>
                  </a:moveTo>
                  <a:lnTo>
                    <a:pt x="0" y="0"/>
                  </a:lnTo>
                  <a:lnTo>
                    <a:pt x="9144000" y="0"/>
                  </a:lnTo>
                  <a:lnTo>
                    <a:pt x="9144000" y="170859"/>
                  </a:lnTo>
                  <a:lnTo>
                    <a:pt x="0" y="170859"/>
                  </a:lnTo>
                  <a:close/>
                </a:path>
              </a:pathLst>
            </a:custGeom>
            <a:solidFill>
              <a:srgbClr val="FFFFFF"/>
            </a:solidFill>
          </p:spPr>
          <p:txBody>
            <a:bodyPr wrap="square" lIns="0" tIns="0" rIns="0" bIns="0" rtlCol="0"/>
            <a:lstStyle/>
            <a:p>
              <a:endParaRPr/>
            </a:p>
          </p:txBody>
        </p:sp>
        <p:sp>
          <p:nvSpPr>
            <p:cNvPr id="12" name="object 12"/>
            <p:cNvSpPr/>
            <p:nvPr/>
          </p:nvSpPr>
          <p:spPr>
            <a:xfrm>
              <a:off x="0" y="4135235"/>
              <a:ext cx="9144000" cy="17780"/>
            </a:xfrm>
            <a:custGeom>
              <a:avLst/>
              <a:gdLst/>
              <a:ahLst/>
              <a:cxnLst/>
              <a:rect l="l" t="t" r="r" b="b"/>
              <a:pathLst>
                <a:path w="9144000" h="17779">
                  <a:moveTo>
                    <a:pt x="0" y="0"/>
                  </a:moveTo>
                  <a:lnTo>
                    <a:pt x="0" y="17647"/>
                  </a:lnTo>
                  <a:lnTo>
                    <a:pt x="9144000" y="17647"/>
                  </a:lnTo>
                  <a:lnTo>
                    <a:pt x="9144000" y="0"/>
                  </a:lnTo>
                  <a:lnTo>
                    <a:pt x="0" y="0"/>
                  </a:lnTo>
                  <a:close/>
                </a:path>
              </a:pathLst>
            </a:custGeom>
            <a:solidFill>
              <a:srgbClr val="567A5F"/>
            </a:solidFill>
          </p:spPr>
          <p:txBody>
            <a:bodyPr wrap="square" lIns="0" tIns="0" rIns="0" bIns="0" rtlCol="0"/>
            <a:lstStyle/>
            <a:p>
              <a:endParaRPr/>
            </a:p>
          </p:txBody>
        </p:sp>
        <p:sp>
          <p:nvSpPr>
            <p:cNvPr id="13" name="object 13"/>
            <p:cNvSpPr/>
            <p:nvPr/>
          </p:nvSpPr>
          <p:spPr>
            <a:xfrm>
              <a:off x="0" y="4164738"/>
              <a:ext cx="9144000" cy="29845"/>
            </a:xfrm>
            <a:custGeom>
              <a:avLst/>
              <a:gdLst/>
              <a:ahLst/>
              <a:cxnLst/>
              <a:rect l="l" t="t" r="r" b="b"/>
              <a:pathLst>
                <a:path w="9144000" h="29845">
                  <a:moveTo>
                    <a:pt x="9144000" y="0"/>
                  </a:moveTo>
                  <a:lnTo>
                    <a:pt x="5067417" y="5841"/>
                  </a:lnTo>
                  <a:lnTo>
                    <a:pt x="0" y="5841"/>
                  </a:lnTo>
                  <a:lnTo>
                    <a:pt x="0" y="29404"/>
                  </a:lnTo>
                  <a:lnTo>
                    <a:pt x="9144000" y="29404"/>
                  </a:lnTo>
                  <a:lnTo>
                    <a:pt x="9144000" y="0"/>
                  </a:lnTo>
                  <a:close/>
                </a:path>
              </a:pathLst>
            </a:custGeom>
            <a:solidFill>
              <a:srgbClr val="D3D5D2"/>
            </a:solidFill>
          </p:spPr>
          <p:txBody>
            <a:bodyPr wrap="square" lIns="0" tIns="0" rIns="0" bIns="0" rtlCol="0"/>
            <a:lstStyle/>
            <a:p>
              <a:endParaRPr/>
            </a:p>
          </p:txBody>
        </p:sp>
        <p:pic>
          <p:nvPicPr>
            <p:cNvPr id="14" name="object 14"/>
            <p:cNvPicPr/>
            <p:nvPr/>
          </p:nvPicPr>
          <p:blipFill>
            <a:blip r:embed="rId3" cstate="print"/>
            <a:stretch>
              <a:fillRect/>
            </a:stretch>
          </p:blipFill>
          <p:spPr>
            <a:xfrm>
              <a:off x="4548779" y="1143056"/>
              <a:ext cx="3377544" cy="3504757"/>
            </a:xfrm>
            <a:prstGeom prst="rect">
              <a:avLst/>
            </a:prstGeom>
          </p:spPr>
        </p:pic>
        <p:pic>
          <p:nvPicPr>
            <p:cNvPr id="15" name="object 15"/>
            <p:cNvPicPr/>
            <p:nvPr/>
          </p:nvPicPr>
          <p:blipFill>
            <a:blip r:embed="rId4" cstate="print"/>
            <a:stretch>
              <a:fillRect/>
            </a:stretch>
          </p:blipFill>
          <p:spPr>
            <a:xfrm>
              <a:off x="7440171" y="2610501"/>
              <a:ext cx="1655420" cy="2037313"/>
            </a:xfrm>
            <a:prstGeom prst="rect">
              <a:avLst/>
            </a:prstGeom>
          </p:spPr>
        </p:pic>
        <p:sp>
          <p:nvSpPr>
            <p:cNvPr id="16" name="object 16"/>
            <p:cNvSpPr/>
            <p:nvPr/>
          </p:nvSpPr>
          <p:spPr>
            <a:xfrm>
              <a:off x="8038907" y="1719330"/>
              <a:ext cx="508000" cy="498475"/>
            </a:xfrm>
            <a:custGeom>
              <a:avLst/>
              <a:gdLst/>
              <a:ahLst/>
              <a:cxnLst/>
              <a:rect l="l" t="t" r="r" b="b"/>
              <a:pathLst>
                <a:path w="508000" h="498475">
                  <a:moveTo>
                    <a:pt x="384655" y="0"/>
                  </a:moveTo>
                  <a:lnTo>
                    <a:pt x="347395" y="8221"/>
                  </a:lnTo>
                  <a:lnTo>
                    <a:pt x="311575" y="30259"/>
                  </a:lnTo>
                  <a:lnTo>
                    <a:pt x="279616" y="67106"/>
                  </a:lnTo>
                  <a:lnTo>
                    <a:pt x="253938" y="119756"/>
                  </a:lnTo>
                  <a:lnTo>
                    <a:pt x="242023" y="91394"/>
                  </a:lnTo>
                  <a:lnTo>
                    <a:pt x="212883" y="46770"/>
                  </a:lnTo>
                  <a:lnTo>
                    <a:pt x="178678" y="17451"/>
                  </a:lnTo>
                  <a:lnTo>
                    <a:pt x="141827" y="2445"/>
                  </a:lnTo>
                  <a:lnTo>
                    <a:pt x="123166" y="0"/>
                  </a:lnTo>
                  <a:lnTo>
                    <a:pt x="104752" y="760"/>
                  </a:lnTo>
                  <a:lnTo>
                    <a:pt x="54008" y="21034"/>
                  </a:lnTo>
                  <a:lnTo>
                    <a:pt x="26955" y="48305"/>
                  </a:lnTo>
                  <a:lnTo>
                    <a:pt x="8146" y="85421"/>
                  </a:lnTo>
                  <a:lnTo>
                    <a:pt x="0" y="131390"/>
                  </a:lnTo>
                  <a:lnTo>
                    <a:pt x="681" y="157384"/>
                  </a:lnTo>
                  <a:lnTo>
                    <a:pt x="13068" y="214769"/>
                  </a:lnTo>
                  <a:lnTo>
                    <a:pt x="42167" y="278525"/>
                  </a:lnTo>
                  <a:lnTo>
                    <a:pt x="63740" y="312482"/>
                  </a:lnTo>
                  <a:lnTo>
                    <a:pt x="90398" y="347659"/>
                  </a:lnTo>
                  <a:lnTo>
                    <a:pt x="122445" y="383932"/>
                  </a:lnTo>
                  <a:lnTo>
                    <a:pt x="160182" y="421178"/>
                  </a:lnTo>
                  <a:lnTo>
                    <a:pt x="203912" y="459271"/>
                  </a:lnTo>
                  <a:lnTo>
                    <a:pt x="253938" y="498089"/>
                  </a:lnTo>
                  <a:lnTo>
                    <a:pt x="303963" y="459271"/>
                  </a:lnTo>
                  <a:lnTo>
                    <a:pt x="347692" y="421178"/>
                  </a:lnTo>
                  <a:lnTo>
                    <a:pt x="385428" y="383932"/>
                  </a:lnTo>
                  <a:lnTo>
                    <a:pt x="417472" y="347659"/>
                  </a:lnTo>
                  <a:lnTo>
                    <a:pt x="444127" y="312482"/>
                  </a:lnTo>
                  <a:lnTo>
                    <a:pt x="465697" y="278525"/>
                  </a:lnTo>
                  <a:lnTo>
                    <a:pt x="494788" y="214769"/>
                  </a:lnTo>
                  <a:lnTo>
                    <a:pt x="507165" y="157384"/>
                  </a:lnTo>
                  <a:lnTo>
                    <a:pt x="507843" y="131390"/>
                  </a:lnTo>
                  <a:lnTo>
                    <a:pt x="505250" y="107361"/>
                  </a:lnTo>
                  <a:lnTo>
                    <a:pt x="491462" y="65695"/>
                  </a:lnTo>
                  <a:lnTo>
                    <a:pt x="468222" y="33377"/>
                  </a:lnTo>
                  <a:lnTo>
                    <a:pt x="420935" y="4602"/>
                  </a:lnTo>
                  <a:lnTo>
                    <a:pt x="384655" y="0"/>
                  </a:lnTo>
                  <a:close/>
                </a:path>
              </a:pathLst>
            </a:custGeom>
            <a:solidFill>
              <a:srgbClr val="FF5050"/>
            </a:solidFill>
          </p:spPr>
          <p:txBody>
            <a:bodyPr wrap="square" lIns="0" tIns="0" rIns="0" bIns="0" rtlCol="0"/>
            <a:lstStyle/>
            <a:p>
              <a:endParaRPr/>
            </a:p>
          </p:txBody>
        </p:sp>
      </p:grpSp>
      <p:grpSp>
        <p:nvGrpSpPr>
          <p:cNvPr id="17" name="object 17"/>
          <p:cNvGrpSpPr/>
          <p:nvPr/>
        </p:nvGrpSpPr>
        <p:grpSpPr>
          <a:xfrm>
            <a:off x="1133855" y="138684"/>
            <a:ext cx="1978660" cy="600710"/>
            <a:chOff x="1133855" y="138684"/>
            <a:chExt cx="1978660" cy="600710"/>
          </a:xfrm>
        </p:grpSpPr>
        <p:sp>
          <p:nvSpPr>
            <p:cNvPr id="18" name="object 18"/>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19" name="object 19"/>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0" name="object 20"/>
          <p:cNvSpPr txBox="1">
            <a:spLocks noGrp="1"/>
          </p:cNvSpPr>
          <p:nvPr>
            <p:ph type="title"/>
          </p:nvPr>
        </p:nvSpPr>
        <p:spPr>
          <a:xfrm>
            <a:off x="1686814" y="60705"/>
            <a:ext cx="875665" cy="345440"/>
          </a:xfrm>
          <a:prstGeom prst="rect">
            <a:avLst/>
          </a:prstGeom>
        </p:spPr>
        <p:txBody>
          <a:bodyPr vert="horz" wrap="square" lIns="0" tIns="12700" rIns="0" bIns="0" rtlCol="0">
            <a:spAutoFit/>
          </a:bodyPr>
          <a:lstStyle/>
          <a:p>
            <a:pPr marL="12700">
              <a:lnSpc>
                <a:spcPct val="100000"/>
              </a:lnSpc>
              <a:spcBef>
                <a:spcPts val="100"/>
              </a:spcBef>
            </a:pPr>
            <a:r>
              <a:rPr sz="2100" spc="-35" dirty="0">
                <a:solidFill>
                  <a:srgbClr val="FFFFFF"/>
                </a:solidFill>
                <a:latin typeface="Arial"/>
                <a:cs typeface="Arial"/>
              </a:rPr>
              <a:t>START</a:t>
            </a:r>
            <a:endParaRPr sz="2100">
              <a:latin typeface="Arial"/>
              <a:cs typeface="Arial"/>
            </a:endParaRPr>
          </a:p>
        </p:txBody>
      </p:sp>
      <p:sp>
        <p:nvSpPr>
          <p:cNvPr id="21" name="object 21"/>
          <p:cNvSpPr txBox="1"/>
          <p:nvPr/>
        </p:nvSpPr>
        <p:spPr>
          <a:xfrm>
            <a:off x="1694433" y="380746"/>
            <a:ext cx="85598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Arial"/>
                <a:cs typeface="Arial"/>
              </a:rPr>
              <a:t>TIMER</a:t>
            </a:r>
            <a:endParaRPr sz="2100">
              <a:latin typeface="Arial"/>
              <a:cs typeface="Arial"/>
            </a:endParaRPr>
          </a:p>
        </p:txBody>
      </p:sp>
      <p:grpSp>
        <p:nvGrpSpPr>
          <p:cNvPr id="22" name="object 22"/>
          <p:cNvGrpSpPr/>
          <p:nvPr/>
        </p:nvGrpSpPr>
        <p:grpSpPr>
          <a:xfrm>
            <a:off x="1133855" y="138684"/>
            <a:ext cx="1978660" cy="600710"/>
            <a:chOff x="1133855" y="138684"/>
            <a:chExt cx="1978660" cy="600710"/>
          </a:xfrm>
        </p:grpSpPr>
        <p:sp>
          <p:nvSpPr>
            <p:cNvPr id="23" name="object 23"/>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24" name="object 24"/>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5" name="object 25"/>
          <p:cNvSpPr txBox="1"/>
          <p:nvPr/>
        </p:nvSpPr>
        <p:spPr>
          <a:xfrm>
            <a:off x="1412494" y="220726"/>
            <a:ext cx="141922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Arial"/>
                <a:cs typeface="Arial"/>
              </a:rPr>
              <a:t>TIME’S</a:t>
            </a:r>
            <a:r>
              <a:rPr sz="2100" spc="-40" dirty="0">
                <a:solidFill>
                  <a:srgbClr val="FFFFFF"/>
                </a:solidFill>
                <a:latin typeface="Arial"/>
                <a:cs typeface="Arial"/>
              </a:rPr>
              <a:t> </a:t>
            </a:r>
            <a:r>
              <a:rPr sz="2100" spc="-25" dirty="0">
                <a:solidFill>
                  <a:srgbClr val="FFFFFF"/>
                </a:solidFill>
                <a:latin typeface="Arial"/>
                <a:cs typeface="Arial"/>
              </a:rPr>
              <a:t>UP!</a:t>
            </a:r>
            <a:endParaRPr sz="2100">
              <a:latin typeface="Arial"/>
              <a:cs typeface="Arial"/>
            </a:endParaRPr>
          </a:p>
        </p:txBody>
      </p:sp>
      <p:pic>
        <p:nvPicPr>
          <p:cNvPr id="26" name="object 26"/>
          <p:cNvPicPr/>
          <p:nvPr/>
        </p:nvPicPr>
        <p:blipFill>
          <a:blip r:embed="rId5" cstate="print"/>
          <a:stretch>
            <a:fillRect/>
          </a:stretch>
        </p:blipFill>
        <p:spPr>
          <a:xfrm>
            <a:off x="403859" y="882396"/>
            <a:ext cx="3290316" cy="4042176"/>
          </a:xfrm>
          <a:prstGeom prst="rect">
            <a:avLst/>
          </a:prstGeom>
        </p:spPr>
      </p:pic>
      <p:sp>
        <p:nvSpPr>
          <p:cNvPr id="27" name="object 27"/>
          <p:cNvSpPr txBox="1"/>
          <p:nvPr/>
        </p:nvSpPr>
        <p:spPr>
          <a:xfrm>
            <a:off x="1893189" y="1854149"/>
            <a:ext cx="36004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120</a:t>
            </a:r>
            <a:endParaRPr sz="1550">
              <a:latin typeface="Trebuchet MS"/>
              <a:cs typeface="Trebuchet MS"/>
            </a:endParaRPr>
          </a:p>
        </p:txBody>
      </p:sp>
      <p:sp>
        <p:nvSpPr>
          <p:cNvPr id="28" name="object 28"/>
          <p:cNvSpPr txBox="1"/>
          <p:nvPr/>
        </p:nvSpPr>
        <p:spPr>
          <a:xfrm>
            <a:off x="2506217" y="1994154"/>
            <a:ext cx="24765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10</a:t>
            </a:r>
            <a:endParaRPr sz="1550">
              <a:latin typeface="Trebuchet MS"/>
              <a:cs typeface="Trebuchet MS"/>
            </a:endParaRPr>
          </a:p>
        </p:txBody>
      </p:sp>
      <p:sp>
        <p:nvSpPr>
          <p:cNvPr id="29" name="object 29"/>
          <p:cNvSpPr txBox="1"/>
          <p:nvPr/>
        </p:nvSpPr>
        <p:spPr>
          <a:xfrm>
            <a:off x="2904235" y="2392502"/>
            <a:ext cx="26098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20</a:t>
            </a:r>
            <a:endParaRPr sz="1550">
              <a:latin typeface="Trebuchet MS"/>
              <a:cs typeface="Trebuchet MS"/>
            </a:endParaRPr>
          </a:p>
        </p:txBody>
      </p:sp>
      <p:sp>
        <p:nvSpPr>
          <p:cNvPr id="30" name="object 30"/>
          <p:cNvSpPr txBox="1"/>
          <p:nvPr/>
        </p:nvSpPr>
        <p:spPr>
          <a:xfrm>
            <a:off x="3053333" y="2934411"/>
            <a:ext cx="25971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30</a:t>
            </a:r>
            <a:endParaRPr sz="1550">
              <a:latin typeface="Trebuchet MS"/>
              <a:cs typeface="Trebuchet MS"/>
            </a:endParaRPr>
          </a:p>
        </p:txBody>
      </p:sp>
      <p:sp>
        <p:nvSpPr>
          <p:cNvPr id="31" name="object 31"/>
          <p:cNvSpPr txBox="1"/>
          <p:nvPr/>
        </p:nvSpPr>
        <p:spPr>
          <a:xfrm>
            <a:off x="2931032" y="3485134"/>
            <a:ext cx="26289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40</a:t>
            </a:r>
            <a:endParaRPr sz="1550">
              <a:latin typeface="Trebuchet MS"/>
              <a:cs typeface="Trebuchet MS"/>
            </a:endParaRPr>
          </a:p>
        </p:txBody>
      </p:sp>
      <p:sp>
        <p:nvSpPr>
          <p:cNvPr id="32" name="object 32"/>
          <p:cNvSpPr txBox="1"/>
          <p:nvPr/>
        </p:nvSpPr>
        <p:spPr>
          <a:xfrm>
            <a:off x="2516251" y="3896055"/>
            <a:ext cx="26098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50</a:t>
            </a:r>
            <a:endParaRPr sz="1550">
              <a:latin typeface="Trebuchet MS"/>
              <a:cs typeface="Trebuchet MS"/>
            </a:endParaRPr>
          </a:p>
        </p:txBody>
      </p:sp>
      <p:sp>
        <p:nvSpPr>
          <p:cNvPr id="33" name="object 33"/>
          <p:cNvSpPr txBox="1"/>
          <p:nvPr/>
        </p:nvSpPr>
        <p:spPr>
          <a:xfrm>
            <a:off x="1969389" y="4047235"/>
            <a:ext cx="2711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60</a:t>
            </a:r>
            <a:endParaRPr sz="1550">
              <a:latin typeface="Trebuchet MS"/>
              <a:cs typeface="Trebuchet MS"/>
            </a:endParaRPr>
          </a:p>
        </p:txBody>
      </p:sp>
      <p:sp>
        <p:nvSpPr>
          <p:cNvPr id="34" name="object 34"/>
          <p:cNvSpPr txBox="1"/>
          <p:nvPr/>
        </p:nvSpPr>
        <p:spPr>
          <a:xfrm>
            <a:off x="1338199" y="2005076"/>
            <a:ext cx="346710"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110</a:t>
            </a:r>
            <a:endParaRPr sz="1550">
              <a:latin typeface="Trebuchet MS"/>
              <a:cs typeface="Trebuchet MS"/>
            </a:endParaRPr>
          </a:p>
        </p:txBody>
      </p:sp>
      <p:sp>
        <p:nvSpPr>
          <p:cNvPr id="35" name="object 35"/>
          <p:cNvSpPr txBox="1"/>
          <p:nvPr/>
        </p:nvSpPr>
        <p:spPr>
          <a:xfrm>
            <a:off x="909929" y="2413254"/>
            <a:ext cx="36957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100</a:t>
            </a:r>
            <a:endParaRPr sz="1550">
              <a:latin typeface="Trebuchet MS"/>
              <a:cs typeface="Trebuchet MS"/>
            </a:endParaRPr>
          </a:p>
        </p:txBody>
      </p:sp>
      <p:sp>
        <p:nvSpPr>
          <p:cNvPr id="36" name="object 36"/>
          <p:cNvSpPr txBox="1"/>
          <p:nvPr/>
        </p:nvSpPr>
        <p:spPr>
          <a:xfrm>
            <a:off x="798677" y="2962478"/>
            <a:ext cx="265430"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90</a:t>
            </a:r>
            <a:endParaRPr sz="1550">
              <a:latin typeface="Trebuchet MS"/>
              <a:cs typeface="Trebuchet MS"/>
            </a:endParaRPr>
          </a:p>
        </p:txBody>
      </p:sp>
      <p:sp>
        <p:nvSpPr>
          <p:cNvPr id="37" name="object 37"/>
          <p:cNvSpPr txBox="1"/>
          <p:nvPr/>
        </p:nvSpPr>
        <p:spPr>
          <a:xfrm>
            <a:off x="955954" y="3510788"/>
            <a:ext cx="26860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80</a:t>
            </a:r>
            <a:endParaRPr sz="1550">
              <a:latin typeface="Trebuchet MS"/>
              <a:cs typeface="Trebuchet MS"/>
            </a:endParaRPr>
          </a:p>
        </p:txBody>
      </p:sp>
      <p:sp>
        <p:nvSpPr>
          <p:cNvPr id="38" name="object 38"/>
          <p:cNvSpPr txBox="1"/>
          <p:nvPr/>
        </p:nvSpPr>
        <p:spPr>
          <a:xfrm>
            <a:off x="1334261" y="3923182"/>
            <a:ext cx="259079"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70</a:t>
            </a:r>
            <a:endParaRPr sz="1550">
              <a:latin typeface="Trebuchet MS"/>
              <a:cs typeface="Trebuchet MS"/>
            </a:endParaRPr>
          </a:p>
        </p:txBody>
      </p:sp>
      <p:sp>
        <p:nvSpPr>
          <p:cNvPr id="39" name="object 39"/>
          <p:cNvSpPr/>
          <p:nvPr/>
        </p:nvSpPr>
        <p:spPr>
          <a:xfrm>
            <a:off x="4635" y="1653539"/>
            <a:ext cx="276225" cy="355600"/>
          </a:xfrm>
          <a:custGeom>
            <a:avLst/>
            <a:gdLst/>
            <a:ahLst/>
            <a:cxnLst/>
            <a:rect l="l" t="t" r="r" b="b"/>
            <a:pathLst>
              <a:path w="276225" h="355600">
                <a:moveTo>
                  <a:pt x="175196" y="355092"/>
                </a:moveTo>
                <a:lnTo>
                  <a:pt x="73266" y="293039"/>
                </a:lnTo>
                <a:lnTo>
                  <a:pt x="28194" y="203073"/>
                </a:lnTo>
                <a:lnTo>
                  <a:pt x="17576" y="122072"/>
                </a:lnTo>
                <a:lnTo>
                  <a:pt x="19011" y="86868"/>
                </a:lnTo>
                <a:lnTo>
                  <a:pt x="0" y="241185"/>
                </a:lnTo>
                <a:lnTo>
                  <a:pt x="58508" y="320903"/>
                </a:lnTo>
                <a:lnTo>
                  <a:pt x="136321" y="350659"/>
                </a:lnTo>
                <a:lnTo>
                  <a:pt x="175196" y="355092"/>
                </a:lnTo>
                <a:close/>
              </a:path>
              <a:path w="276225" h="355600">
                <a:moveTo>
                  <a:pt x="275780" y="268224"/>
                </a:moveTo>
                <a:lnTo>
                  <a:pt x="174447" y="206171"/>
                </a:lnTo>
                <a:lnTo>
                  <a:pt x="129641" y="116205"/>
                </a:lnTo>
                <a:lnTo>
                  <a:pt x="119087" y="35204"/>
                </a:lnTo>
                <a:lnTo>
                  <a:pt x="120510" y="0"/>
                </a:lnTo>
                <a:lnTo>
                  <a:pt x="101612" y="154317"/>
                </a:lnTo>
                <a:lnTo>
                  <a:pt x="159778" y="234035"/>
                </a:lnTo>
                <a:lnTo>
                  <a:pt x="237134" y="263791"/>
                </a:lnTo>
                <a:lnTo>
                  <a:pt x="275780" y="268224"/>
                </a:lnTo>
                <a:close/>
              </a:path>
            </a:pathLst>
          </a:custGeom>
          <a:solidFill>
            <a:srgbClr val="CECECA"/>
          </a:solidFill>
        </p:spPr>
        <p:txBody>
          <a:bodyPr wrap="square" lIns="0" tIns="0" rIns="0" bIns="0" rtlCol="0"/>
          <a:lstStyle/>
          <a:p>
            <a:endParaRPr/>
          </a:p>
        </p:txBody>
      </p:sp>
      <p:sp>
        <p:nvSpPr>
          <p:cNvPr id="40" name="object 40"/>
          <p:cNvSpPr txBox="1"/>
          <p:nvPr/>
        </p:nvSpPr>
        <p:spPr>
          <a:xfrm>
            <a:off x="4289552" y="299973"/>
            <a:ext cx="455168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2</a:t>
            </a:r>
            <a:r>
              <a:rPr sz="2400" b="1" spc="-40" dirty="0">
                <a:solidFill>
                  <a:srgbClr val="FFFFFF"/>
                </a:solidFill>
                <a:latin typeface="Arial"/>
                <a:cs typeface="Arial"/>
              </a:rPr>
              <a:t> </a:t>
            </a:r>
            <a:r>
              <a:rPr sz="2400" b="1" dirty="0">
                <a:solidFill>
                  <a:srgbClr val="FFFFFF"/>
                </a:solidFill>
                <a:latin typeface="Arial"/>
                <a:cs typeface="Arial"/>
              </a:rPr>
              <a:t>PHÚT</a:t>
            </a:r>
            <a:r>
              <a:rPr sz="2400" b="1" spc="-25" dirty="0">
                <a:solidFill>
                  <a:srgbClr val="FFFFFF"/>
                </a:solidFill>
                <a:latin typeface="Arial"/>
                <a:cs typeface="Arial"/>
              </a:rPr>
              <a:t> </a:t>
            </a:r>
            <a:r>
              <a:rPr sz="2400" b="1" dirty="0">
                <a:solidFill>
                  <a:srgbClr val="FFFFFF"/>
                </a:solidFill>
                <a:latin typeface="Arial"/>
                <a:cs typeface="Arial"/>
              </a:rPr>
              <a:t>HOẠT</a:t>
            </a:r>
            <a:r>
              <a:rPr sz="2400" b="1" spc="-35" dirty="0">
                <a:solidFill>
                  <a:srgbClr val="FFFFFF"/>
                </a:solidFill>
                <a:latin typeface="Arial"/>
                <a:cs typeface="Arial"/>
              </a:rPr>
              <a:t> </a:t>
            </a:r>
            <a:r>
              <a:rPr sz="2400" b="1" dirty="0">
                <a:solidFill>
                  <a:srgbClr val="FFFFFF"/>
                </a:solidFill>
                <a:latin typeface="Arial"/>
                <a:cs typeface="Arial"/>
              </a:rPr>
              <a:t>ĐỘNG</a:t>
            </a:r>
            <a:r>
              <a:rPr sz="2400" b="1" spc="-35" dirty="0">
                <a:solidFill>
                  <a:srgbClr val="FFFFFF"/>
                </a:solidFill>
                <a:latin typeface="Arial"/>
                <a:cs typeface="Arial"/>
              </a:rPr>
              <a:t> </a:t>
            </a:r>
            <a:r>
              <a:rPr sz="2400" b="1" dirty="0">
                <a:solidFill>
                  <a:srgbClr val="FFFFFF"/>
                </a:solidFill>
                <a:latin typeface="Arial"/>
                <a:cs typeface="Arial"/>
              </a:rPr>
              <a:t>CÁ</a:t>
            </a:r>
            <a:r>
              <a:rPr sz="2400" b="1" spc="-30" dirty="0">
                <a:solidFill>
                  <a:srgbClr val="FFFFFF"/>
                </a:solidFill>
                <a:latin typeface="Arial"/>
                <a:cs typeface="Arial"/>
              </a:rPr>
              <a:t> </a:t>
            </a:r>
            <a:r>
              <a:rPr sz="2400" b="1" spc="-20" dirty="0">
                <a:solidFill>
                  <a:srgbClr val="FFFFFF"/>
                </a:solidFill>
                <a:latin typeface="Arial"/>
                <a:cs typeface="Arial"/>
              </a:rPr>
              <a:t>NHÂN</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92852" y="3436619"/>
            <a:ext cx="1651147" cy="1706879"/>
          </a:xfrm>
          <a:prstGeom prst="rect">
            <a:avLst/>
          </a:prstGeom>
        </p:spPr>
      </p:pic>
      <p:pic>
        <p:nvPicPr>
          <p:cNvPr id="3" name="object 3"/>
          <p:cNvPicPr/>
          <p:nvPr/>
        </p:nvPicPr>
        <p:blipFill>
          <a:blip r:embed="rId3" cstate="print"/>
          <a:stretch>
            <a:fillRect/>
          </a:stretch>
        </p:blipFill>
        <p:spPr>
          <a:xfrm>
            <a:off x="172640" y="3272027"/>
            <a:ext cx="1534707" cy="1859966"/>
          </a:xfrm>
          <a:prstGeom prst="rect">
            <a:avLst/>
          </a:prstGeom>
        </p:spPr>
      </p:pic>
      <p:sp>
        <p:nvSpPr>
          <p:cNvPr id="4" name="object 4"/>
          <p:cNvSpPr/>
          <p:nvPr/>
        </p:nvSpPr>
        <p:spPr>
          <a:xfrm>
            <a:off x="0" y="0"/>
            <a:ext cx="9144000" cy="887094"/>
          </a:xfrm>
          <a:custGeom>
            <a:avLst/>
            <a:gdLst/>
            <a:ahLst/>
            <a:cxnLst/>
            <a:rect l="l" t="t" r="r" b="b"/>
            <a:pathLst>
              <a:path w="9144000" h="887094">
                <a:moveTo>
                  <a:pt x="9144000" y="0"/>
                </a:moveTo>
                <a:lnTo>
                  <a:pt x="0" y="0"/>
                </a:lnTo>
                <a:lnTo>
                  <a:pt x="0" y="886967"/>
                </a:lnTo>
                <a:lnTo>
                  <a:pt x="9144000" y="886967"/>
                </a:lnTo>
                <a:lnTo>
                  <a:pt x="9144000" y="0"/>
                </a:lnTo>
                <a:close/>
              </a:path>
            </a:pathLst>
          </a:custGeom>
          <a:solidFill>
            <a:srgbClr val="C00000"/>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68148" rIns="0" bIns="0" rtlCol="0">
            <a:spAutoFit/>
          </a:bodyPr>
          <a:lstStyle/>
          <a:p>
            <a:pPr marL="12700">
              <a:lnSpc>
                <a:spcPct val="100000"/>
              </a:lnSpc>
              <a:spcBef>
                <a:spcPts val="100"/>
              </a:spcBef>
            </a:pPr>
            <a:r>
              <a:rPr sz="2700" b="1" dirty="0">
                <a:solidFill>
                  <a:srgbClr val="FFFFFF"/>
                </a:solidFill>
                <a:latin typeface="Arial"/>
                <a:cs typeface="Arial"/>
              </a:rPr>
              <a:t>BỐC</a:t>
            </a:r>
            <a:r>
              <a:rPr sz="2700" b="1" spc="-95" dirty="0">
                <a:solidFill>
                  <a:srgbClr val="FFFFFF"/>
                </a:solidFill>
                <a:latin typeface="Arial"/>
                <a:cs typeface="Arial"/>
              </a:rPr>
              <a:t> </a:t>
            </a:r>
            <a:r>
              <a:rPr sz="2700" b="1" dirty="0">
                <a:solidFill>
                  <a:srgbClr val="FFFFFF"/>
                </a:solidFill>
                <a:latin typeface="Arial"/>
                <a:cs typeface="Arial"/>
              </a:rPr>
              <a:t>THĂM</a:t>
            </a:r>
            <a:r>
              <a:rPr sz="2700" b="1" spc="-50" dirty="0">
                <a:solidFill>
                  <a:srgbClr val="FFFFFF"/>
                </a:solidFill>
                <a:latin typeface="Arial"/>
                <a:cs typeface="Arial"/>
              </a:rPr>
              <a:t> </a:t>
            </a:r>
            <a:r>
              <a:rPr sz="2700" b="1" dirty="0">
                <a:solidFill>
                  <a:srgbClr val="FFFFFF"/>
                </a:solidFill>
                <a:latin typeface="Arial"/>
                <a:cs typeface="Arial"/>
              </a:rPr>
              <a:t>CHIA</a:t>
            </a:r>
            <a:r>
              <a:rPr sz="2700" b="1" spc="-160" dirty="0">
                <a:solidFill>
                  <a:srgbClr val="FFFFFF"/>
                </a:solidFill>
                <a:latin typeface="Arial"/>
                <a:cs typeface="Arial"/>
              </a:rPr>
              <a:t> </a:t>
            </a:r>
            <a:r>
              <a:rPr sz="2700" b="1" spc="-20" dirty="0">
                <a:solidFill>
                  <a:srgbClr val="FFFFFF"/>
                </a:solidFill>
                <a:latin typeface="Arial"/>
                <a:cs typeface="Arial"/>
              </a:rPr>
              <a:t>NHÓM</a:t>
            </a:r>
            <a:endParaRPr sz="2700">
              <a:latin typeface="Arial"/>
              <a:cs typeface="Arial"/>
            </a:endParaRPr>
          </a:p>
        </p:txBody>
      </p:sp>
      <p:sp>
        <p:nvSpPr>
          <p:cNvPr id="6" name="object 6"/>
          <p:cNvSpPr/>
          <p:nvPr/>
        </p:nvSpPr>
        <p:spPr>
          <a:xfrm>
            <a:off x="601218" y="4220717"/>
            <a:ext cx="7943215" cy="577850"/>
          </a:xfrm>
          <a:custGeom>
            <a:avLst/>
            <a:gdLst/>
            <a:ahLst/>
            <a:cxnLst/>
            <a:rect l="l" t="t" r="r" b="b"/>
            <a:pathLst>
              <a:path w="7943215" h="577850">
                <a:moveTo>
                  <a:pt x="7943088" y="0"/>
                </a:moveTo>
                <a:lnTo>
                  <a:pt x="0" y="0"/>
                </a:lnTo>
                <a:lnTo>
                  <a:pt x="0" y="577595"/>
                </a:lnTo>
                <a:lnTo>
                  <a:pt x="7943088" y="577595"/>
                </a:lnTo>
                <a:lnTo>
                  <a:pt x="7943088" y="0"/>
                </a:lnTo>
                <a:close/>
              </a:path>
            </a:pathLst>
          </a:custGeom>
          <a:solidFill>
            <a:srgbClr val="FFFFFF"/>
          </a:solidFill>
        </p:spPr>
        <p:txBody>
          <a:bodyPr wrap="square" lIns="0" tIns="0" rIns="0" bIns="0" rtlCol="0"/>
          <a:lstStyle/>
          <a:p>
            <a:endParaRPr/>
          </a:p>
        </p:txBody>
      </p:sp>
      <p:sp>
        <p:nvSpPr>
          <p:cNvPr id="7" name="object 7"/>
          <p:cNvSpPr txBox="1"/>
          <p:nvPr/>
        </p:nvSpPr>
        <p:spPr>
          <a:xfrm>
            <a:off x="601218" y="4220717"/>
            <a:ext cx="7943215" cy="577850"/>
          </a:xfrm>
          <a:prstGeom prst="rect">
            <a:avLst/>
          </a:prstGeom>
          <a:ln w="25400">
            <a:solidFill>
              <a:srgbClr val="3E3E3E"/>
            </a:solidFill>
          </a:ln>
        </p:spPr>
        <p:txBody>
          <a:bodyPr vert="horz" wrap="square" lIns="0" tIns="139700" rIns="0" bIns="0" rtlCol="0">
            <a:spAutoFit/>
          </a:bodyPr>
          <a:lstStyle/>
          <a:p>
            <a:pPr marL="90805">
              <a:lnSpc>
                <a:spcPct val="100000"/>
              </a:lnSpc>
              <a:spcBef>
                <a:spcPts val="1100"/>
              </a:spcBef>
            </a:pPr>
            <a:r>
              <a:rPr sz="2100" dirty="0">
                <a:solidFill>
                  <a:srgbClr val="00AF50"/>
                </a:solidFill>
                <a:latin typeface="Arial"/>
                <a:cs typeface="Arial"/>
              </a:rPr>
              <a:t>Các</a:t>
            </a:r>
            <a:r>
              <a:rPr sz="2100" spc="85" dirty="0">
                <a:solidFill>
                  <a:srgbClr val="00AF50"/>
                </a:solidFill>
                <a:latin typeface="Arial"/>
                <a:cs typeface="Arial"/>
              </a:rPr>
              <a:t> </a:t>
            </a:r>
            <a:r>
              <a:rPr sz="2100" dirty="0">
                <a:solidFill>
                  <a:srgbClr val="00AF50"/>
                </a:solidFill>
                <a:latin typeface="Arial"/>
                <a:cs typeface="Arial"/>
              </a:rPr>
              <a:t>học</a:t>
            </a:r>
            <a:r>
              <a:rPr sz="2100" spc="90" dirty="0">
                <a:solidFill>
                  <a:srgbClr val="00AF50"/>
                </a:solidFill>
                <a:latin typeface="Arial"/>
                <a:cs typeface="Arial"/>
              </a:rPr>
              <a:t> </a:t>
            </a:r>
            <a:r>
              <a:rPr sz="2100" dirty="0">
                <a:solidFill>
                  <a:srgbClr val="00AF50"/>
                </a:solidFill>
                <a:latin typeface="Arial"/>
                <a:cs typeface="Arial"/>
              </a:rPr>
              <a:t>sinh</a:t>
            </a:r>
            <a:r>
              <a:rPr sz="2100" spc="75" dirty="0">
                <a:solidFill>
                  <a:srgbClr val="00AF50"/>
                </a:solidFill>
                <a:latin typeface="Arial"/>
                <a:cs typeface="Arial"/>
              </a:rPr>
              <a:t> </a:t>
            </a:r>
            <a:r>
              <a:rPr sz="2100" dirty="0">
                <a:solidFill>
                  <a:srgbClr val="00AF50"/>
                </a:solidFill>
                <a:latin typeface="Arial"/>
                <a:cs typeface="Arial"/>
              </a:rPr>
              <a:t>bốc</a:t>
            </a:r>
            <a:r>
              <a:rPr sz="2100" spc="85" dirty="0">
                <a:solidFill>
                  <a:srgbClr val="00AF50"/>
                </a:solidFill>
                <a:latin typeface="Arial"/>
                <a:cs typeface="Arial"/>
              </a:rPr>
              <a:t> </a:t>
            </a:r>
            <a:r>
              <a:rPr sz="2100" dirty="0">
                <a:solidFill>
                  <a:srgbClr val="00AF50"/>
                </a:solidFill>
                <a:latin typeface="Arial"/>
                <a:cs typeface="Arial"/>
              </a:rPr>
              <a:t>thăm</a:t>
            </a:r>
            <a:r>
              <a:rPr sz="2100" spc="95" dirty="0">
                <a:solidFill>
                  <a:srgbClr val="00AF50"/>
                </a:solidFill>
                <a:latin typeface="Arial"/>
                <a:cs typeface="Arial"/>
              </a:rPr>
              <a:t> </a:t>
            </a:r>
            <a:r>
              <a:rPr sz="2100" dirty="0">
                <a:solidFill>
                  <a:srgbClr val="00AF50"/>
                </a:solidFill>
                <a:latin typeface="Arial"/>
                <a:cs typeface="Arial"/>
              </a:rPr>
              <a:t>được</a:t>
            </a:r>
            <a:r>
              <a:rPr sz="2100" spc="80" dirty="0">
                <a:solidFill>
                  <a:srgbClr val="00AF50"/>
                </a:solidFill>
                <a:latin typeface="Arial"/>
                <a:cs typeface="Arial"/>
              </a:rPr>
              <a:t> </a:t>
            </a:r>
            <a:r>
              <a:rPr sz="2100" dirty="0">
                <a:solidFill>
                  <a:srgbClr val="00AF50"/>
                </a:solidFill>
                <a:latin typeface="Arial"/>
                <a:cs typeface="Arial"/>
              </a:rPr>
              <a:t>phiếu</a:t>
            </a:r>
            <a:r>
              <a:rPr sz="2100" spc="85" dirty="0">
                <a:solidFill>
                  <a:srgbClr val="00AF50"/>
                </a:solidFill>
                <a:latin typeface="Arial"/>
                <a:cs typeface="Arial"/>
              </a:rPr>
              <a:t> </a:t>
            </a:r>
            <a:r>
              <a:rPr sz="2100" dirty="0">
                <a:solidFill>
                  <a:srgbClr val="00AF50"/>
                </a:solidFill>
                <a:latin typeface="Arial"/>
                <a:cs typeface="Arial"/>
              </a:rPr>
              <a:t>giống</a:t>
            </a:r>
            <a:r>
              <a:rPr sz="2100" spc="70" dirty="0">
                <a:solidFill>
                  <a:srgbClr val="00AF50"/>
                </a:solidFill>
                <a:latin typeface="Arial"/>
                <a:cs typeface="Arial"/>
              </a:rPr>
              <a:t> </a:t>
            </a:r>
            <a:r>
              <a:rPr sz="2100" dirty="0">
                <a:solidFill>
                  <a:srgbClr val="00AF50"/>
                </a:solidFill>
                <a:latin typeface="Arial"/>
                <a:cs typeface="Arial"/>
              </a:rPr>
              <a:t>nhau</a:t>
            </a:r>
            <a:r>
              <a:rPr sz="2100" spc="80" dirty="0">
                <a:solidFill>
                  <a:srgbClr val="00AF50"/>
                </a:solidFill>
                <a:latin typeface="Arial"/>
                <a:cs typeface="Arial"/>
              </a:rPr>
              <a:t> </a:t>
            </a:r>
            <a:r>
              <a:rPr sz="2100" dirty="0">
                <a:solidFill>
                  <a:srgbClr val="00AF50"/>
                </a:solidFill>
                <a:latin typeface="Arial"/>
                <a:cs typeface="Arial"/>
              </a:rPr>
              <a:t>sẽ</a:t>
            </a:r>
            <a:r>
              <a:rPr sz="2100" spc="90" dirty="0">
                <a:solidFill>
                  <a:srgbClr val="00AF50"/>
                </a:solidFill>
                <a:latin typeface="Arial"/>
                <a:cs typeface="Arial"/>
              </a:rPr>
              <a:t> </a:t>
            </a:r>
            <a:r>
              <a:rPr sz="2100" dirty="0">
                <a:solidFill>
                  <a:srgbClr val="00AF50"/>
                </a:solidFill>
                <a:latin typeface="Arial"/>
                <a:cs typeface="Arial"/>
              </a:rPr>
              <a:t>là</a:t>
            </a:r>
            <a:r>
              <a:rPr sz="2100" spc="75" dirty="0">
                <a:solidFill>
                  <a:srgbClr val="00AF50"/>
                </a:solidFill>
                <a:latin typeface="Arial"/>
                <a:cs typeface="Arial"/>
              </a:rPr>
              <a:t> </a:t>
            </a:r>
            <a:r>
              <a:rPr sz="2100" dirty="0">
                <a:solidFill>
                  <a:srgbClr val="00AF50"/>
                </a:solidFill>
                <a:latin typeface="Arial"/>
                <a:cs typeface="Arial"/>
              </a:rPr>
              <a:t>một</a:t>
            </a:r>
            <a:r>
              <a:rPr sz="2100" spc="90" dirty="0">
                <a:solidFill>
                  <a:srgbClr val="00AF50"/>
                </a:solidFill>
                <a:latin typeface="Arial"/>
                <a:cs typeface="Arial"/>
              </a:rPr>
              <a:t> </a:t>
            </a:r>
            <a:r>
              <a:rPr sz="2100" spc="-10" dirty="0">
                <a:solidFill>
                  <a:srgbClr val="00AF50"/>
                </a:solidFill>
                <a:latin typeface="Arial"/>
                <a:cs typeface="Arial"/>
              </a:rPr>
              <a:t>nhóm.</a:t>
            </a:r>
            <a:endParaRPr sz="2100">
              <a:latin typeface="Arial"/>
              <a:cs typeface="Arial"/>
            </a:endParaRPr>
          </a:p>
        </p:txBody>
      </p:sp>
      <p:grpSp>
        <p:nvGrpSpPr>
          <p:cNvPr id="8" name="object 8"/>
          <p:cNvGrpSpPr/>
          <p:nvPr/>
        </p:nvGrpSpPr>
        <p:grpSpPr>
          <a:xfrm>
            <a:off x="1605978" y="1067879"/>
            <a:ext cx="3020060" cy="1456690"/>
            <a:chOff x="1605978" y="1067879"/>
            <a:chExt cx="3020060" cy="1456690"/>
          </a:xfrm>
        </p:grpSpPr>
        <p:pic>
          <p:nvPicPr>
            <p:cNvPr id="9" name="object 9"/>
            <p:cNvPicPr/>
            <p:nvPr/>
          </p:nvPicPr>
          <p:blipFill>
            <a:blip r:embed="rId4" cstate="print"/>
            <a:stretch>
              <a:fillRect/>
            </a:stretch>
          </p:blipFill>
          <p:spPr>
            <a:xfrm>
              <a:off x="1615440" y="1077467"/>
              <a:ext cx="2996330" cy="1432880"/>
            </a:xfrm>
            <a:prstGeom prst="rect">
              <a:avLst/>
            </a:prstGeom>
          </p:spPr>
        </p:pic>
        <p:sp>
          <p:nvSpPr>
            <p:cNvPr id="10" name="object 10"/>
            <p:cNvSpPr/>
            <p:nvPr/>
          </p:nvSpPr>
          <p:spPr>
            <a:xfrm>
              <a:off x="1610741" y="1072641"/>
              <a:ext cx="3010535" cy="1447165"/>
            </a:xfrm>
            <a:custGeom>
              <a:avLst/>
              <a:gdLst/>
              <a:ahLst/>
              <a:cxnLst/>
              <a:rect l="l" t="t" r="r" b="b"/>
              <a:pathLst>
                <a:path w="3010535" h="1447164">
                  <a:moveTo>
                    <a:pt x="0" y="1446656"/>
                  </a:moveTo>
                  <a:lnTo>
                    <a:pt x="3010281" y="1446656"/>
                  </a:lnTo>
                  <a:lnTo>
                    <a:pt x="3010281" y="0"/>
                  </a:lnTo>
                  <a:lnTo>
                    <a:pt x="0" y="0"/>
                  </a:lnTo>
                  <a:lnTo>
                    <a:pt x="0" y="1446656"/>
                  </a:lnTo>
                  <a:close/>
                </a:path>
              </a:pathLst>
            </a:custGeom>
            <a:ln w="9525">
              <a:solidFill>
                <a:srgbClr val="000000"/>
              </a:solidFill>
            </a:ln>
          </p:spPr>
          <p:txBody>
            <a:bodyPr wrap="square" lIns="0" tIns="0" rIns="0" bIns="0" rtlCol="0"/>
            <a:lstStyle/>
            <a:p>
              <a:endParaRPr/>
            </a:p>
          </p:txBody>
        </p:sp>
      </p:grpSp>
      <p:grpSp>
        <p:nvGrpSpPr>
          <p:cNvPr id="11" name="object 11"/>
          <p:cNvGrpSpPr/>
          <p:nvPr/>
        </p:nvGrpSpPr>
        <p:grpSpPr>
          <a:xfrm>
            <a:off x="4682807" y="1067879"/>
            <a:ext cx="2687955" cy="1456690"/>
            <a:chOff x="4682807" y="1067879"/>
            <a:chExt cx="2687955" cy="1456690"/>
          </a:xfrm>
        </p:grpSpPr>
        <p:pic>
          <p:nvPicPr>
            <p:cNvPr id="12" name="object 12"/>
            <p:cNvPicPr/>
            <p:nvPr/>
          </p:nvPicPr>
          <p:blipFill>
            <a:blip r:embed="rId5" cstate="print"/>
            <a:stretch>
              <a:fillRect/>
            </a:stretch>
          </p:blipFill>
          <p:spPr>
            <a:xfrm>
              <a:off x="4692396" y="1077467"/>
              <a:ext cx="2668524" cy="1437131"/>
            </a:xfrm>
            <a:prstGeom prst="rect">
              <a:avLst/>
            </a:prstGeom>
          </p:spPr>
        </p:pic>
        <p:sp>
          <p:nvSpPr>
            <p:cNvPr id="13" name="object 13"/>
            <p:cNvSpPr/>
            <p:nvPr/>
          </p:nvSpPr>
          <p:spPr>
            <a:xfrm>
              <a:off x="4687570" y="1072641"/>
              <a:ext cx="2678430" cy="1447165"/>
            </a:xfrm>
            <a:custGeom>
              <a:avLst/>
              <a:gdLst/>
              <a:ahLst/>
              <a:cxnLst/>
              <a:rect l="l" t="t" r="r" b="b"/>
              <a:pathLst>
                <a:path w="2678429" h="1447164">
                  <a:moveTo>
                    <a:pt x="0" y="1446656"/>
                  </a:moveTo>
                  <a:lnTo>
                    <a:pt x="2678049" y="1446656"/>
                  </a:lnTo>
                  <a:lnTo>
                    <a:pt x="2678049" y="0"/>
                  </a:lnTo>
                  <a:lnTo>
                    <a:pt x="0" y="0"/>
                  </a:lnTo>
                  <a:lnTo>
                    <a:pt x="0" y="1446656"/>
                  </a:lnTo>
                  <a:close/>
                </a:path>
              </a:pathLst>
            </a:custGeom>
            <a:ln w="9525">
              <a:solidFill>
                <a:srgbClr val="000000"/>
              </a:solidFill>
            </a:ln>
          </p:spPr>
          <p:txBody>
            <a:bodyPr wrap="square" lIns="0" tIns="0" rIns="0" bIns="0" rtlCol="0"/>
            <a:lstStyle/>
            <a:p>
              <a:endParaRPr/>
            </a:p>
          </p:txBody>
        </p:sp>
      </p:grpSp>
      <p:grpSp>
        <p:nvGrpSpPr>
          <p:cNvPr id="14" name="object 14"/>
          <p:cNvGrpSpPr/>
          <p:nvPr/>
        </p:nvGrpSpPr>
        <p:grpSpPr>
          <a:xfrm>
            <a:off x="1605978" y="2626995"/>
            <a:ext cx="3020060" cy="1423035"/>
            <a:chOff x="1605978" y="2626995"/>
            <a:chExt cx="3020060" cy="1423035"/>
          </a:xfrm>
        </p:grpSpPr>
        <p:pic>
          <p:nvPicPr>
            <p:cNvPr id="15" name="object 15"/>
            <p:cNvPicPr/>
            <p:nvPr/>
          </p:nvPicPr>
          <p:blipFill>
            <a:blip r:embed="rId6" cstate="print"/>
            <a:stretch>
              <a:fillRect/>
            </a:stretch>
          </p:blipFill>
          <p:spPr>
            <a:xfrm>
              <a:off x="1615440" y="2636520"/>
              <a:ext cx="3000756" cy="1403603"/>
            </a:xfrm>
            <a:prstGeom prst="rect">
              <a:avLst/>
            </a:prstGeom>
          </p:spPr>
        </p:pic>
        <p:sp>
          <p:nvSpPr>
            <p:cNvPr id="16" name="object 16"/>
            <p:cNvSpPr/>
            <p:nvPr/>
          </p:nvSpPr>
          <p:spPr>
            <a:xfrm>
              <a:off x="1610741" y="2631757"/>
              <a:ext cx="3010535" cy="1413510"/>
            </a:xfrm>
            <a:custGeom>
              <a:avLst/>
              <a:gdLst/>
              <a:ahLst/>
              <a:cxnLst/>
              <a:rect l="l" t="t" r="r" b="b"/>
              <a:pathLst>
                <a:path w="3010535" h="1413510">
                  <a:moveTo>
                    <a:pt x="0" y="1413128"/>
                  </a:moveTo>
                  <a:lnTo>
                    <a:pt x="3010281" y="1413128"/>
                  </a:lnTo>
                  <a:lnTo>
                    <a:pt x="3010281" y="0"/>
                  </a:lnTo>
                  <a:lnTo>
                    <a:pt x="0" y="0"/>
                  </a:lnTo>
                  <a:lnTo>
                    <a:pt x="0" y="1413128"/>
                  </a:lnTo>
                  <a:close/>
                </a:path>
              </a:pathLst>
            </a:custGeom>
            <a:ln w="9524">
              <a:solidFill>
                <a:srgbClr val="000000"/>
              </a:solidFill>
            </a:ln>
          </p:spPr>
          <p:txBody>
            <a:bodyPr wrap="square" lIns="0" tIns="0" rIns="0" bIns="0" rtlCol="0"/>
            <a:lstStyle/>
            <a:p>
              <a:endParaRPr/>
            </a:p>
          </p:txBody>
        </p:sp>
      </p:grpSp>
      <p:grpSp>
        <p:nvGrpSpPr>
          <p:cNvPr id="17" name="object 17"/>
          <p:cNvGrpSpPr/>
          <p:nvPr/>
        </p:nvGrpSpPr>
        <p:grpSpPr>
          <a:xfrm>
            <a:off x="4682807" y="2626995"/>
            <a:ext cx="2687955" cy="1423035"/>
            <a:chOff x="4682807" y="2626995"/>
            <a:chExt cx="2687955" cy="1423035"/>
          </a:xfrm>
        </p:grpSpPr>
        <p:pic>
          <p:nvPicPr>
            <p:cNvPr id="18" name="object 18"/>
            <p:cNvPicPr/>
            <p:nvPr/>
          </p:nvPicPr>
          <p:blipFill>
            <a:blip r:embed="rId7" cstate="print"/>
            <a:stretch>
              <a:fillRect/>
            </a:stretch>
          </p:blipFill>
          <p:spPr>
            <a:xfrm>
              <a:off x="4692396" y="2636520"/>
              <a:ext cx="2599865" cy="1403603"/>
            </a:xfrm>
            <a:prstGeom prst="rect">
              <a:avLst/>
            </a:prstGeom>
          </p:spPr>
        </p:pic>
        <p:sp>
          <p:nvSpPr>
            <p:cNvPr id="19" name="object 19"/>
            <p:cNvSpPr/>
            <p:nvPr/>
          </p:nvSpPr>
          <p:spPr>
            <a:xfrm>
              <a:off x="4687570" y="2631757"/>
              <a:ext cx="2678430" cy="1413510"/>
            </a:xfrm>
            <a:custGeom>
              <a:avLst/>
              <a:gdLst/>
              <a:ahLst/>
              <a:cxnLst/>
              <a:rect l="l" t="t" r="r" b="b"/>
              <a:pathLst>
                <a:path w="2678429" h="1413510">
                  <a:moveTo>
                    <a:pt x="0" y="1413128"/>
                  </a:moveTo>
                  <a:lnTo>
                    <a:pt x="2678049" y="1413128"/>
                  </a:lnTo>
                  <a:lnTo>
                    <a:pt x="2678049" y="0"/>
                  </a:lnTo>
                  <a:lnTo>
                    <a:pt x="0" y="0"/>
                  </a:lnTo>
                  <a:lnTo>
                    <a:pt x="0" y="1413128"/>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4152900"/>
            <a:chOff x="0" y="0"/>
            <a:chExt cx="9144000" cy="4152900"/>
          </a:xfrm>
        </p:grpSpPr>
        <p:sp>
          <p:nvSpPr>
            <p:cNvPr id="3" name="object 3"/>
            <p:cNvSpPr/>
            <p:nvPr/>
          </p:nvSpPr>
          <p:spPr>
            <a:xfrm>
              <a:off x="0" y="0"/>
              <a:ext cx="9144000" cy="4152900"/>
            </a:xfrm>
            <a:custGeom>
              <a:avLst/>
              <a:gdLst/>
              <a:ahLst/>
              <a:cxnLst/>
              <a:rect l="l" t="t" r="r" b="b"/>
              <a:pathLst>
                <a:path w="9144000" h="4152900">
                  <a:moveTo>
                    <a:pt x="0" y="4152883"/>
                  </a:moveTo>
                  <a:lnTo>
                    <a:pt x="9144000" y="4152883"/>
                  </a:lnTo>
                  <a:lnTo>
                    <a:pt x="9144000" y="0"/>
                  </a:lnTo>
                  <a:lnTo>
                    <a:pt x="0" y="0"/>
                  </a:lnTo>
                  <a:lnTo>
                    <a:pt x="0" y="4152883"/>
                  </a:lnTo>
                  <a:close/>
                </a:path>
              </a:pathLst>
            </a:custGeom>
            <a:solidFill>
              <a:srgbClr val="77B179"/>
            </a:solidFill>
          </p:spPr>
          <p:txBody>
            <a:bodyPr wrap="square" lIns="0" tIns="0" rIns="0" bIns="0" rtlCol="0"/>
            <a:lstStyle/>
            <a:p>
              <a:endParaRPr/>
            </a:p>
          </p:txBody>
        </p:sp>
        <p:sp>
          <p:nvSpPr>
            <p:cNvPr id="4" name="object 4"/>
            <p:cNvSpPr/>
            <p:nvPr/>
          </p:nvSpPr>
          <p:spPr>
            <a:xfrm>
              <a:off x="5816851" y="1180511"/>
              <a:ext cx="3103880" cy="2056130"/>
            </a:xfrm>
            <a:custGeom>
              <a:avLst/>
              <a:gdLst/>
              <a:ahLst/>
              <a:cxnLst/>
              <a:rect l="l" t="t" r="r" b="b"/>
              <a:pathLst>
                <a:path w="3103879" h="2056130">
                  <a:moveTo>
                    <a:pt x="3044566" y="0"/>
                  </a:moveTo>
                  <a:lnTo>
                    <a:pt x="2547127" y="1269"/>
                  </a:lnTo>
                  <a:lnTo>
                    <a:pt x="1521679" y="11234"/>
                  </a:lnTo>
                  <a:lnTo>
                    <a:pt x="509484" y="22580"/>
                  </a:lnTo>
                  <a:lnTo>
                    <a:pt x="51805" y="27987"/>
                  </a:lnTo>
                  <a:lnTo>
                    <a:pt x="16283" y="54117"/>
                  </a:lnTo>
                  <a:lnTo>
                    <a:pt x="1749" y="91320"/>
                  </a:lnTo>
                  <a:lnTo>
                    <a:pt x="1389" y="98526"/>
                  </a:lnTo>
                  <a:lnTo>
                    <a:pt x="1561" y="112563"/>
                  </a:lnTo>
                  <a:lnTo>
                    <a:pt x="3413" y="159565"/>
                  </a:lnTo>
                  <a:lnTo>
                    <a:pt x="7121" y="229197"/>
                  </a:lnTo>
                  <a:lnTo>
                    <a:pt x="9615" y="271522"/>
                  </a:lnTo>
                  <a:lnTo>
                    <a:pt x="12504" y="318332"/>
                  </a:lnTo>
                  <a:lnTo>
                    <a:pt x="15766" y="369235"/>
                  </a:lnTo>
                  <a:lnTo>
                    <a:pt x="19377" y="423841"/>
                  </a:lnTo>
                  <a:lnTo>
                    <a:pt x="23316" y="481758"/>
                  </a:lnTo>
                  <a:lnTo>
                    <a:pt x="27558" y="542596"/>
                  </a:lnTo>
                  <a:lnTo>
                    <a:pt x="32082" y="605963"/>
                  </a:lnTo>
                  <a:lnTo>
                    <a:pt x="36864" y="671469"/>
                  </a:lnTo>
                  <a:lnTo>
                    <a:pt x="41881" y="738722"/>
                  </a:lnTo>
                  <a:lnTo>
                    <a:pt x="47111" y="807331"/>
                  </a:lnTo>
                  <a:lnTo>
                    <a:pt x="52530" y="876905"/>
                  </a:lnTo>
                  <a:lnTo>
                    <a:pt x="58116" y="947054"/>
                  </a:lnTo>
                  <a:lnTo>
                    <a:pt x="63845" y="1017386"/>
                  </a:lnTo>
                  <a:lnTo>
                    <a:pt x="69696" y="1087511"/>
                  </a:lnTo>
                  <a:lnTo>
                    <a:pt x="75644" y="1157036"/>
                  </a:lnTo>
                  <a:lnTo>
                    <a:pt x="81668" y="1225571"/>
                  </a:lnTo>
                  <a:lnTo>
                    <a:pt x="87744" y="1292726"/>
                  </a:lnTo>
                  <a:lnTo>
                    <a:pt x="93849" y="1358109"/>
                  </a:lnTo>
                  <a:lnTo>
                    <a:pt x="99960" y="1421328"/>
                  </a:lnTo>
                  <a:lnTo>
                    <a:pt x="106055" y="1481994"/>
                  </a:lnTo>
                  <a:lnTo>
                    <a:pt x="112111" y="1539715"/>
                  </a:lnTo>
                  <a:lnTo>
                    <a:pt x="118104" y="1594099"/>
                  </a:lnTo>
                  <a:lnTo>
                    <a:pt x="124012" y="1644757"/>
                  </a:lnTo>
                  <a:lnTo>
                    <a:pt x="129812" y="1691296"/>
                  </a:lnTo>
                  <a:lnTo>
                    <a:pt x="135481" y="1733327"/>
                  </a:lnTo>
                  <a:lnTo>
                    <a:pt x="146335" y="1802295"/>
                  </a:lnTo>
                  <a:lnTo>
                    <a:pt x="156390" y="1848535"/>
                  </a:lnTo>
                  <a:lnTo>
                    <a:pt x="62822" y="1937634"/>
                  </a:lnTo>
                  <a:lnTo>
                    <a:pt x="15525" y="1986970"/>
                  </a:lnTo>
                  <a:lnTo>
                    <a:pt x="0" y="2014215"/>
                  </a:lnTo>
                  <a:lnTo>
                    <a:pt x="1749" y="2037042"/>
                  </a:lnTo>
                  <a:lnTo>
                    <a:pt x="40377" y="2043280"/>
                  </a:lnTo>
                  <a:lnTo>
                    <a:pt x="85674" y="2045874"/>
                  </a:lnTo>
                  <a:lnTo>
                    <a:pt x="146600" y="2048134"/>
                  </a:lnTo>
                  <a:lnTo>
                    <a:pt x="221889" y="2050073"/>
                  </a:lnTo>
                  <a:lnTo>
                    <a:pt x="264522" y="2050926"/>
                  </a:lnTo>
                  <a:lnTo>
                    <a:pt x="310270" y="2051703"/>
                  </a:lnTo>
                  <a:lnTo>
                    <a:pt x="358975" y="2052406"/>
                  </a:lnTo>
                  <a:lnTo>
                    <a:pt x="410476" y="2053037"/>
                  </a:lnTo>
                  <a:lnTo>
                    <a:pt x="521239" y="2054088"/>
                  </a:lnTo>
                  <a:lnTo>
                    <a:pt x="641288" y="2054867"/>
                  </a:lnTo>
                  <a:lnTo>
                    <a:pt x="769356" y="2055388"/>
                  </a:lnTo>
                  <a:lnTo>
                    <a:pt x="904175" y="2055663"/>
                  </a:lnTo>
                  <a:lnTo>
                    <a:pt x="1044475" y="2055704"/>
                  </a:lnTo>
                  <a:lnTo>
                    <a:pt x="1188989" y="2055523"/>
                  </a:lnTo>
                  <a:lnTo>
                    <a:pt x="1410883" y="2054865"/>
                  </a:lnTo>
                  <a:lnTo>
                    <a:pt x="1635122" y="2053780"/>
                  </a:lnTo>
                  <a:lnTo>
                    <a:pt x="1857423" y="2052309"/>
                  </a:lnTo>
                  <a:lnTo>
                    <a:pt x="2073505" y="2050494"/>
                  </a:lnTo>
                  <a:lnTo>
                    <a:pt x="2279086" y="2048379"/>
                  </a:lnTo>
                  <a:lnTo>
                    <a:pt x="2408192" y="2046822"/>
                  </a:lnTo>
                  <a:lnTo>
                    <a:pt x="2529460" y="2045162"/>
                  </a:lnTo>
                  <a:lnTo>
                    <a:pt x="2641621" y="2043412"/>
                  </a:lnTo>
                  <a:lnTo>
                    <a:pt x="2743407" y="2041584"/>
                  </a:lnTo>
                  <a:lnTo>
                    <a:pt x="2833548" y="2039692"/>
                  </a:lnTo>
                  <a:lnTo>
                    <a:pt x="2910777" y="2037746"/>
                  </a:lnTo>
                  <a:lnTo>
                    <a:pt x="2973824" y="2035760"/>
                  </a:lnTo>
                  <a:lnTo>
                    <a:pt x="3021422" y="2033746"/>
                  </a:lnTo>
                  <a:lnTo>
                    <a:pt x="3061076" y="2030701"/>
                  </a:lnTo>
                  <a:lnTo>
                    <a:pt x="3065194" y="2029685"/>
                  </a:lnTo>
                  <a:lnTo>
                    <a:pt x="3059165" y="1993615"/>
                  </a:lnTo>
                  <a:lnTo>
                    <a:pt x="3011442" y="1934325"/>
                  </a:lnTo>
                  <a:lnTo>
                    <a:pt x="2957092" y="1878895"/>
                  </a:lnTo>
                  <a:lnTo>
                    <a:pt x="2931182" y="1854401"/>
                  </a:lnTo>
                  <a:lnTo>
                    <a:pt x="3004842" y="1432311"/>
                  </a:lnTo>
                  <a:lnTo>
                    <a:pt x="3045504" y="1162120"/>
                  </a:lnTo>
                  <a:lnTo>
                    <a:pt x="3067665" y="927283"/>
                  </a:lnTo>
                  <a:lnTo>
                    <a:pt x="3085823" y="611257"/>
                  </a:lnTo>
                  <a:lnTo>
                    <a:pt x="3091766" y="497400"/>
                  </a:lnTo>
                  <a:lnTo>
                    <a:pt x="3096602" y="398503"/>
                  </a:lnTo>
                  <a:lnTo>
                    <a:pt x="3100220" y="313523"/>
                  </a:lnTo>
                  <a:lnTo>
                    <a:pt x="3102506" y="241418"/>
                  </a:lnTo>
                  <a:lnTo>
                    <a:pt x="3103347" y="181148"/>
                  </a:lnTo>
                  <a:lnTo>
                    <a:pt x="3102632" y="131670"/>
                  </a:lnTo>
                  <a:lnTo>
                    <a:pt x="3100247" y="91942"/>
                  </a:lnTo>
                  <a:lnTo>
                    <a:pt x="3090018" y="37571"/>
                  </a:lnTo>
                  <a:lnTo>
                    <a:pt x="3059335" y="3100"/>
                  </a:lnTo>
                  <a:lnTo>
                    <a:pt x="3044566" y="0"/>
                  </a:lnTo>
                  <a:close/>
                </a:path>
              </a:pathLst>
            </a:custGeom>
            <a:solidFill>
              <a:srgbClr val="568567"/>
            </a:solidFill>
          </p:spPr>
          <p:txBody>
            <a:bodyPr wrap="square" lIns="0" tIns="0" rIns="0" bIns="0" rtlCol="0"/>
            <a:lstStyle/>
            <a:p>
              <a:endParaRPr/>
            </a:p>
          </p:txBody>
        </p:sp>
        <p:sp>
          <p:nvSpPr>
            <p:cNvPr id="5" name="object 5"/>
            <p:cNvSpPr/>
            <p:nvPr/>
          </p:nvSpPr>
          <p:spPr>
            <a:xfrm>
              <a:off x="5731662" y="3030538"/>
              <a:ext cx="3293745" cy="112395"/>
            </a:xfrm>
            <a:custGeom>
              <a:avLst/>
              <a:gdLst/>
              <a:ahLst/>
              <a:cxnLst/>
              <a:rect l="l" t="t" r="r" b="b"/>
              <a:pathLst>
                <a:path w="3293745" h="112394">
                  <a:moveTo>
                    <a:pt x="3070851" y="0"/>
                  </a:moveTo>
                  <a:lnTo>
                    <a:pt x="238597" y="0"/>
                  </a:lnTo>
                  <a:lnTo>
                    <a:pt x="0" y="101611"/>
                  </a:lnTo>
                  <a:lnTo>
                    <a:pt x="3293244" y="111901"/>
                  </a:lnTo>
                  <a:lnTo>
                    <a:pt x="3070851" y="0"/>
                  </a:lnTo>
                  <a:close/>
                </a:path>
              </a:pathLst>
            </a:custGeom>
            <a:solidFill>
              <a:srgbClr val="DF9030"/>
            </a:solidFill>
          </p:spPr>
          <p:txBody>
            <a:bodyPr wrap="square" lIns="0" tIns="0" rIns="0" bIns="0" rtlCol="0"/>
            <a:lstStyle/>
            <a:p>
              <a:endParaRPr/>
            </a:p>
          </p:txBody>
        </p:sp>
        <p:sp>
          <p:nvSpPr>
            <p:cNvPr id="6" name="object 6"/>
            <p:cNvSpPr/>
            <p:nvPr/>
          </p:nvSpPr>
          <p:spPr>
            <a:xfrm>
              <a:off x="6205918" y="3034918"/>
              <a:ext cx="2760345" cy="94615"/>
            </a:xfrm>
            <a:custGeom>
              <a:avLst/>
              <a:gdLst/>
              <a:ahLst/>
              <a:cxnLst/>
              <a:rect l="l" t="t" r="r" b="b"/>
              <a:pathLst>
                <a:path w="2760345" h="94614">
                  <a:moveTo>
                    <a:pt x="539076" y="85458"/>
                  </a:moveTo>
                  <a:lnTo>
                    <a:pt x="491020" y="71615"/>
                  </a:lnTo>
                  <a:lnTo>
                    <a:pt x="441337" y="55384"/>
                  </a:lnTo>
                  <a:lnTo>
                    <a:pt x="391236" y="37515"/>
                  </a:lnTo>
                  <a:lnTo>
                    <a:pt x="341922" y="18796"/>
                  </a:lnTo>
                  <a:lnTo>
                    <a:pt x="294563" y="0"/>
                  </a:lnTo>
                  <a:lnTo>
                    <a:pt x="0" y="35394"/>
                  </a:lnTo>
                  <a:lnTo>
                    <a:pt x="109372" y="79197"/>
                  </a:lnTo>
                  <a:lnTo>
                    <a:pt x="122631" y="84670"/>
                  </a:lnTo>
                  <a:lnTo>
                    <a:pt x="123723" y="85458"/>
                  </a:lnTo>
                  <a:lnTo>
                    <a:pt x="539076" y="85458"/>
                  </a:lnTo>
                  <a:close/>
                </a:path>
                <a:path w="2760345" h="94614">
                  <a:moveTo>
                    <a:pt x="2760078" y="94297"/>
                  </a:moveTo>
                  <a:lnTo>
                    <a:pt x="2614282" y="19189"/>
                  </a:lnTo>
                  <a:lnTo>
                    <a:pt x="2612796" y="19189"/>
                  </a:lnTo>
                  <a:lnTo>
                    <a:pt x="2513825" y="37007"/>
                  </a:lnTo>
                  <a:lnTo>
                    <a:pt x="2414765" y="53289"/>
                  </a:lnTo>
                  <a:lnTo>
                    <a:pt x="2315565" y="67856"/>
                  </a:lnTo>
                  <a:lnTo>
                    <a:pt x="2216150" y="80581"/>
                  </a:lnTo>
                  <a:lnTo>
                    <a:pt x="2166340" y="86207"/>
                  </a:lnTo>
                  <a:lnTo>
                    <a:pt x="2116467" y="91325"/>
                  </a:lnTo>
                  <a:lnTo>
                    <a:pt x="2760078" y="94297"/>
                  </a:lnTo>
                  <a:close/>
                </a:path>
              </a:pathLst>
            </a:custGeom>
            <a:solidFill>
              <a:srgbClr val="B86C1B"/>
            </a:solidFill>
          </p:spPr>
          <p:txBody>
            <a:bodyPr wrap="square" lIns="0" tIns="0" rIns="0" bIns="0" rtlCol="0"/>
            <a:lstStyle/>
            <a:p>
              <a:endParaRPr/>
            </a:p>
          </p:txBody>
        </p:sp>
        <p:sp>
          <p:nvSpPr>
            <p:cNvPr id="7" name="object 7"/>
            <p:cNvSpPr/>
            <p:nvPr/>
          </p:nvSpPr>
          <p:spPr>
            <a:xfrm>
              <a:off x="5731662" y="3132149"/>
              <a:ext cx="3293745" cy="52069"/>
            </a:xfrm>
            <a:custGeom>
              <a:avLst/>
              <a:gdLst/>
              <a:ahLst/>
              <a:cxnLst/>
              <a:rect l="l" t="t" r="r" b="b"/>
              <a:pathLst>
                <a:path w="3293745" h="52069">
                  <a:moveTo>
                    <a:pt x="0" y="0"/>
                  </a:moveTo>
                  <a:lnTo>
                    <a:pt x="16204" y="51551"/>
                  </a:lnTo>
                  <a:lnTo>
                    <a:pt x="3274106" y="35345"/>
                  </a:lnTo>
                  <a:lnTo>
                    <a:pt x="3293244" y="10290"/>
                  </a:lnTo>
                  <a:lnTo>
                    <a:pt x="0" y="0"/>
                  </a:lnTo>
                  <a:close/>
                </a:path>
              </a:pathLst>
            </a:custGeom>
            <a:solidFill>
              <a:srgbClr val="9F5213"/>
            </a:solidFill>
          </p:spPr>
          <p:txBody>
            <a:bodyPr wrap="square" lIns="0" tIns="0" rIns="0" bIns="0" rtlCol="0"/>
            <a:lstStyle/>
            <a:p>
              <a:endParaRPr/>
            </a:p>
          </p:txBody>
        </p:sp>
        <p:pic>
          <p:nvPicPr>
            <p:cNvPr id="8" name="object 8"/>
            <p:cNvPicPr/>
            <p:nvPr/>
          </p:nvPicPr>
          <p:blipFill>
            <a:blip r:embed="rId2" cstate="print"/>
            <a:stretch>
              <a:fillRect/>
            </a:stretch>
          </p:blipFill>
          <p:spPr>
            <a:xfrm>
              <a:off x="5844549" y="1124840"/>
              <a:ext cx="3033073" cy="1951333"/>
            </a:xfrm>
            <a:prstGeom prst="rect">
              <a:avLst/>
            </a:prstGeom>
          </p:spPr>
        </p:pic>
      </p:grpSp>
      <p:grpSp>
        <p:nvGrpSpPr>
          <p:cNvPr id="9" name="object 9"/>
          <p:cNvGrpSpPr/>
          <p:nvPr/>
        </p:nvGrpSpPr>
        <p:grpSpPr>
          <a:xfrm>
            <a:off x="0" y="1143056"/>
            <a:ext cx="9144000" cy="4000500"/>
            <a:chOff x="0" y="1143056"/>
            <a:chExt cx="9144000" cy="4000500"/>
          </a:xfrm>
        </p:grpSpPr>
        <p:sp>
          <p:nvSpPr>
            <p:cNvPr id="10" name="object 10"/>
            <p:cNvSpPr/>
            <p:nvPr/>
          </p:nvSpPr>
          <p:spPr>
            <a:xfrm>
              <a:off x="0" y="4317885"/>
              <a:ext cx="9144000" cy="826135"/>
            </a:xfrm>
            <a:custGeom>
              <a:avLst/>
              <a:gdLst/>
              <a:ahLst/>
              <a:cxnLst/>
              <a:rect l="l" t="t" r="r" b="b"/>
              <a:pathLst>
                <a:path w="9144000" h="826135">
                  <a:moveTo>
                    <a:pt x="9144000" y="0"/>
                  </a:moveTo>
                  <a:lnTo>
                    <a:pt x="0" y="0"/>
                  </a:lnTo>
                  <a:lnTo>
                    <a:pt x="0" y="825614"/>
                  </a:lnTo>
                  <a:lnTo>
                    <a:pt x="9144000" y="825614"/>
                  </a:lnTo>
                  <a:lnTo>
                    <a:pt x="9144000" y="0"/>
                  </a:lnTo>
                  <a:close/>
                </a:path>
              </a:pathLst>
            </a:custGeom>
            <a:solidFill>
              <a:srgbClr val="DC9D55"/>
            </a:solidFill>
          </p:spPr>
          <p:txBody>
            <a:bodyPr wrap="square" lIns="0" tIns="0" rIns="0" bIns="0" rtlCol="0"/>
            <a:lstStyle/>
            <a:p>
              <a:endParaRPr/>
            </a:p>
          </p:txBody>
        </p:sp>
        <p:sp>
          <p:nvSpPr>
            <p:cNvPr id="11" name="object 11"/>
            <p:cNvSpPr/>
            <p:nvPr/>
          </p:nvSpPr>
          <p:spPr>
            <a:xfrm>
              <a:off x="0" y="4152882"/>
              <a:ext cx="9144000" cy="171450"/>
            </a:xfrm>
            <a:custGeom>
              <a:avLst/>
              <a:gdLst/>
              <a:ahLst/>
              <a:cxnLst/>
              <a:rect l="l" t="t" r="r" b="b"/>
              <a:pathLst>
                <a:path w="9144000" h="171450">
                  <a:moveTo>
                    <a:pt x="0" y="170859"/>
                  </a:moveTo>
                  <a:lnTo>
                    <a:pt x="0" y="0"/>
                  </a:lnTo>
                  <a:lnTo>
                    <a:pt x="9144000" y="0"/>
                  </a:lnTo>
                  <a:lnTo>
                    <a:pt x="9144000" y="170859"/>
                  </a:lnTo>
                  <a:lnTo>
                    <a:pt x="0" y="170859"/>
                  </a:lnTo>
                  <a:close/>
                </a:path>
              </a:pathLst>
            </a:custGeom>
            <a:solidFill>
              <a:srgbClr val="FFFFFF"/>
            </a:solidFill>
          </p:spPr>
          <p:txBody>
            <a:bodyPr wrap="square" lIns="0" tIns="0" rIns="0" bIns="0" rtlCol="0"/>
            <a:lstStyle/>
            <a:p>
              <a:endParaRPr/>
            </a:p>
          </p:txBody>
        </p:sp>
        <p:sp>
          <p:nvSpPr>
            <p:cNvPr id="12" name="object 12"/>
            <p:cNvSpPr/>
            <p:nvPr/>
          </p:nvSpPr>
          <p:spPr>
            <a:xfrm>
              <a:off x="0" y="4135235"/>
              <a:ext cx="9144000" cy="17780"/>
            </a:xfrm>
            <a:custGeom>
              <a:avLst/>
              <a:gdLst/>
              <a:ahLst/>
              <a:cxnLst/>
              <a:rect l="l" t="t" r="r" b="b"/>
              <a:pathLst>
                <a:path w="9144000" h="17779">
                  <a:moveTo>
                    <a:pt x="0" y="0"/>
                  </a:moveTo>
                  <a:lnTo>
                    <a:pt x="0" y="17647"/>
                  </a:lnTo>
                  <a:lnTo>
                    <a:pt x="9144000" y="17647"/>
                  </a:lnTo>
                  <a:lnTo>
                    <a:pt x="9144000" y="0"/>
                  </a:lnTo>
                  <a:lnTo>
                    <a:pt x="0" y="0"/>
                  </a:lnTo>
                  <a:close/>
                </a:path>
              </a:pathLst>
            </a:custGeom>
            <a:solidFill>
              <a:srgbClr val="567A5F"/>
            </a:solidFill>
          </p:spPr>
          <p:txBody>
            <a:bodyPr wrap="square" lIns="0" tIns="0" rIns="0" bIns="0" rtlCol="0"/>
            <a:lstStyle/>
            <a:p>
              <a:endParaRPr/>
            </a:p>
          </p:txBody>
        </p:sp>
        <p:sp>
          <p:nvSpPr>
            <p:cNvPr id="13" name="object 13"/>
            <p:cNvSpPr/>
            <p:nvPr/>
          </p:nvSpPr>
          <p:spPr>
            <a:xfrm>
              <a:off x="0" y="4164738"/>
              <a:ext cx="9144000" cy="29845"/>
            </a:xfrm>
            <a:custGeom>
              <a:avLst/>
              <a:gdLst/>
              <a:ahLst/>
              <a:cxnLst/>
              <a:rect l="l" t="t" r="r" b="b"/>
              <a:pathLst>
                <a:path w="9144000" h="29845">
                  <a:moveTo>
                    <a:pt x="9144000" y="0"/>
                  </a:moveTo>
                  <a:lnTo>
                    <a:pt x="5067417" y="5841"/>
                  </a:lnTo>
                  <a:lnTo>
                    <a:pt x="0" y="5841"/>
                  </a:lnTo>
                  <a:lnTo>
                    <a:pt x="0" y="29404"/>
                  </a:lnTo>
                  <a:lnTo>
                    <a:pt x="9144000" y="29404"/>
                  </a:lnTo>
                  <a:lnTo>
                    <a:pt x="9144000" y="0"/>
                  </a:lnTo>
                  <a:close/>
                </a:path>
              </a:pathLst>
            </a:custGeom>
            <a:solidFill>
              <a:srgbClr val="D3D5D2"/>
            </a:solidFill>
          </p:spPr>
          <p:txBody>
            <a:bodyPr wrap="square" lIns="0" tIns="0" rIns="0" bIns="0" rtlCol="0"/>
            <a:lstStyle/>
            <a:p>
              <a:endParaRPr/>
            </a:p>
          </p:txBody>
        </p:sp>
        <p:pic>
          <p:nvPicPr>
            <p:cNvPr id="14" name="object 14"/>
            <p:cNvPicPr/>
            <p:nvPr/>
          </p:nvPicPr>
          <p:blipFill>
            <a:blip r:embed="rId3" cstate="print"/>
            <a:stretch>
              <a:fillRect/>
            </a:stretch>
          </p:blipFill>
          <p:spPr>
            <a:xfrm>
              <a:off x="4548779" y="1143056"/>
              <a:ext cx="3377544" cy="3504757"/>
            </a:xfrm>
            <a:prstGeom prst="rect">
              <a:avLst/>
            </a:prstGeom>
          </p:spPr>
        </p:pic>
        <p:pic>
          <p:nvPicPr>
            <p:cNvPr id="15" name="object 15"/>
            <p:cNvPicPr/>
            <p:nvPr/>
          </p:nvPicPr>
          <p:blipFill>
            <a:blip r:embed="rId4" cstate="print"/>
            <a:stretch>
              <a:fillRect/>
            </a:stretch>
          </p:blipFill>
          <p:spPr>
            <a:xfrm>
              <a:off x="7440171" y="2610501"/>
              <a:ext cx="1655420" cy="2037313"/>
            </a:xfrm>
            <a:prstGeom prst="rect">
              <a:avLst/>
            </a:prstGeom>
          </p:spPr>
        </p:pic>
        <p:sp>
          <p:nvSpPr>
            <p:cNvPr id="16" name="object 16"/>
            <p:cNvSpPr/>
            <p:nvPr/>
          </p:nvSpPr>
          <p:spPr>
            <a:xfrm>
              <a:off x="8038907" y="1719330"/>
              <a:ext cx="508000" cy="498475"/>
            </a:xfrm>
            <a:custGeom>
              <a:avLst/>
              <a:gdLst/>
              <a:ahLst/>
              <a:cxnLst/>
              <a:rect l="l" t="t" r="r" b="b"/>
              <a:pathLst>
                <a:path w="508000" h="498475">
                  <a:moveTo>
                    <a:pt x="384655" y="0"/>
                  </a:moveTo>
                  <a:lnTo>
                    <a:pt x="347395" y="8221"/>
                  </a:lnTo>
                  <a:lnTo>
                    <a:pt x="311575" y="30259"/>
                  </a:lnTo>
                  <a:lnTo>
                    <a:pt x="279616" y="67106"/>
                  </a:lnTo>
                  <a:lnTo>
                    <a:pt x="253938" y="119756"/>
                  </a:lnTo>
                  <a:lnTo>
                    <a:pt x="242023" y="91394"/>
                  </a:lnTo>
                  <a:lnTo>
                    <a:pt x="212883" y="46770"/>
                  </a:lnTo>
                  <a:lnTo>
                    <a:pt x="178678" y="17451"/>
                  </a:lnTo>
                  <a:lnTo>
                    <a:pt x="141827" y="2445"/>
                  </a:lnTo>
                  <a:lnTo>
                    <a:pt x="123166" y="0"/>
                  </a:lnTo>
                  <a:lnTo>
                    <a:pt x="104752" y="760"/>
                  </a:lnTo>
                  <a:lnTo>
                    <a:pt x="54008" y="21034"/>
                  </a:lnTo>
                  <a:lnTo>
                    <a:pt x="26955" y="48305"/>
                  </a:lnTo>
                  <a:lnTo>
                    <a:pt x="8146" y="85421"/>
                  </a:lnTo>
                  <a:lnTo>
                    <a:pt x="0" y="131390"/>
                  </a:lnTo>
                  <a:lnTo>
                    <a:pt x="681" y="157384"/>
                  </a:lnTo>
                  <a:lnTo>
                    <a:pt x="13068" y="214769"/>
                  </a:lnTo>
                  <a:lnTo>
                    <a:pt x="42167" y="278525"/>
                  </a:lnTo>
                  <a:lnTo>
                    <a:pt x="63740" y="312482"/>
                  </a:lnTo>
                  <a:lnTo>
                    <a:pt x="90398" y="347659"/>
                  </a:lnTo>
                  <a:lnTo>
                    <a:pt x="122445" y="383932"/>
                  </a:lnTo>
                  <a:lnTo>
                    <a:pt x="160182" y="421178"/>
                  </a:lnTo>
                  <a:lnTo>
                    <a:pt x="203912" y="459271"/>
                  </a:lnTo>
                  <a:lnTo>
                    <a:pt x="253938" y="498089"/>
                  </a:lnTo>
                  <a:lnTo>
                    <a:pt x="303963" y="459271"/>
                  </a:lnTo>
                  <a:lnTo>
                    <a:pt x="347692" y="421178"/>
                  </a:lnTo>
                  <a:lnTo>
                    <a:pt x="385428" y="383932"/>
                  </a:lnTo>
                  <a:lnTo>
                    <a:pt x="417472" y="347659"/>
                  </a:lnTo>
                  <a:lnTo>
                    <a:pt x="444127" y="312482"/>
                  </a:lnTo>
                  <a:lnTo>
                    <a:pt x="465697" y="278525"/>
                  </a:lnTo>
                  <a:lnTo>
                    <a:pt x="494788" y="214769"/>
                  </a:lnTo>
                  <a:lnTo>
                    <a:pt x="507165" y="157384"/>
                  </a:lnTo>
                  <a:lnTo>
                    <a:pt x="507843" y="131390"/>
                  </a:lnTo>
                  <a:lnTo>
                    <a:pt x="505250" y="107361"/>
                  </a:lnTo>
                  <a:lnTo>
                    <a:pt x="491462" y="65695"/>
                  </a:lnTo>
                  <a:lnTo>
                    <a:pt x="468222" y="33377"/>
                  </a:lnTo>
                  <a:lnTo>
                    <a:pt x="420935" y="4602"/>
                  </a:lnTo>
                  <a:lnTo>
                    <a:pt x="384655" y="0"/>
                  </a:lnTo>
                  <a:close/>
                </a:path>
              </a:pathLst>
            </a:custGeom>
            <a:solidFill>
              <a:srgbClr val="FF5050"/>
            </a:solidFill>
          </p:spPr>
          <p:txBody>
            <a:bodyPr wrap="square" lIns="0" tIns="0" rIns="0" bIns="0" rtlCol="0"/>
            <a:lstStyle/>
            <a:p>
              <a:endParaRPr/>
            </a:p>
          </p:txBody>
        </p:sp>
      </p:grpSp>
      <p:grpSp>
        <p:nvGrpSpPr>
          <p:cNvPr id="17" name="object 17"/>
          <p:cNvGrpSpPr/>
          <p:nvPr/>
        </p:nvGrpSpPr>
        <p:grpSpPr>
          <a:xfrm>
            <a:off x="1133855" y="138684"/>
            <a:ext cx="1978660" cy="600710"/>
            <a:chOff x="1133855" y="138684"/>
            <a:chExt cx="1978660" cy="600710"/>
          </a:xfrm>
        </p:grpSpPr>
        <p:sp>
          <p:nvSpPr>
            <p:cNvPr id="18" name="object 18"/>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19" name="object 19"/>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0" name="object 20"/>
          <p:cNvSpPr txBox="1">
            <a:spLocks noGrp="1"/>
          </p:cNvSpPr>
          <p:nvPr>
            <p:ph type="title"/>
          </p:nvPr>
        </p:nvSpPr>
        <p:spPr>
          <a:xfrm>
            <a:off x="1686814" y="60705"/>
            <a:ext cx="875665" cy="345440"/>
          </a:xfrm>
          <a:prstGeom prst="rect">
            <a:avLst/>
          </a:prstGeom>
        </p:spPr>
        <p:txBody>
          <a:bodyPr vert="horz" wrap="square" lIns="0" tIns="12700" rIns="0" bIns="0" rtlCol="0">
            <a:spAutoFit/>
          </a:bodyPr>
          <a:lstStyle/>
          <a:p>
            <a:pPr marL="12700">
              <a:lnSpc>
                <a:spcPct val="100000"/>
              </a:lnSpc>
              <a:spcBef>
                <a:spcPts val="100"/>
              </a:spcBef>
            </a:pPr>
            <a:r>
              <a:rPr sz="2100" spc="-35" dirty="0">
                <a:solidFill>
                  <a:srgbClr val="FFFFFF"/>
                </a:solidFill>
                <a:latin typeface="Arial"/>
                <a:cs typeface="Arial"/>
              </a:rPr>
              <a:t>START</a:t>
            </a:r>
            <a:endParaRPr sz="2100">
              <a:latin typeface="Arial"/>
              <a:cs typeface="Arial"/>
            </a:endParaRPr>
          </a:p>
        </p:txBody>
      </p:sp>
      <p:sp>
        <p:nvSpPr>
          <p:cNvPr id="21" name="object 21"/>
          <p:cNvSpPr txBox="1"/>
          <p:nvPr/>
        </p:nvSpPr>
        <p:spPr>
          <a:xfrm>
            <a:off x="1694433" y="380746"/>
            <a:ext cx="85598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Arial"/>
                <a:cs typeface="Arial"/>
              </a:rPr>
              <a:t>TIMER</a:t>
            </a:r>
            <a:endParaRPr sz="2100">
              <a:latin typeface="Arial"/>
              <a:cs typeface="Arial"/>
            </a:endParaRPr>
          </a:p>
        </p:txBody>
      </p:sp>
      <p:grpSp>
        <p:nvGrpSpPr>
          <p:cNvPr id="22" name="object 22"/>
          <p:cNvGrpSpPr/>
          <p:nvPr/>
        </p:nvGrpSpPr>
        <p:grpSpPr>
          <a:xfrm>
            <a:off x="1133855" y="138684"/>
            <a:ext cx="1978660" cy="600710"/>
            <a:chOff x="1133855" y="138684"/>
            <a:chExt cx="1978660" cy="600710"/>
          </a:xfrm>
        </p:grpSpPr>
        <p:sp>
          <p:nvSpPr>
            <p:cNvPr id="23" name="object 23"/>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24" name="object 24"/>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5" name="object 25"/>
          <p:cNvSpPr txBox="1"/>
          <p:nvPr/>
        </p:nvSpPr>
        <p:spPr>
          <a:xfrm>
            <a:off x="1412494" y="220726"/>
            <a:ext cx="141922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Arial"/>
                <a:cs typeface="Arial"/>
              </a:rPr>
              <a:t>TIME’S</a:t>
            </a:r>
            <a:r>
              <a:rPr sz="2100" spc="-40" dirty="0">
                <a:solidFill>
                  <a:srgbClr val="FFFFFF"/>
                </a:solidFill>
                <a:latin typeface="Arial"/>
                <a:cs typeface="Arial"/>
              </a:rPr>
              <a:t> </a:t>
            </a:r>
            <a:r>
              <a:rPr sz="2100" spc="-25" dirty="0">
                <a:solidFill>
                  <a:srgbClr val="FFFFFF"/>
                </a:solidFill>
                <a:latin typeface="Arial"/>
                <a:cs typeface="Arial"/>
              </a:rPr>
              <a:t>UP!</a:t>
            </a:r>
            <a:endParaRPr sz="2100">
              <a:latin typeface="Arial"/>
              <a:cs typeface="Arial"/>
            </a:endParaRPr>
          </a:p>
        </p:txBody>
      </p:sp>
      <p:pic>
        <p:nvPicPr>
          <p:cNvPr id="26" name="object 26"/>
          <p:cNvPicPr/>
          <p:nvPr/>
        </p:nvPicPr>
        <p:blipFill>
          <a:blip r:embed="rId5" cstate="print"/>
          <a:stretch>
            <a:fillRect/>
          </a:stretch>
        </p:blipFill>
        <p:spPr>
          <a:xfrm>
            <a:off x="403859" y="882396"/>
            <a:ext cx="3290316" cy="4042176"/>
          </a:xfrm>
          <a:prstGeom prst="rect">
            <a:avLst/>
          </a:prstGeom>
        </p:spPr>
      </p:pic>
      <p:sp>
        <p:nvSpPr>
          <p:cNvPr id="27" name="object 27"/>
          <p:cNvSpPr txBox="1"/>
          <p:nvPr/>
        </p:nvSpPr>
        <p:spPr>
          <a:xfrm>
            <a:off x="1893189" y="1854149"/>
            <a:ext cx="368300"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180</a:t>
            </a:r>
            <a:endParaRPr sz="1550">
              <a:latin typeface="Trebuchet MS"/>
              <a:cs typeface="Trebuchet MS"/>
            </a:endParaRPr>
          </a:p>
        </p:txBody>
      </p:sp>
      <p:sp>
        <p:nvSpPr>
          <p:cNvPr id="28" name="object 28"/>
          <p:cNvSpPr txBox="1"/>
          <p:nvPr/>
        </p:nvSpPr>
        <p:spPr>
          <a:xfrm>
            <a:off x="2506217" y="1994154"/>
            <a:ext cx="235585"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15</a:t>
            </a:r>
            <a:endParaRPr sz="1550">
              <a:latin typeface="Trebuchet MS"/>
              <a:cs typeface="Trebuchet MS"/>
            </a:endParaRPr>
          </a:p>
        </p:txBody>
      </p:sp>
      <p:sp>
        <p:nvSpPr>
          <p:cNvPr id="29" name="object 29"/>
          <p:cNvSpPr txBox="1"/>
          <p:nvPr/>
        </p:nvSpPr>
        <p:spPr>
          <a:xfrm>
            <a:off x="2904235" y="2392502"/>
            <a:ext cx="25971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30</a:t>
            </a:r>
            <a:endParaRPr sz="1550">
              <a:latin typeface="Trebuchet MS"/>
              <a:cs typeface="Trebuchet MS"/>
            </a:endParaRPr>
          </a:p>
        </p:txBody>
      </p:sp>
      <p:sp>
        <p:nvSpPr>
          <p:cNvPr id="30" name="object 30"/>
          <p:cNvSpPr txBox="1"/>
          <p:nvPr/>
        </p:nvSpPr>
        <p:spPr>
          <a:xfrm>
            <a:off x="3053333" y="2934411"/>
            <a:ext cx="25082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45</a:t>
            </a:r>
            <a:endParaRPr sz="1550">
              <a:latin typeface="Trebuchet MS"/>
              <a:cs typeface="Trebuchet MS"/>
            </a:endParaRPr>
          </a:p>
        </p:txBody>
      </p:sp>
      <p:sp>
        <p:nvSpPr>
          <p:cNvPr id="31" name="object 31"/>
          <p:cNvSpPr txBox="1"/>
          <p:nvPr/>
        </p:nvSpPr>
        <p:spPr>
          <a:xfrm>
            <a:off x="2931032" y="3485134"/>
            <a:ext cx="2711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60</a:t>
            </a:r>
            <a:endParaRPr sz="1550">
              <a:latin typeface="Trebuchet MS"/>
              <a:cs typeface="Trebuchet MS"/>
            </a:endParaRPr>
          </a:p>
        </p:txBody>
      </p:sp>
      <p:sp>
        <p:nvSpPr>
          <p:cNvPr id="32" name="object 32"/>
          <p:cNvSpPr txBox="1"/>
          <p:nvPr/>
        </p:nvSpPr>
        <p:spPr>
          <a:xfrm>
            <a:off x="2516251" y="3896055"/>
            <a:ext cx="24765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75</a:t>
            </a:r>
            <a:endParaRPr sz="1550">
              <a:latin typeface="Trebuchet MS"/>
              <a:cs typeface="Trebuchet MS"/>
            </a:endParaRPr>
          </a:p>
        </p:txBody>
      </p:sp>
      <p:sp>
        <p:nvSpPr>
          <p:cNvPr id="33" name="object 33"/>
          <p:cNvSpPr txBox="1"/>
          <p:nvPr/>
        </p:nvSpPr>
        <p:spPr>
          <a:xfrm>
            <a:off x="1969389" y="4047235"/>
            <a:ext cx="26543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90</a:t>
            </a:r>
            <a:endParaRPr sz="1550">
              <a:latin typeface="Trebuchet MS"/>
              <a:cs typeface="Trebuchet MS"/>
            </a:endParaRPr>
          </a:p>
        </p:txBody>
      </p:sp>
      <p:sp>
        <p:nvSpPr>
          <p:cNvPr id="34" name="object 34"/>
          <p:cNvSpPr txBox="1"/>
          <p:nvPr/>
        </p:nvSpPr>
        <p:spPr>
          <a:xfrm>
            <a:off x="1338199" y="2005076"/>
            <a:ext cx="356870" cy="265430"/>
          </a:xfrm>
          <a:prstGeom prst="rect">
            <a:avLst/>
          </a:prstGeom>
        </p:spPr>
        <p:txBody>
          <a:bodyPr vert="horz" wrap="square" lIns="0" tIns="15240" rIns="0" bIns="0" rtlCol="0">
            <a:spAutoFit/>
          </a:bodyPr>
          <a:lstStyle/>
          <a:p>
            <a:pPr marL="12700">
              <a:lnSpc>
                <a:spcPct val="100000"/>
              </a:lnSpc>
              <a:spcBef>
                <a:spcPts val="120"/>
              </a:spcBef>
            </a:pPr>
            <a:r>
              <a:rPr sz="1550" b="1" spc="-35" dirty="0">
                <a:solidFill>
                  <a:srgbClr val="FF9936"/>
                </a:solidFill>
                <a:latin typeface="Trebuchet MS"/>
                <a:cs typeface="Trebuchet MS"/>
              </a:rPr>
              <a:t>165</a:t>
            </a:r>
            <a:endParaRPr sz="1550">
              <a:latin typeface="Trebuchet MS"/>
              <a:cs typeface="Trebuchet MS"/>
            </a:endParaRPr>
          </a:p>
        </p:txBody>
      </p:sp>
      <p:sp>
        <p:nvSpPr>
          <p:cNvPr id="35" name="object 35"/>
          <p:cNvSpPr txBox="1"/>
          <p:nvPr/>
        </p:nvSpPr>
        <p:spPr>
          <a:xfrm>
            <a:off x="909929" y="2413254"/>
            <a:ext cx="358140" cy="265430"/>
          </a:xfrm>
          <a:prstGeom prst="rect">
            <a:avLst/>
          </a:prstGeom>
        </p:spPr>
        <p:txBody>
          <a:bodyPr vert="horz" wrap="square" lIns="0" tIns="15240" rIns="0" bIns="0" rtlCol="0">
            <a:spAutoFit/>
          </a:bodyPr>
          <a:lstStyle/>
          <a:p>
            <a:pPr marL="12700">
              <a:lnSpc>
                <a:spcPct val="100000"/>
              </a:lnSpc>
              <a:spcBef>
                <a:spcPts val="120"/>
              </a:spcBef>
            </a:pPr>
            <a:r>
              <a:rPr sz="1550" b="1" spc="-30" dirty="0">
                <a:solidFill>
                  <a:srgbClr val="FF9936"/>
                </a:solidFill>
                <a:latin typeface="Trebuchet MS"/>
                <a:cs typeface="Trebuchet MS"/>
              </a:rPr>
              <a:t>150</a:t>
            </a:r>
            <a:endParaRPr sz="1550">
              <a:latin typeface="Trebuchet MS"/>
              <a:cs typeface="Trebuchet MS"/>
            </a:endParaRPr>
          </a:p>
        </p:txBody>
      </p:sp>
      <p:sp>
        <p:nvSpPr>
          <p:cNvPr id="36" name="object 36"/>
          <p:cNvSpPr txBox="1"/>
          <p:nvPr/>
        </p:nvSpPr>
        <p:spPr>
          <a:xfrm>
            <a:off x="747166" y="2970022"/>
            <a:ext cx="346075"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135</a:t>
            </a:r>
            <a:endParaRPr sz="1550">
              <a:latin typeface="Trebuchet MS"/>
              <a:cs typeface="Trebuchet MS"/>
            </a:endParaRPr>
          </a:p>
        </p:txBody>
      </p:sp>
      <p:sp>
        <p:nvSpPr>
          <p:cNvPr id="37" name="object 37"/>
          <p:cNvSpPr txBox="1"/>
          <p:nvPr/>
        </p:nvSpPr>
        <p:spPr>
          <a:xfrm>
            <a:off x="920292" y="3512566"/>
            <a:ext cx="3600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120</a:t>
            </a:r>
            <a:endParaRPr sz="1550">
              <a:latin typeface="Trebuchet MS"/>
              <a:cs typeface="Trebuchet MS"/>
            </a:endParaRPr>
          </a:p>
        </p:txBody>
      </p:sp>
      <p:sp>
        <p:nvSpPr>
          <p:cNvPr id="38" name="object 38"/>
          <p:cNvSpPr txBox="1"/>
          <p:nvPr/>
        </p:nvSpPr>
        <p:spPr>
          <a:xfrm>
            <a:off x="1306449" y="3933545"/>
            <a:ext cx="358140" cy="265430"/>
          </a:xfrm>
          <a:prstGeom prst="rect">
            <a:avLst/>
          </a:prstGeom>
        </p:spPr>
        <p:txBody>
          <a:bodyPr vert="horz" wrap="square" lIns="0" tIns="15875" rIns="0" bIns="0" rtlCol="0">
            <a:spAutoFit/>
          </a:bodyPr>
          <a:lstStyle/>
          <a:p>
            <a:pPr marL="12700">
              <a:lnSpc>
                <a:spcPct val="100000"/>
              </a:lnSpc>
              <a:spcBef>
                <a:spcPts val="125"/>
              </a:spcBef>
            </a:pPr>
            <a:r>
              <a:rPr sz="1550" b="1" spc="-30" dirty="0">
                <a:solidFill>
                  <a:srgbClr val="FF9936"/>
                </a:solidFill>
                <a:latin typeface="Trebuchet MS"/>
                <a:cs typeface="Trebuchet MS"/>
              </a:rPr>
              <a:t>105</a:t>
            </a:r>
            <a:endParaRPr sz="1550">
              <a:latin typeface="Trebuchet MS"/>
              <a:cs typeface="Trebuchet MS"/>
            </a:endParaRPr>
          </a:p>
        </p:txBody>
      </p:sp>
      <p:sp>
        <p:nvSpPr>
          <p:cNvPr id="39" name="object 39"/>
          <p:cNvSpPr/>
          <p:nvPr/>
        </p:nvSpPr>
        <p:spPr>
          <a:xfrm>
            <a:off x="4635" y="1653539"/>
            <a:ext cx="276225" cy="355600"/>
          </a:xfrm>
          <a:custGeom>
            <a:avLst/>
            <a:gdLst/>
            <a:ahLst/>
            <a:cxnLst/>
            <a:rect l="l" t="t" r="r" b="b"/>
            <a:pathLst>
              <a:path w="276225" h="355600">
                <a:moveTo>
                  <a:pt x="175196" y="355092"/>
                </a:moveTo>
                <a:lnTo>
                  <a:pt x="73266" y="293039"/>
                </a:lnTo>
                <a:lnTo>
                  <a:pt x="28194" y="203073"/>
                </a:lnTo>
                <a:lnTo>
                  <a:pt x="17576" y="122072"/>
                </a:lnTo>
                <a:lnTo>
                  <a:pt x="19011" y="86868"/>
                </a:lnTo>
                <a:lnTo>
                  <a:pt x="0" y="241185"/>
                </a:lnTo>
                <a:lnTo>
                  <a:pt x="58508" y="320903"/>
                </a:lnTo>
                <a:lnTo>
                  <a:pt x="136321" y="350659"/>
                </a:lnTo>
                <a:lnTo>
                  <a:pt x="175196" y="355092"/>
                </a:lnTo>
                <a:close/>
              </a:path>
              <a:path w="276225" h="355600">
                <a:moveTo>
                  <a:pt x="275780" y="268224"/>
                </a:moveTo>
                <a:lnTo>
                  <a:pt x="174447" y="206171"/>
                </a:lnTo>
                <a:lnTo>
                  <a:pt x="129641" y="116205"/>
                </a:lnTo>
                <a:lnTo>
                  <a:pt x="119087" y="35204"/>
                </a:lnTo>
                <a:lnTo>
                  <a:pt x="120510" y="0"/>
                </a:lnTo>
                <a:lnTo>
                  <a:pt x="101612" y="154317"/>
                </a:lnTo>
                <a:lnTo>
                  <a:pt x="159778" y="234035"/>
                </a:lnTo>
                <a:lnTo>
                  <a:pt x="237134" y="263791"/>
                </a:lnTo>
                <a:lnTo>
                  <a:pt x="275780" y="268224"/>
                </a:lnTo>
                <a:close/>
              </a:path>
            </a:pathLst>
          </a:custGeom>
          <a:solidFill>
            <a:srgbClr val="CECECA"/>
          </a:solidFill>
        </p:spPr>
        <p:txBody>
          <a:bodyPr wrap="square" lIns="0" tIns="0" rIns="0" bIns="0" rtlCol="0"/>
          <a:lstStyle/>
          <a:p>
            <a:endParaRPr/>
          </a:p>
        </p:txBody>
      </p:sp>
      <p:sp>
        <p:nvSpPr>
          <p:cNvPr id="40" name="object 40"/>
          <p:cNvSpPr txBox="1"/>
          <p:nvPr/>
        </p:nvSpPr>
        <p:spPr>
          <a:xfrm>
            <a:off x="4524883" y="299973"/>
            <a:ext cx="407098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3</a:t>
            </a:r>
            <a:r>
              <a:rPr sz="2400" b="1" spc="-45" dirty="0">
                <a:solidFill>
                  <a:srgbClr val="FFFFFF"/>
                </a:solidFill>
                <a:latin typeface="Arial"/>
                <a:cs typeface="Arial"/>
              </a:rPr>
              <a:t> </a:t>
            </a:r>
            <a:r>
              <a:rPr sz="2400" b="1" dirty="0">
                <a:solidFill>
                  <a:srgbClr val="FFFFFF"/>
                </a:solidFill>
                <a:latin typeface="Arial"/>
                <a:cs typeface="Arial"/>
              </a:rPr>
              <a:t>PHÚT</a:t>
            </a:r>
            <a:r>
              <a:rPr sz="2400" b="1" spc="-35" dirty="0">
                <a:solidFill>
                  <a:srgbClr val="FFFFFF"/>
                </a:solidFill>
                <a:latin typeface="Arial"/>
                <a:cs typeface="Arial"/>
              </a:rPr>
              <a:t> </a:t>
            </a:r>
            <a:r>
              <a:rPr sz="2400" b="1" dirty="0">
                <a:solidFill>
                  <a:srgbClr val="FFFFFF"/>
                </a:solidFill>
                <a:latin typeface="Arial"/>
                <a:cs typeface="Arial"/>
              </a:rPr>
              <a:t>HOẠT</a:t>
            </a:r>
            <a:r>
              <a:rPr sz="2400" b="1" spc="-50" dirty="0">
                <a:solidFill>
                  <a:srgbClr val="FFFFFF"/>
                </a:solidFill>
                <a:latin typeface="Arial"/>
                <a:cs typeface="Arial"/>
              </a:rPr>
              <a:t> </a:t>
            </a:r>
            <a:r>
              <a:rPr sz="2400" b="1" dirty="0">
                <a:solidFill>
                  <a:srgbClr val="FFFFFF"/>
                </a:solidFill>
                <a:latin typeface="Arial"/>
                <a:cs typeface="Arial"/>
              </a:rPr>
              <a:t>ĐỘNG</a:t>
            </a:r>
            <a:r>
              <a:rPr sz="2400" b="1" spc="-40" dirty="0">
                <a:solidFill>
                  <a:srgbClr val="FFFFFF"/>
                </a:solidFill>
                <a:latin typeface="Arial"/>
                <a:cs typeface="Arial"/>
              </a:rPr>
              <a:t> </a:t>
            </a:r>
            <a:r>
              <a:rPr sz="2400" b="1" spc="-20" dirty="0">
                <a:solidFill>
                  <a:srgbClr val="FFFFFF"/>
                </a:solidFill>
                <a:latin typeface="Arial"/>
                <a:cs typeface="Arial"/>
              </a:rPr>
              <a:t>NHÓM</a:t>
            </a:r>
            <a:endParaRPr sz="2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9936" y="204215"/>
            <a:ext cx="8644255" cy="4572000"/>
            <a:chOff x="249936" y="204215"/>
            <a:chExt cx="8644255" cy="4572000"/>
          </a:xfrm>
        </p:grpSpPr>
        <p:sp>
          <p:nvSpPr>
            <p:cNvPr id="3" name="object 3"/>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56D6D">
                <a:alpha val="67842"/>
              </a:srgbClr>
            </a:solidFill>
          </p:spPr>
          <p:txBody>
            <a:bodyPr wrap="square" lIns="0" tIns="0" rIns="0" bIns="0" rtlCol="0"/>
            <a:lstStyle/>
            <a:p>
              <a:endParaRPr/>
            </a:p>
          </p:txBody>
        </p:sp>
        <p:sp>
          <p:nvSpPr>
            <p:cNvPr id="4" name="object 4"/>
            <p:cNvSpPr/>
            <p:nvPr/>
          </p:nvSpPr>
          <p:spPr>
            <a:xfrm>
              <a:off x="2249424" y="204215"/>
              <a:ext cx="4811395" cy="718185"/>
            </a:xfrm>
            <a:custGeom>
              <a:avLst/>
              <a:gdLst/>
              <a:ahLst/>
              <a:cxnLst/>
              <a:rect l="l" t="t" r="r" b="b"/>
              <a:pathLst>
                <a:path w="4811395" h="718185">
                  <a:moveTo>
                    <a:pt x="4452366" y="0"/>
                  </a:moveTo>
                  <a:lnTo>
                    <a:pt x="358901" y="0"/>
                  </a:lnTo>
                  <a:lnTo>
                    <a:pt x="310194" y="3275"/>
                  </a:lnTo>
                  <a:lnTo>
                    <a:pt x="263480" y="12818"/>
                  </a:lnTo>
                  <a:lnTo>
                    <a:pt x="219188" y="28199"/>
                  </a:lnTo>
                  <a:lnTo>
                    <a:pt x="177743" y="48993"/>
                  </a:lnTo>
                  <a:lnTo>
                    <a:pt x="139574" y="74772"/>
                  </a:lnTo>
                  <a:lnTo>
                    <a:pt x="105108" y="105108"/>
                  </a:lnTo>
                  <a:lnTo>
                    <a:pt x="74772" y="139574"/>
                  </a:lnTo>
                  <a:lnTo>
                    <a:pt x="48993" y="177743"/>
                  </a:lnTo>
                  <a:lnTo>
                    <a:pt x="28199" y="219188"/>
                  </a:lnTo>
                  <a:lnTo>
                    <a:pt x="12818" y="263480"/>
                  </a:lnTo>
                  <a:lnTo>
                    <a:pt x="3275" y="310194"/>
                  </a:lnTo>
                  <a:lnTo>
                    <a:pt x="0" y="358901"/>
                  </a:lnTo>
                  <a:lnTo>
                    <a:pt x="3275" y="407609"/>
                  </a:lnTo>
                  <a:lnTo>
                    <a:pt x="12818" y="454323"/>
                  </a:lnTo>
                  <a:lnTo>
                    <a:pt x="28199" y="498615"/>
                  </a:lnTo>
                  <a:lnTo>
                    <a:pt x="48993" y="540060"/>
                  </a:lnTo>
                  <a:lnTo>
                    <a:pt x="74772" y="578229"/>
                  </a:lnTo>
                  <a:lnTo>
                    <a:pt x="105108" y="612695"/>
                  </a:lnTo>
                  <a:lnTo>
                    <a:pt x="139574" y="643031"/>
                  </a:lnTo>
                  <a:lnTo>
                    <a:pt x="177743" y="668810"/>
                  </a:lnTo>
                  <a:lnTo>
                    <a:pt x="219188" y="689604"/>
                  </a:lnTo>
                  <a:lnTo>
                    <a:pt x="263480" y="704985"/>
                  </a:lnTo>
                  <a:lnTo>
                    <a:pt x="310194" y="714528"/>
                  </a:lnTo>
                  <a:lnTo>
                    <a:pt x="358901" y="717804"/>
                  </a:lnTo>
                  <a:lnTo>
                    <a:pt x="4452366" y="717804"/>
                  </a:lnTo>
                  <a:lnTo>
                    <a:pt x="4501073" y="714528"/>
                  </a:lnTo>
                  <a:lnTo>
                    <a:pt x="4547787" y="704985"/>
                  </a:lnTo>
                  <a:lnTo>
                    <a:pt x="4592079" y="689604"/>
                  </a:lnTo>
                  <a:lnTo>
                    <a:pt x="4633524" y="668810"/>
                  </a:lnTo>
                  <a:lnTo>
                    <a:pt x="4671693" y="643031"/>
                  </a:lnTo>
                  <a:lnTo>
                    <a:pt x="4706159" y="612695"/>
                  </a:lnTo>
                  <a:lnTo>
                    <a:pt x="4736495" y="578229"/>
                  </a:lnTo>
                  <a:lnTo>
                    <a:pt x="4762274" y="540060"/>
                  </a:lnTo>
                  <a:lnTo>
                    <a:pt x="4783068" y="498615"/>
                  </a:lnTo>
                  <a:lnTo>
                    <a:pt x="4798449" y="454323"/>
                  </a:lnTo>
                  <a:lnTo>
                    <a:pt x="4807992" y="407609"/>
                  </a:lnTo>
                  <a:lnTo>
                    <a:pt x="4811268" y="358901"/>
                  </a:lnTo>
                  <a:lnTo>
                    <a:pt x="4807992" y="310194"/>
                  </a:lnTo>
                  <a:lnTo>
                    <a:pt x="4798449" y="263480"/>
                  </a:lnTo>
                  <a:lnTo>
                    <a:pt x="4783068" y="219188"/>
                  </a:lnTo>
                  <a:lnTo>
                    <a:pt x="4762274" y="177743"/>
                  </a:lnTo>
                  <a:lnTo>
                    <a:pt x="4736495" y="139574"/>
                  </a:lnTo>
                  <a:lnTo>
                    <a:pt x="4706159" y="105108"/>
                  </a:lnTo>
                  <a:lnTo>
                    <a:pt x="4671693" y="74772"/>
                  </a:lnTo>
                  <a:lnTo>
                    <a:pt x="4633524" y="48993"/>
                  </a:lnTo>
                  <a:lnTo>
                    <a:pt x="4592079" y="28199"/>
                  </a:lnTo>
                  <a:lnTo>
                    <a:pt x="4547787" y="12818"/>
                  </a:lnTo>
                  <a:lnTo>
                    <a:pt x="4501073" y="3275"/>
                  </a:lnTo>
                  <a:lnTo>
                    <a:pt x="4452366" y="0"/>
                  </a:lnTo>
                  <a:close/>
                </a:path>
              </a:pathLst>
            </a:custGeom>
            <a:solidFill>
              <a:srgbClr val="505FBE"/>
            </a:solidFill>
          </p:spPr>
          <p:txBody>
            <a:bodyPr wrap="square" lIns="0" tIns="0" rIns="0" bIns="0" rtlCol="0"/>
            <a:lstStyle/>
            <a:p>
              <a:endParaRPr/>
            </a:p>
          </p:txBody>
        </p:sp>
      </p:grpSp>
      <p:sp>
        <p:nvSpPr>
          <p:cNvPr id="5" name="object 5"/>
          <p:cNvSpPr txBox="1">
            <a:spLocks noGrp="1"/>
          </p:cNvSpPr>
          <p:nvPr>
            <p:ph type="ctrTitle"/>
          </p:nvPr>
        </p:nvSpPr>
        <p:spPr>
          <a:prstGeom prst="rect">
            <a:avLst/>
          </a:prstGeom>
        </p:spPr>
        <p:txBody>
          <a:bodyPr vert="horz" wrap="square" lIns="0" tIns="63042" rIns="0" bIns="0" rtlCol="0">
            <a:spAutoFit/>
          </a:bodyPr>
          <a:lstStyle/>
          <a:p>
            <a:pPr marL="151765">
              <a:lnSpc>
                <a:spcPct val="100000"/>
              </a:lnSpc>
              <a:spcBef>
                <a:spcPts val="105"/>
              </a:spcBef>
            </a:pPr>
            <a:r>
              <a:rPr sz="4400" b="1" spc="180" dirty="0">
                <a:solidFill>
                  <a:srgbClr val="FFDF52"/>
                </a:solidFill>
                <a:latin typeface="Arial"/>
                <a:cs typeface="Arial"/>
              </a:rPr>
              <a:t>CÂU</a:t>
            </a:r>
            <a:r>
              <a:rPr sz="4400" b="1" spc="560" dirty="0">
                <a:solidFill>
                  <a:srgbClr val="FFDF52"/>
                </a:solidFill>
                <a:latin typeface="Arial"/>
                <a:cs typeface="Arial"/>
              </a:rPr>
              <a:t> </a:t>
            </a:r>
            <a:r>
              <a:rPr sz="4400" b="1" spc="-50" dirty="0">
                <a:solidFill>
                  <a:srgbClr val="FFDF52"/>
                </a:solidFill>
                <a:latin typeface="Arial"/>
                <a:cs typeface="Arial"/>
              </a:rPr>
              <a:t>1</a:t>
            </a:r>
            <a:endParaRPr sz="4400">
              <a:latin typeface="Arial"/>
              <a:cs typeface="Arial"/>
            </a:endParaRPr>
          </a:p>
        </p:txBody>
      </p:sp>
      <p:grpSp>
        <p:nvGrpSpPr>
          <p:cNvPr id="6" name="object 6"/>
          <p:cNvGrpSpPr/>
          <p:nvPr/>
        </p:nvGrpSpPr>
        <p:grpSpPr>
          <a:xfrm>
            <a:off x="6663212" y="1472183"/>
            <a:ext cx="2152015" cy="3296285"/>
            <a:chOff x="6663212" y="1472183"/>
            <a:chExt cx="2152015" cy="3296285"/>
          </a:xfrm>
        </p:grpSpPr>
        <p:sp>
          <p:nvSpPr>
            <p:cNvPr id="7" name="object 7"/>
            <p:cNvSpPr/>
            <p:nvPr/>
          </p:nvSpPr>
          <p:spPr>
            <a:xfrm>
              <a:off x="6663212" y="2619857"/>
              <a:ext cx="1423670" cy="1955164"/>
            </a:xfrm>
            <a:custGeom>
              <a:avLst/>
              <a:gdLst/>
              <a:ahLst/>
              <a:cxnLst/>
              <a:rect l="l" t="t" r="r" b="b"/>
              <a:pathLst>
                <a:path w="1423670" h="1955164">
                  <a:moveTo>
                    <a:pt x="1114309" y="0"/>
                  </a:moveTo>
                  <a:lnTo>
                    <a:pt x="1085391" y="49006"/>
                  </a:lnTo>
                  <a:lnTo>
                    <a:pt x="1055052" y="96727"/>
                  </a:lnTo>
                  <a:lnTo>
                    <a:pt x="992828" y="191670"/>
                  </a:lnTo>
                  <a:lnTo>
                    <a:pt x="973787" y="184602"/>
                  </a:lnTo>
                  <a:lnTo>
                    <a:pt x="955579" y="178932"/>
                  </a:lnTo>
                  <a:lnTo>
                    <a:pt x="937104" y="175910"/>
                  </a:lnTo>
                  <a:lnTo>
                    <a:pt x="917259" y="176783"/>
                  </a:lnTo>
                  <a:lnTo>
                    <a:pt x="814994" y="349330"/>
                  </a:lnTo>
                  <a:lnTo>
                    <a:pt x="666108" y="610782"/>
                  </a:lnTo>
                  <a:lnTo>
                    <a:pt x="445869" y="1009198"/>
                  </a:lnTo>
                  <a:lnTo>
                    <a:pt x="428195" y="1050733"/>
                  </a:lnTo>
                  <a:lnTo>
                    <a:pt x="426377" y="1071819"/>
                  </a:lnTo>
                  <a:lnTo>
                    <a:pt x="433860" y="1090073"/>
                  </a:lnTo>
                  <a:lnTo>
                    <a:pt x="416284" y="1124988"/>
                  </a:lnTo>
                  <a:lnTo>
                    <a:pt x="397457" y="1159252"/>
                  </a:lnTo>
                  <a:lnTo>
                    <a:pt x="377406" y="1192816"/>
                  </a:lnTo>
                  <a:lnTo>
                    <a:pt x="352368" y="1231302"/>
                  </a:lnTo>
                  <a:lnTo>
                    <a:pt x="349384" y="1237521"/>
                  </a:lnTo>
                  <a:lnTo>
                    <a:pt x="348062" y="1244215"/>
                  </a:lnTo>
                  <a:lnTo>
                    <a:pt x="348901" y="1261545"/>
                  </a:lnTo>
                  <a:lnTo>
                    <a:pt x="357811" y="1272138"/>
                  </a:lnTo>
                  <a:lnTo>
                    <a:pt x="386630" y="1286755"/>
                  </a:lnTo>
                  <a:lnTo>
                    <a:pt x="375482" y="1304043"/>
                  </a:lnTo>
                  <a:lnTo>
                    <a:pt x="365461" y="1323690"/>
                  </a:lnTo>
                  <a:lnTo>
                    <a:pt x="348644" y="1363094"/>
                  </a:lnTo>
                  <a:lnTo>
                    <a:pt x="458025" y="1435776"/>
                  </a:lnTo>
                  <a:lnTo>
                    <a:pt x="465823" y="1433874"/>
                  </a:lnTo>
                  <a:lnTo>
                    <a:pt x="479548" y="1410751"/>
                  </a:lnTo>
                  <a:lnTo>
                    <a:pt x="496558" y="1377656"/>
                  </a:lnTo>
                  <a:lnTo>
                    <a:pt x="504267" y="1360717"/>
                  </a:lnTo>
                  <a:lnTo>
                    <a:pt x="531946" y="1376043"/>
                  </a:lnTo>
                  <a:lnTo>
                    <a:pt x="566132" y="1328923"/>
                  </a:lnTo>
                  <a:lnTo>
                    <a:pt x="589744" y="1284620"/>
                  </a:lnTo>
                  <a:lnTo>
                    <a:pt x="610096" y="1238733"/>
                  </a:lnTo>
                  <a:lnTo>
                    <a:pt x="627066" y="1191505"/>
                  </a:lnTo>
                  <a:lnTo>
                    <a:pt x="656979" y="1196370"/>
                  </a:lnTo>
                  <a:lnTo>
                    <a:pt x="730275" y="1055064"/>
                  </a:lnTo>
                  <a:lnTo>
                    <a:pt x="755248" y="1008247"/>
                  </a:lnTo>
                  <a:lnTo>
                    <a:pt x="821348" y="1021283"/>
                  </a:lnTo>
                  <a:lnTo>
                    <a:pt x="879178" y="1042533"/>
                  </a:lnTo>
                  <a:lnTo>
                    <a:pt x="928922" y="1069698"/>
                  </a:lnTo>
                  <a:lnTo>
                    <a:pt x="970764" y="1100480"/>
                  </a:lnTo>
                  <a:lnTo>
                    <a:pt x="1004889" y="1132578"/>
                  </a:lnTo>
                  <a:lnTo>
                    <a:pt x="1031479" y="1163694"/>
                  </a:lnTo>
                  <a:lnTo>
                    <a:pt x="1062795" y="1213781"/>
                  </a:lnTo>
                  <a:lnTo>
                    <a:pt x="1077865" y="1257294"/>
                  </a:lnTo>
                  <a:lnTo>
                    <a:pt x="1088113" y="1302180"/>
                  </a:lnTo>
                  <a:lnTo>
                    <a:pt x="1093356" y="1347889"/>
                  </a:lnTo>
                  <a:lnTo>
                    <a:pt x="1093411" y="1393872"/>
                  </a:lnTo>
                  <a:lnTo>
                    <a:pt x="1088095" y="1439580"/>
                  </a:lnTo>
                  <a:lnTo>
                    <a:pt x="1076764" y="1486160"/>
                  </a:lnTo>
                  <a:lnTo>
                    <a:pt x="1059854" y="1530953"/>
                  </a:lnTo>
                  <a:lnTo>
                    <a:pt x="1037775" y="1573471"/>
                  </a:lnTo>
                  <a:lnTo>
                    <a:pt x="1010942" y="1613222"/>
                  </a:lnTo>
                  <a:lnTo>
                    <a:pt x="979767" y="1649718"/>
                  </a:lnTo>
                  <a:lnTo>
                    <a:pt x="944663" y="1682467"/>
                  </a:lnTo>
                  <a:lnTo>
                    <a:pt x="906042" y="1710980"/>
                  </a:lnTo>
                  <a:lnTo>
                    <a:pt x="864317" y="1734768"/>
                  </a:lnTo>
                  <a:lnTo>
                    <a:pt x="846649" y="1744225"/>
                  </a:lnTo>
                  <a:lnTo>
                    <a:pt x="834569" y="1752321"/>
                  </a:lnTo>
                  <a:lnTo>
                    <a:pt x="827185" y="1759340"/>
                  </a:lnTo>
                  <a:lnTo>
                    <a:pt x="823604" y="1765567"/>
                  </a:lnTo>
                  <a:lnTo>
                    <a:pt x="814202" y="1754881"/>
                  </a:lnTo>
                  <a:lnTo>
                    <a:pt x="780401" y="1732500"/>
                  </a:lnTo>
                  <a:lnTo>
                    <a:pt x="756602" y="1727525"/>
                  </a:lnTo>
                  <a:lnTo>
                    <a:pt x="729675" y="1727691"/>
                  </a:lnTo>
                  <a:lnTo>
                    <a:pt x="678621" y="1743687"/>
                  </a:lnTo>
                  <a:lnTo>
                    <a:pt x="645437" y="1771095"/>
                  </a:lnTo>
                  <a:lnTo>
                    <a:pt x="636256" y="1784332"/>
                  </a:lnTo>
                  <a:lnTo>
                    <a:pt x="610828" y="1786765"/>
                  </a:lnTo>
                  <a:lnTo>
                    <a:pt x="584902" y="1777930"/>
                  </a:lnTo>
                  <a:lnTo>
                    <a:pt x="566466" y="1760207"/>
                  </a:lnTo>
                  <a:lnTo>
                    <a:pt x="563506" y="1735975"/>
                  </a:lnTo>
                  <a:lnTo>
                    <a:pt x="576112" y="1742136"/>
                  </a:lnTo>
                  <a:lnTo>
                    <a:pt x="582673" y="1744429"/>
                  </a:lnTo>
                  <a:lnTo>
                    <a:pt x="633913" y="1683339"/>
                  </a:lnTo>
                  <a:lnTo>
                    <a:pt x="589653" y="1662483"/>
                  </a:lnTo>
                  <a:lnTo>
                    <a:pt x="545455" y="1640636"/>
                  </a:lnTo>
                  <a:lnTo>
                    <a:pt x="501364" y="1617886"/>
                  </a:lnTo>
                  <a:lnTo>
                    <a:pt x="413699" y="1570045"/>
                  </a:lnTo>
                  <a:lnTo>
                    <a:pt x="327037" y="1519689"/>
                  </a:lnTo>
                  <a:lnTo>
                    <a:pt x="241759" y="1467544"/>
                  </a:lnTo>
                  <a:lnTo>
                    <a:pt x="158246" y="1414339"/>
                  </a:lnTo>
                  <a:lnTo>
                    <a:pt x="104545" y="1379324"/>
                  </a:lnTo>
                  <a:lnTo>
                    <a:pt x="91489" y="1371622"/>
                  </a:lnTo>
                  <a:lnTo>
                    <a:pt x="77913" y="1365133"/>
                  </a:lnTo>
                  <a:lnTo>
                    <a:pt x="63624" y="1360534"/>
                  </a:lnTo>
                  <a:lnTo>
                    <a:pt x="48498" y="1358691"/>
                  </a:lnTo>
                  <a:lnTo>
                    <a:pt x="33371" y="1360278"/>
                  </a:lnTo>
                  <a:lnTo>
                    <a:pt x="19467" y="1365596"/>
                  </a:lnTo>
                  <a:lnTo>
                    <a:pt x="8007" y="1374946"/>
                  </a:lnTo>
                  <a:lnTo>
                    <a:pt x="1415" y="1387871"/>
                  </a:lnTo>
                  <a:lnTo>
                    <a:pt x="0" y="1403175"/>
                  </a:lnTo>
                  <a:lnTo>
                    <a:pt x="3853" y="1417671"/>
                  </a:lnTo>
                  <a:lnTo>
                    <a:pt x="137317" y="1503738"/>
                  </a:lnTo>
                  <a:lnTo>
                    <a:pt x="263205" y="1576553"/>
                  </a:lnTo>
                  <a:lnTo>
                    <a:pt x="390664" y="1646599"/>
                  </a:lnTo>
                  <a:lnTo>
                    <a:pt x="476478" y="1691752"/>
                  </a:lnTo>
                  <a:lnTo>
                    <a:pt x="423023" y="1784076"/>
                  </a:lnTo>
                  <a:lnTo>
                    <a:pt x="417385" y="1785392"/>
                  </a:lnTo>
                  <a:lnTo>
                    <a:pt x="384359" y="1767443"/>
                  </a:lnTo>
                  <a:lnTo>
                    <a:pt x="142298" y="1624759"/>
                  </a:lnTo>
                  <a:lnTo>
                    <a:pt x="102878" y="1602481"/>
                  </a:lnTo>
                  <a:lnTo>
                    <a:pt x="68977" y="1585564"/>
                  </a:lnTo>
                  <a:lnTo>
                    <a:pt x="61907" y="1587137"/>
                  </a:lnTo>
                  <a:lnTo>
                    <a:pt x="56917" y="1592185"/>
                  </a:lnTo>
                  <a:lnTo>
                    <a:pt x="45533" y="1605707"/>
                  </a:lnTo>
                  <a:lnTo>
                    <a:pt x="35743" y="1620415"/>
                  </a:lnTo>
                  <a:lnTo>
                    <a:pt x="27658" y="1636124"/>
                  </a:lnTo>
                  <a:lnTo>
                    <a:pt x="21388" y="1652649"/>
                  </a:lnTo>
                  <a:lnTo>
                    <a:pt x="67165" y="1683043"/>
                  </a:lnTo>
                  <a:lnTo>
                    <a:pt x="112859" y="1711659"/>
                  </a:lnTo>
                  <a:lnTo>
                    <a:pt x="159206" y="1739220"/>
                  </a:lnTo>
                  <a:lnTo>
                    <a:pt x="389927" y="1868984"/>
                  </a:lnTo>
                  <a:lnTo>
                    <a:pt x="462413" y="1902893"/>
                  </a:lnTo>
                  <a:lnTo>
                    <a:pt x="506344" y="1917740"/>
                  </a:lnTo>
                  <a:lnTo>
                    <a:pt x="551354" y="1928912"/>
                  </a:lnTo>
                  <a:lnTo>
                    <a:pt x="597130" y="1936335"/>
                  </a:lnTo>
                  <a:lnTo>
                    <a:pt x="648741" y="1940134"/>
                  </a:lnTo>
                  <a:lnTo>
                    <a:pt x="657235" y="1937460"/>
                  </a:lnTo>
                  <a:lnTo>
                    <a:pt x="665070" y="1933758"/>
                  </a:lnTo>
                  <a:lnTo>
                    <a:pt x="674700" y="1940115"/>
                  </a:lnTo>
                  <a:lnTo>
                    <a:pt x="679899" y="1942654"/>
                  </a:lnTo>
                  <a:lnTo>
                    <a:pt x="706268" y="1951908"/>
                  </a:lnTo>
                  <a:lnTo>
                    <a:pt x="734090" y="1955090"/>
                  </a:lnTo>
                  <a:lnTo>
                    <a:pt x="762138" y="1952581"/>
                  </a:lnTo>
                  <a:lnTo>
                    <a:pt x="801956" y="1938875"/>
                  </a:lnTo>
                  <a:lnTo>
                    <a:pt x="833746" y="1907191"/>
                  </a:lnTo>
                  <a:lnTo>
                    <a:pt x="849562" y="1862869"/>
                  </a:lnTo>
                  <a:lnTo>
                    <a:pt x="856226" y="1872332"/>
                  </a:lnTo>
                  <a:lnTo>
                    <a:pt x="860180" y="1876564"/>
                  </a:lnTo>
                  <a:lnTo>
                    <a:pt x="872002" y="1887095"/>
                  </a:lnTo>
                  <a:lnTo>
                    <a:pt x="885695" y="1894998"/>
                  </a:lnTo>
                  <a:lnTo>
                    <a:pt x="900561" y="1899212"/>
                  </a:lnTo>
                  <a:lnTo>
                    <a:pt x="915905" y="1898676"/>
                  </a:lnTo>
                  <a:lnTo>
                    <a:pt x="961286" y="1886983"/>
                  </a:lnTo>
                  <a:lnTo>
                    <a:pt x="1006017" y="1871554"/>
                  </a:lnTo>
                  <a:lnTo>
                    <a:pt x="1049773" y="1852652"/>
                  </a:lnTo>
                  <a:lnTo>
                    <a:pt x="1092227" y="1830537"/>
                  </a:lnTo>
                  <a:lnTo>
                    <a:pt x="1133053" y="1805472"/>
                  </a:lnTo>
                  <a:lnTo>
                    <a:pt x="1171923" y="1777720"/>
                  </a:lnTo>
                  <a:lnTo>
                    <a:pt x="1208511" y="1747541"/>
                  </a:lnTo>
                  <a:lnTo>
                    <a:pt x="1242491" y="1715198"/>
                  </a:lnTo>
                  <a:lnTo>
                    <a:pt x="1278059" y="1675566"/>
                  </a:lnTo>
                  <a:lnTo>
                    <a:pt x="1310181" y="1633103"/>
                  </a:lnTo>
                  <a:lnTo>
                    <a:pt x="1338685" y="1588132"/>
                  </a:lnTo>
                  <a:lnTo>
                    <a:pt x="1363404" y="1540975"/>
                  </a:lnTo>
                  <a:lnTo>
                    <a:pt x="1384166" y="1491954"/>
                  </a:lnTo>
                  <a:lnTo>
                    <a:pt x="1400802" y="1441393"/>
                  </a:lnTo>
                  <a:lnTo>
                    <a:pt x="1413143" y="1389614"/>
                  </a:lnTo>
                  <a:lnTo>
                    <a:pt x="1420144" y="1343894"/>
                  </a:lnTo>
                  <a:lnTo>
                    <a:pt x="1423179" y="1297704"/>
                  </a:lnTo>
                  <a:lnTo>
                    <a:pt x="1421655" y="1251600"/>
                  </a:lnTo>
                  <a:lnTo>
                    <a:pt x="1414980" y="1206139"/>
                  </a:lnTo>
                  <a:lnTo>
                    <a:pt x="1402562" y="1161877"/>
                  </a:lnTo>
                  <a:lnTo>
                    <a:pt x="1371275" y="1084025"/>
                  </a:lnTo>
                  <a:lnTo>
                    <a:pt x="1341524" y="1024104"/>
                  </a:lnTo>
                  <a:lnTo>
                    <a:pt x="1308624" y="967535"/>
                  </a:lnTo>
                  <a:lnTo>
                    <a:pt x="1273418" y="914483"/>
                  </a:lnTo>
                  <a:lnTo>
                    <a:pt x="1236749" y="865113"/>
                  </a:lnTo>
                  <a:lnTo>
                    <a:pt x="1199461" y="819588"/>
                  </a:lnTo>
                  <a:lnTo>
                    <a:pt x="1162396" y="778073"/>
                  </a:lnTo>
                  <a:lnTo>
                    <a:pt x="1126397" y="740731"/>
                  </a:lnTo>
                  <a:lnTo>
                    <a:pt x="1092308" y="707728"/>
                  </a:lnTo>
                  <a:lnTo>
                    <a:pt x="1060972" y="679227"/>
                  </a:lnTo>
                  <a:lnTo>
                    <a:pt x="991909" y="622379"/>
                  </a:lnTo>
                  <a:lnTo>
                    <a:pt x="980014" y="613529"/>
                  </a:lnTo>
                  <a:lnTo>
                    <a:pt x="1164762" y="305905"/>
                  </a:lnTo>
                  <a:lnTo>
                    <a:pt x="1158162" y="298506"/>
                  </a:lnTo>
                  <a:lnTo>
                    <a:pt x="1153975" y="288580"/>
                  </a:lnTo>
                  <a:lnTo>
                    <a:pt x="1150413" y="277989"/>
                  </a:lnTo>
                  <a:lnTo>
                    <a:pt x="1145687" y="268595"/>
                  </a:lnTo>
                  <a:lnTo>
                    <a:pt x="1237393" y="71337"/>
                  </a:lnTo>
                  <a:lnTo>
                    <a:pt x="1240331" y="62926"/>
                  </a:lnTo>
                  <a:lnTo>
                    <a:pt x="1242418" y="54282"/>
                  </a:lnTo>
                  <a:lnTo>
                    <a:pt x="1225649" y="48658"/>
                  </a:lnTo>
                  <a:lnTo>
                    <a:pt x="1218054" y="46782"/>
                  </a:lnTo>
                  <a:lnTo>
                    <a:pt x="1208551" y="46381"/>
                  </a:lnTo>
                  <a:lnTo>
                    <a:pt x="1185850" y="33116"/>
                  </a:lnTo>
                  <a:lnTo>
                    <a:pt x="1162542" y="20941"/>
                  </a:lnTo>
                  <a:lnTo>
                    <a:pt x="1138678" y="9891"/>
                  </a:lnTo>
                  <a:lnTo>
                    <a:pt x="1114309" y="0"/>
                  </a:lnTo>
                  <a:close/>
                </a:path>
              </a:pathLst>
            </a:custGeom>
            <a:solidFill>
              <a:srgbClr val="B3C9D5"/>
            </a:solidFill>
          </p:spPr>
          <p:txBody>
            <a:bodyPr wrap="square" lIns="0" tIns="0" rIns="0" bIns="0" rtlCol="0"/>
            <a:lstStyle/>
            <a:p>
              <a:endParaRPr/>
            </a:p>
          </p:txBody>
        </p:sp>
        <p:sp>
          <p:nvSpPr>
            <p:cNvPr id="8" name="object 8"/>
            <p:cNvSpPr/>
            <p:nvPr/>
          </p:nvSpPr>
          <p:spPr>
            <a:xfrm>
              <a:off x="6934813" y="2574170"/>
              <a:ext cx="1053465" cy="2193925"/>
            </a:xfrm>
            <a:custGeom>
              <a:avLst/>
              <a:gdLst/>
              <a:ahLst/>
              <a:cxnLst/>
              <a:rect l="l" t="t" r="r" b="b"/>
              <a:pathLst>
                <a:path w="1053465" h="2193925">
                  <a:moveTo>
                    <a:pt x="468851" y="1761617"/>
                  </a:moveTo>
                  <a:lnTo>
                    <a:pt x="431286" y="1768243"/>
                  </a:lnTo>
                  <a:lnTo>
                    <a:pt x="384829" y="1800865"/>
                  </a:lnTo>
                  <a:lnTo>
                    <a:pt x="351188" y="1846909"/>
                  </a:lnTo>
                  <a:lnTo>
                    <a:pt x="318823" y="1903706"/>
                  </a:lnTo>
                  <a:lnTo>
                    <a:pt x="296936" y="1944497"/>
                  </a:lnTo>
                  <a:lnTo>
                    <a:pt x="275866" y="1985712"/>
                  </a:lnTo>
                  <a:lnTo>
                    <a:pt x="255623" y="2027333"/>
                  </a:lnTo>
                  <a:lnTo>
                    <a:pt x="248974" y="2039675"/>
                  </a:lnTo>
                  <a:lnTo>
                    <a:pt x="240712" y="2053607"/>
                  </a:lnTo>
                  <a:lnTo>
                    <a:pt x="232382" y="2068234"/>
                  </a:lnTo>
                  <a:lnTo>
                    <a:pt x="225636" y="2082429"/>
                  </a:lnTo>
                  <a:lnTo>
                    <a:pt x="225527" y="2082658"/>
                  </a:lnTo>
                  <a:lnTo>
                    <a:pt x="113748" y="2085262"/>
                  </a:lnTo>
                  <a:lnTo>
                    <a:pt x="71961" y="2093330"/>
                  </a:lnTo>
                  <a:lnTo>
                    <a:pt x="34826" y="2114229"/>
                  </a:lnTo>
                  <a:lnTo>
                    <a:pt x="7357" y="2147785"/>
                  </a:lnTo>
                  <a:lnTo>
                    <a:pt x="199" y="2181402"/>
                  </a:lnTo>
                  <a:lnTo>
                    <a:pt x="123" y="2184440"/>
                  </a:lnTo>
                  <a:lnTo>
                    <a:pt x="0" y="2189401"/>
                  </a:lnTo>
                  <a:lnTo>
                    <a:pt x="51272" y="2191203"/>
                  </a:lnTo>
                  <a:lnTo>
                    <a:pt x="161598" y="2193481"/>
                  </a:lnTo>
                  <a:lnTo>
                    <a:pt x="209217" y="2193808"/>
                  </a:lnTo>
                  <a:lnTo>
                    <a:pt x="257106" y="2193808"/>
                  </a:lnTo>
                  <a:lnTo>
                    <a:pt x="411849" y="2191893"/>
                  </a:lnTo>
                  <a:lnTo>
                    <a:pt x="510878" y="2189401"/>
                  </a:lnTo>
                  <a:lnTo>
                    <a:pt x="511355" y="2189401"/>
                  </a:lnTo>
                  <a:lnTo>
                    <a:pt x="720532" y="2182134"/>
                  </a:lnTo>
                  <a:lnTo>
                    <a:pt x="767901" y="2181402"/>
                  </a:lnTo>
                  <a:lnTo>
                    <a:pt x="1051344" y="2181402"/>
                  </a:lnTo>
                  <a:lnTo>
                    <a:pt x="1046203" y="2160729"/>
                  </a:lnTo>
                  <a:lnTo>
                    <a:pt x="1012806" y="2113065"/>
                  </a:lnTo>
                  <a:lnTo>
                    <a:pt x="963889" y="2087449"/>
                  </a:lnTo>
                  <a:lnTo>
                    <a:pt x="911343" y="2080292"/>
                  </a:lnTo>
                  <a:lnTo>
                    <a:pt x="824513" y="2079110"/>
                  </a:lnTo>
                  <a:lnTo>
                    <a:pt x="819026" y="2069880"/>
                  </a:lnTo>
                  <a:lnTo>
                    <a:pt x="766855" y="2004872"/>
                  </a:lnTo>
                  <a:lnTo>
                    <a:pt x="757227" y="1993986"/>
                  </a:lnTo>
                  <a:lnTo>
                    <a:pt x="462751" y="1993986"/>
                  </a:lnTo>
                  <a:lnTo>
                    <a:pt x="436627" y="1990997"/>
                  </a:lnTo>
                  <a:lnTo>
                    <a:pt x="389864" y="1967692"/>
                  </a:lnTo>
                  <a:lnTo>
                    <a:pt x="360337" y="1924708"/>
                  </a:lnTo>
                  <a:lnTo>
                    <a:pt x="355466" y="1899045"/>
                  </a:lnTo>
                  <a:lnTo>
                    <a:pt x="356857" y="1874100"/>
                  </a:lnTo>
                  <a:lnTo>
                    <a:pt x="373960" y="1828738"/>
                  </a:lnTo>
                  <a:lnTo>
                    <a:pt x="410658" y="1795498"/>
                  </a:lnTo>
                  <a:lnTo>
                    <a:pt x="458590" y="1780470"/>
                  </a:lnTo>
                  <a:lnTo>
                    <a:pt x="530346" y="1780308"/>
                  </a:lnTo>
                  <a:lnTo>
                    <a:pt x="524910" y="1777126"/>
                  </a:lnTo>
                  <a:lnTo>
                    <a:pt x="506988" y="1769231"/>
                  </a:lnTo>
                  <a:lnTo>
                    <a:pt x="488160" y="1763870"/>
                  </a:lnTo>
                  <a:lnTo>
                    <a:pt x="468851" y="1761617"/>
                  </a:lnTo>
                  <a:close/>
                </a:path>
                <a:path w="1053465" h="2193925">
                  <a:moveTo>
                    <a:pt x="1051344" y="2181402"/>
                  </a:moveTo>
                  <a:lnTo>
                    <a:pt x="767901" y="2181402"/>
                  </a:lnTo>
                  <a:lnTo>
                    <a:pt x="815440" y="2182401"/>
                  </a:lnTo>
                  <a:lnTo>
                    <a:pt x="958384" y="2188867"/>
                  </a:lnTo>
                  <a:lnTo>
                    <a:pt x="1005914" y="2189870"/>
                  </a:lnTo>
                  <a:lnTo>
                    <a:pt x="1053269" y="2189144"/>
                  </a:lnTo>
                  <a:lnTo>
                    <a:pt x="1051344" y="2181402"/>
                  </a:lnTo>
                  <a:close/>
                </a:path>
                <a:path w="1053465" h="2193925">
                  <a:moveTo>
                    <a:pt x="530346" y="1780308"/>
                  </a:moveTo>
                  <a:lnTo>
                    <a:pt x="483867" y="1780308"/>
                  </a:lnTo>
                  <a:lnTo>
                    <a:pt x="492524" y="1781139"/>
                  </a:lnTo>
                  <a:lnTo>
                    <a:pt x="492028" y="1781139"/>
                  </a:lnTo>
                  <a:lnTo>
                    <a:pt x="529536" y="1798306"/>
                  </a:lnTo>
                  <a:lnTo>
                    <a:pt x="563311" y="1843561"/>
                  </a:lnTo>
                  <a:lnTo>
                    <a:pt x="572733" y="1890233"/>
                  </a:lnTo>
                  <a:lnTo>
                    <a:pt x="570681" y="1910672"/>
                  </a:lnTo>
                  <a:lnTo>
                    <a:pt x="556324" y="1949004"/>
                  </a:lnTo>
                  <a:lnTo>
                    <a:pt x="526480" y="1978766"/>
                  </a:lnTo>
                  <a:lnTo>
                    <a:pt x="489080" y="1991628"/>
                  </a:lnTo>
                  <a:lnTo>
                    <a:pt x="462751" y="1993986"/>
                  </a:lnTo>
                  <a:lnTo>
                    <a:pt x="757227" y="1993986"/>
                  </a:lnTo>
                  <a:lnTo>
                    <a:pt x="698166" y="1929319"/>
                  </a:lnTo>
                  <a:lnTo>
                    <a:pt x="662293" y="1892975"/>
                  </a:lnTo>
                  <a:lnTo>
                    <a:pt x="625438" y="1857622"/>
                  </a:lnTo>
                  <a:lnTo>
                    <a:pt x="587628" y="1823288"/>
                  </a:lnTo>
                  <a:lnTo>
                    <a:pt x="557707" y="1798306"/>
                  </a:lnTo>
                  <a:lnTo>
                    <a:pt x="541871" y="1787075"/>
                  </a:lnTo>
                  <a:lnTo>
                    <a:pt x="530346" y="1780308"/>
                  </a:lnTo>
                  <a:close/>
                </a:path>
                <a:path w="1053465" h="2193925">
                  <a:moveTo>
                    <a:pt x="210369" y="1735499"/>
                  </a:moveTo>
                  <a:lnTo>
                    <a:pt x="213510" y="1742252"/>
                  </a:lnTo>
                  <a:lnTo>
                    <a:pt x="220529" y="1747959"/>
                  </a:lnTo>
                  <a:lnTo>
                    <a:pt x="228812" y="1752685"/>
                  </a:lnTo>
                  <a:lnTo>
                    <a:pt x="235742" y="1756495"/>
                  </a:lnTo>
                  <a:lnTo>
                    <a:pt x="262131" y="1773024"/>
                  </a:lnTo>
                  <a:lnTo>
                    <a:pt x="275407" y="1781139"/>
                  </a:lnTo>
                  <a:lnTo>
                    <a:pt x="288794" y="1789087"/>
                  </a:lnTo>
                  <a:lnTo>
                    <a:pt x="288025" y="1787075"/>
                  </a:lnTo>
                  <a:lnTo>
                    <a:pt x="291137" y="1785209"/>
                  </a:lnTo>
                  <a:lnTo>
                    <a:pt x="290295" y="1782429"/>
                  </a:lnTo>
                  <a:lnTo>
                    <a:pt x="289563" y="1781917"/>
                  </a:lnTo>
                  <a:lnTo>
                    <a:pt x="288867" y="1781478"/>
                  </a:lnTo>
                  <a:lnTo>
                    <a:pt x="270166" y="1769032"/>
                  </a:lnTo>
                  <a:lnTo>
                    <a:pt x="250717" y="1756335"/>
                  </a:lnTo>
                  <a:lnTo>
                    <a:pt x="230718" y="1744715"/>
                  </a:lnTo>
                  <a:lnTo>
                    <a:pt x="210369" y="1735499"/>
                  </a:lnTo>
                  <a:close/>
                </a:path>
                <a:path w="1053465" h="2193925">
                  <a:moveTo>
                    <a:pt x="115103" y="1333868"/>
                  </a:moveTo>
                  <a:lnTo>
                    <a:pt x="143443" y="1352031"/>
                  </a:lnTo>
                  <a:lnTo>
                    <a:pt x="201580" y="1388095"/>
                  </a:lnTo>
                  <a:lnTo>
                    <a:pt x="229921" y="1406257"/>
                  </a:lnTo>
                  <a:lnTo>
                    <a:pt x="209864" y="1388465"/>
                  </a:lnTo>
                  <a:lnTo>
                    <a:pt x="173926" y="1364302"/>
                  </a:lnTo>
                  <a:lnTo>
                    <a:pt x="137280" y="1343019"/>
                  </a:lnTo>
                  <a:lnTo>
                    <a:pt x="115103" y="1333868"/>
                  </a:lnTo>
                  <a:close/>
                </a:path>
                <a:path w="1053465" h="2193925">
                  <a:moveTo>
                    <a:pt x="122645" y="1035169"/>
                  </a:moveTo>
                  <a:lnTo>
                    <a:pt x="117446" y="1042704"/>
                  </a:lnTo>
                  <a:lnTo>
                    <a:pt x="113858" y="1049288"/>
                  </a:lnTo>
                  <a:lnTo>
                    <a:pt x="93758" y="1085940"/>
                  </a:lnTo>
                  <a:lnTo>
                    <a:pt x="88835" y="1094581"/>
                  </a:lnTo>
                  <a:lnTo>
                    <a:pt x="83462" y="1104782"/>
                  </a:lnTo>
                  <a:lnTo>
                    <a:pt x="79608" y="1115182"/>
                  </a:lnTo>
                  <a:lnTo>
                    <a:pt x="79241" y="1124420"/>
                  </a:lnTo>
                  <a:lnTo>
                    <a:pt x="163551" y="1172531"/>
                  </a:lnTo>
                  <a:lnTo>
                    <a:pt x="248454" y="1219579"/>
                  </a:lnTo>
                  <a:lnTo>
                    <a:pt x="333943" y="1265557"/>
                  </a:lnTo>
                  <a:lnTo>
                    <a:pt x="420014" y="1310458"/>
                  </a:lnTo>
                  <a:lnTo>
                    <a:pt x="432244" y="1289902"/>
                  </a:lnTo>
                  <a:lnTo>
                    <a:pt x="443300" y="1273409"/>
                  </a:lnTo>
                  <a:lnTo>
                    <a:pt x="454603" y="1257060"/>
                  </a:lnTo>
                  <a:lnTo>
                    <a:pt x="467574" y="1236935"/>
                  </a:lnTo>
                  <a:lnTo>
                    <a:pt x="427909" y="1208290"/>
                  </a:lnTo>
                  <a:lnTo>
                    <a:pt x="386292" y="1182356"/>
                  </a:lnTo>
                  <a:lnTo>
                    <a:pt x="343341" y="1158273"/>
                  </a:lnTo>
                  <a:lnTo>
                    <a:pt x="255903" y="1112227"/>
                  </a:lnTo>
                  <a:lnTo>
                    <a:pt x="212648" y="1088546"/>
                  </a:lnTo>
                  <a:lnTo>
                    <a:pt x="170525" y="1063280"/>
                  </a:lnTo>
                  <a:lnTo>
                    <a:pt x="130151" y="1035571"/>
                  </a:lnTo>
                  <a:lnTo>
                    <a:pt x="122645" y="1035169"/>
                  </a:lnTo>
                  <a:close/>
                </a:path>
                <a:path w="1053465" h="2193925">
                  <a:moveTo>
                    <a:pt x="594668" y="664090"/>
                  </a:moveTo>
                  <a:lnTo>
                    <a:pt x="544901" y="676005"/>
                  </a:lnTo>
                  <a:lnTo>
                    <a:pt x="509519" y="694546"/>
                  </a:lnTo>
                  <a:lnTo>
                    <a:pt x="477350" y="718436"/>
                  </a:lnTo>
                  <a:lnTo>
                    <a:pt x="441506" y="759752"/>
                  </a:lnTo>
                  <a:lnTo>
                    <a:pt x="420600" y="809956"/>
                  </a:lnTo>
                  <a:lnTo>
                    <a:pt x="415164" y="848171"/>
                  </a:lnTo>
                  <a:lnTo>
                    <a:pt x="415035" y="886715"/>
                  </a:lnTo>
                  <a:lnTo>
                    <a:pt x="421578" y="924190"/>
                  </a:lnTo>
                  <a:lnTo>
                    <a:pt x="461857" y="991998"/>
                  </a:lnTo>
                  <a:lnTo>
                    <a:pt x="495428" y="1016880"/>
                  </a:lnTo>
                  <a:lnTo>
                    <a:pt x="534284" y="1033174"/>
                  </a:lnTo>
                  <a:lnTo>
                    <a:pt x="575838" y="1040217"/>
                  </a:lnTo>
                  <a:lnTo>
                    <a:pt x="617658" y="1038045"/>
                  </a:lnTo>
                  <a:lnTo>
                    <a:pt x="658341" y="1027890"/>
                  </a:lnTo>
                  <a:lnTo>
                    <a:pt x="696930" y="1010876"/>
                  </a:lnTo>
                  <a:lnTo>
                    <a:pt x="732468" y="988129"/>
                  </a:lnTo>
                  <a:lnTo>
                    <a:pt x="762585" y="957399"/>
                  </a:lnTo>
                  <a:lnTo>
                    <a:pt x="783787" y="918826"/>
                  </a:lnTo>
                  <a:lnTo>
                    <a:pt x="795707" y="875477"/>
                  </a:lnTo>
                  <a:lnTo>
                    <a:pt x="797980" y="830414"/>
                  </a:lnTo>
                  <a:lnTo>
                    <a:pt x="790240" y="786702"/>
                  </a:lnTo>
                  <a:lnTo>
                    <a:pt x="772120" y="747406"/>
                  </a:lnTo>
                  <a:lnTo>
                    <a:pt x="738152" y="709178"/>
                  </a:lnTo>
                  <a:lnTo>
                    <a:pt x="694870" y="681799"/>
                  </a:lnTo>
                  <a:lnTo>
                    <a:pt x="645849" y="666395"/>
                  </a:lnTo>
                  <a:lnTo>
                    <a:pt x="594668" y="664090"/>
                  </a:lnTo>
                  <a:close/>
                </a:path>
                <a:path w="1053465" h="2193925">
                  <a:moveTo>
                    <a:pt x="830554" y="0"/>
                  </a:moveTo>
                  <a:lnTo>
                    <a:pt x="819136" y="12936"/>
                  </a:lnTo>
                  <a:lnTo>
                    <a:pt x="809895" y="26373"/>
                  </a:lnTo>
                  <a:lnTo>
                    <a:pt x="801299" y="40358"/>
                  </a:lnTo>
                  <a:lnTo>
                    <a:pt x="791817" y="54940"/>
                  </a:lnTo>
                  <a:lnTo>
                    <a:pt x="805946" y="60409"/>
                  </a:lnTo>
                  <a:lnTo>
                    <a:pt x="819638" y="66920"/>
                  </a:lnTo>
                  <a:lnTo>
                    <a:pt x="833022" y="74117"/>
                  </a:lnTo>
                  <a:lnTo>
                    <a:pt x="974296" y="155458"/>
                  </a:lnTo>
                  <a:lnTo>
                    <a:pt x="999558" y="111527"/>
                  </a:lnTo>
                  <a:lnTo>
                    <a:pt x="957963" y="82928"/>
                  </a:lnTo>
                  <a:lnTo>
                    <a:pt x="916484" y="53267"/>
                  </a:lnTo>
                  <a:lnTo>
                    <a:pt x="874291" y="24853"/>
                  </a:lnTo>
                  <a:lnTo>
                    <a:pt x="830554" y="0"/>
                  </a:lnTo>
                  <a:close/>
                </a:path>
                <a:path w="1053465" h="2193925">
                  <a:moveTo>
                    <a:pt x="635993" y="160945"/>
                  </a:moveTo>
                  <a:lnTo>
                    <a:pt x="620131" y="179805"/>
                  </a:lnTo>
                  <a:lnTo>
                    <a:pt x="604465" y="200724"/>
                  </a:lnTo>
                  <a:lnTo>
                    <a:pt x="589671" y="222300"/>
                  </a:lnTo>
                  <a:lnTo>
                    <a:pt x="576424" y="243136"/>
                  </a:lnTo>
                  <a:lnTo>
                    <a:pt x="618800" y="269765"/>
                  </a:lnTo>
                  <a:lnTo>
                    <a:pt x="661563" y="295768"/>
                  </a:lnTo>
                  <a:lnTo>
                    <a:pt x="704705" y="321140"/>
                  </a:lnTo>
                  <a:lnTo>
                    <a:pt x="748216" y="345876"/>
                  </a:lnTo>
                  <a:lnTo>
                    <a:pt x="792085" y="369971"/>
                  </a:lnTo>
                  <a:lnTo>
                    <a:pt x="836304" y="393419"/>
                  </a:lnTo>
                  <a:lnTo>
                    <a:pt x="880861" y="416215"/>
                  </a:lnTo>
                  <a:lnTo>
                    <a:pt x="925747" y="438355"/>
                  </a:lnTo>
                  <a:lnTo>
                    <a:pt x="968437" y="347568"/>
                  </a:lnTo>
                  <a:lnTo>
                    <a:pt x="926472" y="326150"/>
                  </a:lnTo>
                  <a:lnTo>
                    <a:pt x="884422" y="303887"/>
                  </a:lnTo>
                  <a:lnTo>
                    <a:pt x="842388" y="280929"/>
                  </a:lnTo>
                  <a:lnTo>
                    <a:pt x="800472" y="257425"/>
                  </a:lnTo>
                  <a:lnTo>
                    <a:pt x="758773" y="233525"/>
                  </a:lnTo>
                  <a:lnTo>
                    <a:pt x="676433" y="185135"/>
                  </a:lnTo>
                  <a:lnTo>
                    <a:pt x="635993" y="160945"/>
                  </a:lnTo>
                  <a:close/>
                </a:path>
              </a:pathLst>
            </a:custGeom>
            <a:solidFill>
              <a:srgbClr val="8885B6"/>
            </a:solidFill>
          </p:spPr>
          <p:txBody>
            <a:bodyPr wrap="square" lIns="0" tIns="0" rIns="0" bIns="0" rtlCol="0"/>
            <a:lstStyle/>
            <a:p>
              <a:endParaRPr/>
            </a:p>
          </p:txBody>
        </p:sp>
        <p:sp>
          <p:nvSpPr>
            <p:cNvPr id="9" name="object 9"/>
            <p:cNvSpPr/>
            <p:nvPr/>
          </p:nvSpPr>
          <p:spPr>
            <a:xfrm>
              <a:off x="7345070" y="3318029"/>
              <a:ext cx="292100" cy="1199515"/>
            </a:xfrm>
            <a:custGeom>
              <a:avLst/>
              <a:gdLst/>
              <a:ahLst/>
              <a:cxnLst/>
              <a:rect l="l" t="t" r="r" b="b"/>
              <a:pathLst>
                <a:path w="292100" h="1199514">
                  <a:moveTo>
                    <a:pt x="59233" y="1087494"/>
                  </a:moveTo>
                  <a:lnTo>
                    <a:pt x="20036" y="1098434"/>
                  </a:lnTo>
                  <a:lnTo>
                    <a:pt x="0" y="1141373"/>
                  </a:lnTo>
                  <a:lnTo>
                    <a:pt x="1450" y="1153964"/>
                  </a:lnTo>
                  <a:lnTo>
                    <a:pt x="20631" y="1190269"/>
                  </a:lnTo>
                  <a:lnTo>
                    <a:pt x="51203" y="1198941"/>
                  </a:lnTo>
                  <a:lnTo>
                    <a:pt x="61707" y="1197663"/>
                  </a:lnTo>
                  <a:lnTo>
                    <a:pt x="97001" y="1176100"/>
                  </a:lnTo>
                  <a:lnTo>
                    <a:pt x="107623" y="1146806"/>
                  </a:lnTo>
                  <a:lnTo>
                    <a:pt x="107306" y="1141373"/>
                  </a:lnTo>
                  <a:lnTo>
                    <a:pt x="107198" y="1139519"/>
                  </a:lnTo>
                  <a:lnTo>
                    <a:pt x="90215" y="1101787"/>
                  </a:lnTo>
                  <a:lnTo>
                    <a:pt x="75815" y="1092284"/>
                  </a:lnTo>
                  <a:lnTo>
                    <a:pt x="59233" y="1087494"/>
                  </a:lnTo>
                  <a:close/>
                </a:path>
                <a:path w="292100" h="1199514">
                  <a:moveTo>
                    <a:pt x="191722" y="0"/>
                  </a:moveTo>
                  <a:lnTo>
                    <a:pt x="143788" y="18435"/>
                  </a:lnTo>
                  <a:lnTo>
                    <a:pt x="109482" y="72106"/>
                  </a:lnTo>
                  <a:lnTo>
                    <a:pt x="103797" y="123712"/>
                  </a:lnTo>
                  <a:lnTo>
                    <a:pt x="116702" y="172225"/>
                  </a:lnTo>
                  <a:lnTo>
                    <a:pt x="150826" y="204802"/>
                  </a:lnTo>
                  <a:lnTo>
                    <a:pt x="169108" y="210419"/>
                  </a:lnTo>
                  <a:lnTo>
                    <a:pt x="188231" y="211935"/>
                  </a:lnTo>
                  <a:lnTo>
                    <a:pt x="207497" y="209884"/>
                  </a:lnTo>
                  <a:lnTo>
                    <a:pt x="244473" y="196695"/>
                  </a:lnTo>
                  <a:lnTo>
                    <a:pt x="274872" y="171619"/>
                  </a:lnTo>
                  <a:lnTo>
                    <a:pt x="290971" y="128524"/>
                  </a:lnTo>
                  <a:lnTo>
                    <a:pt x="291602" y="119501"/>
                  </a:lnTo>
                  <a:lnTo>
                    <a:pt x="290510" y="92293"/>
                  </a:lnTo>
                  <a:lnTo>
                    <a:pt x="273237" y="41526"/>
                  </a:lnTo>
                  <a:lnTo>
                    <a:pt x="241819" y="11285"/>
                  </a:lnTo>
                  <a:lnTo>
                    <a:pt x="191722" y="0"/>
                  </a:lnTo>
                  <a:close/>
                </a:path>
              </a:pathLst>
            </a:custGeom>
            <a:solidFill>
              <a:srgbClr val="EBE8E6"/>
            </a:solidFill>
          </p:spPr>
          <p:txBody>
            <a:bodyPr wrap="square" lIns="0" tIns="0" rIns="0" bIns="0" rtlCol="0"/>
            <a:lstStyle/>
            <a:p>
              <a:endParaRPr/>
            </a:p>
          </p:txBody>
        </p:sp>
        <p:sp>
          <p:nvSpPr>
            <p:cNvPr id="10" name="object 10"/>
            <p:cNvSpPr/>
            <p:nvPr/>
          </p:nvSpPr>
          <p:spPr>
            <a:xfrm>
              <a:off x="6749533" y="3937704"/>
              <a:ext cx="985519" cy="723900"/>
            </a:xfrm>
            <a:custGeom>
              <a:avLst/>
              <a:gdLst/>
              <a:ahLst/>
              <a:cxnLst/>
              <a:rect l="l" t="t" r="r" b="b"/>
              <a:pathLst>
                <a:path w="985520" h="723900">
                  <a:moveTo>
                    <a:pt x="774613" y="708275"/>
                  </a:moveTo>
                  <a:lnTo>
                    <a:pt x="737613" y="708275"/>
                  </a:lnTo>
                  <a:lnTo>
                    <a:pt x="476416" y="712595"/>
                  </a:lnTo>
                  <a:lnTo>
                    <a:pt x="464142" y="713163"/>
                  </a:lnTo>
                  <a:lnTo>
                    <a:pt x="451597" y="714836"/>
                  </a:lnTo>
                  <a:lnTo>
                    <a:pt x="439608" y="718186"/>
                  </a:lnTo>
                  <a:lnTo>
                    <a:pt x="429003" y="723784"/>
                  </a:lnTo>
                  <a:lnTo>
                    <a:pt x="778409" y="720054"/>
                  </a:lnTo>
                  <a:lnTo>
                    <a:pt x="976543" y="720054"/>
                  </a:lnTo>
                  <a:lnTo>
                    <a:pt x="953545" y="713469"/>
                  </a:lnTo>
                  <a:lnTo>
                    <a:pt x="948760" y="713014"/>
                  </a:lnTo>
                  <a:lnTo>
                    <a:pt x="855930" y="713014"/>
                  </a:lnTo>
                  <a:lnTo>
                    <a:pt x="834407" y="711901"/>
                  </a:lnTo>
                  <a:lnTo>
                    <a:pt x="791396" y="708856"/>
                  </a:lnTo>
                  <a:lnTo>
                    <a:pt x="774613" y="708275"/>
                  </a:lnTo>
                  <a:close/>
                </a:path>
                <a:path w="985520" h="723900">
                  <a:moveTo>
                    <a:pt x="976543" y="720054"/>
                  </a:moveTo>
                  <a:lnTo>
                    <a:pt x="882609" y="720054"/>
                  </a:lnTo>
                  <a:lnTo>
                    <a:pt x="936732" y="720238"/>
                  </a:lnTo>
                  <a:lnTo>
                    <a:pt x="985422" y="720538"/>
                  </a:lnTo>
                  <a:lnTo>
                    <a:pt x="978232" y="720538"/>
                  </a:lnTo>
                  <a:lnTo>
                    <a:pt x="976543" y="720054"/>
                  </a:lnTo>
                  <a:close/>
                </a:path>
                <a:path w="985520" h="723900">
                  <a:moveTo>
                    <a:pt x="928754" y="711113"/>
                  </a:moveTo>
                  <a:lnTo>
                    <a:pt x="903476" y="711551"/>
                  </a:lnTo>
                  <a:lnTo>
                    <a:pt x="875314" y="713014"/>
                  </a:lnTo>
                  <a:lnTo>
                    <a:pt x="948760" y="713014"/>
                  </a:lnTo>
                  <a:lnTo>
                    <a:pt x="928754" y="711113"/>
                  </a:lnTo>
                  <a:close/>
                </a:path>
                <a:path w="985520" h="723900">
                  <a:moveTo>
                    <a:pt x="29850" y="0"/>
                  </a:moveTo>
                  <a:lnTo>
                    <a:pt x="5042" y="24785"/>
                  </a:lnTo>
                  <a:lnTo>
                    <a:pt x="0" y="31384"/>
                  </a:lnTo>
                  <a:lnTo>
                    <a:pt x="41483" y="55226"/>
                  </a:lnTo>
                  <a:lnTo>
                    <a:pt x="83348" y="78396"/>
                  </a:lnTo>
                  <a:lnTo>
                    <a:pt x="502228" y="301186"/>
                  </a:lnTo>
                  <a:lnTo>
                    <a:pt x="504901" y="302503"/>
                  </a:lnTo>
                  <a:lnTo>
                    <a:pt x="509861" y="301186"/>
                  </a:lnTo>
                  <a:lnTo>
                    <a:pt x="510089" y="301186"/>
                  </a:lnTo>
                  <a:lnTo>
                    <a:pt x="511821" y="298553"/>
                  </a:lnTo>
                  <a:lnTo>
                    <a:pt x="527418" y="272911"/>
                  </a:lnTo>
                  <a:lnTo>
                    <a:pt x="480691" y="245427"/>
                  </a:lnTo>
                  <a:lnTo>
                    <a:pt x="432401" y="219301"/>
                  </a:lnTo>
                  <a:lnTo>
                    <a:pt x="334363" y="168235"/>
                  </a:lnTo>
                  <a:lnTo>
                    <a:pt x="286235" y="141852"/>
                  </a:lnTo>
                  <a:lnTo>
                    <a:pt x="239780" y="113941"/>
                  </a:lnTo>
                  <a:lnTo>
                    <a:pt x="212279" y="95940"/>
                  </a:lnTo>
                  <a:lnTo>
                    <a:pt x="198415" y="87116"/>
                  </a:lnTo>
                  <a:lnTo>
                    <a:pt x="184250" y="78789"/>
                  </a:lnTo>
                  <a:lnTo>
                    <a:pt x="171260" y="71939"/>
                  </a:lnTo>
                  <a:lnTo>
                    <a:pt x="158039" y="65521"/>
                  </a:lnTo>
                  <a:lnTo>
                    <a:pt x="131326" y="53185"/>
                  </a:lnTo>
                  <a:lnTo>
                    <a:pt x="107265" y="41663"/>
                  </a:lnTo>
                  <a:lnTo>
                    <a:pt x="83470" y="29596"/>
                  </a:lnTo>
                  <a:lnTo>
                    <a:pt x="59959" y="16987"/>
                  </a:lnTo>
                  <a:lnTo>
                    <a:pt x="36877" y="3913"/>
                  </a:lnTo>
                  <a:lnTo>
                    <a:pt x="33522" y="1975"/>
                  </a:lnTo>
                  <a:lnTo>
                    <a:pt x="29850" y="0"/>
                  </a:lnTo>
                  <a:close/>
                </a:path>
              </a:pathLst>
            </a:custGeom>
            <a:solidFill>
              <a:srgbClr val="E6C3C1"/>
            </a:solidFill>
          </p:spPr>
          <p:txBody>
            <a:bodyPr wrap="square" lIns="0" tIns="0" rIns="0" bIns="0" rtlCol="0"/>
            <a:lstStyle/>
            <a:p>
              <a:endParaRPr/>
            </a:p>
          </p:txBody>
        </p:sp>
        <p:pic>
          <p:nvPicPr>
            <p:cNvPr id="11" name="object 11"/>
            <p:cNvPicPr/>
            <p:nvPr/>
          </p:nvPicPr>
          <p:blipFill>
            <a:blip r:embed="rId2" cstate="print"/>
            <a:stretch>
              <a:fillRect/>
            </a:stretch>
          </p:blipFill>
          <p:spPr>
            <a:xfrm>
              <a:off x="7880604" y="1472183"/>
              <a:ext cx="934211" cy="973836"/>
            </a:xfrm>
            <a:prstGeom prst="rect">
              <a:avLst/>
            </a:prstGeom>
          </p:spPr>
        </p:pic>
      </p:grpSp>
      <p:sp>
        <p:nvSpPr>
          <p:cNvPr id="12" name="object 12"/>
          <p:cNvSpPr txBox="1"/>
          <p:nvPr/>
        </p:nvSpPr>
        <p:spPr>
          <a:xfrm>
            <a:off x="984910" y="1163192"/>
            <a:ext cx="7174230" cy="1671955"/>
          </a:xfrm>
          <a:prstGeom prst="rect">
            <a:avLst/>
          </a:prstGeom>
        </p:spPr>
        <p:txBody>
          <a:bodyPr vert="horz" wrap="square" lIns="0" tIns="12065" rIns="0" bIns="0" rtlCol="0">
            <a:spAutoFit/>
          </a:bodyPr>
          <a:lstStyle/>
          <a:p>
            <a:pPr marL="12700" marR="5080" algn="ctr">
              <a:lnSpc>
                <a:spcPct val="150100"/>
              </a:lnSpc>
              <a:spcBef>
                <a:spcPts val="95"/>
              </a:spcBef>
            </a:pPr>
            <a:r>
              <a:rPr sz="2400" dirty="0">
                <a:solidFill>
                  <a:srgbClr val="FFFFFF"/>
                </a:solidFill>
                <a:latin typeface="Arial"/>
                <a:cs typeface="Arial"/>
              </a:rPr>
              <a:t>Quan</a:t>
            </a:r>
            <a:r>
              <a:rPr sz="2400" spc="-50" dirty="0">
                <a:solidFill>
                  <a:srgbClr val="FFFFFF"/>
                </a:solidFill>
                <a:latin typeface="Arial"/>
                <a:cs typeface="Arial"/>
              </a:rPr>
              <a:t> </a:t>
            </a:r>
            <a:r>
              <a:rPr sz="2400" dirty="0">
                <a:solidFill>
                  <a:srgbClr val="FFFFFF"/>
                </a:solidFill>
                <a:latin typeface="Arial"/>
                <a:cs typeface="Arial"/>
              </a:rPr>
              <a:t>sát</a:t>
            </a:r>
            <a:r>
              <a:rPr sz="2400" spc="-50" dirty="0">
                <a:solidFill>
                  <a:srgbClr val="FFFFFF"/>
                </a:solidFill>
                <a:latin typeface="Arial"/>
                <a:cs typeface="Arial"/>
              </a:rPr>
              <a:t> </a:t>
            </a:r>
            <a:r>
              <a:rPr sz="2400" dirty="0">
                <a:solidFill>
                  <a:srgbClr val="FFFFFF"/>
                </a:solidFill>
                <a:latin typeface="Arial"/>
                <a:cs typeface="Arial"/>
              </a:rPr>
              <a:t>hình</a:t>
            </a:r>
            <a:r>
              <a:rPr sz="2400" spc="-65" dirty="0">
                <a:solidFill>
                  <a:srgbClr val="FFFFFF"/>
                </a:solidFill>
                <a:latin typeface="Arial"/>
                <a:cs typeface="Arial"/>
              </a:rPr>
              <a:t> </a:t>
            </a:r>
            <a:r>
              <a:rPr sz="2400" dirty="0">
                <a:solidFill>
                  <a:srgbClr val="FFFFFF"/>
                </a:solidFill>
                <a:latin typeface="Arial"/>
                <a:cs typeface="Arial"/>
              </a:rPr>
              <a:t>ảnh,</a:t>
            </a:r>
            <a:r>
              <a:rPr sz="2400" spc="-45" dirty="0">
                <a:solidFill>
                  <a:srgbClr val="FFFFFF"/>
                </a:solidFill>
                <a:latin typeface="Arial"/>
                <a:cs typeface="Arial"/>
              </a:rPr>
              <a:t> </a:t>
            </a:r>
            <a:r>
              <a:rPr sz="2400" dirty="0">
                <a:solidFill>
                  <a:srgbClr val="FFFFFF"/>
                </a:solidFill>
                <a:latin typeface="Arial"/>
                <a:cs typeface="Arial"/>
              </a:rPr>
              <a:t>cho</a:t>
            </a:r>
            <a:r>
              <a:rPr sz="2400" spc="-50" dirty="0">
                <a:solidFill>
                  <a:srgbClr val="FFFFFF"/>
                </a:solidFill>
                <a:latin typeface="Arial"/>
                <a:cs typeface="Arial"/>
              </a:rPr>
              <a:t> </a:t>
            </a:r>
            <a:r>
              <a:rPr sz="2400" dirty="0">
                <a:solidFill>
                  <a:srgbClr val="FFFFFF"/>
                </a:solidFill>
                <a:latin typeface="Arial"/>
                <a:cs typeface="Arial"/>
              </a:rPr>
              <a:t>biết</a:t>
            </a:r>
            <a:r>
              <a:rPr sz="2400" spc="-35" dirty="0">
                <a:solidFill>
                  <a:srgbClr val="FFFFFF"/>
                </a:solidFill>
                <a:latin typeface="Arial"/>
                <a:cs typeface="Arial"/>
              </a:rPr>
              <a:t> </a:t>
            </a:r>
            <a:r>
              <a:rPr sz="2400" dirty="0">
                <a:solidFill>
                  <a:srgbClr val="FFFFFF"/>
                </a:solidFill>
                <a:latin typeface="Arial"/>
                <a:cs typeface="Arial"/>
              </a:rPr>
              <a:t>số</a:t>
            </a:r>
            <a:r>
              <a:rPr sz="2400" spc="-60" dirty="0">
                <a:solidFill>
                  <a:srgbClr val="FFFFFF"/>
                </a:solidFill>
                <a:latin typeface="Arial"/>
                <a:cs typeface="Arial"/>
              </a:rPr>
              <a:t> </a:t>
            </a:r>
            <a:r>
              <a:rPr sz="2400" dirty="0">
                <a:solidFill>
                  <a:srgbClr val="FFFFFF"/>
                </a:solidFill>
                <a:latin typeface="Arial"/>
                <a:cs typeface="Arial"/>
              </a:rPr>
              <a:t>proton</a:t>
            </a:r>
            <a:r>
              <a:rPr sz="2400" spc="-45" dirty="0">
                <a:solidFill>
                  <a:srgbClr val="FFFFFF"/>
                </a:solidFill>
                <a:latin typeface="Arial"/>
                <a:cs typeface="Arial"/>
              </a:rPr>
              <a:t> </a:t>
            </a:r>
            <a:r>
              <a:rPr sz="2400" dirty="0">
                <a:solidFill>
                  <a:srgbClr val="FFFFFF"/>
                </a:solidFill>
                <a:latin typeface="Arial"/>
                <a:cs typeface="Arial"/>
              </a:rPr>
              <a:t>trong</a:t>
            </a:r>
            <a:r>
              <a:rPr sz="2400" spc="-50" dirty="0">
                <a:solidFill>
                  <a:srgbClr val="FFFFFF"/>
                </a:solidFill>
                <a:latin typeface="Arial"/>
                <a:cs typeface="Arial"/>
              </a:rPr>
              <a:t> </a:t>
            </a:r>
            <a:r>
              <a:rPr sz="2400" dirty="0">
                <a:solidFill>
                  <a:srgbClr val="FFFFFF"/>
                </a:solidFill>
                <a:latin typeface="Arial"/>
                <a:cs typeface="Arial"/>
              </a:rPr>
              <a:t>hạt</a:t>
            </a:r>
            <a:r>
              <a:rPr sz="2400" spc="-50" dirty="0">
                <a:solidFill>
                  <a:srgbClr val="FFFFFF"/>
                </a:solidFill>
                <a:latin typeface="Arial"/>
                <a:cs typeface="Arial"/>
              </a:rPr>
              <a:t> </a:t>
            </a:r>
            <a:r>
              <a:rPr sz="2400" spc="-20" dirty="0">
                <a:solidFill>
                  <a:srgbClr val="FFFFFF"/>
                </a:solidFill>
                <a:latin typeface="Arial"/>
                <a:cs typeface="Arial"/>
              </a:rPr>
              <a:t>nhân </a:t>
            </a:r>
            <a:r>
              <a:rPr sz="2400" dirty="0">
                <a:solidFill>
                  <a:srgbClr val="FFFFFF"/>
                </a:solidFill>
                <a:latin typeface="Arial"/>
                <a:cs typeface="Arial"/>
              </a:rPr>
              <a:t>của</a:t>
            </a:r>
            <a:r>
              <a:rPr sz="2400" spc="-60" dirty="0">
                <a:solidFill>
                  <a:srgbClr val="FFFFFF"/>
                </a:solidFill>
                <a:latin typeface="Arial"/>
                <a:cs typeface="Arial"/>
              </a:rPr>
              <a:t> </a:t>
            </a:r>
            <a:r>
              <a:rPr sz="2400" dirty="0">
                <a:solidFill>
                  <a:srgbClr val="FFFFFF"/>
                </a:solidFill>
                <a:latin typeface="Arial"/>
                <a:cs typeface="Arial"/>
              </a:rPr>
              <a:t>các</a:t>
            </a:r>
            <a:r>
              <a:rPr sz="2400" spc="-55" dirty="0">
                <a:solidFill>
                  <a:srgbClr val="FFFFFF"/>
                </a:solidFill>
                <a:latin typeface="Arial"/>
                <a:cs typeface="Arial"/>
              </a:rPr>
              <a:t> </a:t>
            </a:r>
            <a:r>
              <a:rPr sz="2400" dirty="0">
                <a:solidFill>
                  <a:srgbClr val="FFFFFF"/>
                </a:solidFill>
                <a:latin typeface="Arial"/>
                <a:cs typeface="Arial"/>
              </a:rPr>
              <a:t>nguyên</a:t>
            </a:r>
            <a:r>
              <a:rPr sz="2400" spc="-60" dirty="0">
                <a:solidFill>
                  <a:srgbClr val="FFFFFF"/>
                </a:solidFill>
                <a:latin typeface="Arial"/>
                <a:cs typeface="Arial"/>
              </a:rPr>
              <a:t> </a:t>
            </a:r>
            <a:r>
              <a:rPr sz="2400" dirty="0">
                <a:solidFill>
                  <a:srgbClr val="FFFFFF"/>
                </a:solidFill>
                <a:latin typeface="Arial"/>
                <a:cs typeface="Arial"/>
              </a:rPr>
              <a:t>tử.</a:t>
            </a:r>
            <a:r>
              <a:rPr sz="2400" spc="-70" dirty="0">
                <a:solidFill>
                  <a:srgbClr val="FFFFFF"/>
                </a:solidFill>
                <a:latin typeface="Arial"/>
                <a:cs typeface="Arial"/>
              </a:rPr>
              <a:t> </a:t>
            </a:r>
            <a:r>
              <a:rPr sz="2400" dirty="0">
                <a:solidFill>
                  <a:srgbClr val="FFFFFF"/>
                </a:solidFill>
                <a:latin typeface="Arial"/>
                <a:cs typeface="Arial"/>
              </a:rPr>
              <a:t>Các</a:t>
            </a:r>
            <a:r>
              <a:rPr sz="2400" spc="-50" dirty="0">
                <a:solidFill>
                  <a:srgbClr val="FFFFFF"/>
                </a:solidFill>
                <a:latin typeface="Arial"/>
                <a:cs typeface="Arial"/>
              </a:rPr>
              <a:t> </a:t>
            </a:r>
            <a:r>
              <a:rPr sz="2400" dirty="0">
                <a:solidFill>
                  <a:srgbClr val="FFFFFF"/>
                </a:solidFill>
                <a:latin typeface="Arial"/>
                <a:cs typeface="Arial"/>
              </a:rPr>
              <a:t>nguyên</a:t>
            </a:r>
            <a:r>
              <a:rPr sz="2400" spc="-50" dirty="0">
                <a:solidFill>
                  <a:srgbClr val="FFFFFF"/>
                </a:solidFill>
                <a:latin typeface="Arial"/>
                <a:cs typeface="Arial"/>
              </a:rPr>
              <a:t> </a:t>
            </a:r>
            <a:r>
              <a:rPr sz="2400" dirty="0">
                <a:solidFill>
                  <a:srgbClr val="FFFFFF"/>
                </a:solidFill>
                <a:latin typeface="Arial"/>
                <a:cs typeface="Arial"/>
              </a:rPr>
              <a:t>tử</a:t>
            </a:r>
            <a:r>
              <a:rPr sz="2400" spc="-60" dirty="0">
                <a:solidFill>
                  <a:srgbClr val="FFFFFF"/>
                </a:solidFill>
                <a:latin typeface="Arial"/>
                <a:cs typeface="Arial"/>
              </a:rPr>
              <a:t> </a:t>
            </a:r>
            <a:r>
              <a:rPr sz="2400" dirty="0">
                <a:solidFill>
                  <a:srgbClr val="FFFFFF"/>
                </a:solidFill>
                <a:latin typeface="Arial"/>
                <a:cs typeface="Arial"/>
              </a:rPr>
              <a:t>trên</a:t>
            </a:r>
            <a:r>
              <a:rPr sz="2400" spc="-65" dirty="0">
                <a:solidFill>
                  <a:srgbClr val="FFFFFF"/>
                </a:solidFill>
                <a:latin typeface="Arial"/>
                <a:cs typeface="Arial"/>
              </a:rPr>
              <a:t> </a:t>
            </a:r>
            <a:r>
              <a:rPr sz="2400" dirty="0">
                <a:solidFill>
                  <a:srgbClr val="FFFFFF"/>
                </a:solidFill>
                <a:latin typeface="Arial"/>
                <a:cs typeface="Arial"/>
              </a:rPr>
              <a:t>thuộc</a:t>
            </a:r>
            <a:r>
              <a:rPr sz="2400" spc="-60" dirty="0">
                <a:solidFill>
                  <a:srgbClr val="FFFFFF"/>
                </a:solidFill>
                <a:latin typeface="Arial"/>
                <a:cs typeface="Arial"/>
              </a:rPr>
              <a:t> </a:t>
            </a:r>
            <a:r>
              <a:rPr sz="2400" spc="-20" dirty="0">
                <a:solidFill>
                  <a:srgbClr val="FFFFFF"/>
                </a:solidFill>
                <a:latin typeface="Arial"/>
                <a:cs typeface="Arial"/>
              </a:rPr>
              <a:t>cùng </a:t>
            </a:r>
            <a:r>
              <a:rPr sz="2400" dirty="0">
                <a:solidFill>
                  <a:srgbClr val="FFFFFF"/>
                </a:solidFill>
                <a:latin typeface="Arial"/>
                <a:cs typeface="Arial"/>
              </a:rPr>
              <a:t>nguyên</a:t>
            </a:r>
            <a:r>
              <a:rPr sz="2400" spc="-50" dirty="0">
                <a:solidFill>
                  <a:srgbClr val="FFFFFF"/>
                </a:solidFill>
                <a:latin typeface="Arial"/>
                <a:cs typeface="Arial"/>
              </a:rPr>
              <a:t> </a:t>
            </a:r>
            <a:r>
              <a:rPr sz="2400" dirty="0">
                <a:solidFill>
                  <a:srgbClr val="FFFFFF"/>
                </a:solidFill>
                <a:latin typeface="Arial"/>
                <a:cs typeface="Arial"/>
              </a:rPr>
              <a:t>tố</a:t>
            </a:r>
            <a:r>
              <a:rPr sz="2400" spc="-50" dirty="0">
                <a:solidFill>
                  <a:srgbClr val="FFFFFF"/>
                </a:solidFill>
                <a:latin typeface="Arial"/>
                <a:cs typeface="Arial"/>
              </a:rPr>
              <a:t> </a:t>
            </a:r>
            <a:r>
              <a:rPr sz="2400" dirty="0">
                <a:solidFill>
                  <a:srgbClr val="FFFFFF"/>
                </a:solidFill>
                <a:latin typeface="Arial"/>
                <a:cs typeface="Arial"/>
              </a:rPr>
              <a:t>hóa</a:t>
            </a:r>
            <a:r>
              <a:rPr sz="2400" spc="-45" dirty="0">
                <a:solidFill>
                  <a:srgbClr val="FFFFFF"/>
                </a:solidFill>
                <a:latin typeface="Arial"/>
                <a:cs typeface="Arial"/>
              </a:rPr>
              <a:t> </a:t>
            </a:r>
            <a:r>
              <a:rPr sz="2400" dirty="0">
                <a:solidFill>
                  <a:srgbClr val="FFFFFF"/>
                </a:solidFill>
                <a:latin typeface="Arial"/>
                <a:cs typeface="Arial"/>
              </a:rPr>
              <a:t>học</a:t>
            </a:r>
            <a:r>
              <a:rPr sz="2400" spc="-50" dirty="0">
                <a:solidFill>
                  <a:srgbClr val="FFFFFF"/>
                </a:solidFill>
                <a:latin typeface="Arial"/>
                <a:cs typeface="Arial"/>
              </a:rPr>
              <a:t> </a:t>
            </a:r>
            <a:r>
              <a:rPr sz="2400" dirty="0">
                <a:solidFill>
                  <a:srgbClr val="FFFFFF"/>
                </a:solidFill>
                <a:latin typeface="Arial"/>
                <a:cs typeface="Arial"/>
              </a:rPr>
              <a:t>hay</a:t>
            </a:r>
            <a:r>
              <a:rPr sz="2400" spc="-50" dirty="0">
                <a:solidFill>
                  <a:srgbClr val="FFFFFF"/>
                </a:solidFill>
                <a:latin typeface="Arial"/>
                <a:cs typeface="Arial"/>
              </a:rPr>
              <a:t> </a:t>
            </a:r>
            <a:r>
              <a:rPr sz="2400" dirty="0">
                <a:solidFill>
                  <a:srgbClr val="FFFFFF"/>
                </a:solidFill>
                <a:latin typeface="Arial"/>
                <a:cs typeface="Arial"/>
              </a:rPr>
              <a:t>không?</a:t>
            </a:r>
            <a:r>
              <a:rPr sz="2400" spc="-35" dirty="0">
                <a:solidFill>
                  <a:srgbClr val="FFFFFF"/>
                </a:solidFill>
                <a:latin typeface="Arial"/>
                <a:cs typeface="Arial"/>
              </a:rPr>
              <a:t> </a:t>
            </a:r>
            <a:r>
              <a:rPr sz="2400" dirty="0">
                <a:solidFill>
                  <a:srgbClr val="FFFFFF"/>
                </a:solidFill>
                <a:latin typeface="Arial"/>
                <a:cs typeface="Arial"/>
              </a:rPr>
              <a:t>Vì</a:t>
            </a:r>
            <a:r>
              <a:rPr sz="2400" spc="-70" dirty="0">
                <a:solidFill>
                  <a:srgbClr val="FFFFFF"/>
                </a:solidFill>
                <a:latin typeface="Arial"/>
                <a:cs typeface="Arial"/>
              </a:rPr>
              <a:t> </a:t>
            </a:r>
            <a:r>
              <a:rPr sz="2400" spc="-20" dirty="0">
                <a:solidFill>
                  <a:srgbClr val="FFFFFF"/>
                </a:solidFill>
                <a:latin typeface="Arial"/>
                <a:cs typeface="Arial"/>
              </a:rPr>
              <a:t>sao?</a:t>
            </a:r>
            <a:endParaRPr sz="2400">
              <a:latin typeface="Arial"/>
              <a:cs typeface="Arial"/>
            </a:endParaRPr>
          </a:p>
        </p:txBody>
      </p:sp>
      <p:grpSp>
        <p:nvGrpSpPr>
          <p:cNvPr id="13" name="object 13"/>
          <p:cNvGrpSpPr/>
          <p:nvPr/>
        </p:nvGrpSpPr>
        <p:grpSpPr>
          <a:xfrm>
            <a:off x="18185" y="2771945"/>
            <a:ext cx="7218045" cy="2363470"/>
            <a:chOff x="18185" y="2771945"/>
            <a:chExt cx="7218045" cy="2363470"/>
          </a:xfrm>
        </p:grpSpPr>
        <p:sp>
          <p:nvSpPr>
            <p:cNvPr id="14" name="object 14"/>
            <p:cNvSpPr/>
            <p:nvPr/>
          </p:nvSpPr>
          <p:spPr>
            <a:xfrm>
              <a:off x="122564" y="2824336"/>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15" name="object 15"/>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16" name="object 16"/>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17" name="object 17"/>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18" name="object 18"/>
            <p:cNvSpPr/>
            <p:nvPr/>
          </p:nvSpPr>
          <p:spPr>
            <a:xfrm>
              <a:off x="857478" y="3967659"/>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19" name="object 19"/>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20" name="object 20"/>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21" name="object 21"/>
            <p:cNvSpPr/>
            <p:nvPr/>
          </p:nvSpPr>
          <p:spPr>
            <a:xfrm>
              <a:off x="18185" y="4617576"/>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22" name="object 22"/>
            <p:cNvSpPr/>
            <p:nvPr/>
          </p:nvSpPr>
          <p:spPr>
            <a:xfrm>
              <a:off x="18185" y="4330909"/>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23" name="object 23"/>
            <p:cNvPicPr/>
            <p:nvPr/>
          </p:nvPicPr>
          <p:blipFill>
            <a:blip r:embed="rId3" cstate="print"/>
            <a:stretch>
              <a:fillRect/>
            </a:stretch>
          </p:blipFill>
          <p:spPr>
            <a:xfrm>
              <a:off x="202117" y="2771945"/>
              <a:ext cx="1499097" cy="1587665"/>
            </a:xfrm>
            <a:prstGeom prst="rect">
              <a:avLst/>
            </a:prstGeom>
          </p:spPr>
        </p:pic>
        <p:pic>
          <p:nvPicPr>
            <p:cNvPr id="24" name="object 24"/>
            <p:cNvPicPr/>
            <p:nvPr/>
          </p:nvPicPr>
          <p:blipFill>
            <a:blip r:embed="rId4" cstate="print"/>
            <a:stretch>
              <a:fillRect/>
            </a:stretch>
          </p:blipFill>
          <p:spPr>
            <a:xfrm>
              <a:off x="2074164" y="3212592"/>
              <a:ext cx="5161788" cy="92201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94598" y="315722"/>
            <a:ext cx="866648" cy="831850"/>
          </a:xfrm>
          <a:prstGeom prst="rect">
            <a:avLst/>
          </a:prstGeom>
        </p:spPr>
      </p:pic>
      <p:pic>
        <p:nvPicPr>
          <p:cNvPr id="3" name="object 3"/>
          <p:cNvPicPr/>
          <p:nvPr/>
        </p:nvPicPr>
        <p:blipFill>
          <a:blip r:embed="rId3" cstate="print"/>
          <a:stretch>
            <a:fillRect/>
          </a:stretch>
        </p:blipFill>
        <p:spPr>
          <a:xfrm>
            <a:off x="263702" y="958770"/>
            <a:ext cx="185826" cy="143430"/>
          </a:xfrm>
          <a:prstGeom prst="rect">
            <a:avLst/>
          </a:prstGeom>
        </p:spPr>
      </p:pic>
      <p:grpSp>
        <p:nvGrpSpPr>
          <p:cNvPr id="4" name="object 4"/>
          <p:cNvGrpSpPr/>
          <p:nvPr/>
        </p:nvGrpSpPr>
        <p:grpSpPr>
          <a:xfrm>
            <a:off x="929639" y="282765"/>
            <a:ext cx="247015" cy="224154"/>
            <a:chOff x="929639" y="282765"/>
            <a:chExt cx="247015" cy="224154"/>
          </a:xfrm>
        </p:grpSpPr>
        <p:pic>
          <p:nvPicPr>
            <p:cNvPr id="5" name="object 5"/>
            <p:cNvPicPr/>
            <p:nvPr/>
          </p:nvPicPr>
          <p:blipFill>
            <a:blip r:embed="rId4" cstate="print"/>
            <a:stretch>
              <a:fillRect/>
            </a:stretch>
          </p:blipFill>
          <p:spPr>
            <a:xfrm>
              <a:off x="929639" y="282765"/>
              <a:ext cx="109728" cy="112664"/>
            </a:xfrm>
            <a:prstGeom prst="rect">
              <a:avLst/>
            </a:prstGeom>
          </p:spPr>
        </p:pic>
        <p:pic>
          <p:nvPicPr>
            <p:cNvPr id="6" name="object 6"/>
            <p:cNvPicPr/>
            <p:nvPr/>
          </p:nvPicPr>
          <p:blipFill>
            <a:blip r:embed="rId5" cstate="print"/>
            <a:stretch>
              <a:fillRect/>
            </a:stretch>
          </p:blipFill>
          <p:spPr>
            <a:xfrm>
              <a:off x="1075994" y="395477"/>
              <a:ext cx="100533" cy="111251"/>
            </a:xfrm>
            <a:prstGeom prst="rect">
              <a:avLst/>
            </a:prstGeom>
          </p:spPr>
        </p:pic>
      </p:grpSp>
      <p:pic>
        <p:nvPicPr>
          <p:cNvPr id="7" name="object 7"/>
          <p:cNvPicPr/>
          <p:nvPr/>
        </p:nvPicPr>
        <p:blipFill>
          <a:blip r:embed="rId6" cstate="print"/>
          <a:stretch>
            <a:fillRect/>
          </a:stretch>
        </p:blipFill>
        <p:spPr>
          <a:xfrm>
            <a:off x="445008" y="1348914"/>
            <a:ext cx="76149" cy="78851"/>
          </a:xfrm>
          <a:prstGeom prst="rect">
            <a:avLst/>
          </a:prstGeom>
        </p:spPr>
      </p:pic>
      <p:pic>
        <p:nvPicPr>
          <p:cNvPr id="8" name="object 8"/>
          <p:cNvPicPr/>
          <p:nvPr/>
        </p:nvPicPr>
        <p:blipFill>
          <a:blip r:embed="rId7" cstate="print"/>
          <a:stretch>
            <a:fillRect/>
          </a:stretch>
        </p:blipFill>
        <p:spPr>
          <a:xfrm>
            <a:off x="902258" y="488965"/>
            <a:ext cx="99009" cy="95059"/>
          </a:xfrm>
          <a:prstGeom prst="rect">
            <a:avLst/>
          </a:prstGeom>
        </p:spPr>
      </p:pic>
      <p:pic>
        <p:nvPicPr>
          <p:cNvPr id="9" name="object 9"/>
          <p:cNvPicPr/>
          <p:nvPr/>
        </p:nvPicPr>
        <p:blipFill>
          <a:blip r:embed="rId8" cstate="print"/>
          <a:stretch>
            <a:fillRect/>
          </a:stretch>
        </p:blipFill>
        <p:spPr>
          <a:xfrm>
            <a:off x="547166" y="1427861"/>
            <a:ext cx="68529" cy="76962"/>
          </a:xfrm>
          <a:prstGeom prst="rect">
            <a:avLst/>
          </a:prstGeom>
        </p:spPr>
      </p:pic>
      <p:pic>
        <p:nvPicPr>
          <p:cNvPr id="10" name="object 10"/>
          <p:cNvPicPr/>
          <p:nvPr/>
        </p:nvPicPr>
        <p:blipFill>
          <a:blip r:embed="rId9" cstate="print"/>
          <a:stretch>
            <a:fillRect/>
          </a:stretch>
        </p:blipFill>
        <p:spPr>
          <a:xfrm>
            <a:off x="426719" y="1491948"/>
            <a:ext cx="68529" cy="66881"/>
          </a:xfrm>
          <a:prstGeom prst="rect">
            <a:avLst/>
          </a:prstGeom>
        </p:spPr>
      </p:pic>
      <p:sp>
        <p:nvSpPr>
          <p:cNvPr id="11" name="object 11"/>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2" name="object 12"/>
          <p:cNvPicPr/>
          <p:nvPr/>
        </p:nvPicPr>
        <p:blipFill>
          <a:blip r:embed="rId10" cstate="print"/>
          <a:stretch>
            <a:fillRect/>
          </a:stretch>
        </p:blipFill>
        <p:spPr>
          <a:xfrm>
            <a:off x="8465693" y="4510893"/>
            <a:ext cx="288925" cy="296866"/>
          </a:xfrm>
          <a:prstGeom prst="rect">
            <a:avLst/>
          </a:prstGeom>
        </p:spPr>
      </p:pic>
      <p:grpSp>
        <p:nvGrpSpPr>
          <p:cNvPr id="13" name="object 13"/>
          <p:cNvGrpSpPr/>
          <p:nvPr/>
        </p:nvGrpSpPr>
        <p:grpSpPr>
          <a:xfrm>
            <a:off x="249936" y="182879"/>
            <a:ext cx="8644255" cy="4593590"/>
            <a:chOff x="249936" y="182879"/>
            <a:chExt cx="8644255" cy="4593590"/>
          </a:xfrm>
        </p:grpSpPr>
        <p:sp>
          <p:nvSpPr>
            <p:cNvPr id="14" name="object 14"/>
            <p:cNvSpPr/>
            <p:nvPr/>
          </p:nvSpPr>
          <p:spPr>
            <a:xfrm>
              <a:off x="8667368" y="4385652"/>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15" name="object 15"/>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56D6D">
                <a:alpha val="67842"/>
              </a:srgbClr>
            </a:solidFill>
          </p:spPr>
          <p:txBody>
            <a:bodyPr wrap="square" lIns="0" tIns="0" rIns="0" bIns="0" rtlCol="0"/>
            <a:lstStyle/>
            <a:p>
              <a:endParaRPr/>
            </a:p>
          </p:txBody>
        </p:sp>
        <p:sp>
          <p:nvSpPr>
            <p:cNvPr id="16" name="object 16"/>
            <p:cNvSpPr/>
            <p:nvPr/>
          </p:nvSpPr>
          <p:spPr>
            <a:xfrm>
              <a:off x="2793491" y="182879"/>
              <a:ext cx="3190240" cy="477520"/>
            </a:xfrm>
            <a:custGeom>
              <a:avLst/>
              <a:gdLst/>
              <a:ahLst/>
              <a:cxnLst/>
              <a:rect l="l" t="t" r="r" b="b"/>
              <a:pathLst>
                <a:path w="3190240" h="477520">
                  <a:moveTo>
                    <a:pt x="2951225" y="0"/>
                  </a:moveTo>
                  <a:lnTo>
                    <a:pt x="238506" y="0"/>
                  </a:lnTo>
                  <a:lnTo>
                    <a:pt x="190445" y="4846"/>
                  </a:lnTo>
                  <a:lnTo>
                    <a:pt x="145678" y="18746"/>
                  </a:lnTo>
                  <a:lnTo>
                    <a:pt x="105165" y="40739"/>
                  </a:lnTo>
                  <a:lnTo>
                    <a:pt x="69865" y="69865"/>
                  </a:lnTo>
                  <a:lnTo>
                    <a:pt x="40739" y="105165"/>
                  </a:lnTo>
                  <a:lnTo>
                    <a:pt x="18746" y="145678"/>
                  </a:lnTo>
                  <a:lnTo>
                    <a:pt x="4846" y="190445"/>
                  </a:lnTo>
                  <a:lnTo>
                    <a:pt x="0" y="238506"/>
                  </a:lnTo>
                  <a:lnTo>
                    <a:pt x="4846" y="286566"/>
                  </a:lnTo>
                  <a:lnTo>
                    <a:pt x="18746" y="331333"/>
                  </a:lnTo>
                  <a:lnTo>
                    <a:pt x="40739" y="371846"/>
                  </a:lnTo>
                  <a:lnTo>
                    <a:pt x="69865" y="407146"/>
                  </a:lnTo>
                  <a:lnTo>
                    <a:pt x="105165" y="436272"/>
                  </a:lnTo>
                  <a:lnTo>
                    <a:pt x="145678" y="458265"/>
                  </a:lnTo>
                  <a:lnTo>
                    <a:pt x="190445" y="472165"/>
                  </a:lnTo>
                  <a:lnTo>
                    <a:pt x="238506" y="477012"/>
                  </a:lnTo>
                  <a:lnTo>
                    <a:pt x="2951225" y="477012"/>
                  </a:lnTo>
                  <a:lnTo>
                    <a:pt x="2999286" y="472165"/>
                  </a:lnTo>
                  <a:lnTo>
                    <a:pt x="3044053" y="458265"/>
                  </a:lnTo>
                  <a:lnTo>
                    <a:pt x="3084566" y="436272"/>
                  </a:lnTo>
                  <a:lnTo>
                    <a:pt x="3119866" y="407146"/>
                  </a:lnTo>
                  <a:lnTo>
                    <a:pt x="3148992" y="371846"/>
                  </a:lnTo>
                  <a:lnTo>
                    <a:pt x="3170985" y="331333"/>
                  </a:lnTo>
                  <a:lnTo>
                    <a:pt x="3184885" y="286566"/>
                  </a:lnTo>
                  <a:lnTo>
                    <a:pt x="3189732" y="238506"/>
                  </a:lnTo>
                  <a:lnTo>
                    <a:pt x="3184885" y="190445"/>
                  </a:lnTo>
                  <a:lnTo>
                    <a:pt x="3170985" y="145678"/>
                  </a:lnTo>
                  <a:lnTo>
                    <a:pt x="3148992" y="105165"/>
                  </a:lnTo>
                  <a:lnTo>
                    <a:pt x="3119866" y="69865"/>
                  </a:lnTo>
                  <a:lnTo>
                    <a:pt x="3084566" y="40739"/>
                  </a:lnTo>
                  <a:lnTo>
                    <a:pt x="3044053" y="18746"/>
                  </a:lnTo>
                  <a:lnTo>
                    <a:pt x="2999286" y="4846"/>
                  </a:lnTo>
                  <a:lnTo>
                    <a:pt x="2951225" y="0"/>
                  </a:lnTo>
                  <a:close/>
                </a:path>
              </a:pathLst>
            </a:custGeom>
            <a:solidFill>
              <a:srgbClr val="505FBE"/>
            </a:solidFill>
          </p:spPr>
          <p:txBody>
            <a:bodyPr wrap="square" lIns="0" tIns="0" rIns="0" bIns="0" rtlCol="0"/>
            <a:lstStyle/>
            <a:p>
              <a:endParaRPr/>
            </a:p>
          </p:txBody>
        </p:sp>
      </p:grpSp>
      <p:sp>
        <p:nvSpPr>
          <p:cNvPr id="17" name="object 17"/>
          <p:cNvSpPr txBox="1">
            <a:spLocks noGrp="1"/>
          </p:cNvSpPr>
          <p:nvPr>
            <p:ph type="title"/>
          </p:nvPr>
        </p:nvSpPr>
        <p:spPr>
          <a:xfrm>
            <a:off x="3701922" y="221996"/>
            <a:ext cx="1082675" cy="391160"/>
          </a:xfrm>
          <a:prstGeom prst="rect">
            <a:avLst/>
          </a:prstGeom>
        </p:spPr>
        <p:txBody>
          <a:bodyPr vert="horz" wrap="square" lIns="0" tIns="12700" rIns="0" bIns="0" rtlCol="0">
            <a:spAutoFit/>
          </a:bodyPr>
          <a:lstStyle/>
          <a:p>
            <a:pPr marL="12700">
              <a:lnSpc>
                <a:spcPct val="100000"/>
              </a:lnSpc>
              <a:spcBef>
                <a:spcPts val="100"/>
              </a:spcBef>
              <a:tabLst>
                <a:tab pos="899794" algn="l"/>
              </a:tabLst>
            </a:pPr>
            <a:r>
              <a:rPr sz="2400" b="1" spc="130" dirty="0">
                <a:solidFill>
                  <a:srgbClr val="FFDF52"/>
                </a:solidFill>
                <a:latin typeface="Arial"/>
                <a:cs typeface="Arial"/>
              </a:rPr>
              <a:t>CÂU</a:t>
            </a:r>
            <a:r>
              <a:rPr sz="2400" b="1" dirty="0">
                <a:solidFill>
                  <a:srgbClr val="FFDF52"/>
                </a:solidFill>
                <a:latin typeface="Arial"/>
                <a:cs typeface="Arial"/>
              </a:rPr>
              <a:t>	</a:t>
            </a:r>
            <a:r>
              <a:rPr sz="2400" b="1" spc="-50" dirty="0">
                <a:solidFill>
                  <a:srgbClr val="FFDF52"/>
                </a:solidFill>
                <a:latin typeface="Arial"/>
                <a:cs typeface="Arial"/>
              </a:rPr>
              <a:t>1</a:t>
            </a:r>
            <a:endParaRPr sz="2400">
              <a:latin typeface="Arial"/>
              <a:cs typeface="Arial"/>
            </a:endParaRPr>
          </a:p>
        </p:txBody>
      </p:sp>
      <p:grpSp>
        <p:nvGrpSpPr>
          <p:cNvPr id="18" name="object 18"/>
          <p:cNvGrpSpPr/>
          <p:nvPr/>
        </p:nvGrpSpPr>
        <p:grpSpPr>
          <a:xfrm>
            <a:off x="18185" y="1799844"/>
            <a:ext cx="8333105" cy="3335654"/>
            <a:chOff x="18185" y="1799844"/>
            <a:chExt cx="8333105" cy="3335654"/>
          </a:xfrm>
        </p:grpSpPr>
        <p:sp>
          <p:nvSpPr>
            <p:cNvPr id="19" name="object 19"/>
            <p:cNvSpPr/>
            <p:nvPr/>
          </p:nvSpPr>
          <p:spPr>
            <a:xfrm>
              <a:off x="2180082" y="3091433"/>
              <a:ext cx="6158865" cy="1483360"/>
            </a:xfrm>
            <a:custGeom>
              <a:avLst/>
              <a:gdLst/>
              <a:ahLst/>
              <a:cxnLst/>
              <a:rect l="l" t="t" r="r" b="b"/>
              <a:pathLst>
                <a:path w="6158865" h="1483360">
                  <a:moveTo>
                    <a:pt x="5911342" y="0"/>
                  </a:moveTo>
                  <a:lnTo>
                    <a:pt x="247142" y="0"/>
                  </a:lnTo>
                  <a:lnTo>
                    <a:pt x="197325" y="5019"/>
                  </a:lnTo>
                  <a:lnTo>
                    <a:pt x="150929" y="19417"/>
                  </a:lnTo>
                  <a:lnTo>
                    <a:pt x="108948" y="42199"/>
                  </a:lnTo>
                  <a:lnTo>
                    <a:pt x="72374" y="72374"/>
                  </a:lnTo>
                  <a:lnTo>
                    <a:pt x="42199" y="108948"/>
                  </a:lnTo>
                  <a:lnTo>
                    <a:pt x="19417" y="150929"/>
                  </a:lnTo>
                  <a:lnTo>
                    <a:pt x="5019" y="197325"/>
                  </a:lnTo>
                  <a:lnTo>
                    <a:pt x="0" y="247142"/>
                  </a:lnTo>
                  <a:lnTo>
                    <a:pt x="0" y="1235710"/>
                  </a:lnTo>
                  <a:lnTo>
                    <a:pt x="5019" y="1285516"/>
                  </a:lnTo>
                  <a:lnTo>
                    <a:pt x="19417" y="1331906"/>
                  </a:lnTo>
                  <a:lnTo>
                    <a:pt x="42199" y="1373886"/>
                  </a:lnTo>
                  <a:lnTo>
                    <a:pt x="72374" y="1410463"/>
                  </a:lnTo>
                  <a:lnTo>
                    <a:pt x="108948" y="1440642"/>
                  </a:lnTo>
                  <a:lnTo>
                    <a:pt x="150929" y="1463429"/>
                  </a:lnTo>
                  <a:lnTo>
                    <a:pt x="197325" y="1477830"/>
                  </a:lnTo>
                  <a:lnTo>
                    <a:pt x="247142" y="1482852"/>
                  </a:lnTo>
                  <a:lnTo>
                    <a:pt x="5911342" y="1482852"/>
                  </a:lnTo>
                  <a:lnTo>
                    <a:pt x="5961158" y="1477830"/>
                  </a:lnTo>
                  <a:lnTo>
                    <a:pt x="6007554" y="1463429"/>
                  </a:lnTo>
                  <a:lnTo>
                    <a:pt x="6049535" y="1440642"/>
                  </a:lnTo>
                  <a:lnTo>
                    <a:pt x="6086109" y="1410463"/>
                  </a:lnTo>
                  <a:lnTo>
                    <a:pt x="6116284" y="1373886"/>
                  </a:lnTo>
                  <a:lnTo>
                    <a:pt x="6139066" y="1331906"/>
                  </a:lnTo>
                  <a:lnTo>
                    <a:pt x="6153464" y="1285516"/>
                  </a:lnTo>
                  <a:lnTo>
                    <a:pt x="6158484" y="1235710"/>
                  </a:lnTo>
                  <a:lnTo>
                    <a:pt x="6158484" y="247142"/>
                  </a:lnTo>
                  <a:lnTo>
                    <a:pt x="6153464" y="197325"/>
                  </a:lnTo>
                  <a:lnTo>
                    <a:pt x="6139066" y="150929"/>
                  </a:lnTo>
                  <a:lnTo>
                    <a:pt x="6116284" y="108948"/>
                  </a:lnTo>
                  <a:lnTo>
                    <a:pt x="6086109" y="72374"/>
                  </a:lnTo>
                  <a:lnTo>
                    <a:pt x="6049535" y="42199"/>
                  </a:lnTo>
                  <a:lnTo>
                    <a:pt x="6007554" y="19417"/>
                  </a:lnTo>
                  <a:lnTo>
                    <a:pt x="5961158" y="5019"/>
                  </a:lnTo>
                  <a:lnTo>
                    <a:pt x="5911342" y="0"/>
                  </a:lnTo>
                  <a:close/>
                </a:path>
              </a:pathLst>
            </a:custGeom>
            <a:solidFill>
              <a:srgbClr val="FFFFFF"/>
            </a:solidFill>
          </p:spPr>
          <p:txBody>
            <a:bodyPr wrap="square" lIns="0" tIns="0" rIns="0" bIns="0" rtlCol="0"/>
            <a:lstStyle/>
            <a:p>
              <a:endParaRPr/>
            </a:p>
          </p:txBody>
        </p:sp>
        <p:sp>
          <p:nvSpPr>
            <p:cNvPr id="20" name="object 20"/>
            <p:cNvSpPr/>
            <p:nvPr/>
          </p:nvSpPr>
          <p:spPr>
            <a:xfrm>
              <a:off x="2180082" y="3091433"/>
              <a:ext cx="6158865" cy="1483360"/>
            </a:xfrm>
            <a:custGeom>
              <a:avLst/>
              <a:gdLst/>
              <a:ahLst/>
              <a:cxnLst/>
              <a:rect l="l" t="t" r="r" b="b"/>
              <a:pathLst>
                <a:path w="6158865" h="1483360">
                  <a:moveTo>
                    <a:pt x="0" y="247142"/>
                  </a:moveTo>
                  <a:lnTo>
                    <a:pt x="5019" y="197325"/>
                  </a:lnTo>
                  <a:lnTo>
                    <a:pt x="19417" y="150929"/>
                  </a:lnTo>
                  <a:lnTo>
                    <a:pt x="42199" y="108948"/>
                  </a:lnTo>
                  <a:lnTo>
                    <a:pt x="72374" y="72374"/>
                  </a:lnTo>
                  <a:lnTo>
                    <a:pt x="108948" y="42199"/>
                  </a:lnTo>
                  <a:lnTo>
                    <a:pt x="150929" y="19417"/>
                  </a:lnTo>
                  <a:lnTo>
                    <a:pt x="197325" y="5019"/>
                  </a:lnTo>
                  <a:lnTo>
                    <a:pt x="247142" y="0"/>
                  </a:lnTo>
                  <a:lnTo>
                    <a:pt x="5911342" y="0"/>
                  </a:lnTo>
                  <a:lnTo>
                    <a:pt x="5961158" y="5019"/>
                  </a:lnTo>
                  <a:lnTo>
                    <a:pt x="6007554" y="19417"/>
                  </a:lnTo>
                  <a:lnTo>
                    <a:pt x="6049535" y="42199"/>
                  </a:lnTo>
                  <a:lnTo>
                    <a:pt x="6086109" y="72374"/>
                  </a:lnTo>
                  <a:lnTo>
                    <a:pt x="6116284" y="108948"/>
                  </a:lnTo>
                  <a:lnTo>
                    <a:pt x="6139066" y="150929"/>
                  </a:lnTo>
                  <a:lnTo>
                    <a:pt x="6153464" y="197325"/>
                  </a:lnTo>
                  <a:lnTo>
                    <a:pt x="6158484" y="247142"/>
                  </a:lnTo>
                  <a:lnTo>
                    <a:pt x="6158484" y="1235710"/>
                  </a:lnTo>
                  <a:lnTo>
                    <a:pt x="6153464" y="1285516"/>
                  </a:lnTo>
                  <a:lnTo>
                    <a:pt x="6139066" y="1331906"/>
                  </a:lnTo>
                  <a:lnTo>
                    <a:pt x="6116284" y="1373886"/>
                  </a:lnTo>
                  <a:lnTo>
                    <a:pt x="6086109" y="1410463"/>
                  </a:lnTo>
                  <a:lnTo>
                    <a:pt x="6049535" y="1440642"/>
                  </a:lnTo>
                  <a:lnTo>
                    <a:pt x="6007554" y="1463429"/>
                  </a:lnTo>
                  <a:lnTo>
                    <a:pt x="5961158" y="1477830"/>
                  </a:lnTo>
                  <a:lnTo>
                    <a:pt x="5911342" y="1482852"/>
                  </a:lnTo>
                  <a:lnTo>
                    <a:pt x="247142" y="1482852"/>
                  </a:lnTo>
                  <a:lnTo>
                    <a:pt x="197325" y="1477830"/>
                  </a:lnTo>
                  <a:lnTo>
                    <a:pt x="150929" y="1463429"/>
                  </a:lnTo>
                  <a:lnTo>
                    <a:pt x="108948" y="1440642"/>
                  </a:lnTo>
                  <a:lnTo>
                    <a:pt x="72374" y="1410463"/>
                  </a:lnTo>
                  <a:lnTo>
                    <a:pt x="42199" y="1373886"/>
                  </a:lnTo>
                  <a:lnTo>
                    <a:pt x="19417" y="1331906"/>
                  </a:lnTo>
                  <a:lnTo>
                    <a:pt x="5019" y="1285516"/>
                  </a:lnTo>
                  <a:lnTo>
                    <a:pt x="0" y="1235710"/>
                  </a:lnTo>
                  <a:lnTo>
                    <a:pt x="0" y="247142"/>
                  </a:lnTo>
                  <a:close/>
                </a:path>
              </a:pathLst>
            </a:custGeom>
            <a:ln w="25400">
              <a:solidFill>
                <a:srgbClr val="505FBE"/>
              </a:solidFill>
            </a:ln>
          </p:spPr>
          <p:txBody>
            <a:bodyPr wrap="square" lIns="0" tIns="0" rIns="0" bIns="0" rtlCol="0"/>
            <a:lstStyle/>
            <a:p>
              <a:endParaRPr/>
            </a:p>
          </p:txBody>
        </p:sp>
        <p:sp>
          <p:nvSpPr>
            <p:cNvPr id="21" name="object 21"/>
            <p:cNvSpPr/>
            <p:nvPr/>
          </p:nvSpPr>
          <p:spPr>
            <a:xfrm>
              <a:off x="122564" y="2824335"/>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22" name="object 22"/>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23" name="object 23"/>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24" name="object 24"/>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25" name="object 25"/>
            <p:cNvSpPr/>
            <p:nvPr/>
          </p:nvSpPr>
          <p:spPr>
            <a:xfrm>
              <a:off x="857478" y="3967658"/>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26" name="object 26"/>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27" name="object 27"/>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28" name="object 28"/>
            <p:cNvSpPr/>
            <p:nvPr/>
          </p:nvSpPr>
          <p:spPr>
            <a:xfrm>
              <a:off x="18185" y="4617575"/>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29" name="object 29"/>
            <p:cNvSpPr/>
            <p:nvPr/>
          </p:nvSpPr>
          <p:spPr>
            <a:xfrm>
              <a:off x="18185" y="4330909"/>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30" name="object 30"/>
            <p:cNvPicPr/>
            <p:nvPr/>
          </p:nvPicPr>
          <p:blipFill>
            <a:blip r:embed="rId11" cstate="print"/>
            <a:stretch>
              <a:fillRect/>
            </a:stretch>
          </p:blipFill>
          <p:spPr>
            <a:xfrm>
              <a:off x="202117" y="2771945"/>
              <a:ext cx="1499097" cy="1587665"/>
            </a:xfrm>
            <a:prstGeom prst="rect">
              <a:avLst/>
            </a:prstGeom>
          </p:spPr>
        </p:pic>
        <p:pic>
          <p:nvPicPr>
            <p:cNvPr id="31" name="object 31"/>
            <p:cNvPicPr/>
            <p:nvPr/>
          </p:nvPicPr>
          <p:blipFill>
            <a:blip r:embed="rId12" cstate="print"/>
            <a:stretch>
              <a:fillRect/>
            </a:stretch>
          </p:blipFill>
          <p:spPr>
            <a:xfrm>
              <a:off x="1623059" y="1799844"/>
              <a:ext cx="5910071" cy="990599"/>
            </a:xfrm>
            <a:prstGeom prst="rect">
              <a:avLst/>
            </a:prstGeom>
          </p:spPr>
        </p:pic>
        <p:pic>
          <p:nvPicPr>
            <p:cNvPr id="32" name="object 32"/>
            <p:cNvPicPr/>
            <p:nvPr/>
          </p:nvPicPr>
          <p:blipFill>
            <a:blip r:embed="rId13" cstate="print"/>
            <a:stretch>
              <a:fillRect/>
            </a:stretch>
          </p:blipFill>
          <p:spPr>
            <a:xfrm>
              <a:off x="2092452" y="2118360"/>
              <a:ext cx="852677" cy="1009650"/>
            </a:xfrm>
            <a:prstGeom prst="rect">
              <a:avLst/>
            </a:prstGeom>
          </p:spPr>
        </p:pic>
        <p:pic>
          <p:nvPicPr>
            <p:cNvPr id="33" name="object 33"/>
            <p:cNvPicPr/>
            <p:nvPr/>
          </p:nvPicPr>
          <p:blipFill>
            <a:blip r:embed="rId14" cstate="print"/>
            <a:stretch>
              <a:fillRect/>
            </a:stretch>
          </p:blipFill>
          <p:spPr>
            <a:xfrm>
              <a:off x="3906012" y="2118360"/>
              <a:ext cx="852677" cy="1009650"/>
            </a:xfrm>
            <a:prstGeom prst="rect">
              <a:avLst/>
            </a:prstGeom>
          </p:spPr>
        </p:pic>
        <p:pic>
          <p:nvPicPr>
            <p:cNvPr id="34" name="object 34"/>
            <p:cNvPicPr/>
            <p:nvPr/>
          </p:nvPicPr>
          <p:blipFill>
            <a:blip r:embed="rId15" cstate="print"/>
            <a:stretch>
              <a:fillRect/>
            </a:stretch>
          </p:blipFill>
          <p:spPr>
            <a:xfrm>
              <a:off x="5564124" y="2118360"/>
              <a:ext cx="852677" cy="1009650"/>
            </a:xfrm>
            <a:prstGeom prst="rect">
              <a:avLst/>
            </a:prstGeom>
          </p:spPr>
        </p:pic>
        <p:pic>
          <p:nvPicPr>
            <p:cNvPr id="35" name="object 35"/>
            <p:cNvPicPr/>
            <p:nvPr/>
          </p:nvPicPr>
          <p:blipFill>
            <a:blip r:embed="rId16" cstate="print"/>
            <a:stretch>
              <a:fillRect/>
            </a:stretch>
          </p:blipFill>
          <p:spPr>
            <a:xfrm>
              <a:off x="7287767" y="2113788"/>
              <a:ext cx="852677" cy="1009650"/>
            </a:xfrm>
            <a:prstGeom prst="rect">
              <a:avLst/>
            </a:prstGeom>
          </p:spPr>
        </p:pic>
      </p:grpSp>
      <p:sp>
        <p:nvSpPr>
          <p:cNvPr id="36" name="object 36"/>
          <p:cNvSpPr txBox="1"/>
          <p:nvPr/>
        </p:nvSpPr>
        <p:spPr>
          <a:xfrm>
            <a:off x="875182" y="777240"/>
            <a:ext cx="7392034" cy="3582035"/>
          </a:xfrm>
          <a:prstGeom prst="rect">
            <a:avLst/>
          </a:prstGeom>
        </p:spPr>
        <p:txBody>
          <a:bodyPr vert="horz" wrap="square" lIns="0" tIns="12700" rIns="0" bIns="0" rtlCol="0">
            <a:spAutoFit/>
          </a:bodyPr>
          <a:lstStyle/>
          <a:p>
            <a:pPr marL="116205" marR="5080" indent="-104139">
              <a:lnSpc>
                <a:spcPct val="150100"/>
              </a:lnSpc>
              <a:spcBef>
                <a:spcPts val="100"/>
              </a:spcBef>
            </a:pPr>
            <a:r>
              <a:rPr sz="1800" dirty="0">
                <a:solidFill>
                  <a:srgbClr val="FFFFFF"/>
                </a:solidFill>
                <a:latin typeface="Arial"/>
                <a:cs typeface="Arial"/>
              </a:rPr>
              <a:t>Quan</a:t>
            </a:r>
            <a:r>
              <a:rPr sz="1800" spc="-20" dirty="0">
                <a:solidFill>
                  <a:srgbClr val="FFFFFF"/>
                </a:solidFill>
                <a:latin typeface="Arial"/>
                <a:cs typeface="Arial"/>
              </a:rPr>
              <a:t> </a:t>
            </a:r>
            <a:r>
              <a:rPr sz="1800" dirty="0">
                <a:solidFill>
                  <a:srgbClr val="FFFFFF"/>
                </a:solidFill>
                <a:latin typeface="Arial"/>
                <a:cs typeface="Arial"/>
              </a:rPr>
              <a:t>sát</a:t>
            </a:r>
            <a:r>
              <a:rPr sz="1800" spc="-15" dirty="0">
                <a:solidFill>
                  <a:srgbClr val="FFFFFF"/>
                </a:solidFill>
                <a:latin typeface="Arial"/>
                <a:cs typeface="Arial"/>
              </a:rPr>
              <a:t> </a:t>
            </a:r>
            <a:r>
              <a:rPr sz="1800" dirty="0">
                <a:solidFill>
                  <a:srgbClr val="FFFFFF"/>
                </a:solidFill>
                <a:latin typeface="Arial"/>
                <a:cs typeface="Arial"/>
              </a:rPr>
              <a:t>hình</a:t>
            </a:r>
            <a:r>
              <a:rPr sz="1800" spc="-20" dirty="0">
                <a:solidFill>
                  <a:srgbClr val="FFFFFF"/>
                </a:solidFill>
                <a:latin typeface="Arial"/>
                <a:cs typeface="Arial"/>
              </a:rPr>
              <a:t> </a:t>
            </a:r>
            <a:r>
              <a:rPr sz="1800" dirty="0">
                <a:solidFill>
                  <a:srgbClr val="FFFFFF"/>
                </a:solidFill>
                <a:latin typeface="Arial"/>
                <a:cs typeface="Arial"/>
              </a:rPr>
              <a:t>ảnh,</a:t>
            </a:r>
            <a:r>
              <a:rPr sz="1800" spc="-5" dirty="0">
                <a:solidFill>
                  <a:srgbClr val="FFFFFF"/>
                </a:solidFill>
                <a:latin typeface="Arial"/>
                <a:cs typeface="Arial"/>
              </a:rPr>
              <a:t> </a:t>
            </a:r>
            <a:r>
              <a:rPr sz="1800" dirty="0">
                <a:solidFill>
                  <a:srgbClr val="FFFFFF"/>
                </a:solidFill>
                <a:latin typeface="Arial"/>
                <a:cs typeface="Arial"/>
              </a:rPr>
              <a:t>cho</a:t>
            </a:r>
            <a:r>
              <a:rPr sz="1800" spc="-30" dirty="0">
                <a:solidFill>
                  <a:srgbClr val="FFFFFF"/>
                </a:solidFill>
                <a:latin typeface="Arial"/>
                <a:cs typeface="Arial"/>
              </a:rPr>
              <a:t> </a:t>
            </a:r>
            <a:r>
              <a:rPr sz="1800" dirty="0">
                <a:solidFill>
                  <a:srgbClr val="FFFFFF"/>
                </a:solidFill>
                <a:latin typeface="Arial"/>
                <a:cs typeface="Arial"/>
              </a:rPr>
              <a:t>biết</a:t>
            </a:r>
            <a:r>
              <a:rPr sz="1800" spc="-15" dirty="0">
                <a:solidFill>
                  <a:srgbClr val="FFFFFF"/>
                </a:solidFill>
                <a:latin typeface="Arial"/>
                <a:cs typeface="Arial"/>
              </a:rPr>
              <a:t> </a:t>
            </a:r>
            <a:r>
              <a:rPr sz="1800" dirty="0">
                <a:solidFill>
                  <a:srgbClr val="FFFFFF"/>
                </a:solidFill>
                <a:latin typeface="Arial"/>
                <a:cs typeface="Arial"/>
              </a:rPr>
              <a:t>số</a:t>
            </a:r>
            <a:r>
              <a:rPr sz="1800" spc="-15" dirty="0">
                <a:solidFill>
                  <a:srgbClr val="FFFFFF"/>
                </a:solidFill>
                <a:latin typeface="Arial"/>
                <a:cs typeface="Arial"/>
              </a:rPr>
              <a:t> </a:t>
            </a:r>
            <a:r>
              <a:rPr sz="1800" dirty="0">
                <a:solidFill>
                  <a:srgbClr val="FFFFFF"/>
                </a:solidFill>
                <a:latin typeface="Arial"/>
                <a:cs typeface="Arial"/>
              </a:rPr>
              <a:t>proton</a:t>
            </a:r>
            <a:r>
              <a:rPr sz="1800" spc="-15" dirty="0">
                <a:solidFill>
                  <a:srgbClr val="FFFFFF"/>
                </a:solidFill>
                <a:latin typeface="Arial"/>
                <a:cs typeface="Arial"/>
              </a:rPr>
              <a:t> </a:t>
            </a:r>
            <a:r>
              <a:rPr sz="1800" dirty="0">
                <a:solidFill>
                  <a:srgbClr val="FFFFFF"/>
                </a:solidFill>
                <a:latin typeface="Arial"/>
                <a:cs typeface="Arial"/>
              </a:rPr>
              <a:t>trong</a:t>
            </a:r>
            <a:r>
              <a:rPr sz="1800" spc="-20" dirty="0">
                <a:solidFill>
                  <a:srgbClr val="FFFFFF"/>
                </a:solidFill>
                <a:latin typeface="Arial"/>
                <a:cs typeface="Arial"/>
              </a:rPr>
              <a:t> </a:t>
            </a:r>
            <a:r>
              <a:rPr sz="1800" dirty="0">
                <a:solidFill>
                  <a:srgbClr val="FFFFFF"/>
                </a:solidFill>
                <a:latin typeface="Arial"/>
                <a:cs typeface="Arial"/>
              </a:rPr>
              <a:t>hạt</a:t>
            </a:r>
            <a:r>
              <a:rPr sz="1800" spc="-20" dirty="0">
                <a:solidFill>
                  <a:srgbClr val="FFFFFF"/>
                </a:solidFill>
                <a:latin typeface="Arial"/>
                <a:cs typeface="Arial"/>
              </a:rPr>
              <a:t> </a:t>
            </a:r>
            <a:r>
              <a:rPr sz="1800" dirty="0">
                <a:solidFill>
                  <a:srgbClr val="FFFFFF"/>
                </a:solidFill>
                <a:latin typeface="Arial"/>
                <a:cs typeface="Arial"/>
              </a:rPr>
              <a:t>nhân</a:t>
            </a:r>
            <a:r>
              <a:rPr sz="1800" spc="-15" dirty="0">
                <a:solidFill>
                  <a:srgbClr val="FFFFFF"/>
                </a:solidFill>
                <a:latin typeface="Arial"/>
                <a:cs typeface="Arial"/>
              </a:rPr>
              <a:t> </a:t>
            </a:r>
            <a:r>
              <a:rPr sz="1800" dirty="0">
                <a:solidFill>
                  <a:srgbClr val="FFFFFF"/>
                </a:solidFill>
                <a:latin typeface="Arial"/>
                <a:cs typeface="Arial"/>
              </a:rPr>
              <a:t>của</a:t>
            </a:r>
            <a:r>
              <a:rPr sz="1800" spc="-15" dirty="0">
                <a:solidFill>
                  <a:srgbClr val="FFFFFF"/>
                </a:solidFill>
                <a:latin typeface="Arial"/>
                <a:cs typeface="Arial"/>
              </a:rPr>
              <a:t> </a:t>
            </a:r>
            <a:r>
              <a:rPr sz="1800" dirty="0">
                <a:solidFill>
                  <a:srgbClr val="FFFFFF"/>
                </a:solidFill>
                <a:latin typeface="Arial"/>
                <a:cs typeface="Arial"/>
              </a:rPr>
              <a:t>các</a:t>
            </a:r>
            <a:r>
              <a:rPr sz="1800" spc="-15" dirty="0">
                <a:solidFill>
                  <a:srgbClr val="FFFFFF"/>
                </a:solidFill>
                <a:latin typeface="Arial"/>
                <a:cs typeface="Arial"/>
              </a:rPr>
              <a:t> </a:t>
            </a:r>
            <a:r>
              <a:rPr sz="1800" dirty="0">
                <a:solidFill>
                  <a:srgbClr val="FFFFFF"/>
                </a:solidFill>
                <a:latin typeface="Arial"/>
                <a:cs typeface="Arial"/>
              </a:rPr>
              <a:t>nguyên</a:t>
            </a:r>
            <a:r>
              <a:rPr sz="1800" spc="5" dirty="0">
                <a:solidFill>
                  <a:srgbClr val="FFFFFF"/>
                </a:solidFill>
                <a:latin typeface="Arial"/>
                <a:cs typeface="Arial"/>
              </a:rPr>
              <a:t> </a:t>
            </a:r>
            <a:r>
              <a:rPr sz="1800" spc="-25" dirty="0">
                <a:solidFill>
                  <a:srgbClr val="FFFFFF"/>
                </a:solidFill>
                <a:latin typeface="Arial"/>
                <a:cs typeface="Arial"/>
              </a:rPr>
              <a:t>tử. </a:t>
            </a:r>
            <a:r>
              <a:rPr sz="1800" dirty="0">
                <a:solidFill>
                  <a:srgbClr val="FFFFFF"/>
                </a:solidFill>
                <a:latin typeface="Arial"/>
                <a:cs typeface="Arial"/>
              </a:rPr>
              <a:t>Các</a:t>
            </a:r>
            <a:r>
              <a:rPr sz="1800" spc="-30" dirty="0">
                <a:solidFill>
                  <a:srgbClr val="FFFFFF"/>
                </a:solidFill>
                <a:latin typeface="Arial"/>
                <a:cs typeface="Arial"/>
              </a:rPr>
              <a:t> </a:t>
            </a:r>
            <a:r>
              <a:rPr sz="1800" dirty="0">
                <a:solidFill>
                  <a:srgbClr val="FFFFFF"/>
                </a:solidFill>
                <a:latin typeface="Arial"/>
                <a:cs typeface="Arial"/>
              </a:rPr>
              <a:t>nguyên</a:t>
            </a:r>
            <a:r>
              <a:rPr sz="1800" spc="20" dirty="0">
                <a:solidFill>
                  <a:srgbClr val="FFFFFF"/>
                </a:solidFill>
                <a:latin typeface="Arial"/>
                <a:cs typeface="Arial"/>
              </a:rPr>
              <a:t> </a:t>
            </a:r>
            <a:r>
              <a:rPr sz="1800" dirty="0">
                <a:solidFill>
                  <a:srgbClr val="FFFFFF"/>
                </a:solidFill>
                <a:latin typeface="Arial"/>
                <a:cs typeface="Arial"/>
              </a:rPr>
              <a:t>tử</a:t>
            </a:r>
            <a:r>
              <a:rPr sz="1800" spc="-30" dirty="0">
                <a:solidFill>
                  <a:srgbClr val="FFFFFF"/>
                </a:solidFill>
                <a:latin typeface="Arial"/>
                <a:cs typeface="Arial"/>
              </a:rPr>
              <a:t> </a:t>
            </a:r>
            <a:r>
              <a:rPr sz="1800" dirty="0">
                <a:solidFill>
                  <a:srgbClr val="FFFFFF"/>
                </a:solidFill>
                <a:latin typeface="Arial"/>
                <a:cs typeface="Arial"/>
              </a:rPr>
              <a:t>trên</a:t>
            </a:r>
            <a:r>
              <a:rPr sz="1800" spc="-30" dirty="0">
                <a:solidFill>
                  <a:srgbClr val="FFFFFF"/>
                </a:solidFill>
                <a:latin typeface="Arial"/>
                <a:cs typeface="Arial"/>
              </a:rPr>
              <a:t> </a:t>
            </a:r>
            <a:r>
              <a:rPr sz="1800" dirty="0">
                <a:solidFill>
                  <a:srgbClr val="FFFFFF"/>
                </a:solidFill>
                <a:latin typeface="Arial"/>
                <a:cs typeface="Arial"/>
              </a:rPr>
              <a:t>thuộc</a:t>
            </a:r>
            <a:r>
              <a:rPr sz="1800" spc="-20" dirty="0">
                <a:solidFill>
                  <a:srgbClr val="FFFFFF"/>
                </a:solidFill>
                <a:latin typeface="Arial"/>
                <a:cs typeface="Arial"/>
              </a:rPr>
              <a:t> </a:t>
            </a:r>
            <a:r>
              <a:rPr sz="1800" dirty="0">
                <a:solidFill>
                  <a:srgbClr val="FFFFFF"/>
                </a:solidFill>
                <a:latin typeface="Arial"/>
                <a:cs typeface="Arial"/>
              </a:rPr>
              <a:t>cùng</a:t>
            </a:r>
            <a:r>
              <a:rPr sz="1800" spc="-15" dirty="0">
                <a:solidFill>
                  <a:srgbClr val="FFFFFF"/>
                </a:solidFill>
                <a:latin typeface="Arial"/>
                <a:cs typeface="Arial"/>
              </a:rPr>
              <a:t> </a:t>
            </a:r>
            <a:r>
              <a:rPr sz="1800" dirty="0">
                <a:solidFill>
                  <a:srgbClr val="FFFFFF"/>
                </a:solidFill>
                <a:latin typeface="Arial"/>
                <a:cs typeface="Arial"/>
              </a:rPr>
              <a:t>nguyên</a:t>
            </a:r>
            <a:r>
              <a:rPr sz="1800" spc="5" dirty="0">
                <a:solidFill>
                  <a:srgbClr val="FFFFFF"/>
                </a:solidFill>
                <a:latin typeface="Arial"/>
                <a:cs typeface="Arial"/>
              </a:rPr>
              <a:t> </a:t>
            </a:r>
            <a:r>
              <a:rPr sz="1800" dirty="0">
                <a:solidFill>
                  <a:srgbClr val="FFFFFF"/>
                </a:solidFill>
                <a:latin typeface="Arial"/>
                <a:cs typeface="Arial"/>
              </a:rPr>
              <a:t>tố</a:t>
            </a:r>
            <a:r>
              <a:rPr sz="1800" spc="-15" dirty="0">
                <a:solidFill>
                  <a:srgbClr val="FFFFFF"/>
                </a:solidFill>
                <a:latin typeface="Arial"/>
                <a:cs typeface="Arial"/>
              </a:rPr>
              <a:t> </a:t>
            </a:r>
            <a:r>
              <a:rPr sz="1800" dirty="0">
                <a:solidFill>
                  <a:srgbClr val="FFFFFF"/>
                </a:solidFill>
                <a:latin typeface="Arial"/>
                <a:cs typeface="Arial"/>
              </a:rPr>
              <a:t>hóa</a:t>
            </a:r>
            <a:r>
              <a:rPr sz="1800" spc="-15" dirty="0">
                <a:solidFill>
                  <a:srgbClr val="FFFFFF"/>
                </a:solidFill>
                <a:latin typeface="Arial"/>
                <a:cs typeface="Arial"/>
              </a:rPr>
              <a:t> </a:t>
            </a:r>
            <a:r>
              <a:rPr sz="1800" dirty="0">
                <a:solidFill>
                  <a:srgbClr val="FFFFFF"/>
                </a:solidFill>
                <a:latin typeface="Arial"/>
                <a:cs typeface="Arial"/>
              </a:rPr>
              <a:t>học</a:t>
            </a:r>
            <a:r>
              <a:rPr sz="1800" spc="-20" dirty="0">
                <a:solidFill>
                  <a:srgbClr val="FFFFFF"/>
                </a:solidFill>
                <a:latin typeface="Arial"/>
                <a:cs typeface="Arial"/>
              </a:rPr>
              <a:t> </a:t>
            </a:r>
            <a:r>
              <a:rPr sz="1800" dirty="0">
                <a:solidFill>
                  <a:srgbClr val="FFFFFF"/>
                </a:solidFill>
                <a:latin typeface="Arial"/>
                <a:cs typeface="Arial"/>
              </a:rPr>
              <a:t>hay</a:t>
            </a:r>
            <a:r>
              <a:rPr sz="1800" spc="-20" dirty="0">
                <a:solidFill>
                  <a:srgbClr val="FFFFFF"/>
                </a:solidFill>
                <a:latin typeface="Arial"/>
                <a:cs typeface="Arial"/>
              </a:rPr>
              <a:t> </a:t>
            </a:r>
            <a:r>
              <a:rPr sz="1800" dirty="0">
                <a:solidFill>
                  <a:srgbClr val="FFFFFF"/>
                </a:solidFill>
                <a:latin typeface="Arial"/>
                <a:cs typeface="Arial"/>
              </a:rPr>
              <a:t>không? Vì</a:t>
            </a:r>
            <a:r>
              <a:rPr sz="1800" spc="-20" dirty="0">
                <a:solidFill>
                  <a:srgbClr val="FFFFFF"/>
                </a:solidFill>
                <a:latin typeface="Arial"/>
                <a:cs typeface="Arial"/>
              </a:rPr>
              <a:t> sao?</a:t>
            </a:r>
            <a:endParaRPr sz="1800">
              <a:latin typeface="Arial"/>
              <a:cs typeface="Arial"/>
            </a:endParaRPr>
          </a:p>
          <a:p>
            <a:pPr>
              <a:lnSpc>
                <a:spcPct val="100000"/>
              </a:lnSpc>
            </a:pPr>
            <a:endParaRPr sz="1800">
              <a:latin typeface="Arial"/>
              <a:cs typeface="Arial"/>
            </a:endParaRPr>
          </a:p>
          <a:p>
            <a:pPr>
              <a:lnSpc>
                <a:spcPct val="100000"/>
              </a:lnSpc>
              <a:spcBef>
                <a:spcPts val="955"/>
              </a:spcBef>
            </a:pPr>
            <a:endParaRPr sz="1800">
              <a:latin typeface="Arial"/>
              <a:cs typeface="Arial"/>
            </a:endParaRPr>
          </a:p>
          <a:p>
            <a:pPr marL="1508760">
              <a:lnSpc>
                <a:spcPct val="100000"/>
              </a:lnSpc>
              <a:tabLst>
                <a:tab pos="3322954" algn="l"/>
                <a:tab pos="4982210" algn="l"/>
                <a:tab pos="6705600" algn="l"/>
              </a:tabLst>
            </a:pPr>
            <a:r>
              <a:rPr sz="3600" spc="-50" dirty="0">
                <a:solidFill>
                  <a:srgbClr val="505FBE"/>
                </a:solidFill>
                <a:latin typeface="Arial"/>
                <a:cs typeface="Arial"/>
              </a:rPr>
              <a:t>1</a:t>
            </a:r>
            <a:r>
              <a:rPr sz="3600" dirty="0">
                <a:solidFill>
                  <a:srgbClr val="505FBE"/>
                </a:solidFill>
                <a:latin typeface="Arial"/>
                <a:cs typeface="Arial"/>
              </a:rPr>
              <a:t>	</a:t>
            </a:r>
            <a:r>
              <a:rPr sz="3600" spc="-50" dirty="0">
                <a:solidFill>
                  <a:srgbClr val="505FBE"/>
                </a:solidFill>
                <a:latin typeface="Arial"/>
                <a:cs typeface="Arial"/>
              </a:rPr>
              <a:t>8</a:t>
            </a:r>
            <a:r>
              <a:rPr sz="3600" dirty="0">
                <a:solidFill>
                  <a:srgbClr val="505FBE"/>
                </a:solidFill>
                <a:latin typeface="Arial"/>
                <a:cs typeface="Arial"/>
              </a:rPr>
              <a:t>	</a:t>
            </a:r>
            <a:r>
              <a:rPr sz="3600" spc="-50" dirty="0">
                <a:solidFill>
                  <a:srgbClr val="505FBE"/>
                </a:solidFill>
                <a:latin typeface="Arial"/>
                <a:cs typeface="Arial"/>
              </a:rPr>
              <a:t>7</a:t>
            </a:r>
            <a:r>
              <a:rPr sz="3600" dirty="0">
                <a:solidFill>
                  <a:srgbClr val="505FBE"/>
                </a:solidFill>
                <a:latin typeface="Arial"/>
                <a:cs typeface="Arial"/>
              </a:rPr>
              <a:t>	</a:t>
            </a:r>
            <a:r>
              <a:rPr sz="3600" spc="-50" dirty="0">
                <a:solidFill>
                  <a:srgbClr val="505FBE"/>
                </a:solidFill>
                <a:latin typeface="Arial"/>
                <a:cs typeface="Arial"/>
              </a:rPr>
              <a:t>6</a:t>
            </a:r>
            <a:endParaRPr sz="3600">
              <a:latin typeface="Arial"/>
              <a:cs typeface="Arial"/>
            </a:endParaRPr>
          </a:p>
          <a:p>
            <a:pPr marL="1506220" marR="83820" algn="just">
              <a:lnSpc>
                <a:spcPct val="150000"/>
              </a:lnSpc>
              <a:spcBef>
                <a:spcPts val="2380"/>
              </a:spcBef>
            </a:pPr>
            <a:r>
              <a:rPr sz="1800" dirty="0">
                <a:latin typeface="Arial"/>
                <a:cs typeface="Arial"/>
              </a:rPr>
              <a:t>Các</a:t>
            </a:r>
            <a:r>
              <a:rPr sz="1800" spc="375" dirty="0">
                <a:latin typeface="Arial"/>
                <a:cs typeface="Arial"/>
              </a:rPr>
              <a:t> </a:t>
            </a:r>
            <a:r>
              <a:rPr sz="1800" dirty="0">
                <a:latin typeface="Arial"/>
                <a:cs typeface="Arial"/>
              </a:rPr>
              <a:t>nguyên</a:t>
            </a:r>
            <a:r>
              <a:rPr sz="1800" spc="390" dirty="0">
                <a:latin typeface="Arial"/>
                <a:cs typeface="Arial"/>
              </a:rPr>
              <a:t> </a:t>
            </a:r>
            <a:r>
              <a:rPr sz="1800" dirty="0">
                <a:latin typeface="Arial"/>
                <a:cs typeface="Arial"/>
              </a:rPr>
              <a:t>tử</a:t>
            </a:r>
            <a:r>
              <a:rPr sz="1800" spc="385" dirty="0">
                <a:latin typeface="Arial"/>
                <a:cs typeface="Arial"/>
              </a:rPr>
              <a:t> </a:t>
            </a:r>
            <a:r>
              <a:rPr sz="1800" dirty="0">
                <a:latin typeface="Arial"/>
                <a:cs typeface="Arial"/>
              </a:rPr>
              <a:t>trên</a:t>
            </a:r>
            <a:r>
              <a:rPr sz="1800" spc="380" dirty="0">
                <a:latin typeface="Arial"/>
                <a:cs typeface="Arial"/>
              </a:rPr>
              <a:t> </a:t>
            </a:r>
            <a:r>
              <a:rPr sz="1800" dirty="0">
                <a:latin typeface="Arial"/>
                <a:cs typeface="Arial"/>
              </a:rPr>
              <a:t>không</a:t>
            </a:r>
            <a:r>
              <a:rPr sz="1800" spc="395" dirty="0">
                <a:latin typeface="Arial"/>
                <a:cs typeface="Arial"/>
              </a:rPr>
              <a:t> </a:t>
            </a:r>
            <a:r>
              <a:rPr sz="1800" dirty="0">
                <a:latin typeface="Arial"/>
                <a:cs typeface="Arial"/>
              </a:rPr>
              <a:t>thuộc</a:t>
            </a:r>
            <a:r>
              <a:rPr sz="1800" spc="375" dirty="0">
                <a:latin typeface="Arial"/>
                <a:cs typeface="Arial"/>
              </a:rPr>
              <a:t> </a:t>
            </a:r>
            <a:r>
              <a:rPr sz="1800" dirty="0">
                <a:latin typeface="Arial"/>
                <a:cs typeface="Arial"/>
              </a:rPr>
              <a:t>cũng</a:t>
            </a:r>
            <a:r>
              <a:rPr sz="1800" spc="385" dirty="0">
                <a:latin typeface="Arial"/>
                <a:cs typeface="Arial"/>
              </a:rPr>
              <a:t> </a:t>
            </a:r>
            <a:r>
              <a:rPr sz="1800" dirty="0">
                <a:latin typeface="Arial"/>
                <a:cs typeface="Arial"/>
              </a:rPr>
              <a:t>nguyên</a:t>
            </a:r>
            <a:r>
              <a:rPr sz="1800" spc="380" dirty="0">
                <a:latin typeface="Arial"/>
                <a:cs typeface="Arial"/>
              </a:rPr>
              <a:t> </a:t>
            </a:r>
            <a:r>
              <a:rPr sz="1800" dirty="0">
                <a:latin typeface="Arial"/>
                <a:cs typeface="Arial"/>
              </a:rPr>
              <a:t>tố</a:t>
            </a:r>
            <a:r>
              <a:rPr sz="1800" spc="385" dirty="0">
                <a:latin typeface="Arial"/>
                <a:cs typeface="Arial"/>
              </a:rPr>
              <a:t> </a:t>
            </a:r>
            <a:r>
              <a:rPr sz="1800" spc="-25" dirty="0">
                <a:latin typeface="Arial"/>
                <a:cs typeface="Arial"/>
              </a:rPr>
              <a:t>hóa </a:t>
            </a:r>
            <a:r>
              <a:rPr sz="1800" dirty="0">
                <a:latin typeface="Arial"/>
                <a:cs typeface="Arial"/>
              </a:rPr>
              <a:t>học,</a:t>
            </a:r>
            <a:r>
              <a:rPr sz="1800" spc="145" dirty="0">
                <a:latin typeface="Arial"/>
                <a:cs typeface="Arial"/>
              </a:rPr>
              <a:t> </a:t>
            </a:r>
            <a:r>
              <a:rPr sz="1800" dirty="0">
                <a:latin typeface="Arial"/>
                <a:cs typeface="Arial"/>
              </a:rPr>
              <a:t>vì</a:t>
            </a:r>
            <a:r>
              <a:rPr sz="1800" spc="150" dirty="0">
                <a:latin typeface="Arial"/>
                <a:cs typeface="Arial"/>
              </a:rPr>
              <a:t> </a:t>
            </a:r>
            <a:r>
              <a:rPr sz="1800" dirty="0">
                <a:latin typeface="Arial"/>
                <a:cs typeface="Arial"/>
              </a:rPr>
              <a:t>chúng</a:t>
            </a:r>
            <a:r>
              <a:rPr sz="1800" spc="130" dirty="0">
                <a:latin typeface="Arial"/>
                <a:cs typeface="Arial"/>
              </a:rPr>
              <a:t> </a:t>
            </a:r>
            <a:r>
              <a:rPr sz="1800" dirty="0">
                <a:latin typeface="Arial"/>
                <a:cs typeface="Arial"/>
              </a:rPr>
              <a:t>có</a:t>
            </a:r>
            <a:r>
              <a:rPr sz="1800" spc="140" dirty="0">
                <a:latin typeface="Arial"/>
                <a:cs typeface="Arial"/>
              </a:rPr>
              <a:t> </a:t>
            </a:r>
            <a:r>
              <a:rPr sz="1800" dirty="0">
                <a:latin typeface="Arial"/>
                <a:cs typeface="Arial"/>
              </a:rPr>
              <a:t>số</a:t>
            </a:r>
            <a:r>
              <a:rPr sz="1800" spc="145" dirty="0">
                <a:latin typeface="Arial"/>
                <a:cs typeface="Arial"/>
              </a:rPr>
              <a:t> </a:t>
            </a:r>
            <a:r>
              <a:rPr sz="1800" dirty="0">
                <a:latin typeface="Arial"/>
                <a:cs typeface="Arial"/>
              </a:rPr>
              <a:t>electron</a:t>
            </a:r>
            <a:r>
              <a:rPr sz="1800" spc="160" dirty="0">
                <a:latin typeface="Arial"/>
                <a:cs typeface="Arial"/>
              </a:rPr>
              <a:t> </a:t>
            </a:r>
            <a:r>
              <a:rPr sz="1800" dirty="0">
                <a:latin typeface="Arial"/>
                <a:cs typeface="Arial"/>
              </a:rPr>
              <a:t>khác</a:t>
            </a:r>
            <a:r>
              <a:rPr sz="1800" spc="145" dirty="0">
                <a:latin typeface="Arial"/>
                <a:cs typeface="Arial"/>
              </a:rPr>
              <a:t> </a:t>
            </a:r>
            <a:r>
              <a:rPr sz="1800" dirty="0">
                <a:latin typeface="Arial"/>
                <a:cs typeface="Arial"/>
              </a:rPr>
              <a:t>nhau</a:t>
            </a:r>
            <a:r>
              <a:rPr sz="1800" spc="140" dirty="0">
                <a:latin typeface="Arial"/>
                <a:cs typeface="Arial"/>
              </a:rPr>
              <a:t> </a:t>
            </a:r>
            <a:r>
              <a:rPr sz="1800" dirty="0">
                <a:latin typeface="Arial"/>
                <a:cs typeface="Arial"/>
              </a:rPr>
              <a:t>→</a:t>
            </a:r>
            <a:r>
              <a:rPr sz="1800" spc="145" dirty="0">
                <a:latin typeface="Arial"/>
                <a:cs typeface="Arial"/>
              </a:rPr>
              <a:t> </a:t>
            </a:r>
            <a:r>
              <a:rPr sz="1800" dirty="0">
                <a:latin typeface="Arial"/>
                <a:cs typeface="Arial"/>
              </a:rPr>
              <a:t>có</a:t>
            </a:r>
            <a:r>
              <a:rPr sz="1800" spc="140" dirty="0">
                <a:latin typeface="Arial"/>
                <a:cs typeface="Arial"/>
              </a:rPr>
              <a:t> </a:t>
            </a:r>
            <a:r>
              <a:rPr sz="1800" dirty="0">
                <a:latin typeface="Arial"/>
                <a:cs typeface="Arial"/>
              </a:rPr>
              <a:t>số</a:t>
            </a:r>
            <a:r>
              <a:rPr sz="1800" spc="145" dirty="0">
                <a:latin typeface="Arial"/>
                <a:cs typeface="Arial"/>
              </a:rPr>
              <a:t> </a:t>
            </a:r>
            <a:r>
              <a:rPr sz="1800" spc="-10" dirty="0">
                <a:latin typeface="Arial"/>
                <a:cs typeface="Arial"/>
              </a:rPr>
              <a:t>proton </a:t>
            </a:r>
            <a:r>
              <a:rPr sz="1800" dirty="0">
                <a:latin typeface="Arial"/>
                <a:cs typeface="Arial"/>
              </a:rPr>
              <a:t>khác</a:t>
            </a:r>
            <a:r>
              <a:rPr sz="1800" spc="-25" dirty="0">
                <a:latin typeface="Arial"/>
                <a:cs typeface="Arial"/>
              </a:rPr>
              <a:t> </a:t>
            </a:r>
            <a:r>
              <a:rPr sz="1800" spc="-20" dirty="0">
                <a:latin typeface="Arial"/>
                <a:cs typeface="Arial"/>
              </a:rPr>
              <a:t>nhau.</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94598" y="315722"/>
            <a:ext cx="866648" cy="831850"/>
          </a:xfrm>
          <a:prstGeom prst="rect">
            <a:avLst/>
          </a:prstGeom>
        </p:spPr>
      </p:pic>
      <p:pic>
        <p:nvPicPr>
          <p:cNvPr id="3" name="object 3"/>
          <p:cNvPicPr/>
          <p:nvPr/>
        </p:nvPicPr>
        <p:blipFill>
          <a:blip r:embed="rId3" cstate="print"/>
          <a:stretch>
            <a:fillRect/>
          </a:stretch>
        </p:blipFill>
        <p:spPr>
          <a:xfrm>
            <a:off x="263702" y="958770"/>
            <a:ext cx="185826" cy="143430"/>
          </a:xfrm>
          <a:prstGeom prst="rect">
            <a:avLst/>
          </a:prstGeom>
        </p:spPr>
      </p:pic>
      <p:grpSp>
        <p:nvGrpSpPr>
          <p:cNvPr id="4" name="object 4"/>
          <p:cNvGrpSpPr/>
          <p:nvPr/>
        </p:nvGrpSpPr>
        <p:grpSpPr>
          <a:xfrm>
            <a:off x="929639" y="282765"/>
            <a:ext cx="247015" cy="224154"/>
            <a:chOff x="929639" y="282765"/>
            <a:chExt cx="247015" cy="224154"/>
          </a:xfrm>
        </p:grpSpPr>
        <p:pic>
          <p:nvPicPr>
            <p:cNvPr id="5" name="object 5"/>
            <p:cNvPicPr/>
            <p:nvPr/>
          </p:nvPicPr>
          <p:blipFill>
            <a:blip r:embed="rId4" cstate="print"/>
            <a:stretch>
              <a:fillRect/>
            </a:stretch>
          </p:blipFill>
          <p:spPr>
            <a:xfrm>
              <a:off x="929639" y="282765"/>
              <a:ext cx="109728" cy="112664"/>
            </a:xfrm>
            <a:prstGeom prst="rect">
              <a:avLst/>
            </a:prstGeom>
          </p:spPr>
        </p:pic>
        <p:pic>
          <p:nvPicPr>
            <p:cNvPr id="6" name="object 6"/>
            <p:cNvPicPr/>
            <p:nvPr/>
          </p:nvPicPr>
          <p:blipFill>
            <a:blip r:embed="rId5" cstate="print"/>
            <a:stretch>
              <a:fillRect/>
            </a:stretch>
          </p:blipFill>
          <p:spPr>
            <a:xfrm>
              <a:off x="1075994" y="395477"/>
              <a:ext cx="100533" cy="111251"/>
            </a:xfrm>
            <a:prstGeom prst="rect">
              <a:avLst/>
            </a:prstGeom>
          </p:spPr>
        </p:pic>
      </p:grpSp>
      <p:pic>
        <p:nvPicPr>
          <p:cNvPr id="7" name="object 7"/>
          <p:cNvPicPr/>
          <p:nvPr/>
        </p:nvPicPr>
        <p:blipFill>
          <a:blip r:embed="rId6" cstate="print"/>
          <a:stretch>
            <a:fillRect/>
          </a:stretch>
        </p:blipFill>
        <p:spPr>
          <a:xfrm>
            <a:off x="445008" y="1348914"/>
            <a:ext cx="76149" cy="78851"/>
          </a:xfrm>
          <a:prstGeom prst="rect">
            <a:avLst/>
          </a:prstGeom>
        </p:spPr>
      </p:pic>
      <p:pic>
        <p:nvPicPr>
          <p:cNvPr id="8" name="object 8"/>
          <p:cNvPicPr/>
          <p:nvPr/>
        </p:nvPicPr>
        <p:blipFill>
          <a:blip r:embed="rId7" cstate="print"/>
          <a:stretch>
            <a:fillRect/>
          </a:stretch>
        </p:blipFill>
        <p:spPr>
          <a:xfrm>
            <a:off x="902258" y="488965"/>
            <a:ext cx="99009" cy="95059"/>
          </a:xfrm>
          <a:prstGeom prst="rect">
            <a:avLst/>
          </a:prstGeom>
        </p:spPr>
      </p:pic>
      <p:pic>
        <p:nvPicPr>
          <p:cNvPr id="9" name="object 9"/>
          <p:cNvPicPr/>
          <p:nvPr/>
        </p:nvPicPr>
        <p:blipFill>
          <a:blip r:embed="rId8" cstate="print"/>
          <a:stretch>
            <a:fillRect/>
          </a:stretch>
        </p:blipFill>
        <p:spPr>
          <a:xfrm>
            <a:off x="547166" y="1427861"/>
            <a:ext cx="68529" cy="76962"/>
          </a:xfrm>
          <a:prstGeom prst="rect">
            <a:avLst/>
          </a:prstGeom>
        </p:spPr>
      </p:pic>
      <p:pic>
        <p:nvPicPr>
          <p:cNvPr id="10" name="object 10"/>
          <p:cNvPicPr/>
          <p:nvPr/>
        </p:nvPicPr>
        <p:blipFill>
          <a:blip r:embed="rId9" cstate="print"/>
          <a:stretch>
            <a:fillRect/>
          </a:stretch>
        </p:blipFill>
        <p:spPr>
          <a:xfrm>
            <a:off x="426719" y="1491948"/>
            <a:ext cx="68529" cy="66881"/>
          </a:xfrm>
          <a:prstGeom prst="rect">
            <a:avLst/>
          </a:prstGeom>
        </p:spPr>
      </p:pic>
      <p:sp>
        <p:nvSpPr>
          <p:cNvPr id="11" name="object 11"/>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2" name="object 12"/>
          <p:cNvPicPr/>
          <p:nvPr/>
        </p:nvPicPr>
        <p:blipFill>
          <a:blip r:embed="rId10" cstate="print"/>
          <a:stretch>
            <a:fillRect/>
          </a:stretch>
        </p:blipFill>
        <p:spPr>
          <a:xfrm>
            <a:off x="8465693" y="4510893"/>
            <a:ext cx="288925" cy="296866"/>
          </a:xfrm>
          <a:prstGeom prst="rect">
            <a:avLst/>
          </a:prstGeom>
        </p:spPr>
      </p:pic>
      <p:grpSp>
        <p:nvGrpSpPr>
          <p:cNvPr id="13" name="object 13"/>
          <p:cNvGrpSpPr/>
          <p:nvPr/>
        </p:nvGrpSpPr>
        <p:grpSpPr>
          <a:xfrm>
            <a:off x="249936" y="158495"/>
            <a:ext cx="8644255" cy="4617720"/>
            <a:chOff x="249936" y="158495"/>
            <a:chExt cx="8644255" cy="4617720"/>
          </a:xfrm>
        </p:grpSpPr>
        <p:sp>
          <p:nvSpPr>
            <p:cNvPr id="14" name="object 14"/>
            <p:cNvSpPr/>
            <p:nvPr/>
          </p:nvSpPr>
          <p:spPr>
            <a:xfrm>
              <a:off x="8667368" y="4385652"/>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15" name="object 15"/>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FDF52">
                <a:alpha val="67842"/>
              </a:srgbClr>
            </a:solidFill>
          </p:spPr>
          <p:txBody>
            <a:bodyPr wrap="square" lIns="0" tIns="0" rIns="0" bIns="0" rtlCol="0"/>
            <a:lstStyle/>
            <a:p>
              <a:endParaRPr/>
            </a:p>
          </p:txBody>
        </p:sp>
        <p:sp>
          <p:nvSpPr>
            <p:cNvPr id="16" name="object 16"/>
            <p:cNvSpPr/>
            <p:nvPr/>
          </p:nvSpPr>
          <p:spPr>
            <a:xfrm>
              <a:off x="2560319" y="158495"/>
              <a:ext cx="4173220" cy="585470"/>
            </a:xfrm>
            <a:custGeom>
              <a:avLst/>
              <a:gdLst/>
              <a:ahLst/>
              <a:cxnLst/>
              <a:rect l="l" t="t" r="r" b="b"/>
              <a:pathLst>
                <a:path w="4173220" h="585470">
                  <a:moveTo>
                    <a:pt x="3880104" y="0"/>
                  </a:moveTo>
                  <a:lnTo>
                    <a:pt x="292607" y="0"/>
                  </a:lnTo>
                  <a:lnTo>
                    <a:pt x="245159" y="3831"/>
                  </a:lnTo>
                  <a:lnTo>
                    <a:pt x="200143" y="14923"/>
                  </a:lnTo>
                  <a:lnTo>
                    <a:pt x="158163" y="32671"/>
                  </a:lnTo>
                  <a:lnTo>
                    <a:pt x="119822" y="56473"/>
                  </a:lnTo>
                  <a:lnTo>
                    <a:pt x="85724" y="85724"/>
                  </a:lnTo>
                  <a:lnTo>
                    <a:pt x="56473" y="119822"/>
                  </a:lnTo>
                  <a:lnTo>
                    <a:pt x="32671" y="158163"/>
                  </a:lnTo>
                  <a:lnTo>
                    <a:pt x="14923" y="200143"/>
                  </a:lnTo>
                  <a:lnTo>
                    <a:pt x="3831" y="245159"/>
                  </a:lnTo>
                  <a:lnTo>
                    <a:pt x="0" y="292607"/>
                  </a:lnTo>
                  <a:lnTo>
                    <a:pt x="3831" y="340056"/>
                  </a:lnTo>
                  <a:lnTo>
                    <a:pt x="14923" y="385072"/>
                  </a:lnTo>
                  <a:lnTo>
                    <a:pt x="32671" y="427052"/>
                  </a:lnTo>
                  <a:lnTo>
                    <a:pt x="56473" y="465393"/>
                  </a:lnTo>
                  <a:lnTo>
                    <a:pt x="85725" y="499491"/>
                  </a:lnTo>
                  <a:lnTo>
                    <a:pt x="119822" y="528742"/>
                  </a:lnTo>
                  <a:lnTo>
                    <a:pt x="158163" y="552544"/>
                  </a:lnTo>
                  <a:lnTo>
                    <a:pt x="200143" y="570292"/>
                  </a:lnTo>
                  <a:lnTo>
                    <a:pt x="245159" y="581384"/>
                  </a:lnTo>
                  <a:lnTo>
                    <a:pt x="292607" y="585215"/>
                  </a:lnTo>
                  <a:lnTo>
                    <a:pt x="3880104" y="585215"/>
                  </a:lnTo>
                  <a:lnTo>
                    <a:pt x="3927552" y="581384"/>
                  </a:lnTo>
                  <a:lnTo>
                    <a:pt x="3972568" y="570292"/>
                  </a:lnTo>
                  <a:lnTo>
                    <a:pt x="4014548" y="552544"/>
                  </a:lnTo>
                  <a:lnTo>
                    <a:pt x="4052889" y="528742"/>
                  </a:lnTo>
                  <a:lnTo>
                    <a:pt x="4086986" y="499491"/>
                  </a:lnTo>
                  <a:lnTo>
                    <a:pt x="4116238" y="465393"/>
                  </a:lnTo>
                  <a:lnTo>
                    <a:pt x="4140040" y="427052"/>
                  </a:lnTo>
                  <a:lnTo>
                    <a:pt x="4157788" y="385072"/>
                  </a:lnTo>
                  <a:lnTo>
                    <a:pt x="4168880" y="340056"/>
                  </a:lnTo>
                  <a:lnTo>
                    <a:pt x="4172711" y="292607"/>
                  </a:lnTo>
                  <a:lnTo>
                    <a:pt x="4168880" y="245159"/>
                  </a:lnTo>
                  <a:lnTo>
                    <a:pt x="4157788" y="200143"/>
                  </a:lnTo>
                  <a:lnTo>
                    <a:pt x="4140040" y="158163"/>
                  </a:lnTo>
                  <a:lnTo>
                    <a:pt x="4116238" y="119822"/>
                  </a:lnTo>
                  <a:lnTo>
                    <a:pt x="4086987" y="85724"/>
                  </a:lnTo>
                  <a:lnTo>
                    <a:pt x="4052889" y="56473"/>
                  </a:lnTo>
                  <a:lnTo>
                    <a:pt x="4014548" y="32671"/>
                  </a:lnTo>
                  <a:lnTo>
                    <a:pt x="3972568" y="14923"/>
                  </a:lnTo>
                  <a:lnTo>
                    <a:pt x="3927552" y="3831"/>
                  </a:lnTo>
                  <a:lnTo>
                    <a:pt x="3880104" y="0"/>
                  </a:lnTo>
                  <a:close/>
                </a:path>
              </a:pathLst>
            </a:custGeom>
            <a:solidFill>
              <a:srgbClr val="505FBE"/>
            </a:solidFill>
          </p:spPr>
          <p:txBody>
            <a:bodyPr wrap="square" lIns="0" tIns="0" rIns="0" bIns="0" rtlCol="0"/>
            <a:lstStyle/>
            <a:p>
              <a:endParaRPr/>
            </a:p>
          </p:txBody>
        </p:sp>
      </p:grpSp>
      <p:sp>
        <p:nvSpPr>
          <p:cNvPr id="17" name="object 17"/>
          <p:cNvSpPr txBox="1">
            <a:spLocks noGrp="1"/>
          </p:cNvSpPr>
          <p:nvPr>
            <p:ph type="title"/>
          </p:nvPr>
        </p:nvSpPr>
        <p:spPr>
          <a:xfrm>
            <a:off x="3675379" y="141173"/>
            <a:ext cx="1537970" cy="574675"/>
          </a:xfrm>
          <a:prstGeom prst="rect">
            <a:avLst/>
          </a:prstGeom>
        </p:spPr>
        <p:txBody>
          <a:bodyPr vert="horz" wrap="square" lIns="0" tIns="12700" rIns="0" bIns="0" rtlCol="0">
            <a:spAutoFit/>
          </a:bodyPr>
          <a:lstStyle/>
          <a:p>
            <a:pPr marL="12700">
              <a:lnSpc>
                <a:spcPct val="100000"/>
              </a:lnSpc>
              <a:spcBef>
                <a:spcPts val="100"/>
              </a:spcBef>
              <a:tabLst>
                <a:tab pos="1270000" algn="l"/>
              </a:tabLst>
            </a:pPr>
            <a:r>
              <a:rPr sz="3600" b="1" spc="155" dirty="0">
                <a:solidFill>
                  <a:srgbClr val="FFDF52"/>
                </a:solidFill>
                <a:latin typeface="Arial"/>
                <a:cs typeface="Arial"/>
              </a:rPr>
              <a:t>CÂU</a:t>
            </a:r>
            <a:r>
              <a:rPr sz="3600" b="1" dirty="0">
                <a:solidFill>
                  <a:srgbClr val="FFDF52"/>
                </a:solidFill>
                <a:latin typeface="Arial"/>
                <a:cs typeface="Arial"/>
              </a:rPr>
              <a:t>	</a:t>
            </a:r>
            <a:r>
              <a:rPr sz="3600" b="1" spc="-50" dirty="0">
                <a:solidFill>
                  <a:srgbClr val="FFDF52"/>
                </a:solidFill>
                <a:latin typeface="Arial"/>
                <a:cs typeface="Arial"/>
              </a:rPr>
              <a:t>2</a:t>
            </a:r>
            <a:endParaRPr sz="3600">
              <a:latin typeface="Arial"/>
              <a:cs typeface="Arial"/>
            </a:endParaRPr>
          </a:p>
        </p:txBody>
      </p:sp>
      <p:grpSp>
        <p:nvGrpSpPr>
          <p:cNvPr id="18" name="object 18"/>
          <p:cNvGrpSpPr/>
          <p:nvPr/>
        </p:nvGrpSpPr>
        <p:grpSpPr>
          <a:xfrm>
            <a:off x="18185" y="902538"/>
            <a:ext cx="8876030" cy="4232910"/>
            <a:chOff x="18185" y="902538"/>
            <a:chExt cx="8876030" cy="4232910"/>
          </a:xfrm>
        </p:grpSpPr>
        <p:sp>
          <p:nvSpPr>
            <p:cNvPr id="19" name="object 19"/>
            <p:cNvSpPr/>
            <p:nvPr/>
          </p:nvSpPr>
          <p:spPr>
            <a:xfrm>
              <a:off x="122564" y="2824335"/>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20" name="object 20"/>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21" name="object 21"/>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22" name="object 22"/>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23" name="object 23"/>
            <p:cNvSpPr/>
            <p:nvPr/>
          </p:nvSpPr>
          <p:spPr>
            <a:xfrm>
              <a:off x="857478" y="3967659"/>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24" name="object 24"/>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25" name="object 25"/>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26" name="object 26"/>
            <p:cNvSpPr/>
            <p:nvPr/>
          </p:nvSpPr>
          <p:spPr>
            <a:xfrm>
              <a:off x="18185" y="4617575"/>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27" name="object 27"/>
            <p:cNvSpPr/>
            <p:nvPr/>
          </p:nvSpPr>
          <p:spPr>
            <a:xfrm>
              <a:off x="18185" y="4330908"/>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28" name="object 28"/>
            <p:cNvPicPr/>
            <p:nvPr/>
          </p:nvPicPr>
          <p:blipFill>
            <a:blip r:embed="rId11" cstate="print"/>
            <a:stretch>
              <a:fillRect/>
            </a:stretch>
          </p:blipFill>
          <p:spPr>
            <a:xfrm>
              <a:off x="202117" y="2771945"/>
              <a:ext cx="1499097" cy="1587665"/>
            </a:xfrm>
            <a:prstGeom prst="rect">
              <a:avLst/>
            </a:prstGeom>
          </p:spPr>
        </p:pic>
        <p:pic>
          <p:nvPicPr>
            <p:cNvPr id="29" name="object 29"/>
            <p:cNvPicPr/>
            <p:nvPr/>
          </p:nvPicPr>
          <p:blipFill>
            <a:blip r:embed="rId12" cstate="print"/>
            <a:stretch>
              <a:fillRect/>
            </a:stretch>
          </p:blipFill>
          <p:spPr>
            <a:xfrm>
              <a:off x="8319516" y="2688336"/>
              <a:ext cx="574548" cy="598932"/>
            </a:xfrm>
            <a:prstGeom prst="rect">
              <a:avLst/>
            </a:prstGeom>
          </p:spPr>
        </p:pic>
        <p:sp>
          <p:nvSpPr>
            <p:cNvPr id="30" name="object 30"/>
            <p:cNvSpPr/>
            <p:nvPr/>
          </p:nvSpPr>
          <p:spPr>
            <a:xfrm>
              <a:off x="1058161" y="902538"/>
              <a:ext cx="5257165" cy="2395220"/>
            </a:xfrm>
            <a:custGeom>
              <a:avLst/>
              <a:gdLst/>
              <a:ahLst/>
              <a:cxnLst/>
              <a:rect l="l" t="t" r="r" b="b"/>
              <a:pathLst>
                <a:path w="5257165" h="2395220">
                  <a:moveTo>
                    <a:pt x="3189849" y="0"/>
                  </a:moveTo>
                  <a:lnTo>
                    <a:pt x="3138843" y="2648"/>
                  </a:lnTo>
                  <a:lnTo>
                    <a:pt x="3088664" y="8304"/>
                  </a:lnTo>
                  <a:lnTo>
                    <a:pt x="3039668" y="16893"/>
                  </a:lnTo>
                  <a:lnTo>
                    <a:pt x="2992212" y="28341"/>
                  </a:lnTo>
                  <a:lnTo>
                    <a:pt x="2946653" y="42574"/>
                  </a:lnTo>
                  <a:lnTo>
                    <a:pt x="2903350" y="59518"/>
                  </a:lnTo>
                  <a:lnTo>
                    <a:pt x="2862659" y="79097"/>
                  </a:lnTo>
                  <a:lnTo>
                    <a:pt x="2824939" y="101239"/>
                  </a:lnTo>
                  <a:lnTo>
                    <a:pt x="2790545" y="125869"/>
                  </a:lnTo>
                  <a:lnTo>
                    <a:pt x="2759836" y="152912"/>
                  </a:lnTo>
                  <a:lnTo>
                    <a:pt x="2733169" y="182295"/>
                  </a:lnTo>
                  <a:lnTo>
                    <a:pt x="2698597" y="162612"/>
                  </a:lnTo>
                  <a:lnTo>
                    <a:pt x="2661859" y="144560"/>
                  </a:lnTo>
                  <a:lnTo>
                    <a:pt x="2623120" y="128199"/>
                  </a:lnTo>
                  <a:lnTo>
                    <a:pt x="2582547" y="113588"/>
                  </a:lnTo>
                  <a:lnTo>
                    <a:pt x="2534597" y="99282"/>
                  </a:lnTo>
                  <a:lnTo>
                    <a:pt x="2485727" y="87615"/>
                  </a:lnTo>
                  <a:lnTo>
                    <a:pt x="2436164" y="78546"/>
                  </a:lnTo>
                  <a:lnTo>
                    <a:pt x="2386133" y="72030"/>
                  </a:lnTo>
                  <a:lnTo>
                    <a:pt x="2335859" y="68026"/>
                  </a:lnTo>
                  <a:lnTo>
                    <a:pt x="2285569" y="66492"/>
                  </a:lnTo>
                  <a:lnTo>
                    <a:pt x="2235488" y="67383"/>
                  </a:lnTo>
                  <a:lnTo>
                    <a:pt x="2185842" y="70658"/>
                  </a:lnTo>
                  <a:lnTo>
                    <a:pt x="2136855" y="76273"/>
                  </a:lnTo>
                  <a:lnTo>
                    <a:pt x="2088755" y="84187"/>
                  </a:lnTo>
                  <a:lnTo>
                    <a:pt x="2041766" y="94357"/>
                  </a:lnTo>
                  <a:lnTo>
                    <a:pt x="1996115" y="106739"/>
                  </a:lnTo>
                  <a:lnTo>
                    <a:pt x="1952026" y="121291"/>
                  </a:lnTo>
                  <a:lnTo>
                    <a:pt x="1909726" y="137971"/>
                  </a:lnTo>
                  <a:lnTo>
                    <a:pt x="1869440" y="156736"/>
                  </a:lnTo>
                  <a:lnTo>
                    <a:pt x="1831394" y="177543"/>
                  </a:lnTo>
                  <a:lnTo>
                    <a:pt x="1795813" y="200349"/>
                  </a:lnTo>
                  <a:lnTo>
                    <a:pt x="1762923" y="225112"/>
                  </a:lnTo>
                  <a:lnTo>
                    <a:pt x="1732951" y="251790"/>
                  </a:lnTo>
                  <a:lnTo>
                    <a:pt x="1706120" y="280339"/>
                  </a:lnTo>
                  <a:lnTo>
                    <a:pt x="1662258" y="265479"/>
                  </a:lnTo>
                  <a:lnTo>
                    <a:pt x="1617213" y="252361"/>
                  </a:lnTo>
                  <a:lnTo>
                    <a:pt x="1571119" y="240998"/>
                  </a:lnTo>
                  <a:lnTo>
                    <a:pt x="1524109" y="231408"/>
                  </a:lnTo>
                  <a:lnTo>
                    <a:pt x="1476316" y="223605"/>
                  </a:lnTo>
                  <a:lnTo>
                    <a:pt x="1427874" y="217605"/>
                  </a:lnTo>
                  <a:lnTo>
                    <a:pt x="1378916" y="213423"/>
                  </a:lnTo>
                  <a:lnTo>
                    <a:pt x="1329576" y="211075"/>
                  </a:lnTo>
                  <a:lnTo>
                    <a:pt x="1279986" y="210576"/>
                  </a:lnTo>
                  <a:lnTo>
                    <a:pt x="1230281" y="211942"/>
                  </a:lnTo>
                  <a:lnTo>
                    <a:pt x="1180594" y="215188"/>
                  </a:lnTo>
                  <a:lnTo>
                    <a:pt x="1120213" y="221686"/>
                  </a:lnTo>
                  <a:lnTo>
                    <a:pt x="1061636" y="230787"/>
                  </a:lnTo>
                  <a:lnTo>
                    <a:pt x="1004997" y="242378"/>
                  </a:lnTo>
                  <a:lnTo>
                    <a:pt x="950433" y="256350"/>
                  </a:lnTo>
                  <a:lnTo>
                    <a:pt x="898081" y="272591"/>
                  </a:lnTo>
                  <a:lnTo>
                    <a:pt x="848075" y="290990"/>
                  </a:lnTo>
                  <a:lnTo>
                    <a:pt x="800551" y="311437"/>
                  </a:lnTo>
                  <a:lnTo>
                    <a:pt x="755646" y="333820"/>
                  </a:lnTo>
                  <a:lnTo>
                    <a:pt x="713496" y="358029"/>
                  </a:lnTo>
                  <a:lnTo>
                    <a:pt x="674236" y="383954"/>
                  </a:lnTo>
                  <a:lnTo>
                    <a:pt x="638002" y="411482"/>
                  </a:lnTo>
                  <a:lnTo>
                    <a:pt x="604931" y="440504"/>
                  </a:lnTo>
                  <a:lnTo>
                    <a:pt x="575157" y="470908"/>
                  </a:lnTo>
                  <a:lnTo>
                    <a:pt x="548818" y="502584"/>
                  </a:lnTo>
                  <a:lnTo>
                    <a:pt x="526048" y="535420"/>
                  </a:lnTo>
                  <a:lnTo>
                    <a:pt x="506984" y="569307"/>
                  </a:lnTo>
                  <a:lnTo>
                    <a:pt x="480516" y="639786"/>
                  </a:lnTo>
                  <a:lnTo>
                    <a:pt x="470503" y="713135"/>
                  </a:lnTo>
                  <a:lnTo>
                    <a:pt x="472006" y="750608"/>
                  </a:lnTo>
                  <a:lnTo>
                    <a:pt x="478030" y="788466"/>
                  </a:lnTo>
                  <a:lnTo>
                    <a:pt x="473585" y="795959"/>
                  </a:lnTo>
                  <a:lnTo>
                    <a:pt x="418531" y="801314"/>
                  </a:lnTo>
                  <a:lnTo>
                    <a:pt x="365211" y="810166"/>
                  </a:lnTo>
                  <a:lnTo>
                    <a:pt x="314001" y="822361"/>
                  </a:lnTo>
                  <a:lnTo>
                    <a:pt x="265276" y="837744"/>
                  </a:lnTo>
                  <a:lnTo>
                    <a:pt x="219414" y="856163"/>
                  </a:lnTo>
                  <a:lnTo>
                    <a:pt x="176791" y="877464"/>
                  </a:lnTo>
                  <a:lnTo>
                    <a:pt x="137782" y="901494"/>
                  </a:lnTo>
                  <a:lnTo>
                    <a:pt x="102764" y="928097"/>
                  </a:lnTo>
                  <a:lnTo>
                    <a:pt x="72113" y="957122"/>
                  </a:lnTo>
                  <a:lnTo>
                    <a:pt x="44057" y="991414"/>
                  </a:lnTo>
                  <a:lnTo>
                    <a:pt x="22959" y="1026736"/>
                  </a:lnTo>
                  <a:lnTo>
                    <a:pt x="8678" y="1062751"/>
                  </a:lnTo>
                  <a:lnTo>
                    <a:pt x="0" y="1135507"/>
                  </a:lnTo>
                  <a:lnTo>
                    <a:pt x="5319" y="1171572"/>
                  </a:lnTo>
                  <a:lnTo>
                    <a:pt x="34566" y="1241387"/>
                  </a:lnTo>
                  <a:lnTo>
                    <a:pt x="58212" y="1274460"/>
                  </a:lnTo>
                  <a:lnTo>
                    <a:pt x="87682" y="1305861"/>
                  </a:lnTo>
                  <a:lnTo>
                    <a:pt x="122837" y="1335250"/>
                  </a:lnTo>
                  <a:lnTo>
                    <a:pt x="163533" y="1362290"/>
                  </a:lnTo>
                  <a:lnTo>
                    <a:pt x="209631" y="1386643"/>
                  </a:lnTo>
                  <a:lnTo>
                    <a:pt x="260987" y="1407972"/>
                  </a:lnTo>
                  <a:lnTo>
                    <a:pt x="218725" y="1439668"/>
                  </a:lnTo>
                  <a:lnTo>
                    <a:pt x="183513" y="1474041"/>
                  </a:lnTo>
                  <a:lnTo>
                    <a:pt x="155590" y="1510642"/>
                  </a:lnTo>
                  <a:lnTo>
                    <a:pt x="135192" y="1549022"/>
                  </a:lnTo>
                  <a:lnTo>
                    <a:pt x="122556" y="1588734"/>
                  </a:lnTo>
                  <a:lnTo>
                    <a:pt x="117918" y="1629327"/>
                  </a:lnTo>
                  <a:lnTo>
                    <a:pt x="121516" y="1670354"/>
                  </a:lnTo>
                  <a:lnTo>
                    <a:pt x="146902" y="1739329"/>
                  </a:lnTo>
                  <a:lnTo>
                    <a:pt x="167863" y="1771336"/>
                  </a:lnTo>
                  <a:lnTo>
                    <a:pt x="193858" y="1801454"/>
                  </a:lnTo>
                  <a:lnTo>
                    <a:pt x="224530" y="1829508"/>
                  </a:lnTo>
                  <a:lnTo>
                    <a:pt x="259518" y="1855323"/>
                  </a:lnTo>
                  <a:lnTo>
                    <a:pt x="298465" y="1878722"/>
                  </a:lnTo>
                  <a:lnTo>
                    <a:pt x="341013" y="1899530"/>
                  </a:lnTo>
                  <a:lnTo>
                    <a:pt x="386803" y="1917571"/>
                  </a:lnTo>
                  <a:lnTo>
                    <a:pt x="435477" y="1932670"/>
                  </a:lnTo>
                  <a:lnTo>
                    <a:pt x="486675" y="1944651"/>
                  </a:lnTo>
                  <a:lnTo>
                    <a:pt x="540040" y="1953338"/>
                  </a:lnTo>
                  <a:lnTo>
                    <a:pt x="595213" y="1958556"/>
                  </a:lnTo>
                  <a:lnTo>
                    <a:pt x="651837" y="1960129"/>
                  </a:lnTo>
                  <a:lnTo>
                    <a:pt x="709551" y="1957882"/>
                  </a:lnTo>
                  <a:lnTo>
                    <a:pt x="719457" y="1968423"/>
                  </a:lnTo>
                  <a:lnTo>
                    <a:pt x="749223" y="1997327"/>
                  </a:lnTo>
                  <a:lnTo>
                    <a:pt x="781238" y="2024782"/>
                  </a:lnTo>
                  <a:lnTo>
                    <a:pt x="815379" y="2050768"/>
                  </a:lnTo>
                  <a:lnTo>
                    <a:pt x="851527" y="2075267"/>
                  </a:lnTo>
                  <a:lnTo>
                    <a:pt x="889560" y="2098260"/>
                  </a:lnTo>
                  <a:lnTo>
                    <a:pt x="929358" y="2119728"/>
                  </a:lnTo>
                  <a:lnTo>
                    <a:pt x="970800" y="2139652"/>
                  </a:lnTo>
                  <a:lnTo>
                    <a:pt x="1013765" y="2158014"/>
                  </a:lnTo>
                  <a:lnTo>
                    <a:pt x="1058133" y="2174794"/>
                  </a:lnTo>
                  <a:lnTo>
                    <a:pt x="1103783" y="2189974"/>
                  </a:lnTo>
                  <a:lnTo>
                    <a:pt x="1150593" y="2203535"/>
                  </a:lnTo>
                  <a:lnTo>
                    <a:pt x="1198444" y="2215457"/>
                  </a:lnTo>
                  <a:lnTo>
                    <a:pt x="1247214" y="2225723"/>
                  </a:lnTo>
                  <a:lnTo>
                    <a:pt x="1296783" y="2234313"/>
                  </a:lnTo>
                  <a:lnTo>
                    <a:pt x="1347030" y="2241209"/>
                  </a:lnTo>
                  <a:lnTo>
                    <a:pt x="1397834" y="2246391"/>
                  </a:lnTo>
                  <a:lnTo>
                    <a:pt x="1449074" y="2249840"/>
                  </a:lnTo>
                  <a:lnTo>
                    <a:pt x="1500630" y="2251539"/>
                  </a:lnTo>
                  <a:lnTo>
                    <a:pt x="1552381" y="2251468"/>
                  </a:lnTo>
                  <a:lnTo>
                    <a:pt x="1604206" y="2249607"/>
                  </a:lnTo>
                  <a:lnTo>
                    <a:pt x="1655985" y="2245940"/>
                  </a:lnTo>
                  <a:lnTo>
                    <a:pt x="1707596" y="2240445"/>
                  </a:lnTo>
                  <a:lnTo>
                    <a:pt x="1758919" y="2233105"/>
                  </a:lnTo>
                  <a:lnTo>
                    <a:pt x="1809832" y="2223902"/>
                  </a:lnTo>
                  <a:lnTo>
                    <a:pt x="1860216" y="2212815"/>
                  </a:lnTo>
                  <a:lnTo>
                    <a:pt x="1909950" y="2199826"/>
                  </a:lnTo>
                  <a:lnTo>
                    <a:pt x="1958913" y="2184916"/>
                  </a:lnTo>
                  <a:lnTo>
                    <a:pt x="2006983" y="2168067"/>
                  </a:lnTo>
                  <a:lnTo>
                    <a:pt x="2040164" y="2196770"/>
                  </a:lnTo>
                  <a:lnTo>
                    <a:pt x="2076277" y="2223851"/>
                  </a:lnTo>
                  <a:lnTo>
                    <a:pt x="2115161" y="2249235"/>
                  </a:lnTo>
                  <a:lnTo>
                    <a:pt x="2156654" y="2272845"/>
                  </a:lnTo>
                  <a:lnTo>
                    <a:pt x="2200595" y="2294606"/>
                  </a:lnTo>
                  <a:lnTo>
                    <a:pt x="2246821" y="2314444"/>
                  </a:lnTo>
                  <a:lnTo>
                    <a:pt x="2295172" y="2332282"/>
                  </a:lnTo>
                  <a:lnTo>
                    <a:pt x="2345486" y="2348045"/>
                  </a:lnTo>
                  <a:lnTo>
                    <a:pt x="2397601" y="2361658"/>
                  </a:lnTo>
                  <a:lnTo>
                    <a:pt x="2451356" y="2373045"/>
                  </a:lnTo>
                  <a:lnTo>
                    <a:pt x="2505671" y="2382056"/>
                  </a:lnTo>
                  <a:lnTo>
                    <a:pt x="2560087" y="2388678"/>
                  </a:lnTo>
                  <a:lnTo>
                    <a:pt x="2614453" y="2392960"/>
                  </a:lnTo>
                  <a:lnTo>
                    <a:pt x="2668615" y="2394953"/>
                  </a:lnTo>
                  <a:lnTo>
                    <a:pt x="2722423" y="2394709"/>
                  </a:lnTo>
                  <a:lnTo>
                    <a:pt x="2775722" y="2392277"/>
                  </a:lnTo>
                  <a:lnTo>
                    <a:pt x="2828361" y="2387709"/>
                  </a:lnTo>
                  <a:lnTo>
                    <a:pt x="2880188" y="2381055"/>
                  </a:lnTo>
                  <a:lnTo>
                    <a:pt x="2931050" y="2372366"/>
                  </a:lnTo>
                  <a:lnTo>
                    <a:pt x="2980795" y="2361693"/>
                  </a:lnTo>
                  <a:lnTo>
                    <a:pt x="3029270" y="2349086"/>
                  </a:lnTo>
                  <a:lnTo>
                    <a:pt x="3076323" y="2334595"/>
                  </a:lnTo>
                  <a:lnTo>
                    <a:pt x="3121802" y="2318273"/>
                  </a:lnTo>
                  <a:lnTo>
                    <a:pt x="3165554" y="2300169"/>
                  </a:lnTo>
                  <a:lnTo>
                    <a:pt x="3207428" y="2280335"/>
                  </a:lnTo>
                  <a:lnTo>
                    <a:pt x="3247270" y="2258820"/>
                  </a:lnTo>
                  <a:lnTo>
                    <a:pt x="3284928" y="2235676"/>
                  </a:lnTo>
                  <a:lnTo>
                    <a:pt x="3320250" y="2210953"/>
                  </a:lnTo>
                  <a:lnTo>
                    <a:pt x="3353084" y="2184702"/>
                  </a:lnTo>
                  <a:lnTo>
                    <a:pt x="3383277" y="2156974"/>
                  </a:lnTo>
                  <a:lnTo>
                    <a:pt x="3410677" y="2127820"/>
                  </a:lnTo>
                  <a:lnTo>
                    <a:pt x="3435132" y="2097289"/>
                  </a:lnTo>
                  <a:lnTo>
                    <a:pt x="3456489" y="2065434"/>
                  </a:lnTo>
                  <a:lnTo>
                    <a:pt x="3474595" y="2032304"/>
                  </a:lnTo>
                  <a:lnTo>
                    <a:pt x="3522724" y="2049332"/>
                  </a:lnTo>
                  <a:lnTo>
                    <a:pt x="3572676" y="2063916"/>
                  </a:lnTo>
                  <a:lnTo>
                    <a:pt x="3624208" y="2076008"/>
                  </a:lnTo>
                  <a:lnTo>
                    <a:pt x="3677075" y="2085558"/>
                  </a:lnTo>
                  <a:lnTo>
                    <a:pt x="3731033" y="2092518"/>
                  </a:lnTo>
                  <a:lnTo>
                    <a:pt x="3785838" y="2096838"/>
                  </a:lnTo>
                  <a:lnTo>
                    <a:pt x="3841244" y="2098471"/>
                  </a:lnTo>
                  <a:lnTo>
                    <a:pt x="3898917" y="2097308"/>
                  </a:lnTo>
                  <a:lnTo>
                    <a:pt x="3955343" y="2093323"/>
                  </a:lnTo>
                  <a:lnTo>
                    <a:pt x="4010339" y="2086627"/>
                  </a:lnTo>
                  <a:lnTo>
                    <a:pt x="4063724" y="2077332"/>
                  </a:lnTo>
                  <a:lnTo>
                    <a:pt x="4115314" y="2065548"/>
                  </a:lnTo>
                  <a:lnTo>
                    <a:pt x="4164928" y="2051387"/>
                  </a:lnTo>
                  <a:lnTo>
                    <a:pt x="4212383" y="2034961"/>
                  </a:lnTo>
                  <a:lnTo>
                    <a:pt x="4257497" y="2016380"/>
                  </a:lnTo>
                  <a:lnTo>
                    <a:pt x="4300088" y="1995756"/>
                  </a:lnTo>
                  <a:lnTo>
                    <a:pt x="4339973" y="1973201"/>
                  </a:lnTo>
                  <a:lnTo>
                    <a:pt x="4376970" y="1948826"/>
                  </a:lnTo>
                  <a:lnTo>
                    <a:pt x="4410897" y="1922741"/>
                  </a:lnTo>
                  <a:lnTo>
                    <a:pt x="4441571" y="1895059"/>
                  </a:lnTo>
                  <a:lnTo>
                    <a:pt x="4468810" y="1865891"/>
                  </a:lnTo>
                  <a:lnTo>
                    <a:pt x="4492433" y="1835349"/>
                  </a:lnTo>
                  <a:lnTo>
                    <a:pt x="4528096" y="1770584"/>
                  </a:lnTo>
                  <a:lnTo>
                    <a:pt x="4547103" y="1701656"/>
                  </a:lnTo>
                  <a:lnTo>
                    <a:pt x="4549904" y="1665909"/>
                  </a:lnTo>
                  <a:lnTo>
                    <a:pt x="4602058" y="1660212"/>
                  </a:lnTo>
                  <a:lnTo>
                    <a:pt x="4653359" y="1652478"/>
                  </a:lnTo>
                  <a:lnTo>
                    <a:pt x="4703658" y="1642745"/>
                  </a:lnTo>
                  <a:lnTo>
                    <a:pt x="4752802" y="1631047"/>
                  </a:lnTo>
                  <a:lnTo>
                    <a:pt x="4800643" y="1617420"/>
                  </a:lnTo>
                  <a:lnTo>
                    <a:pt x="4847030" y="1601901"/>
                  </a:lnTo>
                  <a:lnTo>
                    <a:pt x="4891813" y="1584524"/>
                  </a:lnTo>
                  <a:lnTo>
                    <a:pt x="4934841" y="1565325"/>
                  </a:lnTo>
                  <a:lnTo>
                    <a:pt x="4984369" y="1539791"/>
                  </a:lnTo>
                  <a:lnTo>
                    <a:pt x="5029879" y="1512389"/>
                  </a:lnTo>
                  <a:lnTo>
                    <a:pt x="5071336" y="1483279"/>
                  </a:lnTo>
                  <a:lnTo>
                    <a:pt x="5108709" y="1452620"/>
                  </a:lnTo>
                  <a:lnTo>
                    <a:pt x="5141962" y="1420572"/>
                  </a:lnTo>
                  <a:lnTo>
                    <a:pt x="5171062" y="1387293"/>
                  </a:lnTo>
                  <a:lnTo>
                    <a:pt x="5195977" y="1352943"/>
                  </a:lnTo>
                  <a:lnTo>
                    <a:pt x="5216670" y="1317681"/>
                  </a:lnTo>
                  <a:lnTo>
                    <a:pt x="5233111" y="1281667"/>
                  </a:lnTo>
                  <a:lnTo>
                    <a:pt x="5245264" y="1245060"/>
                  </a:lnTo>
                  <a:lnTo>
                    <a:pt x="5256572" y="1170703"/>
                  </a:lnTo>
                  <a:lnTo>
                    <a:pt x="5255661" y="1133273"/>
                  </a:lnTo>
                  <a:lnTo>
                    <a:pt x="5240539" y="1058702"/>
                  </a:lnTo>
                  <a:lnTo>
                    <a:pt x="5226261" y="1021881"/>
                  </a:lnTo>
                  <a:lnTo>
                    <a:pt x="5207459" y="985582"/>
                  </a:lnTo>
                  <a:lnTo>
                    <a:pt x="5184102" y="949964"/>
                  </a:lnTo>
                  <a:lnTo>
                    <a:pt x="5156154" y="915187"/>
                  </a:lnTo>
                  <a:lnTo>
                    <a:pt x="5123582" y="881409"/>
                  </a:lnTo>
                  <a:lnTo>
                    <a:pt x="5086352" y="848791"/>
                  </a:lnTo>
                  <a:lnTo>
                    <a:pt x="5094853" y="835839"/>
                  </a:lnTo>
                  <a:lnTo>
                    <a:pt x="5116070" y="795959"/>
                  </a:lnTo>
                  <a:lnTo>
                    <a:pt x="5129596" y="758004"/>
                  </a:lnTo>
                  <a:lnTo>
                    <a:pt x="5137133" y="720119"/>
                  </a:lnTo>
                  <a:lnTo>
                    <a:pt x="5138870" y="682511"/>
                  </a:lnTo>
                  <a:lnTo>
                    <a:pt x="5134997" y="645388"/>
                  </a:lnTo>
                  <a:lnTo>
                    <a:pt x="5111188" y="573421"/>
                  </a:lnTo>
                  <a:lnTo>
                    <a:pt x="5091632" y="538991"/>
                  </a:lnTo>
                  <a:lnTo>
                    <a:pt x="5067228" y="505874"/>
                  </a:lnTo>
                  <a:lnTo>
                    <a:pt x="5038168" y="474277"/>
                  </a:lnTo>
                  <a:lnTo>
                    <a:pt x="5004642" y="444406"/>
                  </a:lnTo>
                  <a:lnTo>
                    <a:pt x="4966840" y="416468"/>
                  </a:lnTo>
                  <a:lnTo>
                    <a:pt x="4924952" y="390671"/>
                  </a:lnTo>
                  <a:lnTo>
                    <a:pt x="4879170" y="367221"/>
                  </a:lnTo>
                  <a:lnTo>
                    <a:pt x="4829684" y="346326"/>
                  </a:lnTo>
                  <a:lnTo>
                    <a:pt x="4776683" y="328193"/>
                  </a:lnTo>
                  <a:lnTo>
                    <a:pt x="4720359" y="313028"/>
                  </a:lnTo>
                  <a:lnTo>
                    <a:pt x="4660902" y="301040"/>
                  </a:lnTo>
                  <a:lnTo>
                    <a:pt x="4644978" y="260026"/>
                  </a:lnTo>
                  <a:lnTo>
                    <a:pt x="4621687" y="220668"/>
                  </a:lnTo>
                  <a:lnTo>
                    <a:pt x="4591370" y="183327"/>
                  </a:lnTo>
                  <a:lnTo>
                    <a:pt x="4554363" y="148367"/>
                  </a:lnTo>
                  <a:lnTo>
                    <a:pt x="4511007" y="116152"/>
                  </a:lnTo>
                  <a:lnTo>
                    <a:pt x="4461639" y="87045"/>
                  </a:lnTo>
                  <a:lnTo>
                    <a:pt x="4419097" y="66668"/>
                  </a:lnTo>
                  <a:lnTo>
                    <a:pt x="4374556" y="49047"/>
                  </a:lnTo>
                  <a:lnTo>
                    <a:pt x="4328309" y="34166"/>
                  </a:lnTo>
                  <a:lnTo>
                    <a:pt x="4280650" y="22011"/>
                  </a:lnTo>
                  <a:lnTo>
                    <a:pt x="4231873" y="12566"/>
                  </a:lnTo>
                  <a:lnTo>
                    <a:pt x="4182272" y="5816"/>
                  </a:lnTo>
                  <a:lnTo>
                    <a:pt x="4132140" y="1747"/>
                  </a:lnTo>
                  <a:lnTo>
                    <a:pt x="4081771" y="343"/>
                  </a:lnTo>
                  <a:lnTo>
                    <a:pt x="4031458" y="1590"/>
                  </a:lnTo>
                  <a:lnTo>
                    <a:pt x="3981496" y="5471"/>
                  </a:lnTo>
                  <a:lnTo>
                    <a:pt x="3932178" y="11973"/>
                  </a:lnTo>
                  <a:lnTo>
                    <a:pt x="3883798" y="21080"/>
                  </a:lnTo>
                  <a:lnTo>
                    <a:pt x="3836650" y="32777"/>
                  </a:lnTo>
                  <a:lnTo>
                    <a:pt x="3791027" y="47049"/>
                  </a:lnTo>
                  <a:lnTo>
                    <a:pt x="3747223" y="63882"/>
                  </a:lnTo>
                  <a:lnTo>
                    <a:pt x="3705532" y="83259"/>
                  </a:lnTo>
                  <a:lnTo>
                    <a:pt x="3666247" y="105167"/>
                  </a:lnTo>
                  <a:lnTo>
                    <a:pt x="3629662" y="129590"/>
                  </a:lnTo>
                  <a:lnTo>
                    <a:pt x="3590232" y="100957"/>
                  </a:lnTo>
                  <a:lnTo>
                    <a:pt x="3545969" y="75408"/>
                  </a:lnTo>
                  <a:lnTo>
                    <a:pt x="3497324" y="53169"/>
                  </a:lnTo>
                  <a:lnTo>
                    <a:pt x="3444750" y="34467"/>
                  </a:lnTo>
                  <a:lnTo>
                    <a:pt x="3394977" y="20965"/>
                  </a:lnTo>
                  <a:lnTo>
                    <a:pt x="3344244" y="10841"/>
                  </a:lnTo>
                  <a:lnTo>
                    <a:pt x="3292906" y="4022"/>
                  </a:lnTo>
                  <a:lnTo>
                    <a:pt x="3241322" y="433"/>
                  </a:lnTo>
                  <a:lnTo>
                    <a:pt x="3189849" y="0"/>
                  </a:lnTo>
                  <a:close/>
                </a:path>
              </a:pathLst>
            </a:custGeom>
            <a:solidFill>
              <a:srgbClr val="FFFFFF"/>
            </a:solidFill>
          </p:spPr>
          <p:txBody>
            <a:bodyPr wrap="square" lIns="0" tIns="0" rIns="0" bIns="0" rtlCol="0"/>
            <a:lstStyle/>
            <a:p>
              <a:endParaRPr/>
            </a:p>
          </p:txBody>
        </p:sp>
      </p:grpSp>
      <p:sp>
        <p:nvSpPr>
          <p:cNvPr id="31" name="object 31"/>
          <p:cNvSpPr txBox="1"/>
          <p:nvPr/>
        </p:nvSpPr>
        <p:spPr>
          <a:xfrm>
            <a:off x="1712722" y="1298829"/>
            <a:ext cx="3952240" cy="1488440"/>
          </a:xfrm>
          <a:prstGeom prst="rect">
            <a:avLst/>
          </a:prstGeom>
        </p:spPr>
        <p:txBody>
          <a:bodyPr vert="horz" wrap="square" lIns="0" tIns="12065" rIns="0" bIns="0" rtlCol="0">
            <a:spAutoFit/>
          </a:bodyPr>
          <a:lstStyle/>
          <a:p>
            <a:pPr marL="12700" marR="5080" algn="just">
              <a:lnSpc>
                <a:spcPct val="100000"/>
              </a:lnSpc>
              <a:spcBef>
                <a:spcPts val="95"/>
              </a:spcBef>
            </a:pPr>
            <a:r>
              <a:rPr sz="1600" dirty="0">
                <a:latin typeface="Arial"/>
                <a:cs typeface="Arial"/>
              </a:rPr>
              <a:t>Từ</a:t>
            </a:r>
            <a:r>
              <a:rPr sz="1600" spc="10" dirty="0">
                <a:latin typeface="Arial"/>
                <a:cs typeface="Arial"/>
              </a:rPr>
              <a:t> </a:t>
            </a:r>
            <a:r>
              <a:rPr sz="1600" dirty="0">
                <a:latin typeface="Arial"/>
                <a:cs typeface="Arial"/>
              </a:rPr>
              <a:t>thế</a:t>
            </a:r>
            <a:r>
              <a:rPr sz="1600" spc="5" dirty="0">
                <a:latin typeface="Arial"/>
                <a:cs typeface="Arial"/>
              </a:rPr>
              <a:t> </a:t>
            </a:r>
            <a:r>
              <a:rPr sz="1600" dirty="0">
                <a:latin typeface="Arial"/>
                <a:cs typeface="Arial"/>
              </a:rPr>
              <a:t>kỷ 20,</a:t>
            </a:r>
            <a:r>
              <a:rPr sz="1600" spc="5" dirty="0">
                <a:latin typeface="Arial"/>
                <a:cs typeface="Arial"/>
              </a:rPr>
              <a:t> </a:t>
            </a:r>
            <a:r>
              <a:rPr sz="1600" dirty="0">
                <a:latin typeface="Arial"/>
                <a:cs typeface="Arial"/>
              </a:rPr>
              <a:t>các</a:t>
            </a:r>
            <a:r>
              <a:rPr sz="1600" spc="15" dirty="0">
                <a:latin typeface="Arial"/>
                <a:cs typeface="Arial"/>
              </a:rPr>
              <a:t> </a:t>
            </a:r>
            <a:r>
              <a:rPr sz="1600" dirty="0">
                <a:latin typeface="Arial"/>
                <a:cs typeface="Arial"/>
              </a:rPr>
              <a:t>nhà</a:t>
            </a:r>
            <a:r>
              <a:rPr sz="1600" spc="10" dirty="0">
                <a:latin typeface="Arial"/>
                <a:cs typeface="Arial"/>
              </a:rPr>
              <a:t> </a:t>
            </a:r>
            <a:r>
              <a:rPr sz="1600" dirty="0">
                <a:latin typeface="Arial"/>
                <a:cs typeface="Arial"/>
              </a:rPr>
              <a:t>khoa</a:t>
            </a:r>
            <a:r>
              <a:rPr sz="1600" spc="10" dirty="0">
                <a:latin typeface="Arial"/>
                <a:cs typeface="Arial"/>
              </a:rPr>
              <a:t> </a:t>
            </a:r>
            <a:r>
              <a:rPr sz="1600" dirty="0">
                <a:latin typeface="Arial"/>
                <a:cs typeface="Arial"/>
              </a:rPr>
              <a:t>học</a:t>
            </a:r>
            <a:r>
              <a:rPr sz="1600" spc="10" dirty="0">
                <a:latin typeface="Arial"/>
                <a:cs typeface="Arial"/>
              </a:rPr>
              <a:t> </a:t>
            </a:r>
            <a:r>
              <a:rPr sz="1600" dirty="0">
                <a:latin typeface="Arial"/>
                <a:cs typeface="Arial"/>
              </a:rPr>
              <a:t>đã</a:t>
            </a:r>
            <a:r>
              <a:rPr sz="1600" spc="5" dirty="0">
                <a:latin typeface="Arial"/>
                <a:cs typeface="Arial"/>
              </a:rPr>
              <a:t> </a:t>
            </a:r>
            <a:r>
              <a:rPr sz="1600" dirty="0">
                <a:latin typeface="Arial"/>
                <a:cs typeface="Arial"/>
              </a:rPr>
              <a:t>dùng</a:t>
            </a:r>
            <a:r>
              <a:rPr sz="1600" spc="5" dirty="0">
                <a:latin typeface="Arial"/>
                <a:cs typeface="Arial"/>
              </a:rPr>
              <a:t> </a:t>
            </a:r>
            <a:r>
              <a:rPr sz="1600" spc="-25" dirty="0">
                <a:latin typeface="Arial"/>
                <a:cs typeface="Arial"/>
              </a:rPr>
              <a:t>kỹ </a:t>
            </a:r>
            <a:r>
              <a:rPr sz="1600" dirty="0">
                <a:latin typeface="Arial"/>
                <a:cs typeface="Arial"/>
              </a:rPr>
              <a:t>thuật</a:t>
            </a:r>
            <a:r>
              <a:rPr sz="1600" spc="130" dirty="0">
                <a:latin typeface="Arial"/>
                <a:cs typeface="Arial"/>
              </a:rPr>
              <a:t> </a:t>
            </a:r>
            <a:r>
              <a:rPr sz="1600" dirty="0">
                <a:latin typeface="Arial"/>
                <a:cs typeface="Arial"/>
              </a:rPr>
              <a:t>bắn</a:t>
            </a:r>
            <a:r>
              <a:rPr sz="1600" spc="120" dirty="0">
                <a:latin typeface="Arial"/>
                <a:cs typeface="Arial"/>
              </a:rPr>
              <a:t> </a:t>
            </a:r>
            <a:r>
              <a:rPr sz="1600" dirty="0">
                <a:latin typeface="Arial"/>
                <a:cs typeface="Arial"/>
              </a:rPr>
              <a:t>phá</a:t>
            </a:r>
            <a:r>
              <a:rPr sz="1600" spc="130" dirty="0">
                <a:latin typeface="Arial"/>
                <a:cs typeface="Arial"/>
              </a:rPr>
              <a:t> </a:t>
            </a:r>
            <a:r>
              <a:rPr sz="1600" dirty="0">
                <a:latin typeface="Arial"/>
                <a:cs typeface="Arial"/>
              </a:rPr>
              <a:t>hạt</a:t>
            </a:r>
            <a:r>
              <a:rPr sz="1600" spc="114" dirty="0">
                <a:latin typeface="Arial"/>
                <a:cs typeface="Arial"/>
              </a:rPr>
              <a:t> </a:t>
            </a:r>
            <a:r>
              <a:rPr sz="1600" dirty="0">
                <a:latin typeface="Arial"/>
                <a:cs typeface="Arial"/>
              </a:rPr>
              <a:t>nhân</a:t>
            </a:r>
            <a:r>
              <a:rPr sz="1600" spc="135" dirty="0">
                <a:latin typeface="Arial"/>
                <a:cs typeface="Arial"/>
              </a:rPr>
              <a:t> </a:t>
            </a:r>
            <a:r>
              <a:rPr sz="1600" dirty="0">
                <a:latin typeface="Arial"/>
                <a:cs typeface="Arial"/>
              </a:rPr>
              <a:t>nguyên</a:t>
            </a:r>
            <a:r>
              <a:rPr sz="1600" spc="145" dirty="0">
                <a:latin typeface="Arial"/>
                <a:cs typeface="Arial"/>
              </a:rPr>
              <a:t> </a:t>
            </a:r>
            <a:r>
              <a:rPr sz="1600" dirty="0">
                <a:latin typeface="Arial"/>
                <a:cs typeface="Arial"/>
              </a:rPr>
              <a:t>tử</a:t>
            </a:r>
            <a:r>
              <a:rPr sz="1600" spc="125" dirty="0">
                <a:latin typeface="Arial"/>
                <a:cs typeface="Arial"/>
              </a:rPr>
              <a:t> </a:t>
            </a:r>
            <a:r>
              <a:rPr sz="1600" dirty="0">
                <a:latin typeface="Arial"/>
                <a:cs typeface="Arial"/>
              </a:rPr>
              <a:t>để</a:t>
            </a:r>
            <a:r>
              <a:rPr sz="1600" spc="130" dirty="0">
                <a:latin typeface="Arial"/>
                <a:cs typeface="Arial"/>
              </a:rPr>
              <a:t> </a:t>
            </a:r>
            <a:r>
              <a:rPr sz="1600" spc="-20" dirty="0">
                <a:latin typeface="Arial"/>
                <a:cs typeface="Arial"/>
              </a:rPr>
              <a:t>biến </a:t>
            </a:r>
            <a:r>
              <a:rPr sz="1600" dirty="0">
                <a:latin typeface="Arial"/>
                <a:cs typeface="Arial"/>
              </a:rPr>
              <a:t>chì</a:t>
            </a:r>
            <a:r>
              <a:rPr sz="1600" spc="240" dirty="0">
                <a:latin typeface="Arial"/>
                <a:cs typeface="Arial"/>
              </a:rPr>
              <a:t> </a:t>
            </a:r>
            <a:r>
              <a:rPr sz="1600" dirty="0">
                <a:latin typeface="Arial"/>
                <a:cs typeface="Arial"/>
              </a:rPr>
              <a:t>thành</a:t>
            </a:r>
            <a:r>
              <a:rPr sz="1600" spc="254" dirty="0">
                <a:latin typeface="Arial"/>
                <a:cs typeface="Arial"/>
              </a:rPr>
              <a:t> </a:t>
            </a:r>
            <a:r>
              <a:rPr sz="1600" dirty="0">
                <a:latin typeface="Arial"/>
                <a:cs typeface="Arial"/>
              </a:rPr>
              <a:t>vàng.</a:t>
            </a:r>
            <a:r>
              <a:rPr sz="1600" spc="260" dirty="0">
                <a:latin typeface="Arial"/>
                <a:cs typeface="Arial"/>
              </a:rPr>
              <a:t> </a:t>
            </a:r>
            <a:r>
              <a:rPr sz="1600" dirty="0">
                <a:latin typeface="Arial"/>
                <a:cs typeface="Arial"/>
              </a:rPr>
              <a:t>Biết</a:t>
            </a:r>
            <a:r>
              <a:rPr sz="1600" spc="245" dirty="0">
                <a:latin typeface="Arial"/>
                <a:cs typeface="Arial"/>
              </a:rPr>
              <a:t> </a:t>
            </a:r>
            <a:r>
              <a:rPr sz="1600" dirty="0">
                <a:latin typeface="Arial"/>
                <a:cs typeface="Arial"/>
              </a:rPr>
              <a:t>nguyên</a:t>
            </a:r>
            <a:r>
              <a:rPr sz="1600" spc="270" dirty="0">
                <a:latin typeface="Arial"/>
                <a:cs typeface="Arial"/>
              </a:rPr>
              <a:t> </a:t>
            </a:r>
            <a:r>
              <a:rPr sz="1600" dirty="0">
                <a:latin typeface="Arial"/>
                <a:cs typeface="Arial"/>
              </a:rPr>
              <a:t>tử</a:t>
            </a:r>
            <a:r>
              <a:rPr sz="1600" spc="260" dirty="0">
                <a:latin typeface="Arial"/>
                <a:cs typeface="Arial"/>
              </a:rPr>
              <a:t> </a:t>
            </a:r>
            <a:r>
              <a:rPr sz="1600" dirty="0">
                <a:latin typeface="Arial"/>
                <a:cs typeface="Arial"/>
              </a:rPr>
              <a:t>chì</a:t>
            </a:r>
            <a:r>
              <a:rPr sz="1600" spc="245" dirty="0">
                <a:latin typeface="Arial"/>
                <a:cs typeface="Arial"/>
              </a:rPr>
              <a:t> </a:t>
            </a:r>
            <a:r>
              <a:rPr sz="1600" dirty="0">
                <a:latin typeface="Arial"/>
                <a:cs typeface="Arial"/>
              </a:rPr>
              <a:t>có</a:t>
            </a:r>
            <a:r>
              <a:rPr sz="1600" spc="240" dirty="0">
                <a:latin typeface="Arial"/>
                <a:cs typeface="Arial"/>
              </a:rPr>
              <a:t> </a:t>
            </a:r>
            <a:r>
              <a:rPr sz="1600" spc="-25" dirty="0">
                <a:latin typeface="Arial"/>
                <a:cs typeface="Arial"/>
              </a:rPr>
              <a:t>82 </a:t>
            </a:r>
            <a:r>
              <a:rPr sz="1600" dirty="0">
                <a:latin typeface="Arial"/>
                <a:cs typeface="Arial"/>
              </a:rPr>
              <a:t>proton</a:t>
            </a:r>
            <a:r>
              <a:rPr sz="1600" spc="330" dirty="0">
                <a:latin typeface="Arial"/>
                <a:cs typeface="Arial"/>
              </a:rPr>
              <a:t> </a:t>
            </a:r>
            <a:r>
              <a:rPr sz="1600" dirty="0">
                <a:latin typeface="Arial"/>
                <a:cs typeface="Arial"/>
              </a:rPr>
              <a:t>còn</a:t>
            </a:r>
            <a:r>
              <a:rPr sz="1600" spc="330" dirty="0">
                <a:latin typeface="Arial"/>
                <a:cs typeface="Arial"/>
              </a:rPr>
              <a:t> </a:t>
            </a:r>
            <a:r>
              <a:rPr sz="1600" dirty="0">
                <a:latin typeface="Arial"/>
                <a:cs typeface="Arial"/>
              </a:rPr>
              <a:t>nguyên</a:t>
            </a:r>
            <a:r>
              <a:rPr sz="1600" spc="330" dirty="0">
                <a:latin typeface="Arial"/>
                <a:cs typeface="Arial"/>
              </a:rPr>
              <a:t> </a:t>
            </a:r>
            <a:r>
              <a:rPr sz="1600" dirty="0">
                <a:latin typeface="Arial"/>
                <a:cs typeface="Arial"/>
              </a:rPr>
              <a:t>tử</a:t>
            </a:r>
            <a:r>
              <a:rPr sz="1600" spc="330" dirty="0">
                <a:latin typeface="Arial"/>
                <a:cs typeface="Arial"/>
              </a:rPr>
              <a:t> </a:t>
            </a:r>
            <a:r>
              <a:rPr sz="1600" dirty="0">
                <a:latin typeface="Arial"/>
                <a:cs typeface="Arial"/>
              </a:rPr>
              <a:t>vàng</a:t>
            </a:r>
            <a:r>
              <a:rPr sz="1600" spc="330" dirty="0">
                <a:latin typeface="Arial"/>
                <a:cs typeface="Arial"/>
              </a:rPr>
              <a:t> </a:t>
            </a:r>
            <a:r>
              <a:rPr sz="1600" dirty="0">
                <a:latin typeface="Arial"/>
                <a:cs typeface="Arial"/>
              </a:rPr>
              <a:t>có</a:t>
            </a:r>
            <a:r>
              <a:rPr sz="1600" spc="340" dirty="0">
                <a:latin typeface="Arial"/>
                <a:cs typeface="Arial"/>
              </a:rPr>
              <a:t> </a:t>
            </a:r>
            <a:r>
              <a:rPr sz="1600" dirty="0">
                <a:latin typeface="Arial"/>
                <a:cs typeface="Arial"/>
              </a:rPr>
              <a:t>79</a:t>
            </a:r>
            <a:r>
              <a:rPr sz="1600" spc="335" dirty="0">
                <a:latin typeface="Arial"/>
                <a:cs typeface="Arial"/>
              </a:rPr>
              <a:t> </a:t>
            </a:r>
            <a:r>
              <a:rPr sz="1600" spc="-10" dirty="0">
                <a:latin typeface="Arial"/>
                <a:cs typeface="Arial"/>
              </a:rPr>
              <a:t>proton </a:t>
            </a:r>
            <a:r>
              <a:rPr sz="1600" dirty="0">
                <a:latin typeface="Arial"/>
                <a:cs typeface="Arial"/>
              </a:rPr>
              <a:t>trong</a:t>
            </a:r>
            <a:r>
              <a:rPr sz="1600" spc="215" dirty="0">
                <a:latin typeface="Arial"/>
                <a:cs typeface="Arial"/>
              </a:rPr>
              <a:t> </a:t>
            </a:r>
            <a:r>
              <a:rPr sz="1600" dirty="0">
                <a:latin typeface="Arial"/>
                <a:cs typeface="Arial"/>
              </a:rPr>
              <a:t>hạt</a:t>
            </a:r>
            <a:r>
              <a:rPr sz="1600" spc="220" dirty="0">
                <a:latin typeface="Arial"/>
                <a:cs typeface="Arial"/>
              </a:rPr>
              <a:t> </a:t>
            </a:r>
            <a:r>
              <a:rPr sz="1600" dirty="0">
                <a:latin typeface="Arial"/>
                <a:cs typeface="Arial"/>
              </a:rPr>
              <a:t>nhân.</a:t>
            </a:r>
            <a:r>
              <a:rPr sz="1600" spc="225" dirty="0">
                <a:latin typeface="Arial"/>
                <a:cs typeface="Arial"/>
              </a:rPr>
              <a:t> </a:t>
            </a:r>
            <a:r>
              <a:rPr sz="1600" dirty="0">
                <a:latin typeface="Arial"/>
                <a:cs typeface="Arial"/>
              </a:rPr>
              <a:t>Vậy</a:t>
            </a:r>
            <a:r>
              <a:rPr sz="1600" spc="195" dirty="0">
                <a:latin typeface="Arial"/>
                <a:cs typeface="Arial"/>
              </a:rPr>
              <a:t> </a:t>
            </a:r>
            <a:r>
              <a:rPr sz="1600" dirty="0">
                <a:latin typeface="Arial"/>
                <a:cs typeface="Arial"/>
              </a:rPr>
              <a:t>chì</a:t>
            </a:r>
            <a:r>
              <a:rPr sz="1600" spc="229" dirty="0">
                <a:latin typeface="Arial"/>
                <a:cs typeface="Arial"/>
              </a:rPr>
              <a:t> </a:t>
            </a:r>
            <a:r>
              <a:rPr sz="1600" dirty="0">
                <a:latin typeface="Arial"/>
                <a:cs typeface="Arial"/>
              </a:rPr>
              <a:t>và</a:t>
            </a:r>
            <a:r>
              <a:rPr sz="1600" spc="215" dirty="0">
                <a:latin typeface="Arial"/>
                <a:cs typeface="Arial"/>
              </a:rPr>
              <a:t> </a:t>
            </a:r>
            <a:r>
              <a:rPr sz="1600" dirty="0">
                <a:latin typeface="Arial"/>
                <a:cs typeface="Arial"/>
              </a:rPr>
              <a:t>vàng</a:t>
            </a:r>
            <a:r>
              <a:rPr sz="1600" spc="215" dirty="0">
                <a:latin typeface="Arial"/>
                <a:cs typeface="Arial"/>
              </a:rPr>
              <a:t> </a:t>
            </a:r>
            <a:r>
              <a:rPr sz="1600" dirty="0">
                <a:latin typeface="Arial"/>
                <a:cs typeface="Arial"/>
              </a:rPr>
              <a:t>có</a:t>
            </a:r>
            <a:r>
              <a:rPr sz="1600" spc="215" dirty="0">
                <a:latin typeface="Arial"/>
                <a:cs typeface="Arial"/>
              </a:rPr>
              <a:t> </a:t>
            </a:r>
            <a:r>
              <a:rPr sz="1600" spc="-10" dirty="0">
                <a:latin typeface="Arial"/>
                <a:cs typeface="Arial"/>
              </a:rPr>
              <a:t>thuộc </a:t>
            </a:r>
            <a:r>
              <a:rPr sz="1600" dirty="0">
                <a:latin typeface="Arial"/>
                <a:cs typeface="Arial"/>
              </a:rPr>
              <a:t>cùng</a:t>
            </a:r>
            <a:r>
              <a:rPr sz="1600" spc="-15" dirty="0">
                <a:latin typeface="Arial"/>
                <a:cs typeface="Arial"/>
              </a:rPr>
              <a:t> </a:t>
            </a:r>
            <a:r>
              <a:rPr sz="1600" dirty="0">
                <a:latin typeface="Arial"/>
                <a:cs typeface="Arial"/>
              </a:rPr>
              <a:t>nguyên</a:t>
            </a:r>
            <a:r>
              <a:rPr sz="1600" spc="-5" dirty="0">
                <a:latin typeface="Arial"/>
                <a:cs typeface="Arial"/>
              </a:rPr>
              <a:t> </a:t>
            </a:r>
            <a:r>
              <a:rPr sz="1600" dirty="0">
                <a:latin typeface="Arial"/>
                <a:cs typeface="Arial"/>
              </a:rPr>
              <a:t>tố</a:t>
            </a:r>
            <a:r>
              <a:rPr sz="1600" spc="-10" dirty="0">
                <a:latin typeface="Arial"/>
                <a:cs typeface="Arial"/>
              </a:rPr>
              <a:t> </a:t>
            </a:r>
            <a:r>
              <a:rPr sz="1600" dirty="0">
                <a:latin typeface="Arial"/>
                <a:cs typeface="Arial"/>
              </a:rPr>
              <a:t>hóa</a:t>
            </a:r>
            <a:r>
              <a:rPr sz="1600" spc="-25" dirty="0">
                <a:latin typeface="Arial"/>
                <a:cs typeface="Arial"/>
              </a:rPr>
              <a:t> </a:t>
            </a:r>
            <a:r>
              <a:rPr sz="1600" dirty="0">
                <a:latin typeface="Arial"/>
                <a:cs typeface="Arial"/>
              </a:rPr>
              <a:t>học</a:t>
            </a:r>
            <a:r>
              <a:rPr sz="1600" spc="-10" dirty="0">
                <a:latin typeface="Arial"/>
                <a:cs typeface="Arial"/>
              </a:rPr>
              <a:t> </a:t>
            </a:r>
            <a:r>
              <a:rPr sz="1600" dirty="0">
                <a:latin typeface="Arial"/>
                <a:cs typeface="Arial"/>
              </a:rPr>
              <a:t>không?</a:t>
            </a:r>
            <a:r>
              <a:rPr sz="1600" spc="-20" dirty="0">
                <a:latin typeface="Arial"/>
                <a:cs typeface="Arial"/>
              </a:rPr>
              <a:t> </a:t>
            </a:r>
            <a:r>
              <a:rPr sz="1600" dirty="0">
                <a:latin typeface="Arial"/>
                <a:cs typeface="Arial"/>
              </a:rPr>
              <a:t>Vì</a:t>
            </a:r>
            <a:r>
              <a:rPr sz="1600" spc="-10" dirty="0">
                <a:latin typeface="Arial"/>
                <a:cs typeface="Arial"/>
              </a:rPr>
              <a:t> </a:t>
            </a:r>
            <a:r>
              <a:rPr sz="1600" spc="-20" dirty="0">
                <a:latin typeface="Arial"/>
                <a:cs typeface="Arial"/>
              </a:rPr>
              <a:t>sao?</a:t>
            </a:r>
            <a:endParaRPr sz="1600">
              <a:latin typeface="Arial"/>
              <a:cs typeface="Arial"/>
            </a:endParaRPr>
          </a:p>
        </p:txBody>
      </p:sp>
      <p:grpSp>
        <p:nvGrpSpPr>
          <p:cNvPr id="32" name="object 32"/>
          <p:cNvGrpSpPr/>
          <p:nvPr/>
        </p:nvGrpSpPr>
        <p:grpSpPr>
          <a:xfrm>
            <a:off x="7085" y="16875"/>
            <a:ext cx="8271509" cy="4665345"/>
            <a:chOff x="7085" y="16875"/>
            <a:chExt cx="8271509" cy="4665345"/>
          </a:xfrm>
        </p:grpSpPr>
        <p:sp>
          <p:nvSpPr>
            <p:cNvPr id="33" name="object 33"/>
            <p:cNvSpPr/>
            <p:nvPr/>
          </p:nvSpPr>
          <p:spPr>
            <a:xfrm>
              <a:off x="7085" y="16875"/>
              <a:ext cx="488315" cy="713740"/>
            </a:xfrm>
            <a:custGeom>
              <a:avLst/>
              <a:gdLst/>
              <a:ahLst/>
              <a:cxnLst/>
              <a:rect l="l" t="t" r="r" b="b"/>
              <a:pathLst>
                <a:path w="488315" h="713740">
                  <a:moveTo>
                    <a:pt x="145429" y="58054"/>
                  </a:moveTo>
                  <a:lnTo>
                    <a:pt x="86524" y="58054"/>
                  </a:lnTo>
                  <a:lnTo>
                    <a:pt x="99300" y="105914"/>
                  </a:lnTo>
                  <a:lnTo>
                    <a:pt x="116010" y="163369"/>
                  </a:lnTo>
                  <a:lnTo>
                    <a:pt x="132506" y="217824"/>
                  </a:lnTo>
                  <a:lnTo>
                    <a:pt x="144721" y="256936"/>
                  </a:lnTo>
                  <a:lnTo>
                    <a:pt x="143562" y="256936"/>
                  </a:lnTo>
                  <a:lnTo>
                    <a:pt x="142940" y="257190"/>
                  </a:lnTo>
                  <a:lnTo>
                    <a:pt x="132688" y="262477"/>
                  </a:lnTo>
                  <a:lnTo>
                    <a:pt x="119803" y="271192"/>
                  </a:lnTo>
                  <a:lnTo>
                    <a:pt x="107461" y="280050"/>
                  </a:lnTo>
                  <a:lnTo>
                    <a:pt x="98836" y="285765"/>
                  </a:lnTo>
                  <a:lnTo>
                    <a:pt x="64301" y="316704"/>
                  </a:lnTo>
                  <a:lnTo>
                    <a:pt x="36261" y="353957"/>
                  </a:lnTo>
                  <a:lnTo>
                    <a:pt x="15604" y="395795"/>
                  </a:lnTo>
                  <a:lnTo>
                    <a:pt x="3221" y="440486"/>
                  </a:lnTo>
                  <a:lnTo>
                    <a:pt x="0" y="486298"/>
                  </a:lnTo>
                  <a:lnTo>
                    <a:pt x="8490" y="538390"/>
                  </a:lnTo>
                  <a:lnTo>
                    <a:pt x="27539" y="587660"/>
                  </a:lnTo>
                  <a:lnTo>
                    <a:pt x="56818" y="633620"/>
                  </a:lnTo>
                  <a:lnTo>
                    <a:pt x="95993" y="675782"/>
                  </a:lnTo>
                  <a:lnTo>
                    <a:pt x="161940" y="704684"/>
                  </a:lnTo>
                  <a:lnTo>
                    <a:pt x="213999" y="713556"/>
                  </a:lnTo>
                  <a:lnTo>
                    <a:pt x="272969" y="713687"/>
                  </a:lnTo>
                  <a:lnTo>
                    <a:pt x="334494" y="701309"/>
                  </a:lnTo>
                  <a:lnTo>
                    <a:pt x="373574" y="684950"/>
                  </a:lnTo>
                  <a:lnTo>
                    <a:pt x="410722" y="660733"/>
                  </a:lnTo>
                  <a:lnTo>
                    <a:pt x="444761" y="627657"/>
                  </a:lnTo>
                  <a:lnTo>
                    <a:pt x="474511" y="584723"/>
                  </a:lnTo>
                  <a:lnTo>
                    <a:pt x="485804" y="543379"/>
                  </a:lnTo>
                  <a:lnTo>
                    <a:pt x="487958" y="513719"/>
                  </a:lnTo>
                  <a:lnTo>
                    <a:pt x="487110" y="479969"/>
                  </a:lnTo>
                  <a:lnTo>
                    <a:pt x="474391" y="405912"/>
                  </a:lnTo>
                  <a:lnTo>
                    <a:pt x="461511" y="368458"/>
                  </a:lnTo>
                  <a:lnTo>
                    <a:pt x="443611" y="332624"/>
                  </a:lnTo>
                  <a:lnTo>
                    <a:pt x="420186" y="299835"/>
                  </a:lnTo>
                  <a:lnTo>
                    <a:pt x="390732" y="271520"/>
                  </a:lnTo>
                  <a:lnTo>
                    <a:pt x="354744" y="249106"/>
                  </a:lnTo>
                  <a:lnTo>
                    <a:pt x="311717" y="234019"/>
                  </a:lnTo>
                  <a:lnTo>
                    <a:pt x="291890" y="231536"/>
                  </a:lnTo>
                  <a:lnTo>
                    <a:pt x="202528" y="231536"/>
                  </a:lnTo>
                  <a:lnTo>
                    <a:pt x="183104" y="187217"/>
                  </a:lnTo>
                  <a:lnTo>
                    <a:pt x="167292" y="139017"/>
                  </a:lnTo>
                  <a:lnTo>
                    <a:pt x="153861" y="90054"/>
                  </a:lnTo>
                  <a:lnTo>
                    <a:pt x="145532" y="58445"/>
                  </a:lnTo>
                  <a:lnTo>
                    <a:pt x="145429" y="58054"/>
                  </a:lnTo>
                  <a:close/>
                </a:path>
                <a:path w="488315" h="713740">
                  <a:moveTo>
                    <a:pt x="261146" y="227687"/>
                  </a:moveTo>
                  <a:lnTo>
                    <a:pt x="202528" y="231536"/>
                  </a:lnTo>
                  <a:lnTo>
                    <a:pt x="291890" y="231536"/>
                  </a:lnTo>
                  <a:lnTo>
                    <a:pt x="261146" y="227687"/>
                  </a:lnTo>
                  <a:close/>
                </a:path>
                <a:path w="488315" h="713740">
                  <a:moveTo>
                    <a:pt x="172186" y="0"/>
                  </a:moveTo>
                  <a:lnTo>
                    <a:pt x="105514" y="14493"/>
                  </a:lnTo>
                  <a:lnTo>
                    <a:pt x="67838" y="28366"/>
                  </a:lnTo>
                  <a:lnTo>
                    <a:pt x="14085" y="58445"/>
                  </a:lnTo>
                  <a:lnTo>
                    <a:pt x="10111" y="70246"/>
                  </a:lnTo>
                  <a:lnTo>
                    <a:pt x="17333" y="75699"/>
                  </a:lnTo>
                  <a:lnTo>
                    <a:pt x="27133" y="77390"/>
                  </a:lnTo>
                  <a:lnTo>
                    <a:pt x="38599" y="76176"/>
                  </a:lnTo>
                  <a:lnTo>
                    <a:pt x="50818" y="72913"/>
                  </a:lnTo>
                  <a:lnTo>
                    <a:pt x="61486" y="69038"/>
                  </a:lnTo>
                  <a:lnTo>
                    <a:pt x="71408" y="64865"/>
                  </a:lnTo>
                  <a:lnTo>
                    <a:pt x="86524" y="58054"/>
                  </a:lnTo>
                  <a:lnTo>
                    <a:pt x="145429" y="58054"/>
                  </a:lnTo>
                  <a:lnTo>
                    <a:pt x="141660" y="43751"/>
                  </a:lnTo>
                  <a:lnTo>
                    <a:pt x="141581" y="43449"/>
                  </a:lnTo>
                  <a:lnTo>
                    <a:pt x="148114" y="40941"/>
                  </a:lnTo>
                  <a:lnTo>
                    <a:pt x="186958" y="17795"/>
                  </a:lnTo>
                  <a:lnTo>
                    <a:pt x="189086" y="3760"/>
                  </a:lnTo>
                  <a:lnTo>
                    <a:pt x="172186" y="0"/>
                  </a:lnTo>
                  <a:close/>
                </a:path>
              </a:pathLst>
            </a:custGeom>
            <a:solidFill>
              <a:srgbClr val="ADB0E9"/>
            </a:solidFill>
          </p:spPr>
          <p:txBody>
            <a:bodyPr wrap="square" lIns="0" tIns="0" rIns="0" bIns="0" rtlCol="0"/>
            <a:lstStyle/>
            <a:p>
              <a:endParaRPr/>
            </a:p>
          </p:txBody>
        </p:sp>
        <p:sp>
          <p:nvSpPr>
            <p:cNvPr id="34" name="object 34"/>
            <p:cNvSpPr/>
            <p:nvPr/>
          </p:nvSpPr>
          <p:spPr>
            <a:xfrm>
              <a:off x="47658" y="311658"/>
              <a:ext cx="410209" cy="367030"/>
            </a:xfrm>
            <a:custGeom>
              <a:avLst/>
              <a:gdLst/>
              <a:ahLst/>
              <a:cxnLst/>
              <a:rect l="l" t="t" r="r" b="b"/>
              <a:pathLst>
                <a:path w="410209" h="367030">
                  <a:moveTo>
                    <a:pt x="300474" y="0"/>
                  </a:moveTo>
                  <a:lnTo>
                    <a:pt x="273372" y="28574"/>
                  </a:lnTo>
                  <a:lnTo>
                    <a:pt x="238822" y="35655"/>
                  </a:lnTo>
                  <a:lnTo>
                    <a:pt x="225081" y="34020"/>
                  </a:lnTo>
                  <a:lnTo>
                    <a:pt x="210190" y="30861"/>
                  </a:lnTo>
                  <a:lnTo>
                    <a:pt x="201747" y="29487"/>
                  </a:lnTo>
                  <a:lnTo>
                    <a:pt x="153879" y="55864"/>
                  </a:lnTo>
                  <a:lnTo>
                    <a:pt x="140499" y="71010"/>
                  </a:lnTo>
                  <a:lnTo>
                    <a:pt x="120096" y="82676"/>
                  </a:lnTo>
                  <a:lnTo>
                    <a:pt x="102476" y="84784"/>
                  </a:lnTo>
                  <a:lnTo>
                    <a:pt x="78425" y="84677"/>
                  </a:lnTo>
                  <a:lnTo>
                    <a:pt x="52183" y="85284"/>
                  </a:lnTo>
                  <a:lnTo>
                    <a:pt x="9672" y="100822"/>
                  </a:lnTo>
                  <a:lnTo>
                    <a:pt x="2680" y="122300"/>
                  </a:lnTo>
                  <a:lnTo>
                    <a:pt x="3223" y="123951"/>
                  </a:lnTo>
                  <a:lnTo>
                    <a:pt x="0" y="145795"/>
                  </a:lnTo>
                  <a:lnTo>
                    <a:pt x="494" y="147319"/>
                  </a:lnTo>
                  <a:lnTo>
                    <a:pt x="4537" y="193845"/>
                  </a:lnTo>
                  <a:lnTo>
                    <a:pt x="18179" y="241490"/>
                  </a:lnTo>
                  <a:lnTo>
                    <a:pt x="40148" y="285801"/>
                  </a:lnTo>
                  <a:lnTo>
                    <a:pt x="69174" y="322325"/>
                  </a:lnTo>
                  <a:lnTo>
                    <a:pt x="112733" y="352329"/>
                  </a:lnTo>
                  <a:lnTo>
                    <a:pt x="162899" y="366331"/>
                  </a:lnTo>
                  <a:lnTo>
                    <a:pt x="215737" y="366617"/>
                  </a:lnTo>
                  <a:lnTo>
                    <a:pt x="267314" y="355472"/>
                  </a:lnTo>
                  <a:lnTo>
                    <a:pt x="334333" y="324768"/>
                  </a:lnTo>
                  <a:lnTo>
                    <a:pt x="371210" y="293735"/>
                  </a:lnTo>
                  <a:lnTo>
                    <a:pt x="395737" y="253724"/>
                  </a:lnTo>
                  <a:lnTo>
                    <a:pt x="409160" y="202056"/>
                  </a:lnTo>
                  <a:lnTo>
                    <a:pt x="410010" y="172475"/>
                  </a:lnTo>
                  <a:lnTo>
                    <a:pt x="404866" y="140573"/>
                  </a:lnTo>
                  <a:lnTo>
                    <a:pt x="380865" y="82803"/>
                  </a:lnTo>
                  <a:lnTo>
                    <a:pt x="345570" y="36591"/>
                  </a:lnTo>
                  <a:lnTo>
                    <a:pt x="323163" y="14277"/>
                  </a:lnTo>
                  <a:lnTo>
                    <a:pt x="300474" y="0"/>
                  </a:lnTo>
                  <a:close/>
                </a:path>
              </a:pathLst>
            </a:custGeom>
            <a:solidFill>
              <a:srgbClr val="FF9696"/>
            </a:solidFill>
          </p:spPr>
          <p:txBody>
            <a:bodyPr wrap="square" lIns="0" tIns="0" rIns="0" bIns="0" rtlCol="0"/>
            <a:lstStyle/>
            <a:p>
              <a:endParaRPr/>
            </a:p>
          </p:txBody>
        </p:sp>
        <p:sp>
          <p:nvSpPr>
            <p:cNvPr id="35" name="object 35"/>
            <p:cNvSpPr/>
            <p:nvPr/>
          </p:nvSpPr>
          <p:spPr>
            <a:xfrm>
              <a:off x="47650" y="311657"/>
              <a:ext cx="410845" cy="367030"/>
            </a:xfrm>
            <a:custGeom>
              <a:avLst/>
              <a:gdLst/>
              <a:ahLst/>
              <a:cxnLst/>
              <a:rect l="l" t="t" r="r" b="b"/>
              <a:pathLst>
                <a:path w="410845" h="367030">
                  <a:moveTo>
                    <a:pt x="79375" y="225907"/>
                  </a:moveTo>
                  <a:lnTo>
                    <a:pt x="77025" y="218313"/>
                  </a:lnTo>
                  <a:lnTo>
                    <a:pt x="74091" y="212725"/>
                  </a:lnTo>
                  <a:lnTo>
                    <a:pt x="67983" y="211582"/>
                  </a:lnTo>
                  <a:lnTo>
                    <a:pt x="62712" y="213233"/>
                  </a:lnTo>
                  <a:lnTo>
                    <a:pt x="60947" y="213741"/>
                  </a:lnTo>
                  <a:lnTo>
                    <a:pt x="59270" y="214757"/>
                  </a:lnTo>
                  <a:lnTo>
                    <a:pt x="56908" y="216662"/>
                  </a:lnTo>
                  <a:lnTo>
                    <a:pt x="56032" y="217678"/>
                  </a:lnTo>
                  <a:lnTo>
                    <a:pt x="55168" y="218567"/>
                  </a:lnTo>
                  <a:lnTo>
                    <a:pt x="54864" y="218694"/>
                  </a:lnTo>
                  <a:lnTo>
                    <a:pt x="54559" y="218694"/>
                  </a:lnTo>
                  <a:lnTo>
                    <a:pt x="52133" y="219583"/>
                  </a:lnTo>
                  <a:lnTo>
                    <a:pt x="50393" y="221234"/>
                  </a:lnTo>
                  <a:lnTo>
                    <a:pt x="49847" y="224028"/>
                  </a:lnTo>
                  <a:lnTo>
                    <a:pt x="49466" y="225552"/>
                  </a:lnTo>
                  <a:lnTo>
                    <a:pt x="49250" y="226949"/>
                  </a:lnTo>
                  <a:lnTo>
                    <a:pt x="49199" y="228346"/>
                  </a:lnTo>
                  <a:lnTo>
                    <a:pt x="48463" y="231267"/>
                  </a:lnTo>
                  <a:lnTo>
                    <a:pt x="48501" y="232918"/>
                  </a:lnTo>
                  <a:lnTo>
                    <a:pt x="48272" y="236347"/>
                  </a:lnTo>
                  <a:lnTo>
                    <a:pt x="50469" y="240030"/>
                  </a:lnTo>
                  <a:lnTo>
                    <a:pt x="53708" y="241681"/>
                  </a:lnTo>
                  <a:lnTo>
                    <a:pt x="53797" y="242062"/>
                  </a:lnTo>
                  <a:lnTo>
                    <a:pt x="54000" y="242189"/>
                  </a:lnTo>
                  <a:lnTo>
                    <a:pt x="57683" y="246126"/>
                  </a:lnTo>
                  <a:lnTo>
                    <a:pt x="63817" y="246888"/>
                  </a:lnTo>
                  <a:lnTo>
                    <a:pt x="68961" y="245491"/>
                  </a:lnTo>
                  <a:lnTo>
                    <a:pt x="69367" y="245491"/>
                  </a:lnTo>
                  <a:lnTo>
                    <a:pt x="76098" y="240931"/>
                  </a:lnTo>
                  <a:lnTo>
                    <a:pt x="79222" y="233934"/>
                  </a:lnTo>
                  <a:lnTo>
                    <a:pt x="79375" y="225907"/>
                  </a:lnTo>
                  <a:close/>
                </a:path>
                <a:path w="410845" h="367030">
                  <a:moveTo>
                    <a:pt x="159359" y="208483"/>
                  </a:moveTo>
                  <a:lnTo>
                    <a:pt x="142557" y="171831"/>
                  </a:lnTo>
                  <a:lnTo>
                    <a:pt x="126047" y="166116"/>
                  </a:lnTo>
                  <a:lnTo>
                    <a:pt x="121500" y="167513"/>
                  </a:lnTo>
                  <a:lnTo>
                    <a:pt x="112852" y="172758"/>
                  </a:lnTo>
                  <a:lnTo>
                    <a:pt x="106184" y="181292"/>
                  </a:lnTo>
                  <a:lnTo>
                    <a:pt x="101942" y="191554"/>
                  </a:lnTo>
                  <a:lnTo>
                    <a:pt x="100584" y="201930"/>
                  </a:lnTo>
                  <a:lnTo>
                    <a:pt x="104622" y="214604"/>
                  </a:lnTo>
                  <a:lnTo>
                    <a:pt x="114287" y="223037"/>
                  </a:lnTo>
                  <a:lnTo>
                    <a:pt x="127012" y="227101"/>
                  </a:lnTo>
                  <a:lnTo>
                    <a:pt x="140208" y="226695"/>
                  </a:lnTo>
                  <a:lnTo>
                    <a:pt x="142506" y="226187"/>
                  </a:lnTo>
                  <a:lnTo>
                    <a:pt x="143573" y="225806"/>
                  </a:lnTo>
                  <a:lnTo>
                    <a:pt x="154368" y="218922"/>
                  </a:lnTo>
                  <a:lnTo>
                    <a:pt x="159359" y="208483"/>
                  </a:lnTo>
                  <a:close/>
                </a:path>
                <a:path w="410845" h="367030">
                  <a:moveTo>
                    <a:pt x="196367" y="144348"/>
                  </a:moveTo>
                  <a:lnTo>
                    <a:pt x="194017" y="136779"/>
                  </a:lnTo>
                  <a:lnTo>
                    <a:pt x="191084" y="131318"/>
                  </a:lnTo>
                  <a:lnTo>
                    <a:pt x="184988" y="130048"/>
                  </a:lnTo>
                  <a:lnTo>
                    <a:pt x="179692" y="131826"/>
                  </a:lnTo>
                  <a:lnTo>
                    <a:pt x="177927" y="132334"/>
                  </a:lnTo>
                  <a:lnTo>
                    <a:pt x="176263" y="133223"/>
                  </a:lnTo>
                  <a:lnTo>
                    <a:pt x="174828" y="134366"/>
                  </a:lnTo>
                  <a:lnTo>
                    <a:pt x="173037" y="136144"/>
                  </a:lnTo>
                  <a:lnTo>
                    <a:pt x="172161" y="137160"/>
                  </a:lnTo>
                  <a:lnTo>
                    <a:pt x="171856" y="137160"/>
                  </a:lnTo>
                  <a:lnTo>
                    <a:pt x="171259" y="137414"/>
                  </a:lnTo>
                  <a:lnTo>
                    <a:pt x="169125" y="138049"/>
                  </a:lnTo>
                  <a:lnTo>
                    <a:pt x="167386" y="139700"/>
                  </a:lnTo>
                  <a:lnTo>
                    <a:pt x="166839" y="142621"/>
                  </a:lnTo>
                  <a:lnTo>
                    <a:pt x="166471" y="144018"/>
                  </a:lnTo>
                  <a:lnTo>
                    <a:pt x="166243" y="145415"/>
                  </a:lnTo>
                  <a:lnTo>
                    <a:pt x="166192" y="146812"/>
                  </a:lnTo>
                  <a:lnTo>
                    <a:pt x="165455" y="149733"/>
                  </a:lnTo>
                  <a:lnTo>
                    <a:pt x="165481" y="151511"/>
                  </a:lnTo>
                  <a:lnTo>
                    <a:pt x="165252" y="154940"/>
                  </a:lnTo>
                  <a:lnTo>
                    <a:pt x="167462" y="158623"/>
                  </a:lnTo>
                  <a:lnTo>
                    <a:pt x="170700" y="160274"/>
                  </a:lnTo>
                  <a:lnTo>
                    <a:pt x="170802" y="160528"/>
                  </a:lnTo>
                  <a:lnTo>
                    <a:pt x="170992" y="160655"/>
                  </a:lnTo>
                  <a:lnTo>
                    <a:pt x="174675" y="164719"/>
                  </a:lnTo>
                  <a:lnTo>
                    <a:pt x="180797" y="165354"/>
                  </a:lnTo>
                  <a:lnTo>
                    <a:pt x="185902" y="163957"/>
                  </a:lnTo>
                  <a:lnTo>
                    <a:pt x="186182" y="163830"/>
                  </a:lnTo>
                  <a:lnTo>
                    <a:pt x="186448" y="163830"/>
                  </a:lnTo>
                  <a:lnTo>
                    <a:pt x="186702" y="163703"/>
                  </a:lnTo>
                  <a:lnTo>
                    <a:pt x="193154" y="159283"/>
                  </a:lnTo>
                  <a:lnTo>
                    <a:pt x="196227" y="152336"/>
                  </a:lnTo>
                  <a:lnTo>
                    <a:pt x="196367" y="144348"/>
                  </a:lnTo>
                  <a:close/>
                </a:path>
                <a:path w="410845" h="367030">
                  <a:moveTo>
                    <a:pt x="286918" y="186436"/>
                  </a:moveTo>
                  <a:lnTo>
                    <a:pt x="284149" y="173228"/>
                  </a:lnTo>
                  <a:lnTo>
                    <a:pt x="277545" y="164592"/>
                  </a:lnTo>
                  <a:lnTo>
                    <a:pt x="267500" y="159766"/>
                  </a:lnTo>
                  <a:lnTo>
                    <a:pt x="254927" y="160655"/>
                  </a:lnTo>
                  <a:lnTo>
                    <a:pt x="245960" y="165227"/>
                  </a:lnTo>
                  <a:lnTo>
                    <a:pt x="238264" y="172440"/>
                  </a:lnTo>
                  <a:lnTo>
                    <a:pt x="233108" y="181419"/>
                  </a:lnTo>
                  <a:lnTo>
                    <a:pt x="231762" y="191262"/>
                  </a:lnTo>
                  <a:lnTo>
                    <a:pt x="234911" y="201536"/>
                  </a:lnTo>
                  <a:lnTo>
                    <a:pt x="241579" y="209296"/>
                  </a:lnTo>
                  <a:lnTo>
                    <a:pt x="250672" y="214312"/>
                  </a:lnTo>
                  <a:lnTo>
                    <a:pt x="261124" y="216281"/>
                  </a:lnTo>
                  <a:lnTo>
                    <a:pt x="264083" y="216281"/>
                  </a:lnTo>
                  <a:lnTo>
                    <a:pt x="286918" y="186436"/>
                  </a:lnTo>
                  <a:close/>
                </a:path>
                <a:path w="410845" h="367030">
                  <a:moveTo>
                    <a:pt x="348068" y="39497"/>
                  </a:moveTo>
                  <a:lnTo>
                    <a:pt x="336524" y="26771"/>
                  </a:lnTo>
                  <a:lnTo>
                    <a:pt x="324523" y="15417"/>
                  </a:lnTo>
                  <a:lnTo>
                    <a:pt x="312394" y="6235"/>
                  </a:lnTo>
                  <a:lnTo>
                    <a:pt x="300482" y="0"/>
                  </a:lnTo>
                  <a:lnTo>
                    <a:pt x="291846" y="12306"/>
                  </a:lnTo>
                  <a:lnTo>
                    <a:pt x="282841" y="21755"/>
                  </a:lnTo>
                  <a:lnTo>
                    <a:pt x="273380" y="28575"/>
                  </a:lnTo>
                  <a:lnTo>
                    <a:pt x="263347" y="33020"/>
                  </a:lnTo>
                  <a:lnTo>
                    <a:pt x="251536" y="35433"/>
                  </a:lnTo>
                  <a:lnTo>
                    <a:pt x="238823" y="35661"/>
                  </a:lnTo>
                  <a:lnTo>
                    <a:pt x="225082" y="34023"/>
                  </a:lnTo>
                  <a:lnTo>
                    <a:pt x="210197" y="30861"/>
                  </a:lnTo>
                  <a:lnTo>
                    <a:pt x="201752" y="29489"/>
                  </a:lnTo>
                  <a:lnTo>
                    <a:pt x="153885" y="55867"/>
                  </a:lnTo>
                  <a:lnTo>
                    <a:pt x="140500" y="71018"/>
                  </a:lnTo>
                  <a:lnTo>
                    <a:pt x="120103" y="82677"/>
                  </a:lnTo>
                  <a:lnTo>
                    <a:pt x="102476" y="84785"/>
                  </a:lnTo>
                  <a:lnTo>
                    <a:pt x="78422" y="84683"/>
                  </a:lnTo>
                  <a:lnTo>
                    <a:pt x="52184" y="85293"/>
                  </a:lnTo>
                  <a:lnTo>
                    <a:pt x="9677" y="100825"/>
                  </a:lnTo>
                  <a:lnTo>
                    <a:pt x="2679" y="122301"/>
                  </a:lnTo>
                  <a:lnTo>
                    <a:pt x="3225" y="123952"/>
                  </a:lnTo>
                  <a:lnTo>
                    <a:pt x="0" y="145796"/>
                  </a:lnTo>
                  <a:lnTo>
                    <a:pt x="495" y="147320"/>
                  </a:lnTo>
                  <a:lnTo>
                    <a:pt x="393" y="153289"/>
                  </a:lnTo>
                  <a:lnTo>
                    <a:pt x="10058" y="161607"/>
                  </a:lnTo>
                  <a:lnTo>
                    <a:pt x="21170" y="168033"/>
                  </a:lnTo>
                  <a:lnTo>
                    <a:pt x="33274" y="172262"/>
                  </a:lnTo>
                  <a:lnTo>
                    <a:pt x="45948" y="173990"/>
                  </a:lnTo>
                  <a:lnTo>
                    <a:pt x="58508" y="174371"/>
                  </a:lnTo>
                  <a:lnTo>
                    <a:pt x="66814" y="171704"/>
                  </a:lnTo>
                  <a:lnTo>
                    <a:pt x="69062" y="170561"/>
                  </a:lnTo>
                  <a:lnTo>
                    <a:pt x="76923" y="163830"/>
                  </a:lnTo>
                  <a:lnTo>
                    <a:pt x="81051" y="155702"/>
                  </a:lnTo>
                  <a:lnTo>
                    <a:pt x="95732" y="137731"/>
                  </a:lnTo>
                  <a:lnTo>
                    <a:pt x="106768" y="126644"/>
                  </a:lnTo>
                  <a:lnTo>
                    <a:pt x="119202" y="117284"/>
                  </a:lnTo>
                  <a:lnTo>
                    <a:pt x="134747" y="110236"/>
                  </a:lnTo>
                  <a:lnTo>
                    <a:pt x="150533" y="107403"/>
                  </a:lnTo>
                  <a:lnTo>
                    <a:pt x="166179" y="107403"/>
                  </a:lnTo>
                  <a:lnTo>
                    <a:pt x="181737" y="109613"/>
                  </a:lnTo>
                  <a:lnTo>
                    <a:pt x="197256" y="113411"/>
                  </a:lnTo>
                  <a:lnTo>
                    <a:pt x="212636" y="117703"/>
                  </a:lnTo>
                  <a:lnTo>
                    <a:pt x="228968" y="121081"/>
                  </a:lnTo>
                  <a:lnTo>
                    <a:pt x="277380" y="109639"/>
                  </a:lnTo>
                  <a:lnTo>
                    <a:pt x="294728" y="83477"/>
                  </a:lnTo>
                  <a:lnTo>
                    <a:pt x="303453" y="70104"/>
                  </a:lnTo>
                  <a:lnTo>
                    <a:pt x="313321" y="59575"/>
                  </a:lnTo>
                  <a:lnTo>
                    <a:pt x="324104" y="51092"/>
                  </a:lnTo>
                  <a:lnTo>
                    <a:pt x="335711" y="44462"/>
                  </a:lnTo>
                  <a:lnTo>
                    <a:pt x="348068" y="39497"/>
                  </a:lnTo>
                  <a:close/>
                </a:path>
                <a:path w="410845" h="367030">
                  <a:moveTo>
                    <a:pt x="351929" y="177241"/>
                  </a:moveTo>
                  <a:lnTo>
                    <a:pt x="349567" y="169672"/>
                  </a:lnTo>
                  <a:lnTo>
                    <a:pt x="346786" y="164211"/>
                  </a:lnTo>
                  <a:lnTo>
                    <a:pt x="340728" y="162941"/>
                  </a:lnTo>
                  <a:lnTo>
                    <a:pt x="335457" y="164592"/>
                  </a:lnTo>
                  <a:lnTo>
                    <a:pt x="333629" y="165227"/>
                  </a:lnTo>
                  <a:lnTo>
                    <a:pt x="331889" y="166243"/>
                  </a:lnTo>
                  <a:lnTo>
                    <a:pt x="330415" y="167386"/>
                  </a:lnTo>
                  <a:lnTo>
                    <a:pt x="329501" y="168275"/>
                  </a:lnTo>
                  <a:lnTo>
                    <a:pt x="328574" y="169037"/>
                  </a:lnTo>
                  <a:lnTo>
                    <a:pt x="327710" y="170053"/>
                  </a:lnTo>
                  <a:lnTo>
                    <a:pt x="327355" y="170053"/>
                  </a:lnTo>
                  <a:lnTo>
                    <a:pt x="327177" y="170180"/>
                  </a:lnTo>
                  <a:lnTo>
                    <a:pt x="324916" y="170942"/>
                  </a:lnTo>
                  <a:lnTo>
                    <a:pt x="323024" y="172593"/>
                  </a:lnTo>
                  <a:lnTo>
                    <a:pt x="322008" y="176911"/>
                  </a:lnTo>
                  <a:lnTo>
                    <a:pt x="321932" y="179832"/>
                  </a:lnTo>
                  <a:lnTo>
                    <a:pt x="321360" y="181229"/>
                  </a:lnTo>
                  <a:lnTo>
                    <a:pt x="321043" y="182753"/>
                  </a:lnTo>
                  <a:lnTo>
                    <a:pt x="321043" y="184277"/>
                  </a:lnTo>
                  <a:lnTo>
                    <a:pt x="320840" y="187960"/>
                  </a:lnTo>
                  <a:lnTo>
                    <a:pt x="323164" y="191389"/>
                  </a:lnTo>
                  <a:lnTo>
                    <a:pt x="326237" y="193167"/>
                  </a:lnTo>
                  <a:lnTo>
                    <a:pt x="326453" y="193167"/>
                  </a:lnTo>
                  <a:lnTo>
                    <a:pt x="326555" y="193548"/>
                  </a:lnTo>
                  <a:lnTo>
                    <a:pt x="330225" y="197612"/>
                  </a:lnTo>
                  <a:lnTo>
                    <a:pt x="336575" y="198374"/>
                  </a:lnTo>
                  <a:lnTo>
                    <a:pt x="341515" y="196977"/>
                  </a:lnTo>
                  <a:lnTo>
                    <a:pt x="341706" y="196850"/>
                  </a:lnTo>
                  <a:lnTo>
                    <a:pt x="341909" y="196850"/>
                  </a:lnTo>
                  <a:lnTo>
                    <a:pt x="348703" y="192239"/>
                  </a:lnTo>
                  <a:lnTo>
                    <a:pt x="351815" y="185254"/>
                  </a:lnTo>
                  <a:lnTo>
                    <a:pt x="351929" y="177241"/>
                  </a:lnTo>
                  <a:close/>
                </a:path>
                <a:path w="410845" h="367030">
                  <a:moveTo>
                    <a:pt x="365937" y="105029"/>
                  </a:moveTo>
                  <a:lnTo>
                    <a:pt x="342023" y="86360"/>
                  </a:lnTo>
                  <a:lnTo>
                    <a:pt x="339572" y="86741"/>
                  </a:lnTo>
                  <a:lnTo>
                    <a:pt x="320675" y="111556"/>
                  </a:lnTo>
                  <a:lnTo>
                    <a:pt x="325602" y="120764"/>
                  </a:lnTo>
                  <a:lnTo>
                    <a:pt x="334467" y="126898"/>
                  </a:lnTo>
                  <a:lnTo>
                    <a:pt x="345122" y="128397"/>
                  </a:lnTo>
                  <a:lnTo>
                    <a:pt x="346278" y="128270"/>
                  </a:lnTo>
                  <a:lnTo>
                    <a:pt x="365937" y="105029"/>
                  </a:lnTo>
                  <a:close/>
                </a:path>
                <a:path w="410845" h="367030">
                  <a:moveTo>
                    <a:pt x="410337" y="186055"/>
                  </a:moveTo>
                  <a:lnTo>
                    <a:pt x="410184" y="177596"/>
                  </a:lnTo>
                  <a:lnTo>
                    <a:pt x="409714" y="170688"/>
                  </a:lnTo>
                  <a:lnTo>
                    <a:pt x="409600" y="168910"/>
                  </a:lnTo>
                  <a:lnTo>
                    <a:pt x="376770" y="204774"/>
                  </a:lnTo>
                  <a:lnTo>
                    <a:pt x="363270" y="219405"/>
                  </a:lnTo>
                  <a:lnTo>
                    <a:pt x="331139" y="241084"/>
                  </a:lnTo>
                  <a:lnTo>
                    <a:pt x="313118" y="246253"/>
                  </a:lnTo>
                  <a:lnTo>
                    <a:pt x="312877" y="246253"/>
                  </a:lnTo>
                  <a:lnTo>
                    <a:pt x="301091" y="247637"/>
                  </a:lnTo>
                  <a:lnTo>
                    <a:pt x="288747" y="247637"/>
                  </a:lnTo>
                  <a:lnTo>
                    <a:pt x="275894" y="246253"/>
                  </a:lnTo>
                  <a:lnTo>
                    <a:pt x="266192" y="244538"/>
                  </a:lnTo>
                  <a:lnTo>
                    <a:pt x="256578" y="242544"/>
                  </a:lnTo>
                  <a:lnTo>
                    <a:pt x="237350" y="238252"/>
                  </a:lnTo>
                  <a:lnTo>
                    <a:pt x="227622" y="235966"/>
                  </a:lnTo>
                  <a:lnTo>
                    <a:pt x="217424" y="233972"/>
                  </a:lnTo>
                  <a:lnTo>
                    <a:pt x="207213" y="233260"/>
                  </a:lnTo>
                  <a:lnTo>
                    <a:pt x="197434" y="234823"/>
                  </a:lnTo>
                  <a:lnTo>
                    <a:pt x="197218" y="234950"/>
                  </a:lnTo>
                  <a:lnTo>
                    <a:pt x="180962" y="243395"/>
                  </a:lnTo>
                  <a:lnTo>
                    <a:pt x="166497" y="255447"/>
                  </a:lnTo>
                  <a:lnTo>
                    <a:pt x="152425" y="268338"/>
                  </a:lnTo>
                  <a:lnTo>
                    <a:pt x="137477" y="279273"/>
                  </a:lnTo>
                  <a:lnTo>
                    <a:pt x="93446" y="297294"/>
                  </a:lnTo>
                  <a:lnTo>
                    <a:pt x="70662" y="300736"/>
                  </a:lnTo>
                  <a:lnTo>
                    <a:pt x="58293" y="300736"/>
                  </a:lnTo>
                  <a:lnTo>
                    <a:pt x="53428" y="300228"/>
                  </a:lnTo>
                  <a:lnTo>
                    <a:pt x="49720" y="299720"/>
                  </a:lnTo>
                  <a:lnTo>
                    <a:pt x="54317" y="305790"/>
                  </a:lnTo>
                  <a:lnTo>
                    <a:pt x="112737" y="352336"/>
                  </a:lnTo>
                  <a:lnTo>
                    <a:pt x="162902" y="366344"/>
                  </a:lnTo>
                  <a:lnTo>
                    <a:pt x="215734" y="366623"/>
                  </a:lnTo>
                  <a:lnTo>
                    <a:pt x="267322" y="355473"/>
                  </a:lnTo>
                  <a:lnTo>
                    <a:pt x="334340" y="324777"/>
                  </a:lnTo>
                  <a:lnTo>
                    <a:pt x="362889" y="300736"/>
                  </a:lnTo>
                  <a:lnTo>
                    <a:pt x="371208" y="293738"/>
                  </a:lnTo>
                  <a:lnTo>
                    <a:pt x="395744" y="253733"/>
                  </a:lnTo>
                  <a:lnTo>
                    <a:pt x="397319" y="247637"/>
                  </a:lnTo>
                  <a:lnTo>
                    <a:pt x="409168" y="202057"/>
                  </a:lnTo>
                  <a:lnTo>
                    <a:pt x="409994" y="194246"/>
                  </a:lnTo>
                  <a:lnTo>
                    <a:pt x="410337" y="186055"/>
                  </a:lnTo>
                  <a:close/>
                </a:path>
              </a:pathLst>
            </a:custGeom>
            <a:solidFill>
              <a:srgbClr val="F56D6D"/>
            </a:solidFill>
          </p:spPr>
          <p:txBody>
            <a:bodyPr wrap="square" lIns="0" tIns="0" rIns="0" bIns="0" rtlCol="0"/>
            <a:lstStyle/>
            <a:p>
              <a:endParaRPr/>
            </a:p>
          </p:txBody>
        </p:sp>
        <p:pic>
          <p:nvPicPr>
            <p:cNvPr id="36" name="object 36"/>
            <p:cNvPicPr/>
            <p:nvPr/>
          </p:nvPicPr>
          <p:blipFill>
            <a:blip r:embed="rId13" cstate="print"/>
            <a:stretch>
              <a:fillRect/>
            </a:stretch>
          </p:blipFill>
          <p:spPr>
            <a:xfrm>
              <a:off x="6243828" y="3273551"/>
              <a:ext cx="2034539" cy="1397508"/>
            </a:xfrm>
            <a:prstGeom prst="rect">
              <a:avLst/>
            </a:prstGeom>
          </p:spPr>
        </p:pic>
        <p:pic>
          <p:nvPicPr>
            <p:cNvPr id="37" name="object 37"/>
            <p:cNvPicPr/>
            <p:nvPr/>
          </p:nvPicPr>
          <p:blipFill>
            <a:blip r:embed="rId14" cstate="print"/>
            <a:stretch>
              <a:fillRect/>
            </a:stretch>
          </p:blipFill>
          <p:spPr>
            <a:xfrm>
              <a:off x="3688080" y="3299460"/>
              <a:ext cx="2458212" cy="1382267"/>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FAE8"/>
          </a:solidFill>
        </p:spPr>
        <p:txBody>
          <a:bodyPr wrap="square" lIns="0" tIns="0" rIns="0" bIns="0" rtlCol="0"/>
          <a:lstStyle/>
          <a:p>
            <a:endParaRPr/>
          </a:p>
        </p:txBody>
      </p:sp>
      <p:pic>
        <p:nvPicPr>
          <p:cNvPr id="3" name="object 3"/>
          <p:cNvPicPr/>
          <p:nvPr/>
        </p:nvPicPr>
        <p:blipFill>
          <a:blip r:embed="rId2" cstate="print"/>
          <a:stretch>
            <a:fillRect/>
          </a:stretch>
        </p:blipFill>
        <p:spPr>
          <a:xfrm>
            <a:off x="8094598" y="315722"/>
            <a:ext cx="866648" cy="831850"/>
          </a:xfrm>
          <a:prstGeom prst="rect">
            <a:avLst/>
          </a:prstGeom>
        </p:spPr>
      </p:pic>
      <p:pic>
        <p:nvPicPr>
          <p:cNvPr id="4" name="object 4"/>
          <p:cNvPicPr/>
          <p:nvPr/>
        </p:nvPicPr>
        <p:blipFill>
          <a:blip r:embed="rId3" cstate="print"/>
          <a:stretch>
            <a:fillRect/>
          </a:stretch>
        </p:blipFill>
        <p:spPr>
          <a:xfrm>
            <a:off x="263702" y="958770"/>
            <a:ext cx="185826" cy="143430"/>
          </a:xfrm>
          <a:prstGeom prst="rect">
            <a:avLst/>
          </a:prstGeom>
        </p:spPr>
      </p:pic>
      <p:grpSp>
        <p:nvGrpSpPr>
          <p:cNvPr id="5" name="object 5"/>
          <p:cNvGrpSpPr/>
          <p:nvPr/>
        </p:nvGrpSpPr>
        <p:grpSpPr>
          <a:xfrm>
            <a:off x="929639" y="282765"/>
            <a:ext cx="247015" cy="224154"/>
            <a:chOff x="929639" y="282765"/>
            <a:chExt cx="247015" cy="224154"/>
          </a:xfrm>
        </p:grpSpPr>
        <p:pic>
          <p:nvPicPr>
            <p:cNvPr id="6" name="object 6"/>
            <p:cNvPicPr/>
            <p:nvPr/>
          </p:nvPicPr>
          <p:blipFill>
            <a:blip r:embed="rId4" cstate="print"/>
            <a:stretch>
              <a:fillRect/>
            </a:stretch>
          </p:blipFill>
          <p:spPr>
            <a:xfrm>
              <a:off x="929639" y="282765"/>
              <a:ext cx="109728" cy="112664"/>
            </a:xfrm>
            <a:prstGeom prst="rect">
              <a:avLst/>
            </a:prstGeom>
          </p:spPr>
        </p:pic>
        <p:pic>
          <p:nvPicPr>
            <p:cNvPr id="7" name="object 7"/>
            <p:cNvPicPr/>
            <p:nvPr/>
          </p:nvPicPr>
          <p:blipFill>
            <a:blip r:embed="rId5" cstate="print"/>
            <a:stretch>
              <a:fillRect/>
            </a:stretch>
          </p:blipFill>
          <p:spPr>
            <a:xfrm>
              <a:off x="1075994" y="395477"/>
              <a:ext cx="100533" cy="111251"/>
            </a:xfrm>
            <a:prstGeom prst="rect">
              <a:avLst/>
            </a:prstGeom>
          </p:spPr>
        </p:pic>
      </p:grpSp>
      <p:pic>
        <p:nvPicPr>
          <p:cNvPr id="8" name="object 8"/>
          <p:cNvPicPr/>
          <p:nvPr/>
        </p:nvPicPr>
        <p:blipFill>
          <a:blip r:embed="rId6" cstate="print"/>
          <a:stretch>
            <a:fillRect/>
          </a:stretch>
        </p:blipFill>
        <p:spPr>
          <a:xfrm>
            <a:off x="445008" y="1348914"/>
            <a:ext cx="76149" cy="78851"/>
          </a:xfrm>
          <a:prstGeom prst="rect">
            <a:avLst/>
          </a:prstGeom>
        </p:spPr>
      </p:pic>
      <p:pic>
        <p:nvPicPr>
          <p:cNvPr id="9" name="object 9"/>
          <p:cNvPicPr/>
          <p:nvPr/>
        </p:nvPicPr>
        <p:blipFill>
          <a:blip r:embed="rId7" cstate="print"/>
          <a:stretch>
            <a:fillRect/>
          </a:stretch>
        </p:blipFill>
        <p:spPr>
          <a:xfrm>
            <a:off x="902258" y="488965"/>
            <a:ext cx="99009" cy="95059"/>
          </a:xfrm>
          <a:prstGeom prst="rect">
            <a:avLst/>
          </a:prstGeom>
        </p:spPr>
      </p:pic>
      <p:pic>
        <p:nvPicPr>
          <p:cNvPr id="10" name="object 10"/>
          <p:cNvPicPr/>
          <p:nvPr/>
        </p:nvPicPr>
        <p:blipFill>
          <a:blip r:embed="rId8" cstate="print"/>
          <a:stretch>
            <a:fillRect/>
          </a:stretch>
        </p:blipFill>
        <p:spPr>
          <a:xfrm>
            <a:off x="547166" y="1427861"/>
            <a:ext cx="68529" cy="76962"/>
          </a:xfrm>
          <a:prstGeom prst="rect">
            <a:avLst/>
          </a:prstGeom>
        </p:spPr>
      </p:pic>
      <p:pic>
        <p:nvPicPr>
          <p:cNvPr id="11" name="object 11"/>
          <p:cNvPicPr/>
          <p:nvPr/>
        </p:nvPicPr>
        <p:blipFill>
          <a:blip r:embed="rId9" cstate="print"/>
          <a:stretch>
            <a:fillRect/>
          </a:stretch>
        </p:blipFill>
        <p:spPr>
          <a:xfrm>
            <a:off x="426719" y="1491948"/>
            <a:ext cx="68529" cy="66881"/>
          </a:xfrm>
          <a:prstGeom prst="rect">
            <a:avLst/>
          </a:prstGeom>
        </p:spPr>
      </p:pic>
      <p:sp>
        <p:nvSpPr>
          <p:cNvPr id="12" name="object 12"/>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3" name="object 13"/>
          <p:cNvPicPr/>
          <p:nvPr/>
        </p:nvPicPr>
        <p:blipFill>
          <a:blip r:embed="rId10" cstate="print"/>
          <a:stretch>
            <a:fillRect/>
          </a:stretch>
        </p:blipFill>
        <p:spPr>
          <a:xfrm>
            <a:off x="8465693" y="4510893"/>
            <a:ext cx="288925" cy="296866"/>
          </a:xfrm>
          <a:prstGeom prst="rect">
            <a:avLst/>
          </a:prstGeom>
        </p:spPr>
      </p:pic>
      <p:grpSp>
        <p:nvGrpSpPr>
          <p:cNvPr id="14" name="object 14"/>
          <p:cNvGrpSpPr/>
          <p:nvPr/>
        </p:nvGrpSpPr>
        <p:grpSpPr>
          <a:xfrm>
            <a:off x="18185" y="167639"/>
            <a:ext cx="8876030" cy="4967605"/>
            <a:chOff x="18185" y="167639"/>
            <a:chExt cx="8876030" cy="4967605"/>
          </a:xfrm>
        </p:grpSpPr>
        <p:sp>
          <p:nvSpPr>
            <p:cNvPr id="15" name="object 15"/>
            <p:cNvSpPr/>
            <p:nvPr/>
          </p:nvSpPr>
          <p:spPr>
            <a:xfrm>
              <a:off x="8667368" y="4385653"/>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16" name="object 16"/>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FDF52">
                <a:alpha val="67842"/>
              </a:srgbClr>
            </a:solidFill>
          </p:spPr>
          <p:txBody>
            <a:bodyPr wrap="square" lIns="0" tIns="0" rIns="0" bIns="0" rtlCol="0"/>
            <a:lstStyle/>
            <a:p>
              <a:endParaRPr/>
            </a:p>
          </p:txBody>
        </p:sp>
        <p:sp>
          <p:nvSpPr>
            <p:cNvPr id="17" name="object 17"/>
            <p:cNvSpPr/>
            <p:nvPr/>
          </p:nvSpPr>
          <p:spPr>
            <a:xfrm>
              <a:off x="3150108" y="167639"/>
              <a:ext cx="2680970" cy="399415"/>
            </a:xfrm>
            <a:custGeom>
              <a:avLst/>
              <a:gdLst/>
              <a:ahLst/>
              <a:cxnLst/>
              <a:rect l="l" t="t" r="r" b="b"/>
              <a:pathLst>
                <a:path w="2680970" h="399415">
                  <a:moveTo>
                    <a:pt x="2481072" y="0"/>
                  </a:moveTo>
                  <a:lnTo>
                    <a:pt x="199644" y="0"/>
                  </a:lnTo>
                  <a:lnTo>
                    <a:pt x="153875" y="5274"/>
                  </a:lnTo>
                  <a:lnTo>
                    <a:pt x="111856" y="20296"/>
                  </a:lnTo>
                  <a:lnTo>
                    <a:pt x="74787" y="43867"/>
                  </a:lnTo>
                  <a:lnTo>
                    <a:pt x="43867" y="74787"/>
                  </a:lnTo>
                  <a:lnTo>
                    <a:pt x="20296" y="111856"/>
                  </a:lnTo>
                  <a:lnTo>
                    <a:pt x="5274" y="153875"/>
                  </a:lnTo>
                  <a:lnTo>
                    <a:pt x="0" y="199644"/>
                  </a:lnTo>
                  <a:lnTo>
                    <a:pt x="5274" y="245412"/>
                  </a:lnTo>
                  <a:lnTo>
                    <a:pt x="20296" y="287431"/>
                  </a:lnTo>
                  <a:lnTo>
                    <a:pt x="43867" y="324500"/>
                  </a:lnTo>
                  <a:lnTo>
                    <a:pt x="74787" y="355420"/>
                  </a:lnTo>
                  <a:lnTo>
                    <a:pt x="111856" y="378991"/>
                  </a:lnTo>
                  <a:lnTo>
                    <a:pt x="153875" y="394013"/>
                  </a:lnTo>
                  <a:lnTo>
                    <a:pt x="199644" y="399288"/>
                  </a:lnTo>
                  <a:lnTo>
                    <a:pt x="2481072" y="399288"/>
                  </a:lnTo>
                  <a:lnTo>
                    <a:pt x="2526840" y="394013"/>
                  </a:lnTo>
                  <a:lnTo>
                    <a:pt x="2568859" y="378991"/>
                  </a:lnTo>
                  <a:lnTo>
                    <a:pt x="2605928" y="355420"/>
                  </a:lnTo>
                  <a:lnTo>
                    <a:pt x="2636848" y="324500"/>
                  </a:lnTo>
                  <a:lnTo>
                    <a:pt x="2660419" y="287431"/>
                  </a:lnTo>
                  <a:lnTo>
                    <a:pt x="2675441" y="245412"/>
                  </a:lnTo>
                  <a:lnTo>
                    <a:pt x="2680716" y="199644"/>
                  </a:lnTo>
                  <a:lnTo>
                    <a:pt x="2675441" y="153875"/>
                  </a:lnTo>
                  <a:lnTo>
                    <a:pt x="2660419" y="111856"/>
                  </a:lnTo>
                  <a:lnTo>
                    <a:pt x="2636848" y="74787"/>
                  </a:lnTo>
                  <a:lnTo>
                    <a:pt x="2605928" y="43867"/>
                  </a:lnTo>
                  <a:lnTo>
                    <a:pt x="2568859" y="20296"/>
                  </a:lnTo>
                  <a:lnTo>
                    <a:pt x="2526840" y="5274"/>
                  </a:lnTo>
                  <a:lnTo>
                    <a:pt x="2481072" y="0"/>
                  </a:lnTo>
                  <a:close/>
                </a:path>
              </a:pathLst>
            </a:custGeom>
            <a:solidFill>
              <a:srgbClr val="505FBE"/>
            </a:solidFill>
          </p:spPr>
          <p:txBody>
            <a:bodyPr wrap="square" lIns="0" tIns="0" rIns="0" bIns="0" rtlCol="0"/>
            <a:lstStyle/>
            <a:p>
              <a:endParaRPr/>
            </a:p>
          </p:txBody>
        </p:sp>
        <p:sp>
          <p:nvSpPr>
            <p:cNvPr id="18" name="object 18"/>
            <p:cNvSpPr/>
            <p:nvPr/>
          </p:nvSpPr>
          <p:spPr>
            <a:xfrm>
              <a:off x="122564" y="2824335"/>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19" name="object 19"/>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20" name="object 20"/>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21" name="object 21"/>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22" name="object 22"/>
            <p:cNvSpPr/>
            <p:nvPr/>
          </p:nvSpPr>
          <p:spPr>
            <a:xfrm>
              <a:off x="857478" y="3967659"/>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23" name="object 23"/>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24" name="object 24"/>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25" name="object 25"/>
            <p:cNvSpPr/>
            <p:nvPr/>
          </p:nvSpPr>
          <p:spPr>
            <a:xfrm>
              <a:off x="18185" y="4617575"/>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26" name="object 26"/>
            <p:cNvSpPr/>
            <p:nvPr/>
          </p:nvSpPr>
          <p:spPr>
            <a:xfrm>
              <a:off x="18185" y="4330909"/>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27" name="object 27"/>
            <p:cNvPicPr/>
            <p:nvPr/>
          </p:nvPicPr>
          <p:blipFill>
            <a:blip r:embed="rId11" cstate="print"/>
            <a:stretch>
              <a:fillRect/>
            </a:stretch>
          </p:blipFill>
          <p:spPr>
            <a:xfrm>
              <a:off x="202117" y="2771945"/>
              <a:ext cx="1499097" cy="1587665"/>
            </a:xfrm>
            <a:prstGeom prst="rect">
              <a:avLst/>
            </a:prstGeom>
          </p:spPr>
        </p:pic>
        <p:pic>
          <p:nvPicPr>
            <p:cNvPr id="28" name="object 28"/>
            <p:cNvPicPr/>
            <p:nvPr/>
          </p:nvPicPr>
          <p:blipFill>
            <a:blip r:embed="rId12" cstate="print"/>
            <a:stretch>
              <a:fillRect/>
            </a:stretch>
          </p:blipFill>
          <p:spPr>
            <a:xfrm>
              <a:off x="8319516" y="2688335"/>
              <a:ext cx="574548" cy="598932"/>
            </a:xfrm>
            <a:prstGeom prst="rect">
              <a:avLst/>
            </a:prstGeom>
          </p:spPr>
        </p:pic>
        <p:pic>
          <p:nvPicPr>
            <p:cNvPr id="29" name="object 29"/>
            <p:cNvPicPr/>
            <p:nvPr/>
          </p:nvPicPr>
          <p:blipFill>
            <a:blip r:embed="rId13" cstate="print"/>
            <a:stretch>
              <a:fillRect/>
            </a:stretch>
          </p:blipFill>
          <p:spPr>
            <a:xfrm>
              <a:off x="6903342" y="3212160"/>
              <a:ext cx="1987363" cy="1561976"/>
            </a:xfrm>
            <a:prstGeom prst="rect">
              <a:avLst/>
            </a:prstGeom>
          </p:spPr>
        </p:pic>
        <p:sp>
          <p:nvSpPr>
            <p:cNvPr id="30" name="object 30"/>
            <p:cNvSpPr/>
            <p:nvPr/>
          </p:nvSpPr>
          <p:spPr>
            <a:xfrm>
              <a:off x="1816608" y="1551431"/>
              <a:ext cx="5646420" cy="1367155"/>
            </a:xfrm>
            <a:custGeom>
              <a:avLst/>
              <a:gdLst/>
              <a:ahLst/>
              <a:cxnLst/>
              <a:rect l="l" t="t" r="r" b="b"/>
              <a:pathLst>
                <a:path w="5646420" h="1367155">
                  <a:moveTo>
                    <a:pt x="5418582" y="0"/>
                  </a:moveTo>
                  <a:lnTo>
                    <a:pt x="227837" y="0"/>
                  </a:lnTo>
                  <a:lnTo>
                    <a:pt x="181913" y="4627"/>
                  </a:lnTo>
                  <a:lnTo>
                    <a:pt x="139142" y="17901"/>
                  </a:lnTo>
                  <a:lnTo>
                    <a:pt x="100440" y="38904"/>
                  </a:lnTo>
                  <a:lnTo>
                    <a:pt x="66722" y="66722"/>
                  </a:lnTo>
                  <a:lnTo>
                    <a:pt x="38904" y="100440"/>
                  </a:lnTo>
                  <a:lnTo>
                    <a:pt x="17901" y="139142"/>
                  </a:lnTo>
                  <a:lnTo>
                    <a:pt x="4627" y="181913"/>
                  </a:lnTo>
                  <a:lnTo>
                    <a:pt x="0" y="227837"/>
                  </a:lnTo>
                  <a:lnTo>
                    <a:pt x="0" y="1139189"/>
                  </a:lnTo>
                  <a:lnTo>
                    <a:pt x="4627" y="1185114"/>
                  </a:lnTo>
                  <a:lnTo>
                    <a:pt x="17901" y="1227885"/>
                  </a:lnTo>
                  <a:lnTo>
                    <a:pt x="38904" y="1266587"/>
                  </a:lnTo>
                  <a:lnTo>
                    <a:pt x="66722" y="1300305"/>
                  </a:lnTo>
                  <a:lnTo>
                    <a:pt x="100440" y="1328123"/>
                  </a:lnTo>
                  <a:lnTo>
                    <a:pt x="139142" y="1349126"/>
                  </a:lnTo>
                  <a:lnTo>
                    <a:pt x="181913" y="1362400"/>
                  </a:lnTo>
                  <a:lnTo>
                    <a:pt x="227837" y="1367027"/>
                  </a:lnTo>
                  <a:lnTo>
                    <a:pt x="5418582" y="1367027"/>
                  </a:lnTo>
                  <a:lnTo>
                    <a:pt x="5464506" y="1362400"/>
                  </a:lnTo>
                  <a:lnTo>
                    <a:pt x="5507277" y="1349126"/>
                  </a:lnTo>
                  <a:lnTo>
                    <a:pt x="5545979" y="1328123"/>
                  </a:lnTo>
                  <a:lnTo>
                    <a:pt x="5579697" y="1300305"/>
                  </a:lnTo>
                  <a:lnTo>
                    <a:pt x="5607515" y="1266587"/>
                  </a:lnTo>
                  <a:lnTo>
                    <a:pt x="5628518" y="1227885"/>
                  </a:lnTo>
                  <a:lnTo>
                    <a:pt x="5641792" y="1185114"/>
                  </a:lnTo>
                  <a:lnTo>
                    <a:pt x="5646420" y="1139189"/>
                  </a:lnTo>
                  <a:lnTo>
                    <a:pt x="5646420" y="227837"/>
                  </a:lnTo>
                  <a:lnTo>
                    <a:pt x="5641792" y="181913"/>
                  </a:lnTo>
                  <a:lnTo>
                    <a:pt x="5628518" y="139142"/>
                  </a:lnTo>
                  <a:lnTo>
                    <a:pt x="5607515" y="100440"/>
                  </a:lnTo>
                  <a:lnTo>
                    <a:pt x="5579697" y="66722"/>
                  </a:lnTo>
                  <a:lnTo>
                    <a:pt x="5545979" y="38904"/>
                  </a:lnTo>
                  <a:lnTo>
                    <a:pt x="5507277" y="17901"/>
                  </a:lnTo>
                  <a:lnTo>
                    <a:pt x="5464506" y="4627"/>
                  </a:lnTo>
                  <a:lnTo>
                    <a:pt x="5418582" y="0"/>
                  </a:lnTo>
                  <a:close/>
                </a:path>
              </a:pathLst>
            </a:custGeom>
            <a:solidFill>
              <a:srgbClr val="FFFFFF"/>
            </a:solidFill>
          </p:spPr>
          <p:txBody>
            <a:bodyPr wrap="square" lIns="0" tIns="0" rIns="0" bIns="0" rtlCol="0"/>
            <a:lstStyle/>
            <a:p>
              <a:endParaRPr/>
            </a:p>
          </p:txBody>
        </p:sp>
      </p:grpSp>
      <p:sp>
        <p:nvSpPr>
          <p:cNvPr id="31" name="object 31"/>
          <p:cNvSpPr txBox="1"/>
          <p:nvPr/>
        </p:nvSpPr>
        <p:spPr>
          <a:xfrm>
            <a:off x="924255" y="127253"/>
            <a:ext cx="7019290" cy="2464435"/>
          </a:xfrm>
          <a:prstGeom prst="rect">
            <a:avLst/>
          </a:prstGeom>
        </p:spPr>
        <p:txBody>
          <a:bodyPr vert="horz" wrap="square" lIns="0" tIns="12700" rIns="0" bIns="0" rtlCol="0">
            <a:spAutoFit/>
          </a:bodyPr>
          <a:lstStyle/>
          <a:p>
            <a:pPr marL="168275" algn="ctr">
              <a:lnSpc>
                <a:spcPct val="100000"/>
              </a:lnSpc>
              <a:spcBef>
                <a:spcPts val="100"/>
              </a:spcBef>
              <a:tabLst>
                <a:tab pos="1056640" algn="l"/>
              </a:tabLst>
            </a:pPr>
            <a:r>
              <a:rPr sz="2400" b="1" spc="135" dirty="0">
                <a:solidFill>
                  <a:srgbClr val="FFDF52"/>
                </a:solidFill>
                <a:latin typeface="Arial"/>
                <a:cs typeface="Arial"/>
              </a:rPr>
              <a:t>CÂU</a:t>
            </a:r>
            <a:r>
              <a:rPr sz="2400" b="1" dirty="0">
                <a:solidFill>
                  <a:srgbClr val="FFDF52"/>
                </a:solidFill>
                <a:latin typeface="Arial"/>
                <a:cs typeface="Arial"/>
              </a:rPr>
              <a:t>	</a:t>
            </a:r>
            <a:r>
              <a:rPr sz="2400" b="1" spc="-50" dirty="0">
                <a:solidFill>
                  <a:srgbClr val="FFDF52"/>
                </a:solidFill>
                <a:latin typeface="Arial"/>
                <a:cs typeface="Arial"/>
              </a:rPr>
              <a:t>2</a:t>
            </a:r>
            <a:endParaRPr sz="2400">
              <a:latin typeface="Arial"/>
              <a:cs typeface="Arial"/>
            </a:endParaRPr>
          </a:p>
          <a:p>
            <a:pPr>
              <a:lnSpc>
                <a:spcPct val="100000"/>
              </a:lnSpc>
              <a:spcBef>
                <a:spcPts val="175"/>
              </a:spcBef>
            </a:pPr>
            <a:endParaRPr sz="2400">
              <a:latin typeface="Arial"/>
              <a:cs typeface="Arial"/>
            </a:endParaRPr>
          </a:p>
          <a:p>
            <a:pPr marL="12700">
              <a:lnSpc>
                <a:spcPct val="100000"/>
              </a:lnSpc>
            </a:pPr>
            <a:r>
              <a:rPr sz="2000" dirty="0">
                <a:latin typeface="Arial"/>
                <a:cs typeface="Arial"/>
              </a:rPr>
              <a:t>Chì</a:t>
            </a:r>
            <a:r>
              <a:rPr sz="2000" spc="-30" dirty="0">
                <a:latin typeface="Arial"/>
                <a:cs typeface="Arial"/>
              </a:rPr>
              <a:t> </a:t>
            </a:r>
            <a:r>
              <a:rPr sz="2000" dirty="0">
                <a:latin typeface="Arial"/>
                <a:cs typeface="Arial"/>
              </a:rPr>
              <a:t>và</a:t>
            </a:r>
            <a:r>
              <a:rPr sz="2000" spc="-20" dirty="0">
                <a:latin typeface="Arial"/>
                <a:cs typeface="Arial"/>
              </a:rPr>
              <a:t> </a:t>
            </a:r>
            <a:r>
              <a:rPr sz="2000" dirty="0">
                <a:latin typeface="Arial"/>
                <a:cs typeface="Arial"/>
              </a:rPr>
              <a:t>vàng</a:t>
            </a:r>
            <a:r>
              <a:rPr sz="2000" spc="-30" dirty="0">
                <a:latin typeface="Arial"/>
                <a:cs typeface="Arial"/>
              </a:rPr>
              <a:t> </a:t>
            </a:r>
            <a:r>
              <a:rPr sz="2000" dirty="0">
                <a:latin typeface="Arial"/>
                <a:cs typeface="Arial"/>
              </a:rPr>
              <a:t>có</a:t>
            </a:r>
            <a:r>
              <a:rPr sz="2000" spc="-25" dirty="0">
                <a:latin typeface="Arial"/>
                <a:cs typeface="Arial"/>
              </a:rPr>
              <a:t> </a:t>
            </a:r>
            <a:r>
              <a:rPr sz="2000" dirty="0">
                <a:latin typeface="Arial"/>
                <a:cs typeface="Arial"/>
              </a:rPr>
              <a:t>thuộc</a:t>
            </a:r>
            <a:r>
              <a:rPr sz="2000" spc="-35" dirty="0">
                <a:latin typeface="Arial"/>
                <a:cs typeface="Arial"/>
              </a:rPr>
              <a:t> </a:t>
            </a:r>
            <a:r>
              <a:rPr sz="2000" dirty="0">
                <a:latin typeface="Arial"/>
                <a:cs typeface="Arial"/>
              </a:rPr>
              <a:t>cùng</a:t>
            </a:r>
            <a:r>
              <a:rPr sz="2000" spc="-25" dirty="0">
                <a:latin typeface="Arial"/>
                <a:cs typeface="Arial"/>
              </a:rPr>
              <a:t> </a:t>
            </a:r>
            <a:r>
              <a:rPr sz="2000" dirty="0">
                <a:latin typeface="Arial"/>
                <a:cs typeface="Arial"/>
              </a:rPr>
              <a:t>nguyên</a:t>
            </a:r>
            <a:r>
              <a:rPr sz="2000" spc="-30" dirty="0">
                <a:latin typeface="Arial"/>
                <a:cs typeface="Arial"/>
              </a:rPr>
              <a:t> </a:t>
            </a:r>
            <a:r>
              <a:rPr sz="2000" dirty="0">
                <a:latin typeface="Arial"/>
                <a:cs typeface="Arial"/>
              </a:rPr>
              <a:t>tố</a:t>
            </a:r>
            <a:r>
              <a:rPr sz="2000" spc="-20" dirty="0">
                <a:latin typeface="Arial"/>
                <a:cs typeface="Arial"/>
              </a:rPr>
              <a:t> </a:t>
            </a:r>
            <a:r>
              <a:rPr sz="2000" dirty="0">
                <a:latin typeface="Arial"/>
                <a:cs typeface="Arial"/>
              </a:rPr>
              <a:t>hóa</a:t>
            </a:r>
            <a:r>
              <a:rPr sz="2000" spc="-25" dirty="0">
                <a:latin typeface="Arial"/>
                <a:cs typeface="Arial"/>
              </a:rPr>
              <a:t> </a:t>
            </a:r>
            <a:r>
              <a:rPr sz="2000" dirty="0">
                <a:latin typeface="Arial"/>
                <a:cs typeface="Arial"/>
              </a:rPr>
              <a:t>học</a:t>
            </a:r>
            <a:r>
              <a:rPr sz="2000" spc="-35" dirty="0">
                <a:latin typeface="Arial"/>
                <a:cs typeface="Arial"/>
              </a:rPr>
              <a:t> </a:t>
            </a:r>
            <a:r>
              <a:rPr sz="2000" dirty="0">
                <a:latin typeface="Arial"/>
                <a:cs typeface="Arial"/>
              </a:rPr>
              <a:t>không?</a:t>
            </a:r>
            <a:r>
              <a:rPr sz="2000" spc="-35" dirty="0">
                <a:latin typeface="Arial"/>
                <a:cs typeface="Arial"/>
              </a:rPr>
              <a:t> </a:t>
            </a:r>
            <a:r>
              <a:rPr sz="2000" dirty="0">
                <a:latin typeface="Arial"/>
                <a:cs typeface="Arial"/>
              </a:rPr>
              <a:t>Vì</a:t>
            </a:r>
            <a:r>
              <a:rPr sz="2000" spc="-20" dirty="0">
                <a:latin typeface="Arial"/>
                <a:cs typeface="Arial"/>
              </a:rPr>
              <a:t> sao?</a:t>
            </a:r>
            <a:endParaRPr sz="2000">
              <a:latin typeface="Arial"/>
              <a:cs typeface="Arial"/>
            </a:endParaRPr>
          </a:p>
          <a:p>
            <a:pPr>
              <a:lnSpc>
                <a:spcPct val="100000"/>
              </a:lnSpc>
              <a:spcBef>
                <a:spcPts val="2205"/>
              </a:spcBef>
            </a:pPr>
            <a:endParaRPr sz="2000">
              <a:latin typeface="Arial"/>
              <a:cs typeface="Arial"/>
            </a:endParaRPr>
          </a:p>
          <a:p>
            <a:pPr marL="1288415" marR="673735">
              <a:lnSpc>
                <a:spcPct val="150100"/>
              </a:lnSpc>
              <a:tabLst>
                <a:tab pos="2251710" algn="l"/>
                <a:tab pos="2611120" algn="l"/>
                <a:tab pos="3053080" algn="l"/>
                <a:tab pos="3950970" algn="l"/>
                <a:tab pos="4708525" algn="l"/>
                <a:tab pos="5224145" algn="l"/>
                <a:tab pos="5943600" algn="l"/>
              </a:tabLst>
            </a:pPr>
            <a:r>
              <a:rPr sz="1800" b="1" spc="-10" dirty="0">
                <a:latin typeface="Arial"/>
                <a:cs typeface="Arial"/>
              </a:rPr>
              <a:t>Không,</a:t>
            </a:r>
            <a:r>
              <a:rPr sz="1800" b="1" dirty="0">
                <a:latin typeface="Arial"/>
                <a:cs typeface="Arial"/>
              </a:rPr>
              <a:t>	</a:t>
            </a:r>
            <a:r>
              <a:rPr sz="1800" b="1" spc="-25" dirty="0">
                <a:latin typeface="Arial"/>
                <a:cs typeface="Arial"/>
              </a:rPr>
              <a:t>vì</a:t>
            </a:r>
            <a:r>
              <a:rPr sz="1800" b="1" dirty="0">
                <a:latin typeface="Arial"/>
                <a:cs typeface="Arial"/>
              </a:rPr>
              <a:t>	</a:t>
            </a:r>
            <a:r>
              <a:rPr sz="1800" b="1" spc="-25" dirty="0">
                <a:latin typeface="Arial"/>
                <a:cs typeface="Arial"/>
              </a:rPr>
              <a:t>số</a:t>
            </a:r>
            <a:r>
              <a:rPr sz="1800" b="1" dirty="0">
                <a:latin typeface="Arial"/>
                <a:cs typeface="Arial"/>
              </a:rPr>
              <a:t>	</a:t>
            </a:r>
            <a:r>
              <a:rPr sz="1800" b="1" spc="-10" dirty="0">
                <a:latin typeface="Arial"/>
                <a:cs typeface="Arial"/>
              </a:rPr>
              <a:t>proton</a:t>
            </a:r>
            <a:r>
              <a:rPr sz="1800" b="1" dirty="0">
                <a:latin typeface="Arial"/>
                <a:cs typeface="Arial"/>
              </a:rPr>
              <a:t>	</a:t>
            </a:r>
            <a:r>
              <a:rPr sz="1800" b="1" spc="-20" dirty="0">
                <a:latin typeface="Arial"/>
                <a:cs typeface="Arial"/>
              </a:rPr>
              <a:t>trong</a:t>
            </a:r>
            <a:r>
              <a:rPr sz="1800" b="1" dirty="0">
                <a:latin typeface="Arial"/>
                <a:cs typeface="Arial"/>
              </a:rPr>
              <a:t>	</a:t>
            </a:r>
            <a:r>
              <a:rPr sz="1800" b="1" spc="-25" dirty="0">
                <a:latin typeface="Arial"/>
                <a:cs typeface="Arial"/>
              </a:rPr>
              <a:t>hạt</a:t>
            </a:r>
            <a:r>
              <a:rPr sz="1800" b="1" dirty="0">
                <a:latin typeface="Arial"/>
                <a:cs typeface="Arial"/>
              </a:rPr>
              <a:t>	</a:t>
            </a:r>
            <a:r>
              <a:rPr sz="1800" b="1" spc="-20" dirty="0">
                <a:latin typeface="Arial"/>
                <a:cs typeface="Arial"/>
              </a:rPr>
              <a:t>nhân</a:t>
            </a:r>
            <a:r>
              <a:rPr sz="1800" b="1" dirty="0">
                <a:latin typeface="Arial"/>
                <a:cs typeface="Arial"/>
              </a:rPr>
              <a:t>	</a:t>
            </a:r>
            <a:r>
              <a:rPr sz="1800" b="1" spc="-25" dirty="0">
                <a:latin typeface="Arial"/>
                <a:cs typeface="Arial"/>
              </a:rPr>
              <a:t>của </a:t>
            </a:r>
            <a:r>
              <a:rPr sz="1800" b="1" dirty="0">
                <a:latin typeface="Arial"/>
                <a:cs typeface="Arial"/>
              </a:rPr>
              <a:t>nguyên</a:t>
            </a:r>
            <a:r>
              <a:rPr sz="1800" b="1" spc="-20" dirty="0">
                <a:latin typeface="Arial"/>
                <a:cs typeface="Arial"/>
              </a:rPr>
              <a:t> </a:t>
            </a:r>
            <a:r>
              <a:rPr sz="1800" b="1" dirty="0">
                <a:latin typeface="Arial"/>
                <a:cs typeface="Arial"/>
              </a:rPr>
              <a:t>tử</a:t>
            </a:r>
            <a:r>
              <a:rPr sz="1800" b="1" spc="-30" dirty="0">
                <a:latin typeface="Arial"/>
                <a:cs typeface="Arial"/>
              </a:rPr>
              <a:t> </a:t>
            </a:r>
            <a:r>
              <a:rPr sz="1800" b="1" dirty="0">
                <a:latin typeface="Arial"/>
                <a:cs typeface="Arial"/>
              </a:rPr>
              <a:t>vàng</a:t>
            </a:r>
            <a:r>
              <a:rPr sz="1800" b="1" spc="15" dirty="0">
                <a:latin typeface="Arial"/>
                <a:cs typeface="Arial"/>
              </a:rPr>
              <a:t> </a:t>
            </a:r>
            <a:r>
              <a:rPr sz="1800" b="1" dirty="0">
                <a:latin typeface="Arial"/>
                <a:cs typeface="Arial"/>
              </a:rPr>
              <a:t>và</a:t>
            </a:r>
            <a:r>
              <a:rPr sz="1800" b="1" spc="10" dirty="0">
                <a:latin typeface="Arial"/>
                <a:cs typeface="Arial"/>
              </a:rPr>
              <a:t> </a:t>
            </a:r>
            <a:r>
              <a:rPr sz="1800" b="1" dirty="0">
                <a:latin typeface="Arial"/>
                <a:cs typeface="Arial"/>
              </a:rPr>
              <a:t>chì</a:t>
            </a:r>
            <a:r>
              <a:rPr sz="1800" b="1" spc="-35" dirty="0">
                <a:latin typeface="Arial"/>
                <a:cs typeface="Arial"/>
              </a:rPr>
              <a:t> </a:t>
            </a:r>
            <a:r>
              <a:rPr sz="1800" b="1" dirty="0">
                <a:latin typeface="Arial"/>
                <a:cs typeface="Arial"/>
              </a:rPr>
              <a:t>khác</a:t>
            </a:r>
            <a:r>
              <a:rPr sz="1800" b="1" spc="-15" dirty="0">
                <a:latin typeface="Arial"/>
                <a:cs typeface="Arial"/>
              </a:rPr>
              <a:t> </a:t>
            </a:r>
            <a:r>
              <a:rPr sz="1800" b="1" spc="-10" dirty="0">
                <a:latin typeface="Arial"/>
                <a:cs typeface="Arial"/>
              </a:rPr>
              <a:t>nhau.</a:t>
            </a:r>
            <a:endParaRPr sz="1800">
              <a:latin typeface="Arial"/>
              <a:cs typeface="Arial"/>
            </a:endParaRPr>
          </a:p>
        </p:txBody>
      </p:sp>
      <p:sp>
        <p:nvSpPr>
          <p:cNvPr id="32" name="object 32"/>
          <p:cNvSpPr/>
          <p:nvPr/>
        </p:nvSpPr>
        <p:spPr>
          <a:xfrm>
            <a:off x="2157983" y="3310128"/>
            <a:ext cx="1871980" cy="937260"/>
          </a:xfrm>
          <a:custGeom>
            <a:avLst/>
            <a:gdLst/>
            <a:ahLst/>
            <a:cxnLst/>
            <a:rect l="l" t="t" r="r" b="b"/>
            <a:pathLst>
              <a:path w="1871979" h="937260">
                <a:moveTo>
                  <a:pt x="935736" y="0"/>
                </a:moveTo>
                <a:lnTo>
                  <a:pt x="871673" y="1081"/>
                </a:lnTo>
                <a:lnTo>
                  <a:pt x="808768" y="4277"/>
                </a:lnTo>
                <a:lnTo>
                  <a:pt x="747161" y="9520"/>
                </a:lnTo>
                <a:lnTo>
                  <a:pt x="686990" y="16739"/>
                </a:lnTo>
                <a:lnTo>
                  <a:pt x="628396" y="25864"/>
                </a:lnTo>
                <a:lnTo>
                  <a:pt x="571517" y="36826"/>
                </a:lnTo>
                <a:lnTo>
                  <a:pt x="516494" y="49554"/>
                </a:lnTo>
                <a:lnTo>
                  <a:pt x="463465" y="63979"/>
                </a:lnTo>
                <a:lnTo>
                  <a:pt x="412570" y="80032"/>
                </a:lnTo>
                <a:lnTo>
                  <a:pt x="363948" y="97642"/>
                </a:lnTo>
                <a:lnTo>
                  <a:pt x="317739" y="116739"/>
                </a:lnTo>
                <a:lnTo>
                  <a:pt x="274081" y="137255"/>
                </a:lnTo>
                <a:lnTo>
                  <a:pt x="233116" y="159118"/>
                </a:lnTo>
                <a:lnTo>
                  <a:pt x="194981" y="182260"/>
                </a:lnTo>
                <a:lnTo>
                  <a:pt x="159816" y="206610"/>
                </a:lnTo>
                <a:lnTo>
                  <a:pt x="127762" y="232099"/>
                </a:lnTo>
                <a:lnTo>
                  <a:pt x="98956" y="258657"/>
                </a:lnTo>
                <a:lnTo>
                  <a:pt x="51649" y="314700"/>
                </a:lnTo>
                <a:lnTo>
                  <a:pt x="19012" y="374182"/>
                </a:lnTo>
                <a:lnTo>
                  <a:pt x="2158" y="436543"/>
                </a:lnTo>
                <a:lnTo>
                  <a:pt x="0" y="468630"/>
                </a:lnTo>
                <a:lnTo>
                  <a:pt x="2158" y="500714"/>
                </a:lnTo>
                <a:lnTo>
                  <a:pt x="19012" y="563074"/>
                </a:lnTo>
                <a:lnTo>
                  <a:pt x="51649" y="622554"/>
                </a:lnTo>
                <a:lnTo>
                  <a:pt x="98956" y="678597"/>
                </a:lnTo>
                <a:lnTo>
                  <a:pt x="127761" y="705154"/>
                </a:lnTo>
                <a:lnTo>
                  <a:pt x="159816" y="730643"/>
                </a:lnTo>
                <a:lnTo>
                  <a:pt x="194981" y="754994"/>
                </a:lnTo>
                <a:lnTo>
                  <a:pt x="233116" y="778136"/>
                </a:lnTo>
                <a:lnTo>
                  <a:pt x="274081" y="799999"/>
                </a:lnTo>
                <a:lnTo>
                  <a:pt x="317739" y="820515"/>
                </a:lnTo>
                <a:lnTo>
                  <a:pt x="363948" y="839613"/>
                </a:lnTo>
                <a:lnTo>
                  <a:pt x="412570" y="857224"/>
                </a:lnTo>
                <a:lnTo>
                  <a:pt x="463465" y="873277"/>
                </a:lnTo>
                <a:lnTo>
                  <a:pt x="516494" y="887703"/>
                </a:lnTo>
                <a:lnTo>
                  <a:pt x="571517" y="900432"/>
                </a:lnTo>
                <a:lnTo>
                  <a:pt x="628396" y="911394"/>
                </a:lnTo>
                <a:lnTo>
                  <a:pt x="686990" y="920519"/>
                </a:lnTo>
                <a:lnTo>
                  <a:pt x="747161" y="927738"/>
                </a:lnTo>
                <a:lnTo>
                  <a:pt x="808768" y="932981"/>
                </a:lnTo>
                <a:lnTo>
                  <a:pt x="871673" y="936178"/>
                </a:lnTo>
                <a:lnTo>
                  <a:pt x="935736" y="937260"/>
                </a:lnTo>
                <a:lnTo>
                  <a:pt x="999798" y="936178"/>
                </a:lnTo>
                <a:lnTo>
                  <a:pt x="1062703" y="932981"/>
                </a:lnTo>
                <a:lnTo>
                  <a:pt x="1124310" y="927738"/>
                </a:lnTo>
                <a:lnTo>
                  <a:pt x="1184481" y="920519"/>
                </a:lnTo>
                <a:lnTo>
                  <a:pt x="1243075" y="911394"/>
                </a:lnTo>
                <a:lnTo>
                  <a:pt x="1299954" y="900432"/>
                </a:lnTo>
                <a:lnTo>
                  <a:pt x="1354977" y="887703"/>
                </a:lnTo>
                <a:lnTo>
                  <a:pt x="1408006" y="873277"/>
                </a:lnTo>
                <a:lnTo>
                  <a:pt x="1458901" y="857224"/>
                </a:lnTo>
                <a:lnTo>
                  <a:pt x="1507523" y="839613"/>
                </a:lnTo>
                <a:lnTo>
                  <a:pt x="1553732" y="820515"/>
                </a:lnTo>
                <a:lnTo>
                  <a:pt x="1597390" y="799999"/>
                </a:lnTo>
                <a:lnTo>
                  <a:pt x="1638355" y="778136"/>
                </a:lnTo>
                <a:lnTo>
                  <a:pt x="1676490" y="754994"/>
                </a:lnTo>
                <a:lnTo>
                  <a:pt x="1711655" y="730643"/>
                </a:lnTo>
                <a:lnTo>
                  <a:pt x="1743709" y="705154"/>
                </a:lnTo>
                <a:lnTo>
                  <a:pt x="1772515" y="678597"/>
                </a:lnTo>
                <a:lnTo>
                  <a:pt x="1819822" y="622554"/>
                </a:lnTo>
                <a:lnTo>
                  <a:pt x="1852459" y="563074"/>
                </a:lnTo>
                <a:lnTo>
                  <a:pt x="1869313" y="500714"/>
                </a:lnTo>
                <a:lnTo>
                  <a:pt x="1871471" y="468630"/>
                </a:lnTo>
                <a:lnTo>
                  <a:pt x="1869313" y="436543"/>
                </a:lnTo>
                <a:lnTo>
                  <a:pt x="1852459" y="374182"/>
                </a:lnTo>
                <a:lnTo>
                  <a:pt x="1819822" y="314700"/>
                </a:lnTo>
                <a:lnTo>
                  <a:pt x="1772515" y="258657"/>
                </a:lnTo>
                <a:lnTo>
                  <a:pt x="1743710" y="232099"/>
                </a:lnTo>
                <a:lnTo>
                  <a:pt x="1711655" y="206610"/>
                </a:lnTo>
                <a:lnTo>
                  <a:pt x="1676490" y="182260"/>
                </a:lnTo>
                <a:lnTo>
                  <a:pt x="1638355" y="159118"/>
                </a:lnTo>
                <a:lnTo>
                  <a:pt x="1597390" y="137255"/>
                </a:lnTo>
                <a:lnTo>
                  <a:pt x="1553732" y="116739"/>
                </a:lnTo>
                <a:lnTo>
                  <a:pt x="1507523" y="97642"/>
                </a:lnTo>
                <a:lnTo>
                  <a:pt x="1458901" y="80032"/>
                </a:lnTo>
                <a:lnTo>
                  <a:pt x="1408006" y="63979"/>
                </a:lnTo>
                <a:lnTo>
                  <a:pt x="1354977" y="49554"/>
                </a:lnTo>
                <a:lnTo>
                  <a:pt x="1299954" y="36826"/>
                </a:lnTo>
                <a:lnTo>
                  <a:pt x="1243075" y="25864"/>
                </a:lnTo>
                <a:lnTo>
                  <a:pt x="1184481" y="16739"/>
                </a:lnTo>
                <a:lnTo>
                  <a:pt x="1124310" y="9520"/>
                </a:lnTo>
                <a:lnTo>
                  <a:pt x="1062703" y="4277"/>
                </a:lnTo>
                <a:lnTo>
                  <a:pt x="999798" y="1081"/>
                </a:lnTo>
                <a:lnTo>
                  <a:pt x="935736" y="0"/>
                </a:lnTo>
                <a:close/>
              </a:path>
            </a:pathLst>
          </a:custGeom>
          <a:solidFill>
            <a:srgbClr val="505FBE"/>
          </a:solidFill>
        </p:spPr>
        <p:txBody>
          <a:bodyPr wrap="square" lIns="0" tIns="0" rIns="0" bIns="0" rtlCol="0"/>
          <a:lstStyle/>
          <a:p>
            <a:endParaRPr/>
          </a:p>
        </p:txBody>
      </p:sp>
      <p:sp>
        <p:nvSpPr>
          <p:cNvPr id="33" name="object 33"/>
          <p:cNvSpPr txBox="1"/>
          <p:nvPr/>
        </p:nvSpPr>
        <p:spPr>
          <a:xfrm>
            <a:off x="2753105" y="3539439"/>
            <a:ext cx="56070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FFFFFF"/>
                </a:solidFill>
                <a:latin typeface="Segoe UI"/>
                <a:cs typeface="Segoe UI"/>
              </a:rPr>
              <a:t>Chì</a:t>
            </a:r>
            <a:endParaRPr sz="2800">
              <a:latin typeface="Segoe UI"/>
              <a:cs typeface="Segoe UI"/>
            </a:endParaRPr>
          </a:p>
        </p:txBody>
      </p:sp>
      <p:sp>
        <p:nvSpPr>
          <p:cNvPr id="34" name="object 34"/>
          <p:cNvSpPr/>
          <p:nvPr/>
        </p:nvSpPr>
        <p:spPr>
          <a:xfrm>
            <a:off x="4808220" y="3241548"/>
            <a:ext cx="1871980" cy="937260"/>
          </a:xfrm>
          <a:custGeom>
            <a:avLst/>
            <a:gdLst/>
            <a:ahLst/>
            <a:cxnLst/>
            <a:rect l="l" t="t" r="r" b="b"/>
            <a:pathLst>
              <a:path w="1871979" h="937260">
                <a:moveTo>
                  <a:pt x="935735" y="0"/>
                </a:moveTo>
                <a:lnTo>
                  <a:pt x="871673" y="1081"/>
                </a:lnTo>
                <a:lnTo>
                  <a:pt x="808768" y="4277"/>
                </a:lnTo>
                <a:lnTo>
                  <a:pt x="747161" y="9520"/>
                </a:lnTo>
                <a:lnTo>
                  <a:pt x="686990" y="16739"/>
                </a:lnTo>
                <a:lnTo>
                  <a:pt x="628396" y="25864"/>
                </a:lnTo>
                <a:lnTo>
                  <a:pt x="571517" y="36826"/>
                </a:lnTo>
                <a:lnTo>
                  <a:pt x="516494" y="49554"/>
                </a:lnTo>
                <a:lnTo>
                  <a:pt x="463465" y="63979"/>
                </a:lnTo>
                <a:lnTo>
                  <a:pt x="412570" y="80032"/>
                </a:lnTo>
                <a:lnTo>
                  <a:pt x="363948" y="97642"/>
                </a:lnTo>
                <a:lnTo>
                  <a:pt x="317739" y="116739"/>
                </a:lnTo>
                <a:lnTo>
                  <a:pt x="274081" y="137255"/>
                </a:lnTo>
                <a:lnTo>
                  <a:pt x="233116" y="159118"/>
                </a:lnTo>
                <a:lnTo>
                  <a:pt x="194981" y="182260"/>
                </a:lnTo>
                <a:lnTo>
                  <a:pt x="159816" y="206610"/>
                </a:lnTo>
                <a:lnTo>
                  <a:pt x="127762" y="232099"/>
                </a:lnTo>
                <a:lnTo>
                  <a:pt x="98956" y="258657"/>
                </a:lnTo>
                <a:lnTo>
                  <a:pt x="51649" y="314700"/>
                </a:lnTo>
                <a:lnTo>
                  <a:pt x="19012" y="374182"/>
                </a:lnTo>
                <a:lnTo>
                  <a:pt x="2158" y="436543"/>
                </a:lnTo>
                <a:lnTo>
                  <a:pt x="0" y="468629"/>
                </a:lnTo>
                <a:lnTo>
                  <a:pt x="2158" y="500714"/>
                </a:lnTo>
                <a:lnTo>
                  <a:pt x="19012" y="563074"/>
                </a:lnTo>
                <a:lnTo>
                  <a:pt x="51649" y="622554"/>
                </a:lnTo>
                <a:lnTo>
                  <a:pt x="98956" y="678597"/>
                </a:lnTo>
                <a:lnTo>
                  <a:pt x="127762" y="705154"/>
                </a:lnTo>
                <a:lnTo>
                  <a:pt x="159816" y="730643"/>
                </a:lnTo>
                <a:lnTo>
                  <a:pt x="194981" y="754994"/>
                </a:lnTo>
                <a:lnTo>
                  <a:pt x="233116" y="778136"/>
                </a:lnTo>
                <a:lnTo>
                  <a:pt x="274081" y="799999"/>
                </a:lnTo>
                <a:lnTo>
                  <a:pt x="317739" y="820515"/>
                </a:lnTo>
                <a:lnTo>
                  <a:pt x="363948" y="839613"/>
                </a:lnTo>
                <a:lnTo>
                  <a:pt x="412570" y="857224"/>
                </a:lnTo>
                <a:lnTo>
                  <a:pt x="463465" y="873277"/>
                </a:lnTo>
                <a:lnTo>
                  <a:pt x="516494" y="887703"/>
                </a:lnTo>
                <a:lnTo>
                  <a:pt x="571517" y="900432"/>
                </a:lnTo>
                <a:lnTo>
                  <a:pt x="628396" y="911394"/>
                </a:lnTo>
                <a:lnTo>
                  <a:pt x="686990" y="920519"/>
                </a:lnTo>
                <a:lnTo>
                  <a:pt x="747161" y="927738"/>
                </a:lnTo>
                <a:lnTo>
                  <a:pt x="808768" y="932981"/>
                </a:lnTo>
                <a:lnTo>
                  <a:pt x="871673" y="936178"/>
                </a:lnTo>
                <a:lnTo>
                  <a:pt x="935735" y="937260"/>
                </a:lnTo>
                <a:lnTo>
                  <a:pt x="999798" y="936178"/>
                </a:lnTo>
                <a:lnTo>
                  <a:pt x="1062703" y="932981"/>
                </a:lnTo>
                <a:lnTo>
                  <a:pt x="1124310" y="927738"/>
                </a:lnTo>
                <a:lnTo>
                  <a:pt x="1184481" y="920519"/>
                </a:lnTo>
                <a:lnTo>
                  <a:pt x="1243075" y="911394"/>
                </a:lnTo>
                <a:lnTo>
                  <a:pt x="1299954" y="900432"/>
                </a:lnTo>
                <a:lnTo>
                  <a:pt x="1354977" y="887703"/>
                </a:lnTo>
                <a:lnTo>
                  <a:pt x="1408006" y="873277"/>
                </a:lnTo>
                <a:lnTo>
                  <a:pt x="1458901" y="857224"/>
                </a:lnTo>
                <a:lnTo>
                  <a:pt x="1507523" y="839613"/>
                </a:lnTo>
                <a:lnTo>
                  <a:pt x="1553732" y="820515"/>
                </a:lnTo>
                <a:lnTo>
                  <a:pt x="1597390" y="799999"/>
                </a:lnTo>
                <a:lnTo>
                  <a:pt x="1638355" y="778136"/>
                </a:lnTo>
                <a:lnTo>
                  <a:pt x="1676490" y="754994"/>
                </a:lnTo>
                <a:lnTo>
                  <a:pt x="1711655" y="730643"/>
                </a:lnTo>
                <a:lnTo>
                  <a:pt x="1743709" y="705154"/>
                </a:lnTo>
                <a:lnTo>
                  <a:pt x="1772515" y="678597"/>
                </a:lnTo>
                <a:lnTo>
                  <a:pt x="1819822" y="622554"/>
                </a:lnTo>
                <a:lnTo>
                  <a:pt x="1852459" y="563074"/>
                </a:lnTo>
                <a:lnTo>
                  <a:pt x="1869313" y="500714"/>
                </a:lnTo>
                <a:lnTo>
                  <a:pt x="1871472" y="468629"/>
                </a:lnTo>
                <a:lnTo>
                  <a:pt x="1869313" y="436543"/>
                </a:lnTo>
                <a:lnTo>
                  <a:pt x="1852459" y="374182"/>
                </a:lnTo>
                <a:lnTo>
                  <a:pt x="1819822" y="314700"/>
                </a:lnTo>
                <a:lnTo>
                  <a:pt x="1772515" y="258657"/>
                </a:lnTo>
                <a:lnTo>
                  <a:pt x="1743709" y="232099"/>
                </a:lnTo>
                <a:lnTo>
                  <a:pt x="1711655" y="206610"/>
                </a:lnTo>
                <a:lnTo>
                  <a:pt x="1676490" y="182260"/>
                </a:lnTo>
                <a:lnTo>
                  <a:pt x="1638355" y="159118"/>
                </a:lnTo>
                <a:lnTo>
                  <a:pt x="1597390" y="137255"/>
                </a:lnTo>
                <a:lnTo>
                  <a:pt x="1553732" y="116739"/>
                </a:lnTo>
                <a:lnTo>
                  <a:pt x="1507523" y="97642"/>
                </a:lnTo>
                <a:lnTo>
                  <a:pt x="1458901" y="80032"/>
                </a:lnTo>
                <a:lnTo>
                  <a:pt x="1408006" y="63979"/>
                </a:lnTo>
                <a:lnTo>
                  <a:pt x="1354977" y="49554"/>
                </a:lnTo>
                <a:lnTo>
                  <a:pt x="1299954" y="36826"/>
                </a:lnTo>
                <a:lnTo>
                  <a:pt x="1243075" y="25864"/>
                </a:lnTo>
                <a:lnTo>
                  <a:pt x="1184481" y="16739"/>
                </a:lnTo>
                <a:lnTo>
                  <a:pt x="1124310" y="9520"/>
                </a:lnTo>
                <a:lnTo>
                  <a:pt x="1062703" y="4277"/>
                </a:lnTo>
                <a:lnTo>
                  <a:pt x="999798" y="1081"/>
                </a:lnTo>
                <a:lnTo>
                  <a:pt x="935735" y="0"/>
                </a:lnTo>
                <a:close/>
              </a:path>
            </a:pathLst>
          </a:custGeom>
          <a:solidFill>
            <a:srgbClr val="505FBE"/>
          </a:solidFill>
        </p:spPr>
        <p:txBody>
          <a:bodyPr wrap="square" lIns="0" tIns="0" rIns="0" bIns="0" rtlCol="0"/>
          <a:lstStyle/>
          <a:p>
            <a:endParaRPr/>
          </a:p>
        </p:txBody>
      </p:sp>
      <p:sp>
        <p:nvSpPr>
          <p:cNvPr id="35" name="object 35"/>
          <p:cNvSpPr txBox="1"/>
          <p:nvPr/>
        </p:nvSpPr>
        <p:spPr>
          <a:xfrm>
            <a:off x="5334380" y="3446779"/>
            <a:ext cx="887094" cy="452120"/>
          </a:xfrm>
          <a:prstGeom prst="rect">
            <a:avLst/>
          </a:prstGeom>
        </p:spPr>
        <p:txBody>
          <a:bodyPr vert="horz" wrap="square" lIns="0" tIns="12065" rIns="0" bIns="0" rtlCol="0">
            <a:spAutoFit/>
          </a:bodyPr>
          <a:lstStyle/>
          <a:p>
            <a:pPr marL="12700">
              <a:lnSpc>
                <a:spcPct val="100000"/>
              </a:lnSpc>
              <a:spcBef>
                <a:spcPts val="95"/>
              </a:spcBef>
            </a:pPr>
            <a:r>
              <a:rPr sz="2800" b="1" spc="-20" dirty="0">
                <a:solidFill>
                  <a:srgbClr val="FFFFFF"/>
                </a:solidFill>
                <a:latin typeface="Segoe UI"/>
                <a:cs typeface="Segoe UI"/>
              </a:rPr>
              <a:t>Vàng</a:t>
            </a:r>
            <a:endParaRPr sz="2800">
              <a:latin typeface="Segoe UI"/>
              <a:cs typeface="Segoe UI"/>
            </a:endParaRPr>
          </a:p>
        </p:txBody>
      </p:sp>
      <p:grpSp>
        <p:nvGrpSpPr>
          <p:cNvPr id="36" name="object 36"/>
          <p:cNvGrpSpPr/>
          <p:nvPr/>
        </p:nvGrpSpPr>
        <p:grpSpPr>
          <a:xfrm>
            <a:off x="235578" y="83405"/>
            <a:ext cx="8505825" cy="3949065"/>
            <a:chOff x="235578" y="83405"/>
            <a:chExt cx="8505825" cy="3949065"/>
          </a:xfrm>
        </p:grpSpPr>
        <p:sp>
          <p:nvSpPr>
            <p:cNvPr id="37" name="object 37"/>
            <p:cNvSpPr/>
            <p:nvPr/>
          </p:nvSpPr>
          <p:spPr>
            <a:xfrm>
              <a:off x="235578" y="762762"/>
              <a:ext cx="532130" cy="831215"/>
            </a:xfrm>
            <a:custGeom>
              <a:avLst/>
              <a:gdLst/>
              <a:ahLst/>
              <a:cxnLst/>
              <a:rect l="l" t="t" r="r" b="b"/>
              <a:pathLst>
                <a:path w="532130" h="831215">
                  <a:moveTo>
                    <a:pt x="329279" y="0"/>
                  </a:moveTo>
                  <a:lnTo>
                    <a:pt x="5442" y="697229"/>
                  </a:lnTo>
                  <a:lnTo>
                    <a:pt x="0" y="729948"/>
                  </a:lnTo>
                  <a:lnTo>
                    <a:pt x="10851" y="763619"/>
                  </a:lnTo>
                  <a:lnTo>
                    <a:pt x="35701" y="794385"/>
                  </a:lnTo>
                  <a:lnTo>
                    <a:pt x="72257" y="818388"/>
                  </a:lnTo>
                  <a:lnTo>
                    <a:pt x="114492" y="830984"/>
                  </a:lnTo>
                  <a:lnTo>
                    <a:pt x="154003" y="830103"/>
                  </a:lnTo>
                  <a:lnTo>
                    <a:pt x="186557" y="816602"/>
                  </a:lnTo>
                  <a:lnTo>
                    <a:pt x="207918" y="791337"/>
                  </a:lnTo>
                  <a:lnTo>
                    <a:pt x="531755" y="94107"/>
                  </a:lnTo>
                  <a:lnTo>
                    <a:pt x="329279" y="0"/>
                  </a:lnTo>
                  <a:close/>
                </a:path>
              </a:pathLst>
            </a:custGeom>
            <a:solidFill>
              <a:srgbClr val="ADB0E9"/>
            </a:solidFill>
          </p:spPr>
          <p:txBody>
            <a:bodyPr wrap="square" lIns="0" tIns="0" rIns="0" bIns="0" rtlCol="0"/>
            <a:lstStyle/>
            <a:p>
              <a:endParaRPr/>
            </a:p>
          </p:txBody>
        </p:sp>
        <p:sp>
          <p:nvSpPr>
            <p:cNvPr id="38" name="object 38"/>
            <p:cNvSpPr/>
            <p:nvPr/>
          </p:nvSpPr>
          <p:spPr>
            <a:xfrm>
              <a:off x="235588" y="1148841"/>
              <a:ext cx="353060" cy="445134"/>
            </a:xfrm>
            <a:custGeom>
              <a:avLst/>
              <a:gdLst/>
              <a:ahLst/>
              <a:cxnLst/>
              <a:rect l="l" t="t" r="r" b="b"/>
              <a:pathLst>
                <a:path w="353059" h="445134">
                  <a:moveTo>
                    <a:pt x="149970" y="0"/>
                  </a:moveTo>
                  <a:lnTo>
                    <a:pt x="5444" y="311150"/>
                  </a:lnTo>
                  <a:lnTo>
                    <a:pt x="0" y="343868"/>
                  </a:lnTo>
                  <a:lnTo>
                    <a:pt x="10846" y="377539"/>
                  </a:lnTo>
                  <a:lnTo>
                    <a:pt x="35692" y="408305"/>
                  </a:lnTo>
                  <a:lnTo>
                    <a:pt x="72246" y="432308"/>
                  </a:lnTo>
                  <a:lnTo>
                    <a:pt x="114483" y="444904"/>
                  </a:lnTo>
                  <a:lnTo>
                    <a:pt x="153999" y="444023"/>
                  </a:lnTo>
                  <a:lnTo>
                    <a:pt x="186557" y="430522"/>
                  </a:lnTo>
                  <a:lnTo>
                    <a:pt x="207920" y="405257"/>
                  </a:lnTo>
                  <a:lnTo>
                    <a:pt x="352446" y="93980"/>
                  </a:lnTo>
                  <a:lnTo>
                    <a:pt x="149970" y="0"/>
                  </a:lnTo>
                  <a:close/>
                </a:path>
              </a:pathLst>
            </a:custGeom>
            <a:solidFill>
              <a:srgbClr val="F56D6D"/>
            </a:solidFill>
          </p:spPr>
          <p:txBody>
            <a:bodyPr wrap="square" lIns="0" tIns="0" rIns="0" bIns="0" rtlCol="0"/>
            <a:lstStyle/>
            <a:p>
              <a:endParaRPr/>
            </a:p>
          </p:txBody>
        </p:sp>
        <p:sp>
          <p:nvSpPr>
            <p:cNvPr id="39" name="object 39"/>
            <p:cNvSpPr/>
            <p:nvPr/>
          </p:nvSpPr>
          <p:spPr>
            <a:xfrm>
              <a:off x="514293" y="676519"/>
              <a:ext cx="321945" cy="210820"/>
            </a:xfrm>
            <a:custGeom>
              <a:avLst/>
              <a:gdLst/>
              <a:ahLst/>
              <a:cxnLst/>
              <a:rect l="l" t="t" r="r" b="b"/>
              <a:pathLst>
                <a:path w="321944" h="210819">
                  <a:moveTo>
                    <a:pt x="58129" y="0"/>
                  </a:moveTo>
                  <a:lnTo>
                    <a:pt x="36840" y="3486"/>
                  </a:lnTo>
                  <a:lnTo>
                    <a:pt x="18473" y="14664"/>
                  </a:lnTo>
                  <a:lnTo>
                    <a:pt x="5377" y="32521"/>
                  </a:lnTo>
                  <a:lnTo>
                    <a:pt x="0" y="54433"/>
                  </a:lnTo>
                  <a:lnTo>
                    <a:pt x="3207" y="75892"/>
                  </a:lnTo>
                  <a:lnTo>
                    <a:pt x="14237" y="94493"/>
                  </a:lnTo>
                  <a:lnTo>
                    <a:pt x="32327" y="107832"/>
                  </a:lnTo>
                  <a:lnTo>
                    <a:pt x="241559" y="204987"/>
                  </a:lnTo>
                  <a:lnTo>
                    <a:pt x="263426" y="210248"/>
                  </a:lnTo>
                  <a:lnTo>
                    <a:pt x="284750" y="206686"/>
                  </a:lnTo>
                  <a:lnTo>
                    <a:pt x="303215" y="195290"/>
                  </a:lnTo>
                  <a:lnTo>
                    <a:pt x="316502" y="177047"/>
                  </a:lnTo>
                  <a:lnTo>
                    <a:pt x="321684" y="155521"/>
                  </a:lnTo>
                  <a:lnTo>
                    <a:pt x="318378" y="134280"/>
                  </a:lnTo>
                  <a:lnTo>
                    <a:pt x="307315" y="115754"/>
                  </a:lnTo>
                  <a:lnTo>
                    <a:pt x="289222" y="102371"/>
                  </a:lnTo>
                  <a:lnTo>
                    <a:pt x="79990" y="5216"/>
                  </a:lnTo>
                  <a:lnTo>
                    <a:pt x="58129" y="0"/>
                  </a:lnTo>
                  <a:close/>
                </a:path>
              </a:pathLst>
            </a:custGeom>
            <a:solidFill>
              <a:srgbClr val="ADB0E9"/>
            </a:solidFill>
          </p:spPr>
          <p:txBody>
            <a:bodyPr wrap="square" lIns="0" tIns="0" rIns="0" bIns="0" rtlCol="0"/>
            <a:lstStyle/>
            <a:p>
              <a:endParaRPr/>
            </a:p>
          </p:txBody>
        </p:sp>
        <p:sp>
          <p:nvSpPr>
            <p:cNvPr id="40" name="object 40"/>
            <p:cNvSpPr/>
            <p:nvPr/>
          </p:nvSpPr>
          <p:spPr>
            <a:xfrm>
              <a:off x="697903" y="501370"/>
              <a:ext cx="136525" cy="198120"/>
            </a:xfrm>
            <a:custGeom>
              <a:avLst/>
              <a:gdLst/>
              <a:ahLst/>
              <a:cxnLst/>
              <a:rect l="l" t="t" r="r" b="b"/>
              <a:pathLst>
                <a:path w="136525" h="198120">
                  <a:moveTo>
                    <a:pt x="56946" y="170624"/>
                  </a:moveTo>
                  <a:lnTo>
                    <a:pt x="55130" y="159651"/>
                  </a:lnTo>
                  <a:lnTo>
                    <a:pt x="49415" y="150088"/>
                  </a:lnTo>
                  <a:lnTo>
                    <a:pt x="40284" y="143281"/>
                  </a:lnTo>
                  <a:lnTo>
                    <a:pt x="29324" y="140766"/>
                  </a:lnTo>
                  <a:lnTo>
                    <a:pt x="18605" y="142697"/>
                  </a:lnTo>
                  <a:lnTo>
                    <a:pt x="9334" y="148526"/>
                  </a:lnTo>
                  <a:lnTo>
                    <a:pt x="2692" y="157632"/>
                  </a:lnTo>
                  <a:lnTo>
                    <a:pt x="0" y="168592"/>
                  </a:lnTo>
                  <a:lnTo>
                    <a:pt x="1651" y="179209"/>
                  </a:lnTo>
                  <a:lnTo>
                    <a:pt x="7213" y="188379"/>
                  </a:lnTo>
                  <a:lnTo>
                    <a:pt x="16281" y="194970"/>
                  </a:lnTo>
                  <a:lnTo>
                    <a:pt x="27305" y="197700"/>
                  </a:lnTo>
                  <a:lnTo>
                    <a:pt x="38163" y="196164"/>
                  </a:lnTo>
                  <a:lnTo>
                    <a:pt x="47612" y="190703"/>
                  </a:lnTo>
                  <a:lnTo>
                    <a:pt x="54368" y="181635"/>
                  </a:lnTo>
                  <a:lnTo>
                    <a:pt x="56946" y="170624"/>
                  </a:lnTo>
                  <a:close/>
                </a:path>
                <a:path w="136525" h="198120">
                  <a:moveTo>
                    <a:pt x="136499" y="29133"/>
                  </a:moveTo>
                  <a:lnTo>
                    <a:pt x="134835" y="18503"/>
                  </a:lnTo>
                  <a:lnTo>
                    <a:pt x="129247" y="9321"/>
                  </a:lnTo>
                  <a:lnTo>
                    <a:pt x="120180" y="2692"/>
                  </a:lnTo>
                  <a:lnTo>
                    <a:pt x="109143" y="0"/>
                  </a:lnTo>
                  <a:lnTo>
                    <a:pt x="98285" y="1549"/>
                  </a:lnTo>
                  <a:lnTo>
                    <a:pt x="88836" y="7023"/>
                  </a:lnTo>
                  <a:lnTo>
                    <a:pt x="82105" y="16027"/>
                  </a:lnTo>
                  <a:lnTo>
                    <a:pt x="79502" y="27101"/>
                  </a:lnTo>
                  <a:lnTo>
                    <a:pt x="81292" y="38061"/>
                  </a:lnTo>
                  <a:lnTo>
                    <a:pt x="87007" y="47612"/>
                  </a:lnTo>
                  <a:lnTo>
                    <a:pt x="96151" y="54381"/>
                  </a:lnTo>
                  <a:lnTo>
                    <a:pt x="107111" y="56934"/>
                  </a:lnTo>
                  <a:lnTo>
                    <a:pt x="117856" y="55016"/>
                  </a:lnTo>
                  <a:lnTo>
                    <a:pt x="127165" y="49212"/>
                  </a:lnTo>
                  <a:lnTo>
                    <a:pt x="133845" y="40030"/>
                  </a:lnTo>
                  <a:lnTo>
                    <a:pt x="136499" y="29133"/>
                  </a:lnTo>
                  <a:close/>
                </a:path>
              </a:pathLst>
            </a:custGeom>
            <a:solidFill>
              <a:srgbClr val="F56D6D"/>
            </a:solidFill>
          </p:spPr>
          <p:txBody>
            <a:bodyPr wrap="square" lIns="0" tIns="0" rIns="0" bIns="0" rtlCol="0"/>
            <a:lstStyle/>
            <a:p>
              <a:endParaRPr/>
            </a:p>
          </p:txBody>
        </p:sp>
        <p:pic>
          <p:nvPicPr>
            <p:cNvPr id="41" name="object 41"/>
            <p:cNvPicPr/>
            <p:nvPr/>
          </p:nvPicPr>
          <p:blipFill>
            <a:blip r:embed="rId14" cstate="print"/>
            <a:stretch>
              <a:fillRect/>
            </a:stretch>
          </p:blipFill>
          <p:spPr>
            <a:xfrm>
              <a:off x="705207" y="327919"/>
              <a:ext cx="84268" cy="84314"/>
            </a:xfrm>
            <a:prstGeom prst="rect">
              <a:avLst/>
            </a:prstGeom>
          </p:spPr>
        </p:pic>
        <p:pic>
          <p:nvPicPr>
            <p:cNvPr id="42" name="object 42"/>
            <p:cNvPicPr/>
            <p:nvPr/>
          </p:nvPicPr>
          <p:blipFill>
            <a:blip r:embed="rId15" cstate="print"/>
            <a:stretch>
              <a:fillRect/>
            </a:stretch>
          </p:blipFill>
          <p:spPr>
            <a:xfrm>
              <a:off x="827825" y="83405"/>
              <a:ext cx="159600" cy="159696"/>
            </a:xfrm>
            <a:prstGeom prst="rect">
              <a:avLst/>
            </a:prstGeom>
          </p:spPr>
        </p:pic>
        <p:pic>
          <p:nvPicPr>
            <p:cNvPr id="43" name="object 43"/>
            <p:cNvPicPr/>
            <p:nvPr/>
          </p:nvPicPr>
          <p:blipFill>
            <a:blip r:embed="rId16" cstate="print"/>
            <a:stretch>
              <a:fillRect/>
            </a:stretch>
          </p:blipFill>
          <p:spPr>
            <a:xfrm>
              <a:off x="872496" y="315525"/>
              <a:ext cx="107472" cy="107471"/>
            </a:xfrm>
            <a:prstGeom prst="rect">
              <a:avLst/>
            </a:prstGeom>
          </p:spPr>
        </p:pic>
        <p:sp>
          <p:nvSpPr>
            <p:cNvPr id="44" name="object 44"/>
            <p:cNvSpPr/>
            <p:nvPr/>
          </p:nvSpPr>
          <p:spPr>
            <a:xfrm>
              <a:off x="8220964" y="271795"/>
              <a:ext cx="520700" cy="762000"/>
            </a:xfrm>
            <a:custGeom>
              <a:avLst/>
              <a:gdLst/>
              <a:ahLst/>
              <a:cxnLst/>
              <a:rect l="l" t="t" r="r" b="b"/>
              <a:pathLst>
                <a:path w="520700" h="762000">
                  <a:moveTo>
                    <a:pt x="155122" y="61960"/>
                  </a:moveTo>
                  <a:lnTo>
                    <a:pt x="92328" y="61960"/>
                  </a:lnTo>
                  <a:lnTo>
                    <a:pt x="105923" y="113010"/>
                  </a:lnTo>
                  <a:lnTo>
                    <a:pt x="123745" y="174323"/>
                  </a:lnTo>
                  <a:lnTo>
                    <a:pt x="141352" y="232445"/>
                  </a:lnTo>
                  <a:lnTo>
                    <a:pt x="154344" y="274050"/>
                  </a:lnTo>
                  <a:lnTo>
                    <a:pt x="153161" y="274050"/>
                  </a:lnTo>
                  <a:lnTo>
                    <a:pt x="152526" y="274304"/>
                  </a:lnTo>
                  <a:lnTo>
                    <a:pt x="141539" y="280015"/>
                  </a:lnTo>
                  <a:lnTo>
                    <a:pt x="127777" y="289321"/>
                  </a:lnTo>
                  <a:lnTo>
                    <a:pt x="114611" y="298771"/>
                  </a:lnTo>
                  <a:lnTo>
                    <a:pt x="105409" y="304911"/>
                  </a:lnTo>
                  <a:lnTo>
                    <a:pt x="68563" y="337931"/>
                  </a:lnTo>
                  <a:lnTo>
                    <a:pt x="38660" y="377687"/>
                  </a:lnTo>
                  <a:lnTo>
                    <a:pt x="16640" y="422320"/>
                  </a:lnTo>
                  <a:lnTo>
                    <a:pt x="3440" y="469970"/>
                  </a:lnTo>
                  <a:lnTo>
                    <a:pt x="0" y="518779"/>
                  </a:lnTo>
                  <a:lnTo>
                    <a:pt x="6341" y="563495"/>
                  </a:lnTo>
                  <a:lnTo>
                    <a:pt x="19919" y="606333"/>
                  </a:lnTo>
                  <a:lnTo>
                    <a:pt x="40562" y="647032"/>
                  </a:lnTo>
                  <a:lnTo>
                    <a:pt x="68100" y="685329"/>
                  </a:lnTo>
                  <a:lnTo>
                    <a:pt x="102361" y="720963"/>
                  </a:lnTo>
                  <a:lnTo>
                    <a:pt x="172764" y="751825"/>
                  </a:lnTo>
                  <a:lnTo>
                    <a:pt x="228311" y="761297"/>
                  </a:lnTo>
                  <a:lnTo>
                    <a:pt x="291228" y="761448"/>
                  </a:lnTo>
                  <a:lnTo>
                    <a:pt x="356869" y="748268"/>
                  </a:lnTo>
                  <a:lnTo>
                    <a:pt x="398547" y="730750"/>
                  </a:lnTo>
                  <a:lnTo>
                    <a:pt x="438165" y="704897"/>
                  </a:lnTo>
                  <a:lnTo>
                    <a:pt x="474473" y="669615"/>
                  </a:lnTo>
                  <a:lnTo>
                    <a:pt x="506221" y="623808"/>
                  </a:lnTo>
                  <a:lnTo>
                    <a:pt x="517752" y="583528"/>
                  </a:lnTo>
                  <a:lnTo>
                    <a:pt x="520347" y="554810"/>
                  </a:lnTo>
                  <a:lnTo>
                    <a:pt x="520244" y="522024"/>
                  </a:lnTo>
                  <a:lnTo>
                    <a:pt x="510198" y="449200"/>
                  </a:lnTo>
                  <a:lnTo>
                    <a:pt x="499380" y="411638"/>
                  </a:lnTo>
                  <a:lnTo>
                    <a:pt x="484115" y="374962"/>
                  </a:lnTo>
                  <a:lnTo>
                    <a:pt x="463967" y="340408"/>
                  </a:lnTo>
                  <a:lnTo>
                    <a:pt x="438498" y="309215"/>
                  </a:lnTo>
                  <a:lnTo>
                    <a:pt x="407270" y="282620"/>
                  </a:lnTo>
                  <a:lnTo>
                    <a:pt x="369846" y="261864"/>
                  </a:lnTo>
                  <a:lnTo>
                    <a:pt x="325789" y="248182"/>
                  </a:lnTo>
                  <a:lnTo>
                    <a:pt x="314514" y="246999"/>
                  </a:lnTo>
                  <a:lnTo>
                    <a:pt x="216026" y="246999"/>
                  </a:lnTo>
                  <a:lnTo>
                    <a:pt x="195329" y="199733"/>
                  </a:lnTo>
                  <a:lnTo>
                    <a:pt x="178466" y="148336"/>
                  </a:lnTo>
                  <a:lnTo>
                    <a:pt x="164127" y="96105"/>
                  </a:lnTo>
                  <a:lnTo>
                    <a:pt x="155232" y="62376"/>
                  </a:lnTo>
                  <a:lnTo>
                    <a:pt x="155122" y="61960"/>
                  </a:lnTo>
                  <a:close/>
                </a:path>
                <a:path w="520700" h="762000">
                  <a:moveTo>
                    <a:pt x="274662" y="242815"/>
                  </a:moveTo>
                  <a:lnTo>
                    <a:pt x="216026" y="246999"/>
                  </a:lnTo>
                  <a:lnTo>
                    <a:pt x="314514" y="246999"/>
                  </a:lnTo>
                  <a:lnTo>
                    <a:pt x="274662" y="242815"/>
                  </a:lnTo>
                  <a:close/>
                </a:path>
                <a:path w="520700" h="762000">
                  <a:moveTo>
                    <a:pt x="183673" y="0"/>
                  </a:moveTo>
                  <a:lnTo>
                    <a:pt x="112521" y="15478"/>
                  </a:lnTo>
                  <a:lnTo>
                    <a:pt x="72356" y="30285"/>
                  </a:lnTo>
                  <a:lnTo>
                    <a:pt x="37703" y="46688"/>
                  </a:lnTo>
                  <a:lnTo>
                    <a:pt x="10794" y="75041"/>
                  </a:lnTo>
                  <a:lnTo>
                    <a:pt x="18492" y="80815"/>
                  </a:lnTo>
                  <a:lnTo>
                    <a:pt x="28940" y="82565"/>
                  </a:lnTo>
                  <a:lnTo>
                    <a:pt x="41173" y="81220"/>
                  </a:lnTo>
                  <a:lnTo>
                    <a:pt x="54228" y="77708"/>
                  </a:lnTo>
                  <a:lnTo>
                    <a:pt x="65593" y="73622"/>
                  </a:lnTo>
                  <a:lnTo>
                    <a:pt x="76184" y="69214"/>
                  </a:lnTo>
                  <a:lnTo>
                    <a:pt x="92328" y="61960"/>
                  </a:lnTo>
                  <a:lnTo>
                    <a:pt x="155122" y="61960"/>
                  </a:lnTo>
                  <a:lnTo>
                    <a:pt x="151095" y="46688"/>
                  </a:lnTo>
                  <a:lnTo>
                    <a:pt x="151002" y="46339"/>
                  </a:lnTo>
                  <a:lnTo>
                    <a:pt x="157991" y="43678"/>
                  </a:lnTo>
                  <a:lnTo>
                    <a:pt x="172434" y="37337"/>
                  </a:lnTo>
                  <a:lnTo>
                    <a:pt x="188257" y="28640"/>
                  </a:lnTo>
                  <a:lnTo>
                    <a:pt x="199389" y="18907"/>
                  </a:lnTo>
                  <a:lnTo>
                    <a:pt x="201582" y="4601"/>
                  </a:lnTo>
                  <a:lnTo>
                    <a:pt x="201675" y="3994"/>
                  </a:lnTo>
                  <a:lnTo>
                    <a:pt x="183673" y="0"/>
                  </a:lnTo>
                  <a:close/>
                </a:path>
              </a:pathLst>
            </a:custGeom>
            <a:solidFill>
              <a:srgbClr val="ADB0E9"/>
            </a:solidFill>
          </p:spPr>
          <p:txBody>
            <a:bodyPr wrap="square" lIns="0" tIns="0" rIns="0" bIns="0" rtlCol="0"/>
            <a:lstStyle/>
            <a:p>
              <a:endParaRPr/>
            </a:p>
          </p:txBody>
        </p:sp>
        <p:sp>
          <p:nvSpPr>
            <p:cNvPr id="45" name="object 45"/>
            <p:cNvSpPr/>
            <p:nvPr/>
          </p:nvSpPr>
          <p:spPr>
            <a:xfrm>
              <a:off x="8264778" y="586231"/>
              <a:ext cx="437515" cy="393065"/>
            </a:xfrm>
            <a:custGeom>
              <a:avLst/>
              <a:gdLst/>
              <a:ahLst/>
              <a:cxnLst/>
              <a:rect l="l" t="t" r="r" b="b"/>
              <a:pathLst>
                <a:path w="437515" h="393065">
                  <a:moveTo>
                    <a:pt x="320040" y="0"/>
                  </a:moveTo>
                  <a:lnTo>
                    <a:pt x="291125" y="30521"/>
                  </a:lnTo>
                  <a:lnTo>
                    <a:pt x="254222" y="38163"/>
                  </a:lnTo>
                  <a:lnTo>
                    <a:pt x="239553" y="36413"/>
                  </a:lnTo>
                  <a:lnTo>
                    <a:pt x="223647" y="33019"/>
                  </a:lnTo>
                  <a:lnTo>
                    <a:pt x="214675" y="31521"/>
                  </a:lnTo>
                  <a:lnTo>
                    <a:pt x="176658" y="43894"/>
                  </a:lnTo>
                  <a:lnTo>
                    <a:pt x="163591" y="59689"/>
                  </a:lnTo>
                  <a:lnTo>
                    <a:pt x="149310" y="75866"/>
                  </a:lnTo>
                  <a:lnTo>
                    <a:pt x="127635" y="88137"/>
                  </a:lnTo>
                  <a:lnTo>
                    <a:pt x="108811" y="90449"/>
                  </a:lnTo>
                  <a:lnTo>
                    <a:pt x="83153" y="90344"/>
                  </a:lnTo>
                  <a:lnTo>
                    <a:pt x="55161" y="90977"/>
                  </a:lnTo>
                  <a:lnTo>
                    <a:pt x="9763" y="107600"/>
                  </a:lnTo>
                  <a:lnTo>
                    <a:pt x="2125" y="135241"/>
                  </a:lnTo>
                  <a:lnTo>
                    <a:pt x="232" y="152612"/>
                  </a:lnTo>
                  <a:lnTo>
                    <a:pt x="4323" y="206845"/>
                  </a:lnTo>
                  <a:lnTo>
                    <a:pt x="18875" y="257667"/>
                  </a:lnTo>
                  <a:lnTo>
                    <a:pt x="42308" y="304940"/>
                  </a:lnTo>
                  <a:lnTo>
                    <a:pt x="73278" y="343915"/>
                  </a:lnTo>
                  <a:lnTo>
                    <a:pt x="109741" y="370960"/>
                  </a:lnTo>
                  <a:lnTo>
                    <a:pt x="151250" y="386783"/>
                  </a:lnTo>
                  <a:lnTo>
                    <a:pt x="195662" y="392626"/>
                  </a:lnTo>
                  <a:lnTo>
                    <a:pt x="240829" y="389733"/>
                  </a:lnTo>
                  <a:lnTo>
                    <a:pt x="284606" y="379348"/>
                  </a:lnTo>
                  <a:lnTo>
                    <a:pt x="346538" y="352318"/>
                  </a:lnTo>
                  <a:lnTo>
                    <a:pt x="381373" y="327705"/>
                  </a:lnTo>
                  <a:lnTo>
                    <a:pt x="407443" y="297698"/>
                  </a:lnTo>
                  <a:lnTo>
                    <a:pt x="425423" y="260832"/>
                  </a:lnTo>
                  <a:lnTo>
                    <a:pt x="435991" y="215645"/>
                  </a:lnTo>
                  <a:lnTo>
                    <a:pt x="436893" y="184102"/>
                  </a:lnTo>
                  <a:lnTo>
                    <a:pt x="431403" y="150082"/>
                  </a:lnTo>
                  <a:lnTo>
                    <a:pt x="405765" y="88518"/>
                  </a:lnTo>
                  <a:lnTo>
                    <a:pt x="368093" y="39115"/>
                  </a:lnTo>
                  <a:lnTo>
                    <a:pt x="344203" y="15295"/>
                  </a:lnTo>
                  <a:lnTo>
                    <a:pt x="320040" y="0"/>
                  </a:lnTo>
                  <a:close/>
                </a:path>
              </a:pathLst>
            </a:custGeom>
            <a:solidFill>
              <a:srgbClr val="FF9696"/>
            </a:solidFill>
          </p:spPr>
          <p:txBody>
            <a:bodyPr wrap="square" lIns="0" tIns="0" rIns="0" bIns="0" rtlCol="0"/>
            <a:lstStyle/>
            <a:p>
              <a:endParaRPr/>
            </a:p>
          </p:txBody>
        </p:sp>
        <p:sp>
          <p:nvSpPr>
            <p:cNvPr id="46" name="object 46"/>
            <p:cNvSpPr/>
            <p:nvPr/>
          </p:nvSpPr>
          <p:spPr>
            <a:xfrm>
              <a:off x="4138168" y="586231"/>
              <a:ext cx="4564380" cy="3433445"/>
            </a:xfrm>
            <a:custGeom>
              <a:avLst/>
              <a:gdLst/>
              <a:ahLst/>
              <a:cxnLst/>
              <a:rect l="l" t="t" r="r" b="b"/>
              <a:pathLst>
                <a:path w="4564380" h="3433445">
                  <a:moveTo>
                    <a:pt x="546100" y="3016631"/>
                  </a:moveTo>
                  <a:lnTo>
                    <a:pt x="413385" y="2884805"/>
                  </a:lnTo>
                  <a:lnTo>
                    <a:pt x="273050" y="3026156"/>
                  </a:lnTo>
                  <a:lnTo>
                    <a:pt x="132715" y="2884805"/>
                  </a:lnTo>
                  <a:lnTo>
                    <a:pt x="0" y="3016631"/>
                  </a:lnTo>
                  <a:lnTo>
                    <a:pt x="141224" y="3158998"/>
                  </a:lnTo>
                  <a:lnTo>
                    <a:pt x="0" y="3301377"/>
                  </a:lnTo>
                  <a:lnTo>
                    <a:pt x="132715" y="3433178"/>
                  </a:lnTo>
                  <a:lnTo>
                    <a:pt x="273050" y="3291814"/>
                  </a:lnTo>
                  <a:lnTo>
                    <a:pt x="413385" y="3433178"/>
                  </a:lnTo>
                  <a:lnTo>
                    <a:pt x="546100" y="3301377"/>
                  </a:lnTo>
                  <a:lnTo>
                    <a:pt x="404876" y="3158998"/>
                  </a:lnTo>
                  <a:lnTo>
                    <a:pt x="546100" y="3016631"/>
                  </a:lnTo>
                  <a:close/>
                </a:path>
                <a:path w="4564380" h="3433445">
                  <a:moveTo>
                    <a:pt x="4210735" y="241020"/>
                  </a:moveTo>
                  <a:lnTo>
                    <a:pt x="4208272" y="232918"/>
                  </a:lnTo>
                  <a:lnTo>
                    <a:pt x="4205097" y="227076"/>
                  </a:lnTo>
                  <a:lnTo>
                    <a:pt x="4198620" y="225679"/>
                  </a:lnTo>
                  <a:lnTo>
                    <a:pt x="4192905" y="227584"/>
                  </a:lnTo>
                  <a:lnTo>
                    <a:pt x="4191127" y="228092"/>
                  </a:lnTo>
                  <a:lnTo>
                    <a:pt x="4189349" y="229108"/>
                  </a:lnTo>
                  <a:lnTo>
                    <a:pt x="4186809" y="231267"/>
                  </a:lnTo>
                  <a:lnTo>
                    <a:pt x="4185793" y="232283"/>
                  </a:lnTo>
                  <a:lnTo>
                    <a:pt x="4184904" y="233299"/>
                  </a:lnTo>
                  <a:lnTo>
                    <a:pt x="4184650" y="233299"/>
                  </a:lnTo>
                  <a:lnTo>
                    <a:pt x="4181729" y="234315"/>
                  </a:lnTo>
                  <a:lnTo>
                    <a:pt x="4179824" y="236093"/>
                  </a:lnTo>
                  <a:lnTo>
                    <a:pt x="4179189" y="239141"/>
                  </a:lnTo>
                  <a:lnTo>
                    <a:pt x="4178808" y="240665"/>
                  </a:lnTo>
                  <a:lnTo>
                    <a:pt x="4178554" y="242189"/>
                  </a:lnTo>
                  <a:lnTo>
                    <a:pt x="4178554" y="243586"/>
                  </a:lnTo>
                  <a:lnTo>
                    <a:pt x="4177792" y="246761"/>
                  </a:lnTo>
                  <a:lnTo>
                    <a:pt x="4177792" y="248539"/>
                  </a:lnTo>
                  <a:lnTo>
                    <a:pt x="4177538" y="252222"/>
                  </a:lnTo>
                  <a:lnTo>
                    <a:pt x="4179951" y="256159"/>
                  </a:lnTo>
                  <a:lnTo>
                    <a:pt x="4183380" y="257937"/>
                  </a:lnTo>
                  <a:lnTo>
                    <a:pt x="4183380" y="258064"/>
                  </a:lnTo>
                  <a:lnTo>
                    <a:pt x="4183507" y="258318"/>
                  </a:lnTo>
                  <a:lnTo>
                    <a:pt x="4183634" y="258318"/>
                  </a:lnTo>
                  <a:lnTo>
                    <a:pt x="4187571" y="262636"/>
                  </a:lnTo>
                  <a:lnTo>
                    <a:pt x="4194175" y="263398"/>
                  </a:lnTo>
                  <a:lnTo>
                    <a:pt x="4199636" y="262001"/>
                  </a:lnTo>
                  <a:lnTo>
                    <a:pt x="4199890" y="262001"/>
                  </a:lnTo>
                  <a:lnTo>
                    <a:pt x="4200017" y="261874"/>
                  </a:lnTo>
                  <a:lnTo>
                    <a:pt x="4200271" y="261874"/>
                  </a:lnTo>
                  <a:lnTo>
                    <a:pt x="4207230" y="257073"/>
                  </a:lnTo>
                  <a:lnTo>
                    <a:pt x="4210558" y="249593"/>
                  </a:lnTo>
                  <a:lnTo>
                    <a:pt x="4210735" y="241020"/>
                  </a:lnTo>
                  <a:close/>
                </a:path>
                <a:path w="4564380" h="3433445">
                  <a:moveTo>
                    <a:pt x="4296092" y="222491"/>
                  </a:moveTo>
                  <a:lnTo>
                    <a:pt x="4278122" y="183388"/>
                  </a:lnTo>
                  <a:lnTo>
                    <a:pt x="4260596" y="177165"/>
                  </a:lnTo>
                  <a:lnTo>
                    <a:pt x="4255643" y="178816"/>
                  </a:lnTo>
                  <a:lnTo>
                    <a:pt x="4246435" y="184391"/>
                  </a:lnTo>
                  <a:lnTo>
                    <a:pt x="4239336" y="193484"/>
                  </a:lnTo>
                  <a:lnTo>
                    <a:pt x="4234827" y="204393"/>
                  </a:lnTo>
                  <a:lnTo>
                    <a:pt x="4233418" y="215392"/>
                  </a:lnTo>
                  <a:lnTo>
                    <a:pt x="4237710" y="228981"/>
                  </a:lnTo>
                  <a:lnTo>
                    <a:pt x="4248010" y="237998"/>
                  </a:lnTo>
                  <a:lnTo>
                    <a:pt x="4261561" y="242366"/>
                  </a:lnTo>
                  <a:lnTo>
                    <a:pt x="4275582" y="241935"/>
                  </a:lnTo>
                  <a:lnTo>
                    <a:pt x="4279265" y="240919"/>
                  </a:lnTo>
                  <a:lnTo>
                    <a:pt x="4290771" y="233629"/>
                  </a:lnTo>
                  <a:lnTo>
                    <a:pt x="4296092" y="222491"/>
                  </a:lnTo>
                  <a:close/>
                </a:path>
                <a:path w="4564380" h="3433445">
                  <a:moveTo>
                    <a:pt x="4335526" y="154063"/>
                  </a:moveTo>
                  <a:lnTo>
                    <a:pt x="4332986" y="146050"/>
                  </a:lnTo>
                  <a:lnTo>
                    <a:pt x="4329938" y="140208"/>
                  </a:lnTo>
                  <a:lnTo>
                    <a:pt x="4323461" y="138811"/>
                  </a:lnTo>
                  <a:lnTo>
                    <a:pt x="4317746" y="140589"/>
                  </a:lnTo>
                  <a:lnTo>
                    <a:pt x="4309745" y="146304"/>
                  </a:lnTo>
                  <a:lnTo>
                    <a:pt x="4309110" y="146558"/>
                  </a:lnTo>
                  <a:lnTo>
                    <a:pt x="4308729" y="146558"/>
                  </a:lnTo>
                  <a:lnTo>
                    <a:pt x="4306443" y="147320"/>
                  </a:lnTo>
                  <a:lnTo>
                    <a:pt x="4304665" y="149098"/>
                  </a:lnTo>
                  <a:lnTo>
                    <a:pt x="4303395" y="155194"/>
                  </a:lnTo>
                  <a:lnTo>
                    <a:pt x="4303395" y="156718"/>
                  </a:lnTo>
                  <a:lnTo>
                    <a:pt x="4302633" y="159893"/>
                  </a:lnTo>
                  <a:lnTo>
                    <a:pt x="4302633" y="161671"/>
                  </a:lnTo>
                  <a:lnTo>
                    <a:pt x="4302379" y="165354"/>
                  </a:lnTo>
                  <a:lnTo>
                    <a:pt x="4304665" y="169291"/>
                  </a:lnTo>
                  <a:lnTo>
                    <a:pt x="4308221" y="171069"/>
                  </a:lnTo>
                  <a:lnTo>
                    <a:pt x="4308221" y="171323"/>
                  </a:lnTo>
                  <a:lnTo>
                    <a:pt x="4308475" y="171450"/>
                  </a:lnTo>
                  <a:lnTo>
                    <a:pt x="4312412" y="175768"/>
                  </a:lnTo>
                  <a:lnTo>
                    <a:pt x="4318889" y="176530"/>
                  </a:lnTo>
                  <a:lnTo>
                    <a:pt x="4324731" y="174879"/>
                  </a:lnTo>
                  <a:lnTo>
                    <a:pt x="4324985" y="174752"/>
                  </a:lnTo>
                  <a:lnTo>
                    <a:pt x="4325239" y="174752"/>
                  </a:lnTo>
                  <a:lnTo>
                    <a:pt x="4332122" y="169964"/>
                  </a:lnTo>
                  <a:lnTo>
                    <a:pt x="4335399" y="162547"/>
                  </a:lnTo>
                  <a:lnTo>
                    <a:pt x="4335526" y="154063"/>
                  </a:lnTo>
                  <a:close/>
                </a:path>
                <a:path w="4564380" h="3433445">
                  <a:moveTo>
                    <a:pt x="4432173" y="198882"/>
                  </a:moveTo>
                  <a:lnTo>
                    <a:pt x="4431792" y="197485"/>
                  </a:lnTo>
                  <a:lnTo>
                    <a:pt x="4429226" y="184835"/>
                  </a:lnTo>
                  <a:lnTo>
                    <a:pt x="4422203" y="175628"/>
                  </a:lnTo>
                  <a:lnTo>
                    <a:pt x="4411459" y="170497"/>
                  </a:lnTo>
                  <a:lnTo>
                    <a:pt x="4398010" y="171450"/>
                  </a:lnTo>
                  <a:lnTo>
                    <a:pt x="4388434" y="176326"/>
                  </a:lnTo>
                  <a:lnTo>
                    <a:pt x="4380255" y="184035"/>
                  </a:lnTo>
                  <a:lnTo>
                    <a:pt x="4374781" y="193636"/>
                  </a:lnTo>
                  <a:lnTo>
                    <a:pt x="4373372" y="204216"/>
                  </a:lnTo>
                  <a:lnTo>
                    <a:pt x="4376699" y="215150"/>
                  </a:lnTo>
                  <a:lnTo>
                    <a:pt x="4383798" y="223393"/>
                  </a:lnTo>
                  <a:lnTo>
                    <a:pt x="4393489" y="228688"/>
                  </a:lnTo>
                  <a:lnTo>
                    <a:pt x="4404614" y="230759"/>
                  </a:lnTo>
                  <a:lnTo>
                    <a:pt x="4407789" y="230886"/>
                  </a:lnTo>
                  <a:lnTo>
                    <a:pt x="4410710" y="230378"/>
                  </a:lnTo>
                  <a:lnTo>
                    <a:pt x="4432173" y="200533"/>
                  </a:lnTo>
                  <a:lnTo>
                    <a:pt x="4432173" y="198882"/>
                  </a:lnTo>
                  <a:close/>
                </a:path>
                <a:path w="4564380" h="3433445">
                  <a:moveTo>
                    <a:pt x="4497451" y="42164"/>
                  </a:moveTo>
                  <a:lnTo>
                    <a:pt x="4485094" y="28600"/>
                  </a:lnTo>
                  <a:lnTo>
                    <a:pt x="4472279" y="16471"/>
                  </a:lnTo>
                  <a:lnTo>
                    <a:pt x="4459351" y="6642"/>
                  </a:lnTo>
                  <a:lnTo>
                    <a:pt x="4446651" y="0"/>
                  </a:lnTo>
                  <a:lnTo>
                    <a:pt x="4437431" y="13144"/>
                  </a:lnTo>
                  <a:lnTo>
                    <a:pt x="4427829" y="23228"/>
                  </a:lnTo>
                  <a:lnTo>
                    <a:pt x="4417733" y="30530"/>
                  </a:lnTo>
                  <a:lnTo>
                    <a:pt x="4407027" y="35306"/>
                  </a:lnTo>
                  <a:lnTo>
                    <a:pt x="4394403" y="37922"/>
                  </a:lnTo>
                  <a:lnTo>
                    <a:pt x="4380827" y="38163"/>
                  </a:lnTo>
                  <a:lnTo>
                    <a:pt x="4366158" y="36423"/>
                  </a:lnTo>
                  <a:lnTo>
                    <a:pt x="4350258" y="33020"/>
                  </a:lnTo>
                  <a:lnTo>
                    <a:pt x="4341279" y="31534"/>
                  </a:lnTo>
                  <a:lnTo>
                    <a:pt x="4303268" y="43903"/>
                  </a:lnTo>
                  <a:lnTo>
                    <a:pt x="4290199" y="59690"/>
                  </a:lnTo>
                  <a:lnTo>
                    <a:pt x="4275912" y="75869"/>
                  </a:lnTo>
                  <a:lnTo>
                    <a:pt x="4254246" y="88138"/>
                  </a:lnTo>
                  <a:lnTo>
                    <a:pt x="4235412" y="90462"/>
                  </a:lnTo>
                  <a:lnTo>
                    <a:pt x="4209758" y="90347"/>
                  </a:lnTo>
                  <a:lnTo>
                    <a:pt x="4181767" y="90982"/>
                  </a:lnTo>
                  <a:lnTo>
                    <a:pt x="4136364" y="107607"/>
                  </a:lnTo>
                  <a:lnTo>
                    <a:pt x="4128732" y="135242"/>
                  </a:lnTo>
                  <a:lnTo>
                    <a:pt x="4126839" y="152615"/>
                  </a:lnTo>
                  <a:lnTo>
                    <a:pt x="4161574" y="183794"/>
                  </a:lnTo>
                  <a:lnTo>
                    <a:pt x="4188460" y="186055"/>
                  </a:lnTo>
                  <a:lnTo>
                    <a:pt x="4197350" y="183261"/>
                  </a:lnTo>
                  <a:lnTo>
                    <a:pt x="4217797" y="159512"/>
                  </a:lnTo>
                  <a:lnTo>
                    <a:pt x="4228173" y="147002"/>
                  </a:lnTo>
                  <a:lnTo>
                    <a:pt x="4239933" y="135166"/>
                  </a:lnTo>
                  <a:lnTo>
                    <a:pt x="4253204" y="125196"/>
                  </a:lnTo>
                  <a:lnTo>
                    <a:pt x="4268597" y="117983"/>
                  </a:lnTo>
                  <a:lnTo>
                    <a:pt x="4286656" y="114642"/>
                  </a:lnTo>
                  <a:lnTo>
                    <a:pt x="4303344" y="114642"/>
                  </a:lnTo>
                  <a:lnTo>
                    <a:pt x="4319956" y="117043"/>
                  </a:lnTo>
                  <a:lnTo>
                    <a:pt x="4336542" y="121158"/>
                  </a:lnTo>
                  <a:lnTo>
                    <a:pt x="4352937" y="125679"/>
                  </a:lnTo>
                  <a:lnTo>
                    <a:pt x="4370349" y="129260"/>
                  </a:lnTo>
                  <a:lnTo>
                    <a:pt x="4421962" y="117068"/>
                  </a:lnTo>
                  <a:lnTo>
                    <a:pt x="4440504" y="89154"/>
                  </a:lnTo>
                  <a:lnTo>
                    <a:pt x="4449826" y="74930"/>
                  </a:lnTo>
                  <a:lnTo>
                    <a:pt x="4460329" y="63639"/>
                  </a:lnTo>
                  <a:lnTo>
                    <a:pt x="4471822" y="54559"/>
                  </a:lnTo>
                  <a:lnTo>
                    <a:pt x="4484217" y="47472"/>
                  </a:lnTo>
                  <a:lnTo>
                    <a:pt x="4497451" y="42164"/>
                  </a:lnTo>
                  <a:close/>
                </a:path>
                <a:path w="4564380" h="3433445">
                  <a:moveTo>
                    <a:pt x="4501527" y="189128"/>
                  </a:moveTo>
                  <a:lnTo>
                    <a:pt x="4498975" y="181102"/>
                  </a:lnTo>
                  <a:lnTo>
                    <a:pt x="4496054" y="175260"/>
                  </a:lnTo>
                  <a:lnTo>
                    <a:pt x="4489577" y="173863"/>
                  </a:lnTo>
                  <a:lnTo>
                    <a:pt x="4483989" y="175641"/>
                  </a:lnTo>
                  <a:lnTo>
                    <a:pt x="4481957" y="176276"/>
                  </a:lnTo>
                  <a:lnTo>
                    <a:pt x="4480179" y="177292"/>
                  </a:lnTo>
                  <a:lnTo>
                    <a:pt x="4478528" y="178689"/>
                  </a:lnTo>
                  <a:lnTo>
                    <a:pt x="4477639" y="179578"/>
                  </a:lnTo>
                  <a:lnTo>
                    <a:pt x="4476623" y="180467"/>
                  </a:lnTo>
                  <a:lnTo>
                    <a:pt x="4475734" y="181483"/>
                  </a:lnTo>
                  <a:lnTo>
                    <a:pt x="4475353" y="181483"/>
                  </a:lnTo>
                  <a:lnTo>
                    <a:pt x="4475099" y="181610"/>
                  </a:lnTo>
                  <a:lnTo>
                    <a:pt x="4472686" y="182372"/>
                  </a:lnTo>
                  <a:lnTo>
                    <a:pt x="4470654" y="184150"/>
                  </a:lnTo>
                  <a:lnTo>
                    <a:pt x="4469638" y="188849"/>
                  </a:lnTo>
                  <a:lnTo>
                    <a:pt x="4469511" y="190246"/>
                  </a:lnTo>
                  <a:lnTo>
                    <a:pt x="4469511" y="191897"/>
                  </a:lnTo>
                  <a:lnTo>
                    <a:pt x="4468876" y="193294"/>
                  </a:lnTo>
                  <a:lnTo>
                    <a:pt x="4468622" y="195072"/>
                  </a:lnTo>
                  <a:lnTo>
                    <a:pt x="4468622" y="196723"/>
                  </a:lnTo>
                  <a:lnTo>
                    <a:pt x="4468368" y="200533"/>
                  </a:lnTo>
                  <a:lnTo>
                    <a:pt x="4470781" y="204216"/>
                  </a:lnTo>
                  <a:lnTo>
                    <a:pt x="4474083" y="206121"/>
                  </a:lnTo>
                  <a:lnTo>
                    <a:pt x="4474337" y="206121"/>
                  </a:lnTo>
                  <a:lnTo>
                    <a:pt x="4474337" y="206375"/>
                  </a:lnTo>
                  <a:lnTo>
                    <a:pt x="4478401" y="210820"/>
                  </a:lnTo>
                  <a:lnTo>
                    <a:pt x="4485132" y="211709"/>
                  </a:lnTo>
                  <a:lnTo>
                    <a:pt x="4490466" y="210185"/>
                  </a:lnTo>
                  <a:lnTo>
                    <a:pt x="4490593" y="210058"/>
                  </a:lnTo>
                  <a:lnTo>
                    <a:pt x="4490847" y="210058"/>
                  </a:lnTo>
                  <a:lnTo>
                    <a:pt x="4498111" y="205130"/>
                  </a:lnTo>
                  <a:lnTo>
                    <a:pt x="4501413" y="197662"/>
                  </a:lnTo>
                  <a:lnTo>
                    <a:pt x="4501527" y="189128"/>
                  </a:lnTo>
                  <a:close/>
                </a:path>
                <a:path w="4564380" h="3433445">
                  <a:moveTo>
                    <a:pt x="4516501" y="112141"/>
                  </a:moveTo>
                  <a:lnTo>
                    <a:pt x="4490974" y="92202"/>
                  </a:lnTo>
                  <a:lnTo>
                    <a:pt x="4488307" y="92583"/>
                  </a:lnTo>
                  <a:lnTo>
                    <a:pt x="4485767" y="93472"/>
                  </a:lnTo>
                  <a:lnTo>
                    <a:pt x="4478655" y="95758"/>
                  </a:lnTo>
                  <a:lnTo>
                    <a:pt x="4472178" y="101346"/>
                  </a:lnTo>
                  <a:lnTo>
                    <a:pt x="4469384" y="107569"/>
                  </a:lnTo>
                  <a:lnTo>
                    <a:pt x="4468165" y="119037"/>
                  </a:lnTo>
                  <a:lnTo>
                    <a:pt x="4473448" y="128879"/>
                  </a:lnTo>
                  <a:lnTo>
                    <a:pt x="4482909" y="135432"/>
                  </a:lnTo>
                  <a:lnTo>
                    <a:pt x="4494276" y="137033"/>
                  </a:lnTo>
                  <a:lnTo>
                    <a:pt x="4495546" y="136906"/>
                  </a:lnTo>
                  <a:lnTo>
                    <a:pt x="4496562" y="136525"/>
                  </a:lnTo>
                  <a:lnTo>
                    <a:pt x="4497705" y="136271"/>
                  </a:lnTo>
                  <a:lnTo>
                    <a:pt x="4498467" y="136017"/>
                  </a:lnTo>
                  <a:lnTo>
                    <a:pt x="4499102" y="135636"/>
                  </a:lnTo>
                  <a:lnTo>
                    <a:pt x="4501261" y="135001"/>
                  </a:lnTo>
                  <a:lnTo>
                    <a:pt x="4507535" y="131521"/>
                  </a:lnTo>
                  <a:lnTo>
                    <a:pt x="4512399" y="126009"/>
                  </a:lnTo>
                  <a:lnTo>
                    <a:pt x="4515510" y="119278"/>
                  </a:lnTo>
                  <a:lnTo>
                    <a:pt x="4516501" y="112141"/>
                  </a:lnTo>
                  <a:close/>
                </a:path>
                <a:path w="4564380" h="3433445">
                  <a:moveTo>
                    <a:pt x="4563846" y="198615"/>
                  </a:moveTo>
                  <a:lnTo>
                    <a:pt x="4563719" y="189598"/>
                  </a:lnTo>
                  <a:lnTo>
                    <a:pt x="4563110" y="180340"/>
                  </a:lnTo>
                  <a:lnTo>
                    <a:pt x="4560570" y="182245"/>
                  </a:lnTo>
                  <a:lnTo>
                    <a:pt x="4558284" y="184404"/>
                  </a:lnTo>
                  <a:lnTo>
                    <a:pt x="4555871" y="186563"/>
                  </a:lnTo>
                  <a:lnTo>
                    <a:pt x="4541748" y="202145"/>
                  </a:lnTo>
                  <a:lnTo>
                    <a:pt x="4528032" y="218528"/>
                  </a:lnTo>
                  <a:lnTo>
                    <a:pt x="4513631" y="234162"/>
                  </a:lnTo>
                  <a:lnTo>
                    <a:pt x="4479315" y="257225"/>
                  </a:lnTo>
                  <a:lnTo>
                    <a:pt x="4460011" y="262763"/>
                  </a:lnTo>
                  <a:lnTo>
                    <a:pt x="4459605" y="262763"/>
                  </a:lnTo>
                  <a:lnTo>
                    <a:pt x="4447286" y="264210"/>
                  </a:lnTo>
                  <a:lnTo>
                    <a:pt x="4434040" y="264210"/>
                  </a:lnTo>
                  <a:lnTo>
                    <a:pt x="4420362" y="262763"/>
                  </a:lnTo>
                  <a:lnTo>
                    <a:pt x="4410037" y="260934"/>
                  </a:lnTo>
                  <a:lnTo>
                    <a:pt x="4399800" y="258800"/>
                  </a:lnTo>
                  <a:lnTo>
                    <a:pt x="4379341" y="254254"/>
                  </a:lnTo>
                  <a:lnTo>
                    <a:pt x="4368939" y="251841"/>
                  </a:lnTo>
                  <a:lnTo>
                    <a:pt x="4358043" y="249707"/>
                  </a:lnTo>
                  <a:lnTo>
                    <a:pt x="4319130" y="259765"/>
                  </a:lnTo>
                  <a:lnTo>
                    <a:pt x="4288726" y="286321"/>
                  </a:lnTo>
                  <a:lnTo>
                    <a:pt x="4272788" y="297942"/>
                  </a:lnTo>
                  <a:lnTo>
                    <a:pt x="4237228" y="314071"/>
                  </a:lnTo>
                  <a:lnTo>
                    <a:pt x="4202417" y="320814"/>
                  </a:lnTo>
                  <a:lnTo>
                    <a:pt x="4186948" y="320814"/>
                  </a:lnTo>
                  <a:lnTo>
                    <a:pt x="4182999" y="320421"/>
                  </a:lnTo>
                  <a:lnTo>
                    <a:pt x="4179062" y="319913"/>
                  </a:lnTo>
                  <a:lnTo>
                    <a:pt x="4184002" y="326313"/>
                  </a:lnTo>
                  <a:lnTo>
                    <a:pt x="4236351" y="370967"/>
                  </a:lnTo>
                  <a:lnTo>
                    <a:pt x="4277855" y="386791"/>
                  </a:lnTo>
                  <a:lnTo>
                    <a:pt x="4322267" y="392633"/>
                  </a:lnTo>
                  <a:lnTo>
                    <a:pt x="4367428" y="389737"/>
                  </a:lnTo>
                  <a:lnTo>
                    <a:pt x="4411218" y="379349"/>
                  </a:lnTo>
                  <a:lnTo>
                    <a:pt x="4473143" y="352323"/>
                  </a:lnTo>
                  <a:lnTo>
                    <a:pt x="4507979" y="327710"/>
                  </a:lnTo>
                  <a:lnTo>
                    <a:pt x="4534052" y="297700"/>
                  </a:lnTo>
                  <a:lnTo>
                    <a:pt x="4550384" y="264210"/>
                  </a:lnTo>
                  <a:lnTo>
                    <a:pt x="4551985" y="260934"/>
                  </a:lnTo>
                  <a:lnTo>
                    <a:pt x="4552277" y="259765"/>
                  </a:lnTo>
                  <a:lnTo>
                    <a:pt x="4562602" y="215646"/>
                  </a:lnTo>
                  <a:lnTo>
                    <a:pt x="4563478" y="207327"/>
                  </a:lnTo>
                  <a:lnTo>
                    <a:pt x="4563846" y="198615"/>
                  </a:lnTo>
                  <a:close/>
                </a:path>
              </a:pathLst>
            </a:custGeom>
            <a:solidFill>
              <a:srgbClr val="F56D6D"/>
            </a:solidFill>
          </p:spPr>
          <p:txBody>
            <a:bodyPr wrap="square" lIns="0" tIns="0" rIns="0" bIns="0" rtlCol="0"/>
            <a:lstStyle/>
            <a:p>
              <a:endParaRPr/>
            </a:p>
          </p:txBody>
        </p:sp>
        <p:sp>
          <p:nvSpPr>
            <p:cNvPr id="47" name="object 47"/>
            <p:cNvSpPr/>
            <p:nvPr/>
          </p:nvSpPr>
          <p:spPr>
            <a:xfrm>
              <a:off x="4138168" y="3471036"/>
              <a:ext cx="546100" cy="548640"/>
            </a:xfrm>
            <a:custGeom>
              <a:avLst/>
              <a:gdLst/>
              <a:ahLst/>
              <a:cxnLst/>
              <a:rect l="l" t="t" r="r" b="b"/>
              <a:pathLst>
                <a:path w="546100" h="548639">
                  <a:moveTo>
                    <a:pt x="0" y="131825"/>
                  </a:moveTo>
                  <a:lnTo>
                    <a:pt x="132715" y="0"/>
                  </a:lnTo>
                  <a:lnTo>
                    <a:pt x="273050" y="141350"/>
                  </a:lnTo>
                  <a:lnTo>
                    <a:pt x="413385" y="0"/>
                  </a:lnTo>
                  <a:lnTo>
                    <a:pt x="546100" y="131825"/>
                  </a:lnTo>
                  <a:lnTo>
                    <a:pt x="404876" y="274193"/>
                  </a:lnTo>
                  <a:lnTo>
                    <a:pt x="546100" y="416572"/>
                  </a:lnTo>
                  <a:lnTo>
                    <a:pt x="413385" y="548373"/>
                  </a:lnTo>
                  <a:lnTo>
                    <a:pt x="273050" y="407009"/>
                  </a:lnTo>
                  <a:lnTo>
                    <a:pt x="132715" y="548373"/>
                  </a:lnTo>
                  <a:lnTo>
                    <a:pt x="0" y="416572"/>
                  </a:lnTo>
                  <a:lnTo>
                    <a:pt x="141224" y="274193"/>
                  </a:lnTo>
                  <a:lnTo>
                    <a:pt x="0" y="131825"/>
                  </a:lnTo>
                  <a:close/>
                </a:path>
              </a:pathLst>
            </a:custGeom>
            <a:ln w="25400">
              <a:solidFill>
                <a:srgbClr val="B44F4F"/>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DF52"/>
          </a:solidFill>
        </p:spPr>
        <p:txBody>
          <a:bodyPr wrap="square" lIns="0" tIns="0" rIns="0" bIns="0" rtlCol="0"/>
          <a:lstStyle/>
          <a:p>
            <a:endParaRPr/>
          </a:p>
        </p:txBody>
      </p:sp>
      <p:sp>
        <p:nvSpPr>
          <p:cNvPr id="3" name="object 3"/>
          <p:cNvSpPr/>
          <p:nvPr/>
        </p:nvSpPr>
        <p:spPr>
          <a:xfrm>
            <a:off x="5941307" y="241045"/>
            <a:ext cx="831850" cy="778510"/>
          </a:xfrm>
          <a:custGeom>
            <a:avLst/>
            <a:gdLst/>
            <a:ahLst/>
            <a:cxnLst/>
            <a:rect l="l" t="t" r="r" b="b"/>
            <a:pathLst>
              <a:path w="831850" h="778510">
                <a:moveTo>
                  <a:pt x="329971" y="648970"/>
                </a:moveTo>
                <a:lnTo>
                  <a:pt x="304424" y="648970"/>
                </a:lnTo>
                <a:lnTo>
                  <a:pt x="312090" y="661670"/>
                </a:lnTo>
                <a:lnTo>
                  <a:pt x="320411" y="675639"/>
                </a:lnTo>
                <a:lnTo>
                  <a:pt x="329374" y="688339"/>
                </a:lnTo>
                <a:lnTo>
                  <a:pt x="338968" y="702310"/>
                </a:lnTo>
                <a:lnTo>
                  <a:pt x="362098" y="727710"/>
                </a:lnTo>
                <a:lnTo>
                  <a:pt x="389229" y="750570"/>
                </a:lnTo>
                <a:lnTo>
                  <a:pt x="419836" y="767080"/>
                </a:lnTo>
                <a:lnTo>
                  <a:pt x="453395" y="777239"/>
                </a:lnTo>
                <a:lnTo>
                  <a:pt x="461650" y="778510"/>
                </a:lnTo>
                <a:lnTo>
                  <a:pt x="492125" y="778510"/>
                </a:lnTo>
                <a:lnTo>
                  <a:pt x="505958" y="775970"/>
                </a:lnTo>
                <a:lnTo>
                  <a:pt x="519576" y="772160"/>
                </a:lnTo>
                <a:lnTo>
                  <a:pt x="532897" y="767080"/>
                </a:lnTo>
                <a:lnTo>
                  <a:pt x="544324" y="758189"/>
                </a:lnTo>
                <a:lnTo>
                  <a:pt x="478160" y="758189"/>
                </a:lnTo>
                <a:lnTo>
                  <a:pt x="464194" y="756920"/>
                </a:lnTo>
                <a:lnTo>
                  <a:pt x="424439" y="745489"/>
                </a:lnTo>
                <a:lnTo>
                  <a:pt x="366607" y="701039"/>
                </a:lnTo>
                <a:lnTo>
                  <a:pt x="344126" y="671830"/>
                </a:lnTo>
                <a:lnTo>
                  <a:pt x="329971" y="648970"/>
                </a:lnTo>
                <a:close/>
              </a:path>
              <a:path w="831850" h="778510">
                <a:moveTo>
                  <a:pt x="615915" y="570230"/>
                </a:moveTo>
                <a:lnTo>
                  <a:pt x="593222" y="570230"/>
                </a:lnTo>
                <a:lnTo>
                  <a:pt x="590520" y="594360"/>
                </a:lnTo>
                <a:lnTo>
                  <a:pt x="586555" y="618489"/>
                </a:lnTo>
                <a:lnTo>
                  <a:pt x="574553" y="664210"/>
                </a:lnTo>
                <a:lnTo>
                  <a:pt x="546915" y="723900"/>
                </a:lnTo>
                <a:lnTo>
                  <a:pt x="492892" y="756920"/>
                </a:lnTo>
                <a:lnTo>
                  <a:pt x="487939" y="758189"/>
                </a:lnTo>
                <a:lnTo>
                  <a:pt x="544324" y="758189"/>
                </a:lnTo>
                <a:lnTo>
                  <a:pt x="572760" y="726439"/>
                </a:lnTo>
                <a:lnTo>
                  <a:pt x="595381" y="671830"/>
                </a:lnTo>
                <a:lnTo>
                  <a:pt x="608701" y="619760"/>
                </a:lnTo>
                <a:lnTo>
                  <a:pt x="613116" y="594360"/>
                </a:lnTo>
                <a:lnTo>
                  <a:pt x="615915" y="570230"/>
                </a:lnTo>
                <a:close/>
              </a:path>
              <a:path w="831850" h="778510">
                <a:moveTo>
                  <a:pt x="55504" y="180339"/>
                </a:moveTo>
                <a:lnTo>
                  <a:pt x="11689" y="201930"/>
                </a:lnTo>
                <a:lnTo>
                  <a:pt x="0" y="223520"/>
                </a:lnTo>
                <a:lnTo>
                  <a:pt x="107" y="232410"/>
                </a:lnTo>
                <a:lnTo>
                  <a:pt x="229" y="242570"/>
                </a:lnTo>
                <a:lnTo>
                  <a:pt x="275" y="246380"/>
                </a:lnTo>
                <a:lnTo>
                  <a:pt x="10100" y="267970"/>
                </a:lnTo>
                <a:lnTo>
                  <a:pt x="27056" y="285750"/>
                </a:lnTo>
                <a:lnTo>
                  <a:pt x="26554" y="311150"/>
                </a:lnTo>
                <a:lnTo>
                  <a:pt x="44344" y="375920"/>
                </a:lnTo>
                <a:lnTo>
                  <a:pt x="74836" y="419100"/>
                </a:lnTo>
                <a:lnTo>
                  <a:pt x="105927" y="447039"/>
                </a:lnTo>
                <a:lnTo>
                  <a:pt x="123449" y="459739"/>
                </a:lnTo>
                <a:lnTo>
                  <a:pt x="115609" y="492760"/>
                </a:lnTo>
                <a:lnTo>
                  <a:pt x="113028" y="524510"/>
                </a:lnTo>
                <a:lnTo>
                  <a:pt x="112924" y="525780"/>
                </a:lnTo>
                <a:lnTo>
                  <a:pt x="116074" y="558800"/>
                </a:lnTo>
                <a:lnTo>
                  <a:pt x="135957" y="610870"/>
                </a:lnTo>
                <a:lnTo>
                  <a:pt x="164544" y="642620"/>
                </a:lnTo>
                <a:lnTo>
                  <a:pt x="203094" y="662939"/>
                </a:lnTo>
                <a:lnTo>
                  <a:pt x="224922" y="665480"/>
                </a:lnTo>
                <a:lnTo>
                  <a:pt x="243145" y="664210"/>
                </a:lnTo>
                <a:lnTo>
                  <a:pt x="279161" y="656589"/>
                </a:lnTo>
                <a:lnTo>
                  <a:pt x="296169" y="651510"/>
                </a:lnTo>
                <a:lnTo>
                  <a:pt x="298836" y="650239"/>
                </a:lnTo>
                <a:lnTo>
                  <a:pt x="301630" y="648970"/>
                </a:lnTo>
                <a:lnTo>
                  <a:pt x="329971" y="648970"/>
                </a:lnTo>
                <a:lnTo>
                  <a:pt x="326039" y="642620"/>
                </a:lnTo>
                <a:lnTo>
                  <a:pt x="228224" y="642620"/>
                </a:lnTo>
                <a:lnTo>
                  <a:pt x="212734" y="641350"/>
                </a:lnTo>
                <a:lnTo>
                  <a:pt x="169550" y="618489"/>
                </a:lnTo>
                <a:lnTo>
                  <a:pt x="142243" y="572770"/>
                </a:lnTo>
                <a:lnTo>
                  <a:pt x="134403" y="535939"/>
                </a:lnTo>
                <a:lnTo>
                  <a:pt x="134525" y="519430"/>
                </a:lnTo>
                <a:lnTo>
                  <a:pt x="134562" y="514350"/>
                </a:lnTo>
                <a:lnTo>
                  <a:pt x="137292" y="492760"/>
                </a:lnTo>
                <a:lnTo>
                  <a:pt x="142118" y="472439"/>
                </a:lnTo>
                <a:lnTo>
                  <a:pt x="192615" y="472439"/>
                </a:lnTo>
                <a:lnTo>
                  <a:pt x="173303" y="462280"/>
                </a:lnTo>
                <a:lnTo>
                  <a:pt x="149865" y="449580"/>
                </a:lnTo>
                <a:lnTo>
                  <a:pt x="152812" y="441960"/>
                </a:lnTo>
                <a:lnTo>
                  <a:pt x="154363" y="438150"/>
                </a:lnTo>
                <a:lnTo>
                  <a:pt x="131196" y="438150"/>
                </a:lnTo>
                <a:lnTo>
                  <a:pt x="101115" y="412750"/>
                </a:lnTo>
                <a:lnTo>
                  <a:pt x="76094" y="383539"/>
                </a:lnTo>
                <a:lnTo>
                  <a:pt x="47376" y="312420"/>
                </a:lnTo>
                <a:lnTo>
                  <a:pt x="46233" y="300989"/>
                </a:lnTo>
                <a:lnTo>
                  <a:pt x="46233" y="295910"/>
                </a:lnTo>
                <a:lnTo>
                  <a:pt x="73280" y="295910"/>
                </a:lnTo>
                <a:lnTo>
                  <a:pt x="84818" y="292100"/>
                </a:lnTo>
                <a:lnTo>
                  <a:pt x="92334" y="287020"/>
                </a:lnTo>
                <a:lnTo>
                  <a:pt x="106414" y="271780"/>
                </a:lnTo>
                <a:lnTo>
                  <a:pt x="113242" y="254000"/>
                </a:lnTo>
                <a:lnTo>
                  <a:pt x="113712" y="234950"/>
                </a:lnTo>
                <a:lnTo>
                  <a:pt x="108717" y="218439"/>
                </a:lnTo>
                <a:lnTo>
                  <a:pt x="136386" y="208280"/>
                </a:lnTo>
                <a:lnTo>
                  <a:pt x="165756" y="201930"/>
                </a:lnTo>
                <a:lnTo>
                  <a:pt x="175682" y="200660"/>
                </a:lnTo>
                <a:lnTo>
                  <a:pt x="96652" y="200660"/>
                </a:lnTo>
                <a:lnTo>
                  <a:pt x="88080" y="191770"/>
                </a:lnTo>
                <a:lnTo>
                  <a:pt x="78174" y="185420"/>
                </a:lnTo>
                <a:lnTo>
                  <a:pt x="67220" y="181610"/>
                </a:lnTo>
                <a:lnTo>
                  <a:pt x="55504" y="180339"/>
                </a:lnTo>
                <a:close/>
              </a:path>
              <a:path w="831850" h="778510">
                <a:moveTo>
                  <a:pt x="192615" y="472439"/>
                </a:moveTo>
                <a:lnTo>
                  <a:pt x="142118" y="472439"/>
                </a:lnTo>
                <a:lnTo>
                  <a:pt x="168673" y="486410"/>
                </a:lnTo>
                <a:lnTo>
                  <a:pt x="196252" y="500380"/>
                </a:lnTo>
                <a:lnTo>
                  <a:pt x="224450" y="511810"/>
                </a:lnTo>
                <a:lnTo>
                  <a:pt x="252862" y="521970"/>
                </a:lnTo>
                <a:lnTo>
                  <a:pt x="261292" y="548639"/>
                </a:lnTo>
                <a:lnTo>
                  <a:pt x="270960" y="576580"/>
                </a:lnTo>
                <a:lnTo>
                  <a:pt x="281866" y="603250"/>
                </a:lnTo>
                <a:lnTo>
                  <a:pt x="294010" y="628650"/>
                </a:lnTo>
                <a:lnTo>
                  <a:pt x="293375" y="629920"/>
                </a:lnTo>
                <a:lnTo>
                  <a:pt x="291851" y="629920"/>
                </a:lnTo>
                <a:lnTo>
                  <a:pt x="275784" y="633730"/>
                </a:lnTo>
                <a:lnTo>
                  <a:pt x="259800" y="638810"/>
                </a:lnTo>
                <a:lnTo>
                  <a:pt x="243935" y="641350"/>
                </a:lnTo>
                <a:lnTo>
                  <a:pt x="228224" y="642620"/>
                </a:lnTo>
                <a:lnTo>
                  <a:pt x="326039" y="642620"/>
                </a:lnTo>
                <a:lnTo>
                  <a:pt x="325252" y="641350"/>
                </a:lnTo>
                <a:lnTo>
                  <a:pt x="358937" y="626110"/>
                </a:lnTo>
                <a:lnTo>
                  <a:pt x="366510" y="622300"/>
                </a:lnTo>
                <a:lnTo>
                  <a:pt x="314838" y="622300"/>
                </a:lnTo>
                <a:lnTo>
                  <a:pt x="304210" y="599439"/>
                </a:lnTo>
                <a:lnTo>
                  <a:pt x="294582" y="576580"/>
                </a:lnTo>
                <a:lnTo>
                  <a:pt x="285906" y="553720"/>
                </a:lnTo>
                <a:lnTo>
                  <a:pt x="278135" y="529589"/>
                </a:lnTo>
                <a:lnTo>
                  <a:pt x="357542" y="529589"/>
                </a:lnTo>
                <a:lnTo>
                  <a:pt x="270388" y="504189"/>
                </a:lnTo>
                <a:lnTo>
                  <a:pt x="268387" y="495300"/>
                </a:lnTo>
                <a:lnTo>
                  <a:pt x="246258" y="495300"/>
                </a:lnTo>
                <a:lnTo>
                  <a:pt x="197443" y="474980"/>
                </a:lnTo>
                <a:lnTo>
                  <a:pt x="192615" y="472439"/>
                </a:lnTo>
                <a:close/>
              </a:path>
              <a:path w="831850" h="778510">
                <a:moveTo>
                  <a:pt x="357542" y="529589"/>
                </a:moveTo>
                <a:lnTo>
                  <a:pt x="278135" y="529589"/>
                </a:lnTo>
                <a:lnTo>
                  <a:pt x="302329" y="537210"/>
                </a:lnTo>
                <a:lnTo>
                  <a:pt x="314140" y="539750"/>
                </a:lnTo>
                <a:lnTo>
                  <a:pt x="325760" y="543560"/>
                </a:lnTo>
                <a:lnTo>
                  <a:pt x="349180" y="549910"/>
                </a:lnTo>
                <a:lnTo>
                  <a:pt x="422153" y="565150"/>
                </a:lnTo>
                <a:lnTo>
                  <a:pt x="396384" y="580389"/>
                </a:lnTo>
                <a:lnTo>
                  <a:pt x="369925" y="595630"/>
                </a:lnTo>
                <a:lnTo>
                  <a:pt x="342751" y="609600"/>
                </a:lnTo>
                <a:lnTo>
                  <a:pt x="314838" y="622300"/>
                </a:lnTo>
                <a:lnTo>
                  <a:pt x="366510" y="622300"/>
                </a:lnTo>
                <a:lnTo>
                  <a:pt x="391753" y="609600"/>
                </a:lnTo>
                <a:lnTo>
                  <a:pt x="423640" y="590550"/>
                </a:lnTo>
                <a:lnTo>
                  <a:pt x="454538" y="568960"/>
                </a:lnTo>
                <a:lnTo>
                  <a:pt x="616062" y="568960"/>
                </a:lnTo>
                <a:lnTo>
                  <a:pt x="616209" y="567689"/>
                </a:lnTo>
                <a:lnTo>
                  <a:pt x="649785" y="560070"/>
                </a:lnTo>
                <a:lnTo>
                  <a:pt x="674404" y="552450"/>
                </a:lnTo>
                <a:lnTo>
                  <a:pt x="516306" y="552450"/>
                </a:lnTo>
                <a:lnTo>
                  <a:pt x="504211" y="551180"/>
                </a:lnTo>
                <a:lnTo>
                  <a:pt x="492236" y="551180"/>
                </a:lnTo>
                <a:lnTo>
                  <a:pt x="480319" y="549910"/>
                </a:lnTo>
                <a:lnTo>
                  <a:pt x="485127" y="546100"/>
                </a:lnTo>
                <a:lnTo>
                  <a:pt x="447934" y="546100"/>
                </a:lnTo>
                <a:lnTo>
                  <a:pt x="402476" y="539750"/>
                </a:lnTo>
                <a:lnTo>
                  <a:pt x="357542" y="529589"/>
                </a:lnTo>
                <a:close/>
              </a:path>
              <a:path w="831850" h="778510">
                <a:moveTo>
                  <a:pt x="616062" y="568960"/>
                </a:moveTo>
                <a:lnTo>
                  <a:pt x="454538" y="568960"/>
                </a:lnTo>
                <a:lnTo>
                  <a:pt x="473954" y="571500"/>
                </a:lnTo>
                <a:lnTo>
                  <a:pt x="512974" y="574039"/>
                </a:lnTo>
                <a:lnTo>
                  <a:pt x="547913" y="574039"/>
                </a:lnTo>
                <a:lnTo>
                  <a:pt x="563235" y="572770"/>
                </a:lnTo>
                <a:lnTo>
                  <a:pt x="578342" y="572770"/>
                </a:lnTo>
                <a:lnTo>
                  <a:pt x="593222" y="570230"/>
                </a:lnTo>
                <a:lnTo>
                  <a:pt x="615915" y="570230"/>
                </a:lnTo>
                <a:lnTo>
                  <a:pt x="616062" y="568960"/>
                </a:lnTo>
                <a:close/>
              </a:path>
              <a:path w="831850" h="778510">
                <a:moveTo>
                  <a:pt x="616392" y="448310"/>
                </a:moveTo>
                <a:lnTo>
                  <a:pt x="593730" y="448310"/>
                </a:lnTo>
                <a:lnTo>
                  <a:pt x="595399" y="472439"/>
                </a:lnTo>
                <a:lnTo>
                  <a:pt x="595381" y="547370"/>
                </a:lnTo>
                <a:lnTo>
                  <a:pt x="578604" y="549910"/>
                </a:lnTo>
                <a:lnTo>
                  <a:pt x="561933" y="551180"/>
                </a:lnTo>
                <a:lnTo>
                  <a:pt x="545286" y="551180"/>
                </a:lnTo>
                <a:lnTo>
                  <a:pt x="528579" y="552450"/>
                </a:lnTo>
                <a:lnTo>
                  <a:pt x="674404" y="552450"/>
                </a:lnTo>
                <a:lnTo>
                  <a:pt x="682503" y="549910"/>
                </a:lnTo>
                <a:lnTo>
                  <a:pt x="693413" y="544830"/>
                </a:lnTo>
                <a:lnTo>
                  <a:pt x="617860" y="544830"/>
                </a:lnTo>
                <a:lnTo>
                  <a:pt x="617902" y="543560"/>
                </a:lnTo>
                <a:lnTo>
                  <a:pt x="618025" y="539750"/>
                </a:lnTo>
                <a:lnTo>
                  <a:pt x="618149" y="535939"/>
                </a:lnTo>
                <a:lnTo>
                  <a:pt x="618179" y="478789"/>
                </a:lnTo>
                <a:lnTo>
                  <a:pt x="617039" y="455930"/>
                </a:lnTo>
                <a:lnTo>
                  <a:pt x="616500" y="449580"/>
                </a:lnTo>
                <a:lnTo>
                  <a:pt x="616392" y="448310"/>
                </a:lnTo>
                <a:close/>
              </a:path>
              <a:path w="831850" h="778510">
                <a:moveTo>
                  <a:pt x="467344" y="201930"/>
                </a:moveTo>
                <a:lnTo>
                  <a:pt x="348747" y="201930"/>
                </a:lnTo>
                <a:lnTo>
                  <a:pt x="402103" y="209550"/>
                </a:lnTo>
                <a:lnTo>
                  <a:pt x="455650" y="219710"/>
                </a:lnTo>
                <a:lnTo>
                  <a:pt x="508767" y="232410"/>
                </a:lnTo>
                <a:lnTo>
                  <a:pt x="560837" y="248920"/>
                </a:lnTo>
                <a:lnTo>
                  <a:pt x="571355" y="290830"/>
                </a:lnTo>
                <a:lnTo>
                  <a:pt x="579919" y="334010"/>
                </a:lnTo>
                <a:lnTo>
                  <a:pt x="586626" y="375920"/>
                </a:lnTo>
                <a:lnTo>
                  <a:pt x="591571" y="419100"/>
                </a:lnTo>
                <a:lnTo>
                  <a:pt x="568126" y="443230"/>
                </a:lnTo>
                <a:lnTo>
                  <a:pt x="543931" y="466089"/>
                </a:lnTo>
                <a:lnTo>
                  <a:pt x="519045" y="488950"/>
                </a:lnTo>
                <a:lnTo>
                  <a:pt x="493527" y="510539"/>
                </a:lnTo>
                <a:lnTo>
                  <a:pt x="482296" y="519430"/>
                </a:lnTo>
                <a:lnTo>
                  <a:pt x="470921" y="529589"/>
                </a:lnTo>
                <a:lnTo>
                  <a:pt x="459452" y="538480"/>
                </a:lnTo>
                <a:lnTo>
                  <a:pt x="447934" y="546100"/>
                </a:lnTo>
                <a:lnTo>
                  <a:pt x="485127" y="546100"/>
                </a:lnTo>
                <a:lnTo>
                  <a:pt x="501151" y="533400"/>
                </a:lnTo>
                <a:lnTo>
                  <a:pt x="521626" y="515620"/>
                </a:lnTo>
                <a:lnTo>
                  <a:pt x="541577" y="499110"/>
                </a:lnTo>
                <a:lnTo>
                  <a:pt x="560837" y="481330"/>
                </a:lnTo>
                <a:lnTo>
                  <a:pt x="569102" y="472439"/>
                </a:lnTo>
                <a:lnTo>
                  <a:pt x="577332" y="464820"/>
                </a:lnTo>
                <a:lnTo>
                  <a:pt x="585537" y="455930"/>
                </a:lnTo>
                <a:lnTo>
                  <a:pt x="593730" y="448310"/>
                </a:lnTo>
                <a:lnTo>
                  <a:pt x="616392" y="448310"/>
                </a:lnTo>
                <a:lnTo>
                  <a:pt x="614666" y="427989"/>
                </a:lnTo>
                <a:lnTo>
                  <a:pt x="614558" y="426720"/>
                </a:lnTo>
                <a:lnTo>
                  <a:pt x="637212" y="400050"/>
                </a:lnTo>
                <a:lnTo>
                  <a:pt x="640285" y="396239"/>
                </a:lnTo>
                <a:lnTo>
                  <a:pt x="611256" y="396239"/>
                </a:lnTo>
                <a:lnTo>
                  <a:pt x="609147" y="379730"/>
                </a:lnTo>
                <a:lnTo>
                  <a:pt x="606859" y="364489"/>
                </a:lnTo>
                <a:lnTo>
                  <a:pt x="598549" y="314960"/>
                </a:lnTo>
                <a:lnTo>
                  <a:pt x="586618" y="259080"/>
                </a:lnTo>
                <a:lnTo>
                  <a:pt x="637282" y="259080"/>
                </a:lnTo>
                <a:lnTo>
                  <a:pt x="634656" y="257810"/>
                </a:lnTo>
                <a:lnTo>
                  <a:pt x="607681" y="245110"/>
                </a:lnTo>
                <a:lnTo>
                  <a:pt x="580014" y="234950"/>
                </a:lnTo>
                <a:lnTo>
                  <a:pt x="577416" y="226060"/>
                </a:lnTo>
                <a:lnTo>
                  <a:pt x="553725" y="226060"/>
                </a:lnTo>
                <a:lnTo>
                  <a:pt x="514032" y="213360"/>
                </a:lnTo>
                <a:lnTo>
                  <a:pt x="474017" y="203200"/>
                </a:lnTo>
                <a:lnTo>
                  <a:pt x="467344" y="201930"/>
                </a:lnTo>
                <a:close/>
              </a:path>
              <a:path w="831850" h="778510">
                <a:moveTo>
                  <a:pt x="733577" y="316230"/>
                </a:moveTo>
                <a:lnTo>
                  <a:pt x="696219" y="316230"/>
                </a:lnTo>
                <a:lnTo>
                  <a:pt x="699013" y="317500"/>
                </a:lnTo>
                <a:lnTo>
                  <a:pt x="701807" y="320039"/>
                </a:lnTo>
                <a:lnTo>
                  <a:pt x="704982" y="321310"/>
                </a:lnTo>
                <a:lnTo>
                  <a:pt x="720546" y="334010"/>
                </a:lnTo>
                <a:lnTo>
                  <a:pt x="735383" y="345439"/>
                </a:lnTo>
                <a:lnTo>
                  <a:pt x="748577" y="359410"/>
                </a:lnTo>
                <a:lnTo>
                  <a:pt x="759211" y="374650"/>
                </a:lnTo>
                <a:lnTo>
                  <a:pt x="752080" y="377189"/>
                </a:lnTo>
                <a:lnTo>
                  <a:pt x="744733" y="381000"/>
                </a:lnTo>
                <a:lnTo>
                  <a:pt x="737387" y="387350"/>
                </a:lnTo>
                <a:lnTo>
                  <a:pt x="730255" y="393700"/>
                </a:lnTo>
                <a:lnTo>
                  <a:pt x="718599" y="416560"/>
                </a:lnTo>
                <a:lnTo>
                  <a:pt x="718997" y="434339"/>
                </a:lnTo>
                <a:lnTo>
                  <a:pt x="719111" y="439420"/>
                </a:lnTo>
                <a:lnTo>
                  <a:pt x="729291" y="461010"/>
                </a:lnTo>
                <a:lnTo>
                  <a:pt x="746638" y="478789"/>
                </a:lnTo>
                <a:lnTo>
                  <a:pt x="744987" y="481330"/>
                </a:lnTo>
                <a:lnTo>
                  <a:pt x="742828" y="482600"/>
                </a:lnTo>
                <a:lnTo>
                  <a:pt x="741177" y="485139"/>
                </a:lnTo>
                <a:lnTo>
                  <a:pt x="715676" y="508000"/>
                </a:lnTo>
                <a:lnTo>
                  <a:pt x="685091" y="525780"/>
                </a:lnTo>
                <a:lnTo>
                  <a:pt x="651720" y="537210"/>
                </a:lnTo>
                <a:lnTo>
                  <a:pt x="617860" y="544830"/>
                </a:lnTo>
                <a:lnTo>
                  <a:pt x="693413" y="544830"/>
                </a:lnTo>
                <a:lnTo>
                  <a:pt x="707050" y="538480"/>
                </a:lnTo>
                <a:lnTo>
                  <a:pt x="729430" y="524510"/>
                </a:lnTo>
                <a:lnTo>
                  <a:pt x="749333" y="508000"/>
                </a:lnTo>
                <a:lnTo>
                  <a:pt x="766450" y="487680"/>
                </a:lnTo>
                <a:lnTo>
                  <a:pt x="796041" y="487680"/>
                </a:lnTo>
                <a:lnTo>
                  <a:pt x="803820" y="483870"/>
                </a:lnTo>
                <a:lnTo>
                  <a:pt x="811408" y="478789"/>
                </a:lnTo>
                <a:lnTo>
                  <a:pt x="831556" y="448310"/>
                </a:lnTo>
                <a:lnTo>
                  <a:pt x="829508" y="416560"/>
                </a:lnTo>
                <a:lnTo>
                  <a:pt x="829427" y="415289"/>
                </a:lnTo>
                <a:lnTo>
                  <a:pt x="810891" y="387350"/>
                </a:lnTo>
                <a:lnTo>
                  <a:pt x="781817" y="372110"/>
                </a:lnTo>
                <a:lnTo>
                  <a:pt x="769983" y="354330"/>
                </a:lnTo>
                <a:lnTo>
                  <a:pt x="754766" y="336550"/>
                </a:lnTo>
                <a:lnTo>
                  <a:pt x="736883" y="318770"/>
                </a:lnTo>
                <a:lnTo>
                  <a:pt x="733577" y="316230"/>
                </a:lnTo>
                <a:close/>
              </a:path>
              <a:path w="831850" h="778510">
                <a:moveTo>
                  <a:pt x="244667" y="325120"/>
                </a:moveTo>
                <a:lnTo>
                  <a:pt x="222128" y="325120"/>
                </a:lnTo>
                <a:lnTo>
                  <a:pt x="222763" y="328930"/>
                </a:lnTo>
                <a:lnTo>
                  <a:pt x="222890" y="334010"/>
                </a:lnTo>
                <a:lnTo>
                  <a:pt x="223144" y="336550"/>
                </a:lnTo>
                <a:lnTo>
                  <a:pt x="223271" y="337820"/>
                </a:lnTo>
                <a:lnTo>
                  <a:pt x="225969" y="370839"/>
                </a:lnTo>
                <a:lnTo>
                  <a:pt x="226073" y="372110"/>
                </a:lnTo>
                <a:lnTo>
                  <a:pt x="226177" y="373380"/>
                </a:lnTo>
                <a:lnTo>
                  <a:pt x="226281" y="374650"/>
                </a:lnTo>
                <a:lnTo>
                  <a:pt x="226384" y="375920"/>
                </a:lnTo>
                <a:lnTo>
                  <a:pt x="226488" y="377189"/>
                </a:lnTo>
                <a:lnTo>
                  <a:pt x="231288" y="416560"/>
                </a:lnTo>
                <a:lnTo>
                  <a:pt x="237827" y="455930"/>
                </a:lnTo>
                <a:lnTo>
                  <a:pt x="246258" y="495300"/>
                </a:lnTo>
                <a:lnTo>
                  <a:pt x="268387" y="495300"/>
                </a:lnTo>
                <a:lnTo>
                  <a:pt x="258951" y="453389"/>
                </a:lnTo>
                <a:lnTo>
                  <a:pt x="250799" y="402589"/>
                </a:lnTo>
                <a:lnTo>
                  <a:pt x="245743" y="350520"/>
                </a:lnTo>
                <a:lnTo>
                  <a:pt x="244828" y="328930"/>
                </a:lnTo>
                <a:lnTo>
                  <a:pt x="244721" y="326389"/>
                </a:lnTo>
                <a:lnTo>
                  <a:pt x="244667" y="325120"/>
                </a:lnTo>
                <a:close/>
              </a:path>
              <a:path w="831850" h="778510">
                <a:moveTo>
                  <a:pt x="796041" y="487680"/>
                </a:moveTo>
                <a:lnTo>
                  <a:pt x="766450" y="487680"/>
                </a:lnTo>
                <a:lnTo>
                  <a:pt x="770768" y="488950"/>
                </a:lnTo>
                <a:lnTo>
                  <a:pt x="775721" y="490220"/>
                </a:lnTo>
                <a:lnTo>
                  <a:pt x="780674" y="490220"/>
                </a:lnTo>
                <a:lnTo>
                  <a:pt x="796041" y="487680"/>
                </a:lnTo>
                <a:close/>
              </a:path>
              <a:path w="831850" h="778510">
                <a:moveTo>
                  <a:pt x="247909" y="196850"/>
                </a:moveTo>
                <a:lnTo>
                  <a:pt x="224414" y="196850"/>
                </a:lnTo>
                <a:lnTo>
                  <a:pt x="222371" y="218439"/>
                </a:lnTo>
                <a:lnTo>
                  <a:pt x="222251" y="219710"/>
                </a:lnTo>
                <a:lnTo>
                  <a:pt x="222130" y="220980"/>
                </a:lnTo>
                <a:lnTo>
                  <a:pt x="220906" y="245110"/>
                </a:lnTo>
                <a:lnTo>
                  <a:pt x="221001" y="287020"/>
                </a:lnTo>
                <a:lnTo>
                  <a:pt x="221112" y="292100"/>
                </a:lnTo>
                <a:lnTo>
                  <a:pt x="194026" y="326389"/>
                </a:lnTo>
                <a:lnTo>
                  <a:pt x="169773" y="361950"/>
                </a:lnTo>
                <a:lnTo>
                  <a:pt x="148711" y="398780"/>
                </a:lnTo>
                <a:lnTo>
                  <a:pt x="131196" y="438150"/>
                </a:lnTo>
                <a:lnTo>
                  <a:pt x="154363" y="438150"/>
                </a:lnTo>
                <a:lnTo>
                  <a:pt x="155914" y="434339"/>
                </a:lnTo>
                <a:lnTo>
                  <a:pt x="159134" y="427989"/>
                </a:lnTo>
                <a:lnTo>
                  <a:pt x="189426" y="370839"/>
                </a:lnTo>
                <a:lnTo>
                  <a:pt x="222128" y="325120"/>
                </a:lnTo>
                <a:lnTo>
                  <a:pt x="244667" y="325120"/>
                </a:lnTo>
                <a:lnTo>
                  <a:pt x="243753" y="303530"/>
                </a:lnTo>
                <a:lnTo>
                  <a:pt x="243645" y="300989"/>
                </a:lnTo>
                <a:lnTo>
                  <a:pt x="243591" y="299720"/>
                </a:lnTo>
                <a:lnTo>
                  <a:pt x="268095" y="273050"/>
                </a:lnTo>
                <a:lnTo>
                  <a:pt x="273252" y="267970"/>
                </a:lnTo>
                <a:lnTo>
                  <a:pt x="242956" y="267970"/>
                </a:lnTo>
                <a:lnTo>
                  <a:pt x="243245" y="259080"/>
                </a:lnTo>
                <a:lnTo>
                  <a:pt x="243286" y="257810"/>
                </a:lnTo>
                <a:lnTo>
                  <a:pt x="243410" y="254000"/>
                </a:lnTo>
                <a:lnTo>
                  <a:pt x="243534" y="250189"/>
                </a:lnTo>
                <a:lnTo>
                  <a:pt x="244433" y="232410"/>
                </a:lnTo>
                <a:lnTo>
                  <a:pt x="245832" y="214630"/>
                </a:lnTo>
                <a:lnTo>
                  <a:pt x="247909" y="196850"/>
                </a:lnTo>
                <a:close/>
              </a:path>
              <a:path w="831850" h="778510">
                <a:moveTo>
                  <a:pt x="637282" y="259080"/>
                </a:moveTo>
                <a:lnTo>
                  <a:pt x="586618" y="259080"/>
                </a:lnTo>
                <a:lnTo>
                  <a:pt x="632624" y="279400"/>
                </a:lnTo>
                <a:lnTo>
                  <a:pt x="654877" y="290830"/>
                </a:lnTo>
                <a:lnTo>
                  <a:pt x="676534" y="303530"/>
                </a:lnTo>
                <a:lnTo>
                  <a:pt x="671992" y="311150"/>
                </a:lnTo>
                <a:lnTo>
                  <a:pt x="667533" y="318770"/>
                </a:lnTo>
                <a:lnTo>
                  <a:pt x="635942" y="365760"/>
                </a:lnTo>
                <a:lnTo>
                  <a:pt x="611256" y="396239"/>
                </a:lnTo>
                <a:lnTo>
                  <a:pt x="640285" y="396239"/>
                </a:lnTo>
                <a:lnTo>
                  <a:pt x="658723" y="373380"/>
                </a:lnTo>
                <a:lnTo>
                  <a:pt x="678566" y="345439"/>
                </a:lnTo>
                <a:lnTo>
                  <a:pt x="696219" y="316230"/>
                </a:lnTo>
                <a:lnTo>
                  <a:pt x="733577" y="316230"/>
                </a:lnTo>
                <a:lnTo>
                  <a:pt x="717047" y="303530"/>
                </a:lnTo>
                <a:lnTo>
                  <a:pt x="709427" y="299720"/>
                </a:lnTo>
                <a:lnTo>
                  <a:pt x="706125" y="295910"/>
                </a:lnTo>
                <a:lnTo>
                  <a:pt x="711437" y="284480"/>
                </a:lnTo>
                <a:lnTo>
                  <a:pt x="686440" y="284480"/>
                </a:lnTo>
                <a:lnTo>
                  <a:pt x="660917" y="270510"/>
                </a:lnTo>
                <a:lnTo>
                  <a:pt x="637282" y="259080"/>
                </a:lnTo>
                <a:close/>
              </a:path>
              <a:path w="831850" h="778510">
                <a:moveTo>
                  <a:pt x="73280" y="295910"/>
                </a:moveTo>
                <a:lnTo>
                  <a:pt x="51186" y="295910"/>
                </a:lnTo>
                <a:lnTo>
                  <a:pt x="56647" y="297180"/>
                </a:lnTo>
                <a:lnTo>
                  <a:pt x="69403" y="297180"/>
                </a:lnTo>
                <a:lnTo>
                  <a:pt x="73280" y="295910"/>
                </a:lnTo>
                <a:close/>
              </a:path>
              <a:path w="831850" h="778510">
                <a:moveTo>
                  <a:pt x="707736" y="124460"/>
                </a:moveTo>
                <a:lnTo>
                  <a:pt x="683646" y="124460"/>
                </a:lnTo>
                <a:lnTo>
                  <a:pt x="706532" y="158750"/>
                </a:lnTo>
                <a:lnTo>
                  <a:pt x="711571" y="199389"/>
                </a:lnTo>
                <a:lnTo>
                  <a:pt x="703345" y="242570"/>
                </a:lnTo>
                <a:lnTo>
                  <a:pt x="686440" y="284480"/>
                </a:lnTo>
                <a:lnTo>
                  <a:pt x="711437" y="284480"/>
                </a:lnTo>
                <a:lnTo>
                  <a:pt x="725039" y="247650"/>
                </a:lnTo>
                <a:lnTo>
                  <a:pt x="733843" y="193039"/>
                </a:lnTo>
                <a:lnTo>
                  <a:pt x="728160" y="158750"/>
                </a:lnTo>
                <a:lnTo>
                  <a:pt x="713618" y="130810"/>
                </a:lnTo>
                <a:lnTo>
                  <a:pt x="707736" y="124460"/>
                </a:lnTo>
                <a:close/>
              </a:path>
              <a:path w="831850" h="778510">
                <a:moveTo>
                  <a:pt x="440651" y="196850"/>
                </a:moveTo>
                <a:lnTo>
                  <a:pt x="291407" y="196850"/>
                </a:lnTo>
                <a:lnTo>
                  <a:pt x="316997" y="199389"/>
                </a:lnTo>
                <a:lnTo>
                  <a:pt x="297803" y="214630"/>
                </a:lnTo>
                <a:lnTo>
                  <a:pt x="278977" y="231139"/>
                </a:lnTo>
                <a:lnTo>
                  <a:pt x="260651" y="248920"/>
                </a:lnTo>
                <a:lnTo>
                  <a:pt x="242956" y="267970"/>
                </a:lnTo>
                <a:lnTo>
                  <a:pt x="273252" y="267970"/>
                </a:lnTo>
                <a:lnTo>
                  <a:pt x="293883" y="247650"/>
                </a:lnTo>
                <a:lnTo>
                  <a:pt x="320815" y="224789"/>
                </a:lnTo>
                <a:lnTo>
                  <a:pt x="348747" y="201930"/>
                </a:lnTo>
                <a:lnTo>
                  <a:pt x="467344" y="201930"/>
                </a:lnTo>
                <a:lnTo>
                  <a:pt x="440651" y="196850"/>
                </a:lnTo>
                <a:close/>
              </a:path>
              <a:path w="831850" h="778510">
                <a:moveTo>
                  <a:pt x="529400" y="107950"/>
                </a:moveTo>
                <a:lnTo>
                  <a:pt x="502798" y="107950"/>
                </a:lnTo>
                <a:lnTo>
                  <a:pt x="514391" y="129539"/>
                </a:lnTo>
                <a:lnTo>
                  <a:pt x="524579" y="149860"/>
                </a:lnTo>
                <a:lnTo>
                  <a:pt x="533338" y="170180"/>
                </a:lnTo>
                <a:lnTo>
                  <a:pt x="540644" y="187960"/>
                </a:lnTo>
                <a:lnTo>
                  <a:pt x="544117" y="198120"/>
                </a:lnTo>
                <a:lnTo>
                  <a:pt x="547375" y="207010"/>
                </a:lnTo>
                <a:lnTo>
                  <a:pt x="553725" y="226060"/>
                </a:lnTo>
                <a:lnTo>
                  <a:pt x="577416" y="226060"/>
                </a:lnTo>
                <a:lnTo>
                  <a:pt x="569622" y="199389"/>
                </a:lnTo>
                <a:lnTo>
                  <a:pt x="557170" y="165100"/>
                </a:lnTo>
                <a:lnTo>
                  <a:pt x="542456" y="132080"/>
                </a:lnTo>
                <a:lnTo>
                  <a:pt x="529400" y="107950"/>
                </a:lnTo>
                <a:close/>
              </a:path>
              <a:path w="831850" h="778510">
                <a:moveTo>
                  <a:pt x="387609" y="0"/>
                </a:moveTo>
                <a:lnTo>
                  <a:pt x="325872" y="15239"/>
                </a:lnTo>
                <a:lnTo>
                  <a:pt x="273182" y="59689"/>
                </a:lnTo>
                <a:lnTo>
                  <a:pt x="244068" y="111760"/>
                </a:lnTo>
                <a:lnTo>
                  <a:pt x="227716" y="172720"/>
                </a:lnTo>
                <a:lnTo>
                  <a:pt x="193415" y="175260"/>
                </a:lnTo>
                <a:lnTo>
                  <a:pt x="159898" y="180339"/>
                </a:lnTo>
                <a:lnTo>
                  <a:pt x="127525" y="187960"/>
                </a:lnTo>
                <a:lnTo>
                  <a:pt x="96652" y="200660"/>
                </a:lnTo>
                <a:lnTo>
                  <a:pt x="175682" y="200660"/>
                </a:lnTo>
                <a:lnTo>
                  <a:pt x="195532" y="198120"/>
                </a:lnTo>
                <a:lnTo>
                  <a:pt x="224414" y="196850"/>
                </a:lnTo>
                <a:lnTo>
                  <a:pt x="440651" y="196850"/>
                </a:lnTo>
                <a:lnTo>
                  <a:pt x="394213" y="187960"/>
                </a:lnTo>
                <a:lnTo>
                  <a:pt x="387101" y="186689"/>
                </a:lnTo>
                <a:lnTo>
                  <a:pt x="379481" y="184150"/>
                </a:lnTo>
                <a:lnTo>
                  <a:pt x="372369" y="184150"/>
                </a:lnTo>
                <a:lnTo>
                  <a:pt x="379442" y="179070"/>
                </a:lnTo>
                <a:lnTo>
                  <a:pt x="341635" y="179070"/>
                </a:lnTo>
                <a:lnTo>
                  <a:pt x="296916" y="173989"/>
                </a:lnTo>
                <a:lnTo>
                  <a:pt x="274359" y="172720"/>
                </a:lnTo>
                <a:lnTo>
                  <a:pt x="251719" y="172720"/>
                </a:lnTo>
                <a:lnTo>
                  <a:pt x="263024" y="129539"/>
                </a:lnTo>
                <a:lnTo>
                  <a:pt x="281390" y="90170"/>
                </a:lnTo>
                <a:lnTo>
                  <a:pt x="308352" y="55880"/>
                </a:lnTo>
                <a:lnTo>
                  <a:pt x="345445" y="30480"/>
                </a:lnTo>
                <a:lnTo>
                  <a:pt x="388244" y="19050"/>
                </a:lnTo>
                <a:lnTo>
                  <a:pt x="451466" y="19050"/>
                </a:lnTo>
                <a:lnTo>
                  <a:pt x="432393" y="8889"/>
                </a:lnTo>
                <a:lnTo>
                  <a:pt x="410198" y="2539"/>
                </a:lnTo>
                <a:lnTo>
                  <a:pt x="387609" y="0"/>
                </a:lnTo>
                <a:close/>
              </a:path>
              <a:path w="831850" h="778510">
                <a:moveTo>
                  <a:pt x="451466" y="19050"/>
                </a:moveTo>
                <a:lnTo>
                  <a:pt x="388244" y="19050"/>
                </a:lnTo>
                <a:lnTo>
                  <a:pt x="418056" y="25400"/>
                </a:lnTo>
                <a:lnTo>
                  <a:pt x="444998" y="39370"/>
                </a:lnTo>
                <a:lnTo>
                  <a:pt x="469058" y="62230"/>
                </a:lnTo>
                <a:lnTo>
                  <a:pt x="490225" y="88900"/>
                </a:lnTo>
                <a:lnTo>
                  <a:pt x="459037" y="102870"/>
                </a:lnTo>
                <a:lnTo>
                  <a:pt x="429218" y="119380"/>
                </a:lnTo>
                <a:lnTo>
                  <a:pt x="401232" y="137160"/>
                </a:lnTo>
                <a:lnTo>
                  <a:pt x="375544" y="154939"/>
                </a:lnTo>
                <a:lnTo>
                  <a:pt x="366960" y="160020"/>
                </a:lnTo>
                <a:lnTo>
                  <a:pt x="349934" y="172720"/>
                </a:lnTo>
                <a:lnTo>
                  <a:pt x="341635" y="179070"/>
                </a:lnTo>
                <a:lnTo>
                  <a:pt x="379442" y="179070"/>
                </a:lnTo>
                <a:lnTo>
                  <a:pt x="395356" y="167639"/>
                </a:lnTo>
                <a:lnTo>
                  <a:pt x="420413" y="151130"/>
                </a:lnTo>
                <a:lnTo>
                  <a:pt x="446839" y="134620"/>
                </a:lnTo>
                <a:lnTo>
                  <a:pt x="474384" y="120650"/>
                </a:lnTo>
                <a:lnTo>
                  <a:pt x="502798" y="107950"/>
                </a:lnTo>
                <a:lnTo>
                  <a:pt x="529400" y="107950"/>
                </a:lnTo>
                <a:lnTo>
                  <a:pt x="525277" y="100330"/>
                </a:lnTo>
                <a:lnTo>
                  <a:pt x="563997" y="92710"/>
                </a:lnTo>
                <a:lnTo>
                  <a:pt x="576839" y="91439"/>
                </a:lnTo>
                <a:lnTo>
                  <a:pt x="690371" y="91439"/>
                </a:lnTo>
                <a:lnTo>
                  <a:pt x="689699" y="80010"/>
                </a:lnTo>
                <a:lnTo>
                  <a:pt x="512069" y="80010"/>
                </a:lnTo>
                <a:lnTo>
                  <a:pt x="503263" y="68580"/>
                </a:lnTo>
                <a:lnTo>
                  <a:pt x="494004" y="57150"/>
                </a:lnTo>
                <a:lnTo>
                  <a:pt x="484316" y="45720"/>
                </a:lnTo>
                <a:lnTo>
                  <a:pt x="474223" y="35560"/>
                </a:lnTo>
                <a:lnTo>
                  <a:pt x="453850" y="20320"/>
                </a:lnTo>
                <a:lnTo>
                  <a:pt x="451466" y="19050"/>
                </a:lnTo>
                <a:close/>
              </a:path>
              <a:path w="831850" h="778510">
                <a:moveTo>
                  <a:pt x="690371" y="91439"/>
                </a:moveTo>
                <a:lnTo>
                  <a:pt x="576839" y="91439"/>
                </a:lnTo>
                <a:lnTo>
                  <a:pt x="583332" y="113030"/>
                </a:lnTo>
                <a:lnTo>
                  <a:pt x="597350" y="132080"/>
                </a:lnTo>
                <a:lnTo>
                  <a:pt x="616702" y="144780"/>
                </a:lnTo>
                <a:lnTo>
                  <a:pt x="639196" y="149860"/>
                </a:lnTo>
                <a:lnTo>
                  <a:pt x="647078" y="149860"/>
                </a:lnTo>
                <a:lnTo>
                  <a:pt x="680344" y="130810"/>
                </a:lnTo>
                <a:lnTo>
                  <a:pt x="683646" y="124460"/>
                </a:lnTo>
                <a:lnTo>
                  <a:pt x="707736" y="124460"/>
                </a:lnTo>
                <a:lnTo>
                  <a:pt x="691266" y="106680"/>
                </a:lnTo>
                <a:lnTo>
                  <a:pt x="690445" y="92710"/>
                </a:lnTo>
                <a:lnTo>
                  <a:pt x="690371" y="91439"/>
                </a:lnTo>
                <a:close/>
              </a:path>
              <a:path w="831850" h="778510">
                <a:moveTo>
                  <a:pt x="633227" y="33020"/>
                </a:moveTo>
                <a:lnTo>
                  <a:pt x="589412" y="54610"/>
                </a:lnTo>
                <a:lnTo>
                  <a:pt x="582808" y="63500"/>
                </a:lnTo>
                <a:lnTo>
                  <a:pt x="580522" y="67310"/>
                </a:lnTo>
                <a:lnTo>
                  <a:pt x="563558" y="68580"/>
                </a:lnTo>
                <a:lnTo>
                  <a:pt x="546344" y="71120"/>
                </a:lnTo>
                <a:lnTo>
                  <a:pt x="529105" y="74930"/>
                </a:lnTo>
                <a:lnTo>
                  <a:pt x="512069" y="80010"/>
                </a:lnTo>
                <a:lnTo>
                  <a:pt x="689699" y="80010"/>
                </a:lnTo>
                <a:lnTo>
                  <a:pt x="677677" y="55880"/>
                </a:lnTo>
                <a:lnTo>
                  <a:pt x="657941" y="39370"/>
                </a:lnTo>
                <a:lnTo>
                  <a:pt x="633227" y="33020"/>
                </a:lnTo>
                <a:close/>
              </a:path>
            </a:pathLst>
          </a:custGeom>
          <a:solidFill>
            <a:srgbClr val="F9F1CC"/>
          </a:solidFill>
        </p:spPr>
        <p:txBody>
          <a:bodyPr wrap="square" lIns="0" tIns="0" rIns="0" bIns="0" rtlCol="0"/>
          <a:lstStyle/>
          <a:p>
            <a:endParaRPr/>
          </a:p>
        </p:txBody>
      </p:sp>
      <p:sp>
        <p:nvSpPr>
          <p:cNvPr id="4" name="object 4"/>
          <p:cNvSpPr/>
          <p:nvPr/>
        </p:nvSpPr>
        <p:spPr>
          <a:xfrm>
            <a:off x="8608879" y="2636647"/>
            <a:ext cx="535305" cy="731520"/>
          </a:xfrm>
          <a:custGeom>
            <a:avLst/>
            <a:gdLst/>
            <a:ahLst/>
            <a:cxnLst/>
            <a:rect l="l" t="t" r="r" b="b"/>
            <a:pathLst>
              <a:path w="535304" h="731520">
                <a:moveTo>
                  <a:pt x="108781" y="0"/>
                </a:moveTo>
                <a:lnTo>
                  <a:pt x="40328" y="22399"/>
                </a:lnTo>
                <a:lnTo>
                  <a:pt x="15234" y="51702"/>
                </a:lnTo>
                <a:lnTo>
                  <a:pt x="450" y="94233"/>
                </a:lnTo>
                <a:lnTo>
                  <a:pt x="0" y="122983"/>
                </a:lnTo>
                <a:lnTo>
                  <a:pt x="7324" y="148399"/>
                </a:lnTo>
                <a:lnTo>
                  <a:pt x="21149" y="170100"/>
                </a:lnTo>
                <a:lnTo>
                  <a:pt x="40201" y="187705"/>
                </a:lnTo>
                <a:lnTo>
                  <a:pt x="40836" y="187705"/>
                </a:lnTo>
                <a:lnTo>
                  <a:pt x="40836" y="188340"/>
                </a:lnTo>
                <a:lnTo>
                  <a:pt x="41598" y="188340"/>
                </a:lnTo>
                <a:lnTo>
                  <a:pt x="44392" y="190500"/>
                </a:lnTo>
                <a:lnTo>
                  <a:pt x="58616" y="199008"/>
                </a:lnTo>
                <a:lnTo>
                  <a:pt x="62172" y="200405"/>
                </a:lnTo>
                <a:lnTo>
                  <a:pt x="62807" y="201167"/>
                </a:lnTo>
                <a:lnTo>
                  <a:pt x="64204" y="201167"/>
                </a:lnTo>
                <a:lnTo>
                  <a:pt x="65601" y="201802"/>
                </a:lnTo>
                <a:lnTo>
                  <a:pt x="67760" y="203200"/>
                </a:lnTo>
                <a:lnTo>
                  <a:pt x="70681" y="203961"/>
                </a:lnTo>
                <a:lnTo>
                  <a:pt x="73475" y="205358"/>
                </a:lnTo>
                <a:lnTo>
                  <a:pt x="74872" y="205358"/>
                </a:lnTo>
                <a:lnTo>
                  <a:pt x="76269" y="206120"/>
                </a:lnTo>
                <a:lnTo>
                  <a:pt x="76904" y="206120"/>
                </a:lnTo>
                <a:lnTo>
                  <a:pt x="81222" y="207517"/>
                </a:lnTo>
                <a:lnTo>
                  <a:pt x="84778" y="208914"/>
                </a:lnTo>
                <a:lnTo>
                  <a:pt x="88969" y="209550"/>
                </a:lnTo>
                <a:lnTo>
                  <a:pt x="93287" y="211073"/>
                </a:lnTo>
                <a:lnTo>
                  <a:pt x="96716" y="211073"/>
                </a:lnTo>
                <a:lnTo>
                  <a:pt x="101034" y="211708"/>
                </a:lnTo>
                <a:lnTo>
                  <a:pt x="102431" y="212344"/>
                </a:lnTo>
                <a:lnTo>
                  <a:pt x="107384" y="212344"/>
                </a:lnTo>
                <a:lnTo>
                  <a:pt x="110178" y="213232"/>
                </a:lnTo>
                <a:lnTo>
                  <a:pt x="133546" y="213232"/>
                </a:lnTo>
                <a:lnTo>
                  <a:pt x="141293" y="211708"/>
                </a:lnTo>
                <a:lnTo>
                  <a:pt x="144214" y="211708"/>
                </a:lnTo>
                <a:lnTo>
                  <a:pt x="144849" y="211073"/>
                </a:lnTo>
                <a:lnTo>
                  <a:pt x="147643" y="211073"/>
                </a:lnTo>
                <a:lnTo>
                  <a:pt x="153358" y="209550"/>
                </a:lnTo>
                <a:lnTo>
                  <a:pt x="154755" y="208914"/>
                </a:lnTo>
                <a:lnTo>
                  <a:pt x="156152" y="208914"/>
                </a:lnTo>
                <a:lnTo>
                  <a:pt x="156914" y="208152"/>
                </a:lnTo>
                <a:lnTo>
                  <a:pt x="161105" y="207517"/>
                </a:lnTo>
                <a:lnTo>
                  <a:pt x="168217" y="204723"/>
                </a:lnTo>
                <a:lnTo>
                  <a:pt x="168979" y="204723"/>
                </a:lnTo>
                <a:lnTo>
                  <a:pt x="168979" y="203961"/>
                </a:lnTo>
                <a:lnTo>
                  <a:pt x="175964" y="201167"/>
                </a:lnTo>
                <a:lnTo>
                  <a:pt x="179520" y="199008"/>
                </a:lnTo>
                <a:lnTo>
                  <a:pt x="180282" y="198246"/>
                </a:lnTo>
                <a:lnTo>
                  <a:pt x="181679" y="197611"/>
                </a:lnTo>
                <a:lnTo>
                  <a:pt x="182441" y="196850"/>
                </a:lnTo>
                <a:lnTo>
                  <a:pt x="185235" y="195452"/>
                </a:lnTo>
                <a:lnTo>
                  <a:pt x="190950" y="191261"/>
                </a:lnTo>
                <a:lnTo>
                  <a:pt x="191585" y="190500"/>
                </a:lnTo>
                <a:lnTo>
                  <a:pt x="192982" y="189737"/>
                </a:lnTo>
                <a:lnTo>
                  <a:pt x="199332" y="184911"/>
                </a:lnTo>
                <a:lnTo>
                  <a:pt x="202126" y="181990"/>
                </a:lnTo>
                <a:lnTo>
                  <a:pt x="202126" y="181228"/>
                </a:lnTo>
                <a:lnTo>
                  <a:pt x="207841" y="175640"/>
                </a:lnTo>
                <a:lnTo>
                  <a:pt x="211397" y="169925"/>
                </a:lnTo>
                <a:lnTo>
                  <a:pt x="212032" y="168528"/>
                </a:lnTo>
                <a:lnTo>
                  <a:pt x="213556" y="167131"/>
                </a:lnTo>
                <a:lnTo>
                  <a:pt x="214953" y="164972"/>
                </a:lnTo>
                <a:lnTo>
                  <a:pt x="216350" y="163575"/>
                </a:lnTo>
                <a:lnTo>
                  <a:pt x="248402" y="176410"/>
                </a:lnTo>
                <a:lnTo>
                  <a:pt x="313076" y="201366"/>
                </a:lnTo>
                <a:lnTo>
                  <a:pt x="345128" y="214629"/>
                </a:lnTo>
                <a:lnTo>
                  <a:pt x="344366" y="218820"/>
                </a:lnTo>
                <a:lnTo>
                  <a:pt x="342969" y="223138"/>
                </a:lnTo>
                <a:lnTo>
                  <a:pt x="342334" y="227329"/>
                </a:lnTo>
                <a:lnTo>
                  <a:pt x="340608" y="270498"/>
                </a:lnTo>
                <a:lnTo>
                  <a:pt x="349287" y="309594"/>
                </a:lnTo>
                <a:lnTo>
                  <a:pt x="366873" y="344166"/>
                </a:lnTo>
                <a:lnTo>
                  <a:pt x="391864" y="373760"/>
                </a:lnTo>
                <a:lnTo>
                  <a:pt x="371097" y="410878"/>
                </a:lnTo>
                <a:lnTo>
                  <a:pt x="351748" y="448579"/>
                </a:lnTo>
                <a:lnTo>
                  <a:pt x="332803" y="486400"/>
                </a:lnTo>
                <a:lnTo>
                  <a:pt x="313251" y="523875"/>
                </a:lnTo>
                <a:lnTo>
                  <a:pt x="303706" y="521555"/>
                </a:lnTo>
                <a:lnTo>
                  <a:pt x="294137" y="519795"/>
                </a:lnTo>
                <a:lnTo>
                  <a:pt x="284569" y="518677"/>
                </a:lnTo>
                <a:lnTo>
                  <a:pt x="275024" y="518286"/>
                </a:lnTo>
                <a:lnTo>
                  <a:pt x="239142" y="523740"/>
                </a:lnTo>
                <a:lnTo>
                  <a:pt x="206952" y="540670"/>
                </a:lnTo>
                <a:lnTo>
                  <a:pt x="181905" y="569936"/>
                </a:lnTo>
                <a:lnTo>
                  <a:pt x="167455" y="612394"/>
                </a:lnTo>
                <a:lnTo>
                  <a:pt x="166735" y="641054"/>
                </a:lnTo>
                <a:lnTo>
                  <a:pt x="174075" y="666321"/>
                </a:lnTo>
                <a:lnTo>
                  <a:pt x="188011" y="687992"/>
                </a:lnTo>
                <a:lnTo>
                  <a:pt x="207079" y="705865"/>
                </a:lnTo>
                <a:lnTo>
                  <a:pt x="207841" y="705865"/>
                </a:lnTo>
                <a:lnTo>
                  <a:pt x="207841" y="706627"/>
                </a:lnTo>
                <a:lnTo>
                  <a:pt x="211397" y="708786"/>
                </a:lnTo>
                <a:lnTo>
                  <a:pt x="214191" y="710819"/>
                </a:lnTo>
                <a:lnTo>
                  <a:pt x="217747" y="712977"/>
                </a:lnTo>
                <a:lnTo>
                  <a:pt x="218509" y="712977"/>
                </a:lnTo>
                <a:lnTo>
                  <a:pt x="221303" y="715136"/>
                </a:lnTo>
                <a:lnTo>
                  <a:pt x="224859" y="716533"/>
                </a:lnTo>
                <a:lnTo>
                  <a:pt x="228415" y="718692"/>
                </a:lnTo>
                <a:lnTo>
                  <a:pt x="229812" y="718692"/>
                </a:lnTo>
                <a:lnTo>
                  <a:pt x="230447" y="719327"/>
                </a:lnTo>
                <a:lnTo>
                  <a:pt x="231971" y="720089"/>
                </a:lnTo>
                <a:lnTo>
                  <a:pt x="234765" y="720725"/>
                </a:lnTo>
                <a:lnTo>
                  <a:pt x="237559" y="722121"/>
                </a:lnTo>
                <a:lnTo>
                  <a:pt x="240353" y="722883"/>
                </a:lnTo>
                <a:lnTo>
                  <a:pt x="242512" y="724280"/>
                </a:lnTo>
                <a:lnTo>
                  <a:pt x="243909" y="724280"/>
                </a:lnTo>
                <a:lnTo>
                  <a:pt x="247465" y="725677"/>
                </a:lnTo>
                <a:lnTo>
                  <a:pt x="251783" y="727075"/>
                </a:lnTo>
                <a:lnTo>
                  <a:pt x="255212" y="727836"/>
                </a:lnTo>
                <a:lnTo>
                  <a:pt x="255974" y="727836"/>
                </a:lnTo>
                <a:lnTo>
                  <a:pt x="267277" y="729995"/>
                </a:lnTo>
                <a:lnTo>
                  <a:pt x="270198" y="729995"/>
                </a:lnTo>
                <a:lnTo>
                  <a:pt x="270833" y="730630"/>
                </a:lnTo>
                <a:lnTo>
                  <a:pt x="274389" y="730630"/>
                </a:lnTo>
                <a:lnTo>
                  <a:pt x="277183" y="731392"/>
                </a:lnTo>
                <a:lnTo>
                  <a:pt x="300551" y="731392"/>
                </a:lnTo>
                <a:lnTo>
                  <a:pt x="309060" y="729995"/>
                </a:lnTo>
                <a:lnTo>
                  <a:pt x="310457" y="729233"/>
                </a:lnTo>
                <a:lnTo>
                  <a:pt x="311854" y="729233"/>
                </a:lnTo>
                <a:lnTo>
                  <a:pt x="320363" y="727075"/>
                </a:lnTo>
                <a:lnTo>
                  <a:pt x="321760" y="727075"/>
                </a:lnTo>
                <a:lnTo>
                  <a:pt x="322522" y="726439"/>
                </a:lnTo>
                <a:lnTo>
                  <a:pt x="323919" y="726439"/>
                </a:lnTo>
                <a:lnTo>
                  <a:pt x="327475" y="725042"/>
                </a:lnTo>
                <a:lnTo>
                  <a:pt x="331666" y="724280"/>
                </a:lnTo>
                <a:lnTo>
                  <a:pt x="335222" y="722121"/>
                </a:lnTo>
                <a:lnTo>
                  <a:pt x="338778" y="720725"/>
                </a:lnTo>
                <a:lnTo>
                  <a:pt x="342334" y="718692"/>
                </a:lnTo>
                <a:lnTo>
                  <a:pt x="347160" y="716533"/>
                </a:lnTo>
                <a:lnTo>
                  <a:pt x="348049" y="715771"/>
                </a:lnTo>
                <a:lnTo>
                  <a:pt x="349446" y="715136"/>
                </a:lnTo>
                <a:lnTo>
                  <a:pt x="351478" y="713613"/>
                </a:lnTo>
                <a:lnTo>
                  <a:pt x="354272" y="712215"/>
                </a:lnTo>
                <a:lnTo>
                  <a:pt x="357066" y="709421"/>
                </a:lnTo>
                <a:lnTo>
                  <a:pt x="358590" y="708786"/>
                </a:lnTo>
                <a:lnTo>
                  <a:pt x="359225" y="708025"/>
                </a:lnTo>
                <a:lnTo>
                  <a:pt x="365575" y="703071"/>
                </a:lnTo>
                <a:lnTo>
                  <a:pt x="368496" y="699515"/>
                </a:lnTo>
                <a:lnTo>
                  <a:pt x="371290" y="696721"/>
                </a:lnTo>
                <a:lnTo>
                  <a:pt x="374084" y="693165"/>
                </a:lnTo>
                <a:lnTo>
                  <a:pt x="377005" y="690371"/>
                </a:lnTo>
                <a:lnTo>
                  <a:pt x="377640" y="688847"/>
                </a:lnTo>
                <a:lnTo>
                  <a:pt x="378402" y="688213"/>
                </a:lnTo>
                <a:lnTo>
                  <a:pt x="379037" y="686815"/>
                </a:lnTo>
                <a:lnTo>
                  <a:pt x="382593" y="681863"/>
                </a:lnTo>
                <a:lnTo>
                  <a:pt x="383990" y="678307"/>
                </a:lnTo>
                <a:lnTo>
                  <a:pt x="384752" y="677544"/>
                </a:lnTo>
                <a:lnTo>
                  <a:pt x="385387" y="676147"/>
                </a:lnTo>
                <a:lnTo>
                  <a:pt x="386149" y="675385"/>
                </a:lnTo>
                <a:lnTo>
                  <a:pt x="390467" y="666876"/>
                </a:lnTo>
                <a:lnTo>
                  <a:pt x="391864" y="662051"/>
                </a:lnTo>
                <a:lnTo>
                  <a:pt x="393261" y="658494"/>
                </a:lnTo>
                <a:lnTo>
                  <a:pt x="393896" y="654176"/>
                </a:lnTo>
                <a:lnTo>
                  <a:pt x="395420" y="649985"/>
                </a:lnTo>
                <a:lnTo>
                  <a:pt x="395420" y="647826"/>
                </a:lnTo>
                <a:lnTo>
                  <a:pt x="397452" y="636523"/>
                </a:lnTo>
                <a:lnTo>
                  <a:pt x="397452" y="615950"/>
                </a:lnTo>
                <a:lnTo>
                  <a:pt x="396817" y="610996"/>
                </a:lnTo>
                <a:lnTo>
                  <a:pt x="396055" y="610234"/>
                </a:lnTo>
                <a:lnTo>
                  <a:pt x="395420" y="603250"/>
                </a:lnTo>
                <a:lnTo>
                  <a:pt x="391102" y="590422"/>
                </a:lnTo>
                <a:lnTo>
                  <a:pt x="390467" y="589788"/>
                </a:lnTo>
                <a:lnTo>
                  <a:pt x="390467" y="588390"/>
                </a:lnTo>
                <a:lnTo>
                  <a:pt x="386149" y="579882"/>
                </a:lnTo>
                <a:lnTo>
                  <a:pt x="385387" y="579119"/>
                </a:lnTo>
                <a:lnTo>
                  <a:pt x="385387" y="578484"/>
                </a:lnTo>
                <a:lnTo>
                  <a:pt x="383990" y="575563"/>
                </a:lnTo>
                <a:lnTo>
                  <a:pt x="380561" y="570610"/>
                </a:lnTo>
                <a:lnTo>
                  <a:pt x="380561" y="569976"/>
                </a:lnTo>
                <a:lnTo>
                  <a:pt x="379799" y="569976"/>
                </a:lnTo>
                <a:lnTo>
                  <a:pt x="379799" y="569213"/>
                </a:lnTo>
                <a:lnTo>
                  <a:pt x="377640" y="567182"/>
                </a:lnTo>
                <a:lnTo>
                  <a:pt x="373449" y="561466"/>
                </a:lnTo>
                <a:lnTo>
                  <a:pt x="372687" y="560704"/>
                </a:lnTo>
                <a:lnTo>
                  <a:pt x="372687" y="560069"/>
                </a:lnTo>
                <a:lnTo>
                  <a:pt x="370655" y="557910"/>
                </a:lnTo>
                <a:lnTo>
                  <a:pt x="367734" y="555751"/>
                </a:lnTo>
                <a:lnTo>
                  <a:pt x="365575" y="552957"/>
                </a:lnTo>
                <a:lnTo>
                  <a:pt x="358590" y="547242"/>
                </a:lnTo>
                <a:lnTo>
                  <a:pt x="354272" y="544448"/>
                </a:lnTo>
                <a:lnTo>
                  <a:pt x="373203" y="508648"/>
                </a:lnTo>
                <a:lnTo>
                  <a:pt x="409350" y="437096"/>
                </a:lnTo>
                <a:lnTo>
                  <a:pt x="428567" y="402081"/>
                </a:lnTo>
                <a:lnTo>
                  <a:pt x="429329" y="402970"/>
                </a:lnTo>
                <a:lnTo>
                  <a:pt x="430726" y="402970"/>
                </a:lnTo>
                <a:lnTo>
                  <a:pt x="431488" y="403605"/>
                </a:lnTo>
                <a:lnTo>
                  <a:pt x="431488" y="404240"/>
                </a:lnTo>
                <a:lnTo>
                  <a:pt x="432123" y="404240"/>
                </a:lnTo>
                <a:lnTo>
                  <a:pt x="442029" y="409194"/>
                </a:lnTo>
                <a:lnTo>
                  <a:pt x="443426" y="410590"/>
                </a:lnTo>
                <a:lnTo>
                  <a:pt x="446347" y="411352"/>
                </a:lnTo>
                <a:lnTo>
                  <a:pt x="448379" y="412876"/>
                </a:lnTo>
                <a:lnTo>
                  <a:pt x="450538" y="413511"/>
                </a:lnTo>
                <a:lnTo>
                  <a:pt x="451935" y="414146"/>
                </a:lnTo>
                <a:lnTo>
                  <a:pt x="452697" y="414908"/>
                </a:lnTo>
                <a:lnTo>
                  <a:pt x="453332" y="414908"/>
                </a:lnTo>
                <a:lnTo>
                  <a:pt x="463238" y="419100"/>
                </a:lnTo>
                <a:lnTo>
                  <a:pt x="464000" y="419100"/>
                </a:lnTo>
                <a:lnTo>
                  <a:pt x="470350" y="422020"/>
                </a:lnTo>
                <a:lnTo>
                  <a:pt x="473144" y="422655"/>
                </a:lnTo>
                <a:lnTo>
                  <a:pt x="474668" y="423417"/>
                </a:lnTo>
                <a:lnTo>
                  <a:pt x="475303" y="423417"/>
                </a:lnTo>
                <a:lnTo>
                  <a:pt x="478859" y="424814"/>
                </a:lnTo>
                <a:lnTo>
                  <a:pt x="483812" y="426211"/>
                </a:lnTo>
                <a:lnTo>
                  <a:pt x="485209" y="426973"/>
                </a:lnTo>
                <a:lnTo>
                  <a:pt x="487368" y="426973"/>
                </a:lnTo>
                <a:lnTo>
                  <a:pt x="490162" y="428370"/>
                </a:lnTo>
                <a:lnTo>
                  <a:pt x="501465" y="430402"/>
                </a:lnTo>
                <a:lnTo>
                  <a:pt x="504259" y="431291"/>
                </a:lnTo>
                <a:lnTo>
                  <a:pt x="507815" y="431926"/>
                </a:lnTo>
                <a:lnTo>
                  <a:pt x="509339" y="432561"/>
                </a:lnTo>
                <a:lnTo>
                  <a:pt x="511371" y="432561"/>
                </a:lnTo>
                <a:lnTo>
                  <a:pt x="513530" y="433323"/>
                </a:lnTo>
                <a:lnTo>
                  <a:pt x="516324" y="433323"/>
                </a:lnTo>
                <a:lnTo>
                  <a:pt x="519880" y="433958"/>
                </a:lnTo>
                <a:lnTo>
                  <a:pt x="521277" y="433958"/>
                </a:lnTo>
                <a:lnTo>
                  <a:pt x="522039" y="434720"/>
                </a:lnTo>
                <a:lnTo>
                  <a:pt x="525595" y="434720"/>
                </a:lnTo>
                <a:lnTo>
                  <a:pt x="529151" y="435482"/>
                </a:lnTo>
                <a:lnTo>
                  <a:pt x="533342" y="435482"/>
                </a:lnTo>
                <a:lnTo>
                  <a:pt x="535120" y="435812"/>
                </a:lnTo>
                <a:lnTo>
                  <a:pt x="535120" y="61854"/>
                </a:lnTo>
                <a:lnTo>
                  <a:pt x="532580" y="61721"/>
                </a:lnTo>
                <a:lnTo>
                  <a:pt x="490582" y="65775"/>
                </a:lnTo>
                <a:lnTo>
                  <a:pt x="450583" y="78242"/>
                </a:lnTo>
                <a:lnTo>
                  <a:pt x="414247" y="99578"/>
                </a:lnTo>
                <a:lnTo>
                  <a:pt x="383240" y="130241"/>
                </a:lnTo>
                <a:lnTo>
                  <a:pt x="359225" y="170687"/>
                </a:lnTo>
                <a:lnTo>
                  <a:pt x="327191" y="157819"/>
                </a:lnTo>
                <a:lnTo>
                  <a:pt x="262552" y="132986"/>
                </a:lnTo>
                <a:lnTo>
                  <a:pt x="230447" y="119760"/>
                </a:lnTo>
                <a:lnTo>
                  <a:pt x="230447" y="116204"/>
                </a:lnTo>
                <a:lnTo>
                  <a:pt x="231209" y="113283"/>
                </a:lnTo>
                <a:lnTo>
                  <a:pt x="231209" y="101345"/>
                </a:lnTo>
                <a:lnTo>
                  <a:pt x="229812" y="94233"/>
                </a:lnTo>
                <a:lnTo>
                  <a:pt x="229812" y="92075"/>
                </a:lnTo>
                <a:lnTo>
                  <a:pt x="228415" y="84962"/>
                </a:lnTo>
                <a:lnTo>
                  <a:pt x="226891" y="78612"/>
                </a:lnTo>
                <a:lnTo>
                  <a:pt x="225494" y="75818"/>
                </a:lnTo>
                <a:lnTo>
                  <a:pt x="224097" y="72262"/>
                </a:lnTo>
                <a:lnTo>
                  <a:pt x="224097" y="70865"/>
                </a:lnTo>
                <a:lnTo>
                  <a:pt x="223462" y="70103"/>
                </a:lnTo>
                <a:lnTo>
                  <a:pt x="219271" y="61721"/>
                </a:lnTo>
                <a:lnTo>
                  <a:pt x="219271" y="60959"/>
                </a:lnTo>
                <a:lnTo>
                  <a:pt x="218509" y="60197"/>
                </a:lnTo>
                <a:lnTo>
                  <a:pt x="215588" y="55244"/>
                </a:lnTo>
                <a:lnTo>
                  <a:pt x="214191" y="52450"/>
                </a:lnTo>
                <a:lnTo>
                  <a:pt x="213556" y="52450"/>
                </a:lnTo>
                <a:lnTo>
                  <a:pt x="213556" y="51688"/>
                </a:lnTo>
                <a:lnTo>
                  <a:pt x="212794" y="51053"/>
                </a:lnTo>
                <a:lnTo>
                  <a:pt x="209365" y="46100"/>
                </a:lnTo>
                <a:lnTo>
                  <a:pt x="206444" y="43306"/>
                </a:lnTo>
                <a:lnTo>
                  <a:pt x="206444" y="42544"/>
                </a:lnTo>
                <a:lnTo>
                  <a:pt x="205682" y="42544"/>
                </a:lnTo>
                <a:lnTo>
                  <a:pt x="203650" y="39750"/>
                </a:lnTo>
                <a:lnTo>
                  <a:pt x="201491" y="37591"/>
                </a:lnTo>
                <a:lnTo>
                  <a:pt x="179415" y="20359"/>
                </a:lnTo>
                <a:lnTo>
                  <a:pt x="157438" y="9239"/>
                </a:lnTo>
                <a:lnTo>
                  <a:pt x="133580" y="2357"/>
                </a:lnTo>
                <a:lnTo>
                  <a:pt x="108781" y="0"/>
                </a:lnTo>
                <a:close/>
              </a:path>
            </a:pathLst>
          </a:custGeom>
          <a:solidFill>
            <a:srgbClr val="F9F1CC"/>
          </a:solidFill>
        </p:spPr>
        <p:txBody>
          <a:bodyPr wrap="square" lIns="0" tIns="0" rIns="0" bIns="0" rtlCol="0"/>
          <a:lstStyle/>
          <a:p>
            <a:endParaRPr/>
          </a:p>
        </p:txBody>
      </p:sp>
      <p:grpSp>
        <p:nvGrpSpPr>
          <p:cNvPr id="5" name="object 5"/>
          <p:cNvGrpSpPr/>
          <p:nvPr/>
        </p:nvGrpSpPr>
        <p:grpSpPr>
          <a:xfrm>
            <a:off x="0" y="0"/>
            <a:ext cx="9144000" cy="5143500"/>
            <a:chOff x="0" y="0"/>
            <a:chExt cx="9144000" cy="5143500"/>
          </a:xfrm>
        </p:grpSpPr>
        <p:sp>
          <p:nvSpPr>
            <p:cNvPr id="6" name="object 6"/>
            <p:cNvSpPr/>
            <p:nvPr/>
          </p:nvSpPr>
          <p:spPr>
            <a:xfrm>
              <a:off x="946975" y="347852"/>
              <a:ext cx="388620" cy="357505"/>
            </a:xfrm>
            <a:custGeom>
              <a:avLst/>
              <a:gdLst/>
              <a:ahLst/>
              <a:cxnLst/>
              <a:rect l="l" t="t" r="r" b="b"/>
              <a:pathLst>
                <a:path w="388619" h="357505">
                  <a:moveTo>
                    <a:pt x="210946" y="0"/>
                  </a:moveTo>
                  <a:lnTo>
                    <a:pt x="164538" y="4139"/>
                  </a:lnTo>
                  <a:lnTo>
                    <a:pt x="120737" y="17493"/>
                  </a:lnTo>
                  <a:lnTo>
                    <a:pt x="81192" y="39369"/>
                  </a:lnTo>
                  <a:lnTo>
                    <a:pt x="47554" y="69078"/>
                  </a:lnTo>
                  <a:lnTo>
                    <a:pt x="21472" y="105927"/>
                  </a:lnTo>
                  <a:lnTo>
                    <a:pt x="4597" y="149225"/>
                  </a:lnTo>
                  <a:lnTo>
                    <a:pt x="0" y="194507"/>
                  </a:lnTo>
                  <a:lnTo>
                    <a:pt x="8960" y="236186"/>
                  </a:lnTo>
                  <a:lnTo>
                    <a:pt x="29169" y="273373"/>
                  </a:lnTo>
                  <a:lnTo>
                    <a:pt x="58317" y="305176"/>
                  </a:lnTo>
                  <a:lnTo>
                    <a:pt x="94094" y="330708"/>
                  </a:lnTo>
                  <a:lnTo>
                    <a:pt x="128701" y="347091"/>
                  </a:lnTo>
                  <a:lnTo>
                    <a:pt x="173233" y="356902"/>
                  </a:lnTo>
                  <a:lnTo>
                    <a:pt x="217729" y="355270"/>
                  </a:lnTo>
                  <a:lnTo>
                    <a:pt x="260286" y="343217"/>
                  </a:lnTo>
                  <a:lnTo>
                    <a:pt x="299003" y="321766"/>
                  </a:lnTo>
                  <a:lnTo>
                    <a:pt x="331980" y="291940"/>
                  </a:lnTo>
                  <a:lnTo>
                    <a:pt x="357314" y="254762"/>
                  </a:lnTo>
                  <a:lnTo>
                    <a:pt x="368236" y="228981"/>
                  </a:lnTo>
                  <a:lnTo>
                    <a:pt x="376249" y="210520"/>
                  </a:lnTo>
                  <a:lnTo>
                    <a:pt x="382333" y="191309"/>
                  </a:lnTo>
                  <a:lnTo>
                    <a:pt x="386417" y="171313"/>
                  </a:lnTo>
                  <a:lnTo>
                    <a:pt x="388429" y="150495"/>
                  </a:lnTo>
                  <a:lnTo>
                    <a:pt x="384111" y="111138"/>
                  </a:lnTo>
                  <a:lnTo>
                    <a:pt x="346275" y="50143"/>
                  </a:lnTo>
                  <a:lnTo>
                    <a:pt x="291882" y="16573"/>
                  </a:lnTo>
                  <a:lnTo>
                    <a:pt x="238226" y="2286"/>
                  </a:lnTo>
                  <a:lnTo>
                    <a:pt x="210946" y="0"/>
                  </a:lnTo>
                  <a:close/>
                </a:path>
              </a:pathLst>
            </a:custGeom>
            <a:solidFill>
              <a:srgbClr val="FF9696"/>
            </a:solidFill>
          </p:spPr>
          <p:txBody>
            <a:bodyPr wrap="square" lIns="0" tIns="0" rIns="0" bIns="0" rtlCol="0"/>
            <a:lstStyle/>
            <a:p>
              <a:endParaRPr/>
            </a:p>
          </p:txBody>
        </p:sp>
        <p:pic>
          <p:nvPicPr>
            <p:cNvPr id="7" name="object 7"/>
            <p:cNvPicPr/>
            <p:nvPr/>
          </p:nvPicPr>
          <p:blipFill>
            <a:blip r:embed="rId2" cstate="print"/>
            <a:stretch>
              <a:fillRect/>
            </a:stretch>
          </p:blipFill>
          <p:spPr>
            <a:xfrm>
              <a:off x="0" y="0"/>
              <a:ext cx="9144000" cy="5143500"/>
            </a:xfrm>
            <a:prstGeom prst="rect">
              <a:avLst/>
            </a:prstGeom>
          </p:spPr>
        </p:pic>
        <p:pic>
          <p:nvPicPr>
            <p:cNvPr id="8" name="object 8"/>
            <p:cNvPicPr/>
            <p:nvPr/>
          </p:nvPicPr>
          <p:blipFill>
            <a:blip r:embed="rId3" cstate="print"/>
            <a:stretch>
              <a:fillRect/>
            </a:stretch>
          </p:blipFill>
          <p:spPr>
            <a:xfrm>
              <a:off x="1140761" y="464127"/>
              <a:ext cx="87903" cy="196272"/>
            </a:xfrm>
            <a:prstGeom prst="rect">
              <a:avLst/>
            </a:prstGeom>
          </p:spPr>
        </p:pic>
        <p:sp>
          <p:nvSpPr>
            <p:cNvPr id="9" name="object 9"/>
            <p:cNvSpPr/>
            <p:nvPr/>
          </p:nvSpPr>
          <p:spPr>
            <a:xfrm>
              <a:off x="1749218" y="871727"/>
              <a:ext cx="238760" cy="294640"/>
            </a:xfrm>
            <a:custGeom>
              <a:avLst/>
              <a:gdLst/>
              <a:ahLst/>
              <a:cxnLst/>
              <a:rect l="l" t="t" r="r" b="b"/>
              <a:pathLst>
                <a:path w="238760" h="294640">
                  <a:moveTo>
                    <a:pt x="79962" y="0"/>
                  </a:moveTo>
                  <a:lnTo>
                    <a:pt x="65397" y="2903"/>
                  </a:lnTo>
                  <a:lnTo>
                    <a:pt x="53355" y="11128"/>
                  </a:lnTo>
                  <a:lnTo>
                    <a:pt x="46458" y="23949"/>
                  </a:lnTo>
                  <a:lnTo>
                    <a:pt x="47323" y="40639"/>
                  </a:lnTo>
                  <a:lnTo>
                    <a:pt x="54042" y="60061"/>
                  </a:lnTo>
                  <a:lnTo>
                    <a:pt x="61547" y="79232"/>
                  </a:lnTo>
                  <a:lnTo>
                    <a:pt x="69719" y="98093"/>
                  </a:lnTo>
                  <a:lnTo>
                    <a:pt x="78438" y="116586"/>
                  </a:lnTo>
                  <a:lnTo>
                    <a:pt x="36004" y="131587"/>
                  </a:lnTo>
                  <a:lnTo>
                    <a:pt x="21923" y="136906"/>
                  </a:lnTo>
                  <a:lnTo>
                    <a:pt x="3585" y="152943"/>
                  </a:lnTo>
                  <a:lnTo>
                    <a:pt x="0" y="175101"/>
                  </a:lnTo>
                  <a:lnTo>
                    <a:pt x="8868" y="194734"/>
                  </a:lnTo>
                  <a:lnTo>
                    <a:pt x="27892" y="203200"/>
                  </a:lnTo>
                  <a:lnTo>
                    <a:pt x="31448" y="203200"/>
                  </a:lnTo>
                  <a:lnTo>
                    <a:pt x="35385" y="202437"/>
                  </a:lnTo>
                  <a:lnTo>
                    <a:pt x="56399" y="194369"/>
                  </a:lnTo>
                  <a:lnTo>
                    <a:pt x="107013" y="176402"/>
                  </a:lnTo>
                  <a:lnTo>
                    <a:pt x="117131" y="199171"/>
                  </a:lnTo>
                  <a:lnTo>
                    <a:pt x="126237" y="222250"/>
                  </a:lnTo>
                  <a:lnTo>
                    <a:pt x="133891" y="245804"/>
                  </a:lnTo>
                  <a:lnTo>
                    <a:pt x="139652" y="270001"/>
                  </a:lnTo>
                  <a:lnTo>
                    <a:pt x="143666" y="280844"/>
                  </a:lnTo>
                  <a:lnTo>
                    <a:pt x="150240" y="288353"/>
                  </a:lnTo>
                  <a:lnTo>
                    <a:pt x="158601" y="292719"/>
                  </a:lnTo>
                  <a:lnTo>
                    <a:pt x="167973" y="294132"/>
                  </a:lnTo>
                  <a:lnTo>
                    <a:pt x="182403" y="291157"/>
                  </a:lnTo>
                  <a:lnTo>
                    <a:pt x="194833" y="282717"/>
                  </a:lnTo>
                  <a:lnTo>
                    <a:pt x="202691" y="269539"/>
                  </a:lnTo>
                  <a:lnTo>
                    <a:pt x="203406" y="252349"/>
                  </a:lnTo>
                  <a:lnTo>
                    <a:pt x="197175" y="226633"/>
                  </a:lnTo>
                  <a:lnTo>
                    <a:pt x="188896" y="201691"/>
                  </a:lnTo>
                  <a:lnTo>
                    <a:pt x="179046" y="177250"/>
                  </a:lnTo>
                  <a:lnTo>
                    <a:pt x="168100" y="153035"/>
                  </a:lnTo>
                  <a:lnTo>
                    <a:pt x="182094" y="147083"/>
                  </a:lnTo>
                  <a:lnTo>
                    <a:pt x="196040" y="140763"/>
                  </a:lnTo>
                  <a:lnTo>
                    <a:pt x="209891" y="133943"/>
                  </a:lnTo>
                  <a:lnTo>
                    <a:pt x="223599" y="126492"/>
                  </a:lnTo>
                  <a:lnTo>
                    <a:pt x="238226" y="109460"/>
                  </a:lnTo>
                  <a:lnTo>
                    <a:pt x="237744" y="89201"/>
                  </a:lnTo>
                  <a:lnTo>
                    <a:pt x="225903" y="72253"/>
                  </a:lnTo>
                  <a:lnTo>
                    <a:pt x="206454" y="65150"/>
                  </a:lnTo>
                  <a:lnTo>
                    <a:pt x="201247" y="65150"/>
                  </a:lnTo>
                  <a:lnTo>
                    <a:pt x="195659" y="66548"/>
                  </a:lnTo>
                  <a:lnTo>
                    <a:pt x="189944" y="69850"/>
                  </a:lnTo>
                  <a:lnTo>
                    <a:pt x="177692" y="76313"/>
                  </a:lnTo>
                  <a:lnTo>
                    <a:pt x="165179" y="82407"/>
                  </a:lnTo>
                  <a:lnTo>
                    <a:pt x="152475" y="88191"/>
                  </a:lnTo>
                  <a:lnTo>
                    <a:pt x="139652" y="93725"/>
                  </a:lnTo>
                  <a:lnTo>
                    <a:pt x="131687" y="76475"/>
                  </a:lnTo>
                  <a:lnTo>
                    <a:pt x="124221" y="58975"/>
                  </a:lnTo>
                  <a:lnTo>
                    <a:pt x="117328" y="41165"/>
                  </a:lnTo>
                  <a:lnTo>
                    <a:pt x="111077" y="22987"/>
                  </a:lnTo>
                  <a:lnTo>
                    <a:pt x="105912" y="12644"/>
                  </a:lnTo>
                  <a:lnTo>
                    <a:pt x="98520" y="5492"/>
                  </a:lnTo>
                  <a:lnTo>
                    <a:pt x="89628" y="1341"/>
                  </a:lnTo>
                  <a:lnTo>
                    <a:pt x="79962" y="0"/>
                  </a:lnTo>
                  <a:close/>
                </a:path>
              </a:pathLst>
            </a:custGeom>
            <a:solidFill>
              <a:srgbClr val="F9F1CC"/>
            </a:solidFill>
          </p:spPr>
          <p:txBody>
            <a:bodyPr wrap="square" lIns="0" tIns="0" rIns="0" bIns="0" rtlCol="0"/>
            <a:lstStyle/>
            <a:p>
              <a:endParaRPr/>
            </a:p>
          </p:txBody>
        </p:sp>
        <p:pic>
          <p:nvPicPr>
            <p:cNvPr id="10" name="object 10"/>
            <p:cNvPicPr/>
            <p:nvPr/>
          </p:nvPicPr>
          <p:blipFill>
            <a:blip r:embed="rId4" cstate="print"/>
            <a:stretch>
              <a:fillRect/>
            </a:stretch>
          </p:blipFill>
          <p:spPr>
            <a:xfrm>
              <a:off x="8614764" y="4514151"/>
              <a:ext cx="182514" cy="196469"/>
            </a:xfrm>
            <a:prstGeom prst="rect">
              <a:avLst/>
            </a:prstGeom>
          </p:spPr>
        </p:pic>
        <p:pic>
          <p:nvPicPr>
            <p:cNvPr id="11" name="object 11"/>
            <p:cNvPicPr/>
            <p:nvPr/>
          </p:nvPicPr>
          <p:blipFill>
            <a:blip r:embed="rId5" cstate="print"/>
            <a:stretch>
              <a:fillRect/>
            </a:stretch>
          </p:blipFill>
          <p:spPr>
            <a:xfrm>
              <a:off x="4097559" y="310895"/>
              <a:ext cx="181393" cy="222503"/>
            </a:xfrm>
            <a:prstGeom prst="rect">
              <a:avLst/>
            </a:prstGeom>
          </p:spPr>
        </p:pic>
      </p:grpSp>
      <p:sp>
        <p:nvSpPr>
          <p:cNvPr id="12" name="object 12"/>
          <p:cNvSpPr txBox="1">
            <a:spLocks noGrp="1"/>
          </p:cNvSpPr>
          <p:nvPr>
            <p:ph type="title"/>
          </p:nvPr>
        </p:nvSpPr>
        <p:spPr>
          <a:prstGeom prst="rect">
            <a:avLst/>
          </a:prstGeom>
        </p:spPr>
        <p:txBody>
          <a:bodyPr vert="horz" wrap="square" lIns="0" tIns="63627" rIns="0" bIns="0" rtlCol="0">
            <a:spAutoFit/>
          </a:bodyPr>
          <a:lstStyle/>
          <a:p>
            <a:pPr marL="2415540">
              <a:lnSpc>
                <a:spcPct val="100000"/>
              </a:lnSpc>
              <a:spcBef>
                <a:spcPts val="100"/>
              </a:spcBef>
            </a:pPr>
            <a:r>
              <a:rPr sz="6000" dirty="0">
                <a:solidFill>
                  <a:srgbClr val="505FBE"/>
                </a:solidFill>
              </a:rPr>
              <a:t>KIẾN</a:t>
            </a:r>
            <a:r>
              <a:rPr sz="6000" spc="-15" dirty="0">
                <a:solidFill>
                  <a:srgbClr val="505FBE"/>
                </a:solidFill>
              </a:rPr>
              <a:t> </a:t>
            </a:r>
            <a:r>
              <a:rPr sz="6000" spc="-20" dirty="0">
                <a:solidFill>
                  <a:srgbClr val="505FBE"/>
                </a:solidFill>
              </a:rPr>
              <a:t>THỨC</a:t>
            </a:r>
            <a:endParaRPr sz="6000"/>
          </a:p>
        </p:txBody>
      </p:sp>
      <p:sp>
        <p:nvSpPr>
          <p:cNvPr id="13" name="object 13"/>
          <p:cNvSpPr txBox="1"/>
          <p:nvPr/>
        </p:nvSpPr>
        <p:spPr>
          <a:xfrm>
            <a:off x="1505458" y="1718157"/>
            <a:ext cx="6302375" cy="2312670"/>
          </a:xfrm>
          <a:prstGeom prst="rect">
            <a:avLst/>
          </a:prstGeom>
        </p:spPr>
        <p:txBody>
          <a:bodyPr vert="horz" wrap="square" lIns="0" tIns="165100" rIns="0" bIns="0" rtlCol="0">
            <a:spAutoFit/>
          </a:bodyPr>
          <a:lstStyle/>
          <a:p>
            <a:pPr marL="165100" indent="-152400">
              <a:lnSpc>
                <a:spcPct val="100000"/>
              </a:lnSpc>
              <a:spcBef>
                <a:spcPts val="1300"/>
              </a:spcBef>
              <a:buChar char="-"/>
              <a:tabLst>
                <a:tab pos="165100" algn="l"/>
              </a:tabLst>
            </a:pPr>
            <a:r>
              <a:rPr sz="2000" dirty="0">
                <a:latin typeface="Arial"/>
                <a:cs typeface="Arial"/>
              </a:rPr>
              <a:t>Đến</a:t>
            </a:r>
            <a:r>
              <a:rPr sz="2000" spc="-25" dirty="0">
                <a:latin typeface="Arial"/>
                <a:cs typeface="Arial"/>
              </a:rPr>
              <a:t> </a:t>
            </a:r>
            <a:r>
              <a:rPr sz="2000" dirty="0">
                <a:latin typeface="Arial"/>
                <a:cs typeface="Arial"/>
              </a:rPr>
              <a:t>nay,</a:t>
            </a:r>
            <a:r>
              <a:rPr sz="2000" spc="-20" dirty="0">
                <a:latin typeface="Arial"/>
                <a:cs typeface="Arial"/>
              </a:rPr>
              <a:t> </a:t>
            </a:r>
            <a:r>
              <a:rPr sz="2000" dirty="0">
                <a:latin typeface="Arial"/>
                <a:cs typeface="Arial"/>
              </a:rPr>
              <a:t>người</a:t>
            </a:r>
            <a:r>
              <a:rPr sz="2000" spc="-40" dirty="0">
                <a:latin typeface="Arial"/>
                <a:cs typeface="Arial"/>
              </a:rPr>
              <a:t> </a:t>
            </a:r>
            <a:r>
              <a:rPr sz="2000" dirty="0">
                <a:latin typeface="Arial"/>
                <a:cs typeface="Arial"/>
              </a:rPr>
              <a:t>ta</a:t>
            </a:r>
            <a:r>
              <a:rPr sz="2000" spc="-20" dirty="0">
                <a:latin typeface="Arial"/>
                <a:cs typeface="Arial"/>
              </a:rPr>
              <a:t> </a:t>
            </a:r>
            <a:r>
              <a:rPr sz="2000" dirty="0">
                <a:latin typeface="Arial"/>
                <a:cs typeface="Arial"/>
              </a:rPr>
              <a:t>đã</a:t>
            </a:r>
            <a:r>
              <a:rPr sz="2000" spc="-20" dirty="0">
                <a:latin typeface="Arial"/>
                <a:cs typeface="Arial"/>
              </a:rPr>
              <a:t> </a:t>
            </a:r>
            <a:r>
              <a:rPr sz="2000" dirty="0">
                <a:latin typeface="Arial"/>
                <a:cs typeface="Arial"/>
              </a:rPr>
              <a:t>tìm</a:t>
            </a:r>
            <a:r>
              <a:rPr sz="2000" spc="-30" dirty="0">
                <a:latin typeface="Arial"/>
                <a:cs typeface="Arial"/>
              </a:rPr>
              <a:t> </a:t>
            </a:r>
            <a:r>
              <a:rPr sz="2000" dirty="0">
                <a:latin typeface="Arial"/>
                <a:cs typeface="Arial"/>
              </a:rPr>
              <a:t>ra</a:t>
            </a:r>
            <a:r>
              <a:rPr sz="2000" spc="-25" dirty="0">
                <a:latin typeface="Arial"/>
                <a:cs typeface="Arial"/>
              </a:rPr>
              <a:t> </a:t>
            </a:r>
            <a:r>
              <a:rPr sz="2000" dirty="0">
                <a:latin typeface="Arial"/>
                <a:cs typeface="Arial"/>
              </a:rPr>
              <a:t>118</a:t>
            </a:r>
            <a:r>
              <a:rPr sz="2000" spc="-25" dirty="0">
                <a:latin typeface="Arial"/>
                <a:cs typeface="Arial"/>
              </a:rPr>
              <a:t> </a:t>
            </a:r>
            <a:r>
              <a:rPr sz="2000" dirty="0">
                <a:latin typeface="Arial"/>
                <a:cs typeface="Arial"/>
              </a:rPr>
              <a:t>nguyên</a:t>
            </a:r>
            <a:r>
              <a:rPr sz="2000" spc="-35" dirty="0">
                <a:latin typeface="Arial"/>
                <a:cs typeface="Arial"/>
              </a:rPr>
              <a:t> </a:t>
            </a:r>
            <a:r>
              <a:rPr sz="2000" dirty="0">
                <a:latin typeface="Arial"/>
                <a:cs typeface="Arial"/>
              </a:rPr>
              <a:t>tố</a:t>
            </a:r>
            <a:r>
              <a:rPr sz="2000" spc="-15" dirty="0">
                <a:latin typeface="Arial"/>
                <a:cs typeface="Arial"/>
              </a:rPr>
              <a:t> </a:t>
            </a:r>
            <a:r>
              <a:rPr sz="2000" dirty="0">
                <a:latin typeface="Arial"/>
                <a:cs typeface="Arial"/>
              </a:rPr>
              <a:t>hóa</a:t>
            </a:r>
            <a:r>
              <a:rPr sz="2000" spc="-25" dirty="0">
                <a:latin typeface="Arial"/>
                <a:cs typeface="Arial"/>
              </a:rPr>
              <a:t> </a:t>
            </a:r>
            <a:r>
              <a:rPr sz="2000" spc="-20" dirty="0">
                <a:latin typeface="Arial"/>
                <a:cs typeface="Arial"/>
              </a:rPr>
              <a:t>học.</a:t>
            </a:r>
            <a:endParaRPr sz="2000">
              <a:latin typeface="Arial"/>
              <a:cs typeface="Arial"/>
            </a:endParaRPr>
          </a:p>
          <a:p>
            <a:pPr marL="12700" marR="37465" indent="152400">
              <a:lnSpc>
                <a:spcPct val="150000"/>
              </a:lnSpc>
              <a:spcBef>
                <a:spcPts val="5"/>
              </a:spcBef>
              <a:buChar char="-"/>
              <a:tabLst>
                <a:tab pos="165100" algn="l"/>
              </a:tabLst>
            </a:pPr>
            <a:r>
              <a:rPr sz="2000" dirty="0">
                <a:latin typeface="Arial"/>
                <a:cs typeface="Arial"/>
              </a:rPr>
              <a:t>Mỗi</a:t>
            </a:r>
            <a:r>
              <a:rPr sz="2000" spc="-10" dirty="0">
                <a:latin typeface="Arial"/>
                <a:cs typeface="Arial"/>
              </a:rPr>
              <a:t> </a:t>
            </a:r>
            <a:r>
              <a:rPr sz="2000" dirty="0">
                <a:latin typeface="Arial"/>
                <a:cs typeface="Arial"/>
              </a:rPr>
              <a:t>nguyên</a:t>
            </a:r>
            <a:r>
              <a:rPr sz="2000" spc="-30" dirty="0">
                <a:latin typeface="Arial"/>
                <a:cs typeface="Arial"/>
              </a:rPr>
              <a:t> </a:t>
            </a:r>
            <a:r>
              <a:rPr sz="2000" dirty="0">
                <a:latin typeface="Arial"/>
                <a:cs typeface="Arial"/>
              </a:rPr>
              <a:t>tố</a:t>
            </a:r>
            <a:r>
              <a:rPr sz="2000" spc="-15" dirty="0">
                <a:latin typeface="Arial"/>
                <a:cs typeface="Arial"/>
              </a:rPr>
              <a:t> </a:t>
            </a:r>
            <a:r>
              <a:rPr sz="2000" dirty="0">
                <a:latin typeface="Arial"/>
                <a:cs typeface="Arial"/>
              </a:rPr>
              <a:t>hóa</a:t>
            </a:r>
            <a:r>
              <a:rPr sz="2000" spc="-20" dirty="0">
                <a:latin typeface="Arial"/>
                <a:cs typeface="Arial"/>
              </a:rPr>
              <a:t> </a:t>
            </a:r>
            <a:r>
              <a:rPr sz="2000" dirty="0">
                <a:latin typeface="Arial"/>
                <a:cs typeface="Arial"/>
              </a:rPr>
              <a:t>học</a:t>
            </a:r>
            <a:r>
              <a:rPr sz="2000" spc="-30" dirty="0">
                <a:latin typeface="Arial"/>
                <a:cs typeface="Arial"/>
              </a:rPr>
              <a:t> </a:t>
            </a:r>
            <a:r>
              <a:rPr sz="2000" dirty="0">
                <a:latin typeface="Arial"/>
                <a:cs typeface="Arial"/>
              </a:rPr>
              <a:t>có</a:t>
            </a:r>
            <a:r>
              <a:rPr sz="2000" spc="-20" dirty="0">
                <a:latin typeface="Arial"/>
                <a:cs typeface="Arial"/>
              </a:rPr>
              <a:t> </a:t>
            </a:r>
            <a:r>
              <a:rPr sz="2000" dirty="0">
                <a:latin typeface="Arial"/>
                <a:cs typeface="Arial"/>
              </a:rPr>
              <a:t>tính</a:t>
            </a:r>
            <a:r>
              <a:rPr sz="2000" spc="-25" dirty="0">
                <a:latin typeface="Arial"/>
                <a:cs typeface="Arial"/>
              </a:rPr>
              <a:t> </a:t>
            </a:r>
            <a:r>
              <a:rPr sz="2000" dirty="0">
                <a:latin typeface="Arial"/>
                <a:cs typeface="Arial"/>
              </a:rPr>
              <a:t>chất</a:t>
            </a:r>
            <a:r>
              <a:rPr sz="2000" spc="-40" dirty="0">
                <a:latin typeface="Arial"/>
                <a:cs typeface="Arial"/>
              </a:rPr>
              <a:t> </a:t>
            </a:r>
            <a:r>
              <a:rPr sz="2000" dirty="0">
                <a:latin typeface="Arial"/>
                <a:cs typeface="Arial"/>
              </a:rPr>
              <a:t>riêng</a:t>
            </a:r>
            <a:r>
              <a:rPr sz="2000" spc="-20" dirty="0">
                <a:latin typeface="Arial"/>
                <a:cs typeface="Arial"/>
              </a:rPr>
              <a:t> </a:t>
            </a:r>
            <a:r>
              <a:rPr sz="2000" dirty="0">
                <a:latin typeface="Arial"/>
                <a:cs typeface="Arial"/>
              </a:rPr>
              <a:t>biệt</a:t>
            </a:r>
            <a:r>
              <a:rPr sz="2000" spc="-15" dirty="0">
                <a:latin typeface="Arial"/>
                <a:cs typeface="Arial"/>
              </a:rPr>
              <a:t> </a:t>
            </a:r>
            <a:r>
              <a:rPr sz="2000" dirty="0">
                <a:latin typeface="Arial"/>
                <a:cs typeface="Arial"/>
              </a:rPr>
              <a:t>do</a:t>
            </a:r>
            <a:r>
              <a:rPr sz="2000" spc="-20" dirty="0">
                <a:latin typeface="Arial"/>
                <a:cs typeface="Arial"/>
              </a:rPr>
              <a:t> được </a:t>
            </a:r>
            <a:r>
              <a:rPr sz="2000" dirty="0">
                <a:latin typeface="Arial"/>
                <a:cs typeface="Arial"/>
              </a:rPr>
              <a:t>tạo</a:t>
            </a:r>
            <a:r>
              <a:rPr sz="2000" spc="-30" dirty="0">
                <a:latin typeface="Arial"/>
                <a:cs typeface="Arial"/>
              </a:rPr>
              <a:t> </a:t>
            </a:r>
            <a:r>
              <a:rPr sz="2000" dirty="0">
                <a:latin typeface="Arial"/>
                <a:cs typeface="Arial"/>
              </a:rPr>
              <a:t>thành</a:t>
            </a:r>
            <a:r>
              <a:rPr sz="2000" spc="-25" dirty="0">
                <a:latin typeface="Arial"/>
                <a:cs typeface="Arial"/>
              </a:rPr>
              <a:t> </a:t>
            </a:r>
            <a:r>
              <a:rPr sz="2000" dirty="0">
                <a:latin typeface="Arial"/>
                <a:cs typeface="Arial"/>
              </a:rPr>
              <a:t>từ</a:t>
            </a:r>
            <a:r>
              <a:rPr sz="2000" spc="-30" dirty="0">
                <a:latin typeface="Arial"/>
                <a:cs typeface="Arial"/>
              </a:rPr>
              <a:t> </a:t>
            </a:r>
            <a:r>
              <a:rPr sz="2000" dirty="0">
                <a:latin typeface="Arial"/>
                <a:cs typeface="Arial"/>
              </a:rPr>
              <a:t>các</a:t>
            </a:r>
            <a:r>
              <a:rPr sz="2000" spc="-35" dirty="0">
                <a:latin typeface="Arial"/>
                <a:cs typeface="Arial"/>
              </a:rPr>
              <a:t> </a:t>
            </a:r>
            <a:r>
              <a:rPr sz="2000" dirty="0">
                <a:latin typeface="Arial"/>
                <a:cs typeface="Arial"/>
              </a:rPr>
              <a:t>nguyên</a:t>
            </a:r>
            <a:r>
              <a:rPr sz="2000" spc="-25" dirty="0">
                <a:latin typeface="Arial"/>
                <a:cs typeface="Arial"/>
              </a:rPr>
              <a:t> </a:t>
            </a:r>
            <a:r>
              <a:rPr sz="2000" dirty="0">
                <a:latin typeface="Arial"/>
                <a:cs typeface="Arial"/>
              </a:rPr>
              <a:t>tử</a:t>
            </a:r>
            <a:r>
              <a:rPr sz="2000" spc="-25" dirty="0">
                <a:latin typeface="Arial"/>
                <a:cs typeface="Arial"/>
              </a:rPr>
              <a:t> </a:t>
            </a:r>
            <a:r>
              <a:rPr sz="2000" dirty="0">
                <a:latin typeface="Arial"/>
                <a:cs typeface="Arial"/>
              </a:rPr>
              <a:t>có</a:t>
            </a:r>
            <a:r>
              <a:rPr sz="2000" spc="-25" dirty="0">
                <a:latin typeface="Arial"/>
                <a:cs typeface="Arial"/>
              </a:rPr>
              <a:t> </a:t>
            </a:r>
            <a:r>
              <a:rPr sz="2000" dirty="0">
                <a:latin typeface="Arial"/>
                <a:cs typeface="Arial"/>
              </a:rPr>
              <a:t>số</a:t>
            </a:r>
            <a:r>
              <a:rPr sz="2000" spc="-25" dirty="0">
                <a:latin typeface="Arial"/>
                <a:cs typeface="Arial"/>
              </a:rPr>
              <a:t> </a:t>
            </a:r>
            <a:r>
              <a:rPr sz="2000" dirty="0">
                <a:latin typeface="Arial"/>
                <a:cs typeface="Arial"/>
              </a:rPr>
              <a:t>proton</a:t>
            </a:r>
            <a:r>
              <a:rPr sz="2000" spc="-50" dirty="0">
                <a:latin typeface="Arial"/>
                <a:cs typeface="Arial"/>
              </a:rPr>
              <a:t> </a:t>
            </a:r>
            <a:r>
              <a:rPr sz="2000" dirty="0">
                <a:latin typeface="Arial"/>
                <a:cs typeface="Arial"/>
              </a:rPr>
              <a:t>xác</a:t>
            </a:r>
            <a:r>
              <a:rPr sz="2000" spc="-20" dirty="0">
                <a:latin typeface="Arial"/>
                <a:cs typeface="Arial"/>
              </a:rPr>
              <a:t> </a:t>
            </a:r>
            <a:r>
              <a:rPr sz="2000" spc="-10" dirty="0">
                <a:latin typeface="Arial"/>
                <a:cs typeface="Arial"/>
              </a:rPr>
              <a:t>định.</a:t>
            </a:r>
            <a:endParaRPr sz="2000">
              <a:latin typeface="Arial"/>
              <a:cs typeface="Arial"/>
            </a:endParaRPr>
          </a:p>
          <a:p>
            <a:pPr marL="165100" indent="-152400">
              <a:lnSpc>
                <a:spcPct val="100000"/>
              </a:lnSpc>
              <a:spcBef>
                <a:spcPts val="1200"/>
              </a:spcBef>
              <a:buChar char="-"/>
              <a:tabLst>
                <a:tab pos="165100" algn="l"/>
              </a:tabLst>
            </a:pPr>
            <a:r>
              <a:rPr sz="2000" dirty="0">
                <a:latin typeface="Arial"/>
                <a:cs typeface="Arial"/>
              </a:rPr>
              <a:t>Các</a:t>
            </a:r>
            <a:r>
              <a:rPr sz="2000" spc="-20" dirty="0">
                <a:latin typeface="Arial"/>
                <a:cs typeface="Arial"/>
              </a:rPr>
              <a:t> </a:t>
            </a:r>
            <a:r>
              <a:rPr sz="2000" dirty="0">
                <a:latin typeface="Arial"/>
                <a:cs typeface="Arial"/>
              </a:rPr>
              <a:t>nguyên</a:t>
            </a:r>
            <a:r>
              <a:rPr sz="2000" spc="-40" dirty="0">
                <a:latin typeface="Arial"/>
                <a:cs typeface="Arial"/>
              </a:rPr>
              <a:t> </a:t>
            </a:r>
            <a:r>
              <a:rPr sz="2000" dirty="0">
                <a:latin typeface="Arial"/>
                <a:cs typeface="Arial"/>
              </a:rPr>
              <a:t>tử</a:t>
            </a:r>
            <a:r>
              <a:rPr sz="2000" spc="-20" dirty="0">
                <a:latin typeface="Arial"/>
                <a:cs typeface="Arial"/>
              </a:rPr>
              <a:t> </a:t>
            </a:r>
            <a:r>
              <a:rPr sz="2000" dirty="0">
                <a:latin typeface="Arial"/>
                <a:cs typeface="Arial"/>
              </a:rPr>
              <a:t>có</a:t>
            </a:r>
            <a:r>
              <a:rPr sz="2000" spc="-25" dirty="0">
                <a:latin typeface="Arial"/>
                <a:cs typeface="Arial"/>
              </a:rPr>
              <a:t> </a:t>
            </a:r>
            <a:r>
              <a:rPr sz="2000" b="1" dirty="0">
                <a:solidFill>
                  <a:srgbClr val="FF0000"/>
                </a:solidFill>
                <a:latin typeface="Arial"/>
                <a:cs typeface="Arial"/>
              </a:rPr>
              <a:t>cùng</a:t>
            </a:r>
            <a:r>
              <a:rPr sz="2000" b="1" spc="-20" dirty="0">
                <a:solidFill>
                  <a:srgbClr val="FF0000"/>
                </a:solidFill>
                <a:latin typeface="Arial"/>
                <a:cs typeface="Arial"/>
              </a:rPr>
              <a:t> </a:t>
            </a:r>
            <a:r>
              <a:rPr sz="2000" b="1" dirty="0">
                <a:solidFill>
                  <a:srgbClr val="FF0000"/>
                </a:solidFill>
                <a:latin typeface="Arial"/>
                <a:cs typeface="Arial"/>
              </a:rPr>
              <a:t>số</a:t>
            </a:r>
            <a:r>
              <a:rPr sz="2000" b="1" spc="-15" dirty="0">
                <a:solidFill>
                  <a:srgbClr val="FF0000"/>
                </a:solidFill>
                <a:latin typeface="Arial"/>
                <a:cs typeface="Arial"/>
              </a:rPr>
              <a:t> </a:t>
            </a:r>
            <a:r>
              <a:rPr sz="2000" b="1" dirty="0">
                <a:solidFill>
                  <a:srgbClr val="FF0000"/>
                </a:solidFill>
                <a:latin typeface="Arial"/>
                <a:cs typeface="Arial"/>
              </a:rPr>
              <a:t>proton</a:t>
            </a:r>
            <a:r>
              <a:rPr sz="2000" b="1" spc="-25" dirty="0">
                <a:solidFill>
                  <a:srgbClr val="FF0000"/>
                </a:solidFill>
                <a:latin typeface="Arial"/>
                <a:cs typeface="Arial"/>
              </a:rPr>
              <a:t> </a:t>
            </a:r>
            <a:r>
              <a:rPr sz="2000" dirty="0">
                <a:latin typeface="Arial"/>
                <a:cs typeface="Arial"/>
              </a:rPr>
              <a:t>trong</a:t>
            </a:r>
            <a:r>
              <a:rPr sz="2000" spc="-40" dirty="0">
                <a:latin typeface="Arial"/>
                <a:cs typeface="Arial"/>
              </a:rPr>
              <a:t> </a:t>
            </a:r>
            <a:r>
              <a:rPr sz="2000" dirty="0">
                <a:latin typeface="Arial"/>
                <a:cs typeface="Arial"/>
              </a:rPr>
              <a:t>hạt</a:t>
            </a:r>
            <a:r>
              <a:rPr sz="2000" spc="-25" dirty="0">
                <a:latin typeface="Arial"/>
                <a:cs typeface="Arial"/>
              </a:rPr>
              <a:t> </a:t>
            </a:r>
            <a:r>
              <a:rPr sz="2000" dirty="0">
                <a:latin typeface="Arial"/>
                <a:cs typeface="Arial"/>
              </a:rPr>
              <a:t>nhân</a:t>
            </a:r>
            <a:r>
              <a:rPr sz="2000" spc="-20" dirty="0">
                <a:latin typeface="Arial"/>
                <a:cs typeface="Arial"/>
              </a:rPr>
              <a:t> </a:t>
            </a:r>
            <a:r>
              <a:rPr sz="2000" spc="-25" dirty="0">
                <a:latin typeface="Arial"/>
                <a:cs typeface="Arial"/>
              </a:rPr>
              <a:t>đều</a:t>
            </a:r>
            <a:endParaRPr sz="2000">
              <a:latin typeface="Arial"/>
              <a:cs typeface="Arial"/>
            </a:endParaRPr>
          </a:p>
          <a:p>
            <a:pPr marL="12700">
              <a:lnSpc>
                <a:spcPct val="100000"/>
              </a:lnSpc>
              <a:spcBef>
                <a:spcPts val="1200"/>
              </a:spcBef>
            </a:pPr>
            <a:r>
              <a:rPr sz="2000" dirty="0">
                <a:latin typeface="Arial"/>
                <a:cs typeface="Arial"/>
              </a:rPr>
              <a:t>thuộc</a:t>
            </a:r>
            <a:r>
              <a:rPr sz="2000" spc="-35" dirty="0">
                <a:latin typeface="Arial"/>
                <a:cs typeface="Arial"/>
              </a:rPr>
              <a:t> </a:t>
            </a:r>
            <a:r>
              <a:rPr sz="2000" dirty="0">
                <a:latin typeface="Arial"/>
                <a:cs typeface="Arial"/>
              </a:rPr>
              <a:t>cùng</a:t>
            </a:r>
            <a:r>
              <a:rPr sz="2000" spc="-30" dirty="0">
                <a:latin typeface="Arial"/>
                <a:cs typeface="Arial"/>
              </a:rPr>
              <a:t> </a:t>
            </a:r>
            <a:r>
              <a:rPr sz="2000" dirty="0">
                <a:latin typeface="Arial"/>
                <a:cs typeface="Arial"/>
              </a:rPr>
              <a:t>một</a:t>
            </a:r>
            <a:r>
              <a:rPr sz="2000" spc="-35" dirty="0">
                <a:latin typeface="Arial"/>
                <a:cs typeface="Arial"/>
              </a:rPr>
              <a:t> </a:t>
            </a:r>
            <a:r>
              <a:rPr sz="2000" dirty="0">
                <a:latin typeface="Arial"/>
                <a:cs typeface="Arial"/>
              </a:rPr>
              <a:t>nguyên</a:t>
            </a:r>
            <a:r>
              <a:rPr sz="2000" spc="-20" dirty="0">
                <a:latin typeface="Arial"/>
                <a:cs typeface="Arial"/>
              </a:rPr>
              <a:t> </a:t>
            </a:r>
            <a:r>
              <a:rPr sz="2000" dirty="0">
                <a:latin typeface="Arial"/>
                <a:cs typeface="Arial"/>
              </a:rPr>
              <a:t>tố</a:t>
            </a:r>
            <a:r>
              <a:rPr sz="2000" spc="-30" dirty="0">
                <a:latin typeface="Arial"/>
                <a:cs typeface="Arial"/>
              </a:rPr>
              <a:t> </a:t>
            </a:r>
            <a:r>
              <a:rPr sz="2000" dirty="0">
                <a:latin typeface="Arial"/>
                <a:cs typeface="Arial"/>
              </a:rPr>
              <a:t>hóa</a:t>
            </a:r>
            <a:r>
              <a:rPr sz="2000" spc="-20" dirty="0">
                <a:latin typeface="Arial"/>
                <a:cs typeface="Arial"/>
              </a:rPr>
              <a:t> học.</a:t>
            </a:r>
            <a:endParaRPr sz="2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sp>
          <p:nvSpPr>
            <p:cNvPr id="4" name="object 4"/>
            <p:cNvSpPr/>
            <p:nvPr/>
          </p:nvSpPr>
          <p:spPr>
            <a:xfrm>
              <a:off x="1069847" y="707136"/>
              <a:ext cx="7096125" cy="3731260"/>
            </a:xfrm>
            <a:custGeom>
              <a:avLst/>
              <a:gdLst/>
              <a:ahLst/>
              <a:cxnLst/>
              <a:rect l="l" t="t" r="r" b="b"/>
              <a:pathLst>
                <a:path w="7096125" h="3731260">
                  <a:moveTo>
                    <a:pt x="7095744" y="0"/>
                  </a:moveTo>
                  <a:lnTo>
                    <a:pt x="0" y="0"/>
                  </a:lnTo>
                  <a:lnTo>
                    <a:pt x="0" y="3730752"/>
                  </a:lnTo>
                  <a:lnTo>
                    <a:pt x="7095744" y="3730752"/>
                  </a:lnTo>
                  <a:lnTo>
                    <a:pt x="7095744" y="0"/>
                  </a:lnTo>
                  <a:close/>
                </a:path>
              </a:pathLst>
            </a:custGeom>
            <a:solidFill>
              <a:srgbClr val="294095">
                <a:alpha val="76077"/>
              </a:srgbClr>
            </a:solidFill>
          </p:spPr>
          <p:txBody>
            <a:bodyPr wrap="square" lIns="0" tIns="0" rIns="0" bIns="0" rtlCol="0"/>
            <a:lstStyle/>
            <a:p>
              <a:endParaRPr/>
            </a:p>
          </p:txBody>
        </p:sp>
      </p:grpSp>
      <p:sp>
        <p:nvSpPr>
          <p:cNvPr id="5" name="object 5"/>
          <p:cNvSpPr txBox="1"/>
          <p:nvPr/>
        </p:nvSpPr>
        <p:spPr>
          <a:xfrm>
            <a:off x="3411982" y="985519"/>
            <a:ext cx="244157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FFDF52"/>
                </a:solidFill>
                <a:latin typeface="Segoe UI"/>
                <a:cs typeface="Segoe UI"/>
              </a:rPr>
              <a:t>TRÒ</a:t>
            </a:r>
            <a:r>
              <a:rPr sz="4000" b="1" spc="-75" dirty="0">
                <a:solidFill>
                  <a:srgbClr val="FFDF52"/>
                </a:solidFill>
                <a:latin typeface="Segoe UI"/>
                <a:cs typeface="Segoe UI"/>
              </a:rPr>
              <a:t> </a:t>
            </a:r>
            <a:r>
              <a:rPr sz="4000" b="1" spc="-20" dirty="0">
                <a:solidFill>
                  <a:srgbClr val="FFDF52"/>
                </a:solidFill>
                <a:latin typeface="Segoe UI"/>
                <a:cs typeface="Segoe UI"/>
              </a:rPr>
              <a:t>CHƠI</a:t>
            </a:r>
            <a:endParaRPr sz="4000">
              <a:latin typeface="Segoe UI"/>
              <a:cs typeface="Segoe UI"/>
            </a:endParaRPr>
          </a:p>
        </p:txBody>
      </p:sp>
      <p:sp>
        <p:nvSpPr>
          <p:cNvPr id="6" name="object 6"/>
          <p:cNvSpPr txBox="1"/>
          <p:nvPr/>
        </p:nvSpPr>
        <p:spPr>
          <a:xfrm>
            <a:off x="1637157" y="1697558"/>
            <a:ext cx="5964555" cy="2037714"/>
          </a:xfrm>
          <a:prstGeom prst="rect">
            <a:avLst/>
          </a:prstGeom>
        </p:spPr>
        <p:txBody>
          <a:bodyPr vert="horz" wrap="square" lIns="0" tIns="12700" rIns="0" bIns="0" rtlCol="0">
            <a:spAutoFit/>
          </a:bodyPr>
          <a:lstStyle/>
          <a:p>
            <a:pPr marL="1045844" marR="5080" indent="-1033780">
              <a:lnSpc>
                <a:spcPct val="100000"/>
              </a:lnSpc>
              <a:spcBef>
                <a:spcPts val="100"/>
              </a:spcBef>
            </a:pPr>
            <a:r>
              <a:rPr sz="6600" dirty="0">
                <a:solidFill>
                  <a:srgbClr val="FFDF52"/>
                </a:solidFill>
                <a:latin typeface="Segoe UI Black"/>
                <a:cs typeface="Segoe UI Black"/>
              </a:rPr>
              <a:t>GIẤY GHI </a:t>
            </a:r>
            <a:r>
              <a:rPr sz="6600" spc="-25" dirty="0">
                <a:solidFill>
                  <a:srgbClr val="FFDF52"/>
                </a:solidFill>
                <a:latin typeface="Segoe UI Black"/>
                <a:cs typeface="Segoe UI Black"/>
              </a:rPr>
              <a:t>CHÚ </a:t>
            </a:r>
            <a:r>
              <a:rPr sz="6600" dirty="0">
                <a:solidFill>
                  <a:srgbClr val="FFDF52"/>
                </a:solidFill>
                <a:latin typeface="Segoe UI Black"/>
                <a:cs typeface="Segoe UI Black"/>
              </a:rPr>
              <a:t>THẦN</a:t>
            </a:r>
            <a:r>
              <a:rPr sz="6600" spc="-215" dirty="0">
                <a:solidFill>
                  <a:srgbClr val="FFDF52"/>
                </a:solidFill>
                <a:latin typeface="Segoe UI Black"/>
                <a:cs typeface="Segoe UI Black"/>
              </a:rPr>
              <a:t> </a:t>
            </a:r>
            <a:r>
              <a:rPr sz="6600" spc="-25" dirty="0">
                <a:solidFill>
                  <a:srgbClr val="FFDF52"/>
                </a:solidFill>
                <a:latin typeface="Segoe UI Black"/>
                <a:cs typeface="Segoe UI Black"/>
              </a:rPr>
              <a:t>KỲ</a:t>
            </a:r>
            <a:endParaRPr sz="6600">
              <a:latin typeface="Segoe UI Black"/>
              <a:cs typeface="Segoe UI Black"/>
            </a:endParaRPr>
          </a:p>
        </p:txBody>
      </p:sp>
      <p:sp>
        <p:nvSpPr>
          <p:cNvPr id="7" name="object 7"/>
          <p:cNvSpPr txBox="1"/>
          <p:nvPr/>
        </p:nvSpPr>
        <p:spPr>
          <a:xfrm>
            <a:off x="1235455" y="814832"/>
            <a:ext cx="16713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DF52"/>
                </a:solidFill>
                <a:latin typeface="Segoe UI"/>
                <a:cs typeface="Segoe UI"/>
              </a:rPr>
              <a:t>HOẠT</a:t>
            </a:r>
            <a:r>
              <a:rPr sz="1800" b="1" spc="-35" dirty="0">
                <a:solidFill>
                  <a:srgbClr val="FFDF52"/>
                </a:solidFill>
                <a:latin typeface="Segoe UI"/>
                <a:cs typeface="Segoe UI"/>
              </a:rPr>
              <a:t> </a:t>
            </a:r>
            <a:r>
              <a:rPr sz="1800" b="1" dirty="0">
                <a:solidFill>
                  <a:srgbClr val="FFDF52"/>
                </a:solidFill>
                <a:latin typeface="Segoe UI"/>
                <a:cs typeface="Segoe UI"/>
              </a:rPr>
              <a:t>ĐỘNG</a:t>
            </a:r>
            <a:r>
              <a:rPr sz="1800" b="1" spc="-30" dirty="0">
                <a:solidFill>
                  <a:srgbClr val="FFDF52"/>
                </a:solidFill>
                <a:latin typeface="Segoe UI"/>
                <a:cs typeface="Segoe UI"/>
              </a:rPr>
              <a:t> </a:t>
            </a:r>
            <a:r>
              <a:rPr sz="1800" b="1" spc="-25" dirty="0">
                <a:solidFill>
                  <a:srgbClr val="FFDF52"/>
                </a:solidFill>
                <a:latin typeface="Segoe UI"/>
                <a:cs typeface="Segoe UI"/>
              </a:rPr>
              <a:t>3:</a:t>
            </a:r>
            <a:endParaRPr sz="1800">
              <a:latin typeface="Segoe UI"/>
              <a:cs typeface="Segoe U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DF52"/>
          </a:solidFill>
        </p:spPr>
        <p:txBody>
          <a:bodyPr wrap="square" lIns="0" tIns="0" rIns="0" bIns="0" rtlCol="0"/>
          <a:lstStyle/>
          <a:p>
            <a:endParaRPr/>
          </a:p>
        </p:txBody>
      </p:sp>
      <p:sp>
        <p:nvSpPr>
          <p:cNvPr id="3" name="object 3"/>
          <p:cNvSpPr/>
          <p:nvPr/>
        </p:nvSpPr>
        <p:spPr>
          <a:xfrm>
            <a:off x="5941307" y="241045"/>
            <a:ext cx="831850" cy="778510"/>
          </a:xfrm>
          <a:custGeom>
            <a:avLst/>
            <a:gdLst/>
            <a:ahLst/>
            <a:cxnLst/>
            <a:rect l="l" t="t" r="r" b="b"/>
            <a:pathLst>
              <a:path w="831850" h="778510">
                <a:moveTo>
                  <a:pt x="329971" y="648970"/>
                </a:moveTo>
                <a:lnTo>
                  <a:pt x="304424" y="648970"/>
                </a:lnTo>
                <a:lnTo>
                  <a:pt x="312090" y="661670"/>
                </a:lnTo>
                <a:lnTo>
                  <a:pt x="320411" y="675639"/>
                </a:lnTo>
                <a:lnTo>
                  <a:pt x="329374" y="688339"/>
                </a:lnTo>
                <a:lnTo>
                  <a:pt x="338968" y="702310"/>
                </a:lnTo>
                <a:lnTo>
                  <a:pt x="362098" y="727710"/>
                </a:lnTo>
                <a:lnTo>
                  <a:pt x="389229" y="750570"/>
                </a:lnTo>
                <a:lnTo>
                  <a:pt x="419836" y="767080"/>
                </a:lnTo>
                <a:lnTo>
                  <a:pt x="453395" y="777239"/>
                </a:lnTo>
                <a:lnTo>
                  <a:pt x="461650" y="778510"/>
                </a:lnTo>
                <a:lnTo>
                  <a:pt x="492125" y="778510"/>
                </a:lnTo>
                <a:lnTo>
                  <a:pt x="505958" y="775970"/>
                </a:lnTo>
                <a:lnTo>
                  <a:pt x="519576" y="772160"/>
                </a:lnTo>
                <a:lnTo>
                  <a:pt x="532897" y="767080"/>
                </a:lnTo>
                <a:lnTo>
                  <a:pt x="544324" y="758189"/>
                </a:lnTo>
                <a:lnTo>
                  <a:pt x="478160" y="758189"/>
                </a:lnTo>
                <a:lnTo>
                  <a:pt x="464194" y="756920"/>
                </a:lnTo>
                <a:lnTo>
                  <a:pt x="424439" y="745489"/>
                </a:lnTo>
                <a:lnTo>
                  <a:pt x="366607" y="701039"/>
                </a:lnTo>
                <a:lnTo>
                  <a:pt x="344126" y="671830"/>
                </a:lnTo>
                <a:lnTo>
                  <a:pt x="329971" y="648970"/>
                </a:lnTo>
                <a:close/>
              </a:path>
              <a:path w="831850" h="778510">
                <a:moveTo>
                  <a:pt x="615915" y="570230"/>
                </a:moveTo>
                <a:lnTo>
                  <a:pt x="593222" y="570230"/>
                </a:lnTo>
                <a:lnTo>
                  <a:pt x="590520" y="594360"/>
                </a:lnTo>
                <a:lnTo>
                  <a:pt x="586555" y="618489"/>
                </a:lnTo>
                <a:lnTo>
                  <a:pt x="574553" y="664210"/>
                </a:lnTo>
                <a:lnTo>
                  <a:pt x="546915" y="723900"/>
                </a:lnTo>
                <a:lnTo>
                  <a:pt x="492892" y="756920"/>
                </a:lnTo>
                <a:lnTo>
                  <a:pt x="487939" y="758189"/>
                </a:lnTo>
                <a:lnTo>
                  <a:pt x="544324" y="758189"/>
                </a:lnTo>
                <a:lnTo>
                  <a:pt x="572760" y="726439"/>
                </a:lnTo>
                <a:lnTo>
                  <a:pt x="595381" y="671830"/>
                </a:lnTo>
                <a:lnTo>
                  <a:pt x="608701" y="619760"/>
                </a:lnTo>
                <a:lnTo>
                  <a:pt x="613116" y="594360"/>
                </a:lnTo>
                <a:lnTo>
                  <a:pt x="615915" y="570230"/>
                </a:lnTo>
                <a:close/>
              </a:path>
              <a:path w="831850" h="778510">
                <a:moveTo>
                  <a:pt x="55504" y="180339"/>
                </a:moveTo>
                <a:lnTo>
                  <a:pt x="11689" y="201930"/>
                </a:lnTo>
                <a:lnTo>
                  <a:pt x="0" y="223520"/>
                </a:lnTo>
                <a:lnTo>
                  <a:pt x="107" y="232410"/>
                </a:lnTo>
                <a:lnTo>
                  <a:pt x="229" y="242570"/>
                </a:lnTo>
                <a:lnTo>
                  <a:pt x="275" y="246380"/>
                </a:lnTo>
                <a:lnTo>
                  <a:pt x="10100" y="267970"/>
                </a:lnTo>
                <a:lnTo>
                  <a:pt x="27056" y="285750"/>
                </a:lnTo>
                <a:lnTo>
                  <a:pt x="26554" y="311150"/>
                </a:lnTo>
                <a:lnTo>
                  <a:pt x="44344" y="375920"/>
                </a:lnTo>
                <a:lnTo>
                  <a:pt x="74836" y="419100"/>
                </a:lnTo>
                <a:lnTo>
                  <a:pt x="105927" y="447039"/>
                </a:lnTo>
                <a:lnTo>
                  <a:pt x="123449" y="459739"/>
                </a:lnTo>
                <a:lnTo>
                  <a:pt x="115609" y="492760"/>
                </a:lnTo>
                <a:lnTo>
                  <a:pt x="113028" y="524510"/>
                </a:lnTo>
                <a:lnTo>
                  <a:pt x="112924" y="525780"/>
                </a:lnTo>
                <a:lnTo>
                  <a:pt x="116074" y="558800"/>
                </a:lnTo>
                <a:lnTo>
                  <a:pt x="135957" y="610870"/>
                </a:lnTo>
                <a:lnTo>
                  <a:pt x="164544" y="642620"/>
                </a:lnTo>
                <a:lnTo>
                  <a:pt x="203094" y="662939"/>
                </a:lnTo>
                <a:lnTo>
                  <a:pt x="224922" y="665480"/>
                </a:lnTo>
                <a:lnTo>
                  <a:pt x="243145" y="664210"/>
                </a:lnTo>
                <a:lnTo>
                  <a:pt x="279161" y="656589"/>
                </a:lnTo>
                <a:lnTo>
                  <a:pt x="296169" y="651510"/>
                </a:lnTo>
                <a:lnTo>
                  <a:pt x="298836" y="650239"/>
                </a:lnTo>
                <a:lnTo>
                  <a:pt x="301630" y="648970"/>
                </a:lnTo>
                <a:lnTo>
                  <a:pt x="329971" y="648970"/>
                </a:lnTo>
                <a:lnTo>
                  <a:pt x="326039" y="642620"/>
                </a:lnTo>
                <a:lnTo>
                  <a:pt x="228224" y="642620"/>
                </a:lnTo>
                <a:lnTo>
                  <a:pt x="212734" y="641350"/>
                </a:lnTo>
                <a:lnTo>
                  <a:pt x="169550" y="618489"/>
                </a:lnTo>
                <a:lnTo>
                  <a:pt x="142243" y="572770"/>
                </a:lnTo>
                <a:lnTo>
                  <a:pt x="134403" y="535939"/>
                </a:lnTo>
                <a:lnTo>
                  <a:pt x="134525" y="519430"/>
                </a:lnTo>
                <a:lnTo>
                  <a:pt x="134562" y="514350"/>
                </a:lnTo>
                <a:lnTo>
                  <a:pt x="137292" y="492760"/>
                </a:lnTo>
                <a:lnTo>
                  <a:pt x="142118" y="472439"/>
                </a:lnTo>
                <a:lnTo>
                  <a:pt x="192615" y="472439"/>
                </a:lnTo>
                <a:lnTo>
                  <a:pt x="173303" y="462280"/>
                </a:lnTo>
                <a:lnTo>
                  <a:pt x="149865" y="449580"/>
                </a:lnTo>
                <a:lnTo>
                  <a:pt x="152812" y="441960"/>
                </a:lnTo>
                <a:lnTo>
                  <a:pt x="154363" y="438150"/>
                </a:lnTo>
                <a:lnTo>
                  <a:pt x="131196" y="438150"/>
                </a:lnTo>
                <a:lnTo>
                  <a:pt x="101115" y="412750"/>
                </a:lnTo>
                <a:lnTo>
                  <a:pt x="76094" y="383539"/>
                </a:lnTo>
                <a:lnTo>
                  <a:pt x="47376" y="312420"/>
                </a:lnTo>
                <a:lnTo>
                  <a:pt x="46233" y="300989"/>
                </a:lnTo>
                <a:lnTo>
                  <a:pt x="46233" y="295910"/>
                </a:lnTo>
                <a:lnTo>
                  <a:pt x="73280" y="295910"/>
                </a:lnTo>
                <a:lnTo>
                  <a:pt x="84818" y="292100"/>
                </a:lnTo>
                <a:lnTo>
                  <a:pt x="92334" y="287020"/>
                </a:lnTo>
                <a:lnTo>
                  <a:pt x="106414" y="271780"/>
                </a:lnTo>
                <a:lnTo>
                  <a:pt x="113242" y="254000"/>
                </a:lnTo>
                <a:lnTo>
                  <a:pt x="113712" y="234950"/>
                </a:lnTo>
                <a:lnTo>
                  <a:pt x="108717" y="218439"/>
                </a:lnTo>
                <a:lnTo>
                  <a:pt x="136386" y="208280"/>
                </a:lnTo>
                <a:lnTo>
                  <a:pt x="165756" y="201930"/>
                </a:lnTo>
                <a:lnTo>
                  <a:pt x="175682" y="200660"/>
                </a:lnTo>
                <a:lnTo>
                  <a:pt x="96652" y="200660"/>
                </a:lnTo>
                <a:lnTo>
                  <a:pt x="88080" y="191770"/>
                </a:lnTo>
                <a:lnTo>
                  <a:pt x="78174" y="185420"/>
                </a:lnTo>
                <a:lnTo>
                  <a:pt x="67220" y="181610"/>
                </a:lnTo>
                <a:lnTo>
                  <a:pt x="55504" y="180339"/>
                </a:lnTo>
                <a:close/>
              </a:path>
              <a:path w="831850" h="778510">
                <a:moveTo>
                  <a:pt x="192615" y="472439"/>
                </a:moveTo>
                <a:lnTo>
                  <a:pt x="142118" y="472439"/>
                </a:lnTo>
                <a:lnTo>
                  <a:pt x="168673" y="486410"/>
                </a:lnTo>
                <a:lnTo>
                  <a:pt x="196252" y="500380"/>
                </a:lnTo>
                <a:lnTo>
                  <a:pt x="224450" y="511810"/>
                </a:lnTo>
                <a:lnTo>
                  <a:pt x="252862" y="521970"/>
                </a:lnTo>
                <a:lnTo>
                  <a:pt x="261292" y="548639"/>
                </a:lnTo>
                <a:lnTo>
                  <a:pt x="270960" y="576580"/>
                </a:lnTo>
                <a:lnTo>
                  <a:pt x="281866" y="603250"/>
                </a:lnTo>
                <a:lnTo>
                  <a:pt x="294010" y="628650"/>
                </a:lnTo>
                <a:lnTo>
                  <a:pt x="293375" y="629920"/>
                </a:lnTo>
                <a:lnTo>
                  <a:pt x="291851" y="629920"/>
                </a:lnTo>
                <a:lnTo>
                  <a:pt x="275784" y="633730"/>
                </a:lnTo>
                <a:lnTo>
                  <a:pt x="259800" y="638810"/>
                </a:lnTo>
                <a:lnTo>
                  <a:pt x="243935" y="641350"/>
                </a:lnTo>
                <a:lnTo>
                  <a:pt x="228224" y="642620"/>
                </a:lnTo>
                <a:lnTo>
                  <a:pt x="326039" y="642620"/>
                </a:lnTo>
                <a:lnTo>
                  <a:pt x="325252" y="641350"/>
                </a:lnTo>
                <a:lnTo>
                  <a:pt x="358937" y="626110"/>
                </a:lnTo>
                <a:lnTo>
                  <a:pt x="366510" y="622300"/>
                </a:lnTo>
                <a:lnTo>
                  <a:pt x="314838" y="622300"/>
                </a:lnTo>
                <a:lnTo>
                  <a:pt x="304210" y="599439"/>
                </a:lnTo>
                <a:lnTo>
                  <a:pt x="294582" y="576580"/>
                </a:lnTo>
                <a:lnTo>
                  <a:pt x="285906" y="553720"/>
                </a:lnTo>
                <a:lnTo>
                  <a:pt x="278135" y="529589"/>
                </a:lnTo>
                <a:lnTo>
                  <a:pt x="357542" y="529589"/>
                </a:lnTo>
                <a:lnTo>
                  <a:pt x="270388" y="504189"/>
                </a:lnTo>
                <a:lnTo>
                  <a:pt x="268387" y="495300"/>
                </a:lnTo>
                <a:lnTo>
                  <a:pt x="246258" y="495300"/>
                </a:lnTo>
                <a:lnTo>
                  <a:pt x="197443" y="474980"/>
                </a:lnTo>
                <a:lnTo>
                  <a:pt x="192615" y="472439"/>
                </a:lnTo>
                <a:close/>
              </a:path>
              <a:path w="831850" h="778510">
                <a:moveTo>
                  <a:pt x="357542" y="529589"/>
                </a:moveTo>
                <a:lnTo>
                  <a:pt x="278135" y="529589"/>
                </a:lnTo>
                <a:lnTo>
                  <a:pt x="302329" y="537210"/>
                </a:lnTo>
                <a:lnTo>
                  <a:pt x="314140" y="539750"/>
                </a:lnTo>
                <a:lnTo>
                  <a:pt x="325760" y="543560"/>
                </a:lnTo>
                <a:lnTo>
                  <a:pt x="349180" y="549910"/>
                </a:lnTo>
                <a:lnTo>
                  <a:pt x="422153" y="565150"/>
                </a:lnTo>
                <a:lnTo>
                  <a:pt x="396384" y="580389"/>
                </a:lnTo>
                <a:lnTo>
                  <a:pt x="369925" y="595630"/>
                </a:lnTo>
                <a:lnTo>
                  <a:pt x="342751" y="609600"/>
                </a:lnTo>
                <a:lnTo>
                  <a:pt x="314838" y="622300"/>
                </a:lnTo>
                <a:lnTo>
                  <a:pt x="366510" y="622300"/>
                </a:lnTo>
                <a:lnTo>
                  <a:pt x="391753" y="609600"/>
                </a:lnTo>
                <a:lnTo>
                  <a:pt x="423640" y="590550"/>
                </a:lnTo>
                <a:lnTo>
                  <a:pt x="454538" y="568960"/>
                </a:lnTo>
                <a:lnTo>
                  <a:pt x="616062" y="568960"/>
                </a:lnTo>
                <a:lnTo>
                  <a:pt x="616209" y="567689"/>
                </a:lnTo>
                <a:lnTo>
                  <a:pt x="649785" y="560070"/>
                </a:lnTo>
                <a:lnTo>
                  <a:pt x="674404" y="552450"/>
                </a:lnTo>
                <a:lnTo>
                  <a:pt x="516306" y="552450"/>
                </a:lnTo>
                <a:lnTo>
                  <a:pt x="504211" y="551180"/>
                </a:lnTo>
                <a:lnTo>
                  <a:pt x="492236" y="551180"/>
                </a:lnTo>
                <a:lnTo>
                  <a:pt x="480319" y="549910"/>
                </a:lnTo>
                <a:lnTo>
                  <a:pt x="485127" y="546100"/>
                </a:lnTo>
                <a:lnTo>
                  <a:pt x="447934" y="546100"/>
                </a:lnTo>
                <a:lnTo>
                  <a:pt x="402476" y="539750"/>
                </a:lnTo>
                <a:lnTo>
                  <a:pt x="357542" y="529589"/>
                </a:lnTo>
                <a:close/>
              </a:path>
              <a:path w="831850" h="778510">
                <a:moveTo>
                  <a:pt x="616062" y="568960"/>
                </a:moveTo>
                <a:lnTo>
                  <a:pt x="454538" y="568960"/>
                </a:lnTo>
                <a:lnTo>
                  <a:pt x="473954" y="571500"/>
                </a:lnTo>
                <a:lnTo>
                  <a:pt x="512974" y="574039"/>
                </a:lnTo>
                <a:lnTo>
                  <a:pt x="547913" y="574039"/>
                </a:lnTo>
                <a:lnTo>
                  <a:pt x="563235" y="572770"/>
                </a:lnTo>
                <a:lnTo>
                  <a:pt x="578342" y="572770"/>
                </a:lnTo>
                <a:lnTo>
                  <a:pt x="593222" y="570230"/>
                </a:lnTo>
                <a:lnTo>
                  <a:pt x="615915" y="570230"/>
                </a:lnTo>
                <a:lnTo>
                  <a:pt x="616062" y="568960"/>
                </a:lnTo>
                <a:close/>
              </a:path>
              <a:path w="831850" h="778510">
                <a:moveTo>
                  <a:pt x="616392" y="448310"/>
                </a:moveTo>
                <a:lnTo>
                  <a:pt x="593730" y="448310"/>
                </a:lnTo>
                <a:lnTo>
                  <a:pt x="595399" y="472439"/>
                </a:lnTo>
                <a:lnTo>
                  <a:pt x="595381" y="547370"/>
                </a:lnTo>
                <a:lnTo>
                  <a:pt x="578604" y="549910"/>
                </a:lnTo>
                <a:lnTo>
                  <a:pt x="561933" y="551180"/>
                </a:lnTo>
                <a:lnTo>
                  <a:pt x="545286" y="551180"/>
                </a:lnTo>
                <a:lnTo>
                  <a:pt x="528579" y="552450"/>
                </a:lnTo>
                <a:lnTo>
                  <a:pt x="674404" y="552450"/>
                </a:lnTo>
                <a:lnTo>
                  <a:pt x="682503" y="549910"/>
                </a:lnTo>
                <a:lnTo>
                  <a:pt x="693413" y="544830"/>
                </a:lnTo>
                <a:lnTo>
                  <a:pt x="617860" y="544830"/>
                </a:lnTo>
                <a:lnTo>
                  <a:pt x="617902" y="543560"/>
                </a:lnTo>
                <a:lnTo>
                  <a:pt x="618025" y="539750"/>
                </a:lnTo>
                <a:lnTo>
                  <a:pt x="618149" y="535939"/>
                </a:lnTo>
                <a:lnTo>
                  <a:pt x="618179" y="478789"/>
                </a:lnTo>
                <a:lnTo>
                  <a:pt x="617039" y="455930"/>
                </a:lnTo>
                <a:lnTo>
                  <a:pt x="616500" y="449580"/>
                </a:lnTo>
                <a:lnTo>
                  <a:pt x="616392" y="448310"/>
                </a:lnTo>
                <a:close/>
              </a:path>
              <a:path w="831850" h="778510">
                <a:moveTo>
                  <a:pt x="467344" y="201930"/>
                </a:moveTo>
                <a:lnTo>
                  <a:pt x="348747" y="201930"/>
                </a:lnTo>
                <a:lnTo>
                  <a:pt x="402103" y="209550"/>
                </a:lnTo>
                <a:lnTo>
                  <a:pt x="455650" y="219710"/>
                </a:lnTo>
                <a:lnTo>
                  <a:pt x="508767" y="232410"/>
                </a:lnTo>
                <a:lnTo>
                  <a:pt x="560837" y="248920"/>
                </a:lnTo>
                <a:lnTo>
                  <a:pt x="571355" y="290830"/>
                </a:lnTo>
                <a:lnTo>
                  <a:pt x="579919" y="334010"/>
                </a:lnTo>
                <a:lnTo>
                  <a:pt x="586626" y="375920"/>
                </a:lnTo>
                <a:lnTo>
                  <a:pt x="591571" y="419100"/>
                </a:lnTo>
                <a:lnTo>
                  <a:pt x="568126" y="443230"/>
                </a:lnTo>
                <a:lnTo>
                  <a:pt x="543931" y="466089"/>
                </a:lnTo>
                <a:lnTo>
                  <a:pt x="519045" y="488950"/>
                </a:lnTo>
                <a:lnTo>
                  <a:pt x="493527" y="510539"/>
                </a:lnTo>
                <a:lnTo>
                  <a:pt x="482296" y="519430"/>
                </a:lnTo>
                <a:lnTo>
                  <a:pt x="470921" y="529589"/>
                </a:lnTo>
                <a:lnTo>
                  <a:pt x="459452" y="538480"/>
                </a:lnTo>
                <a:lnTo>
                  <a:pt x="447934" y="546100"/>
                </a:lnTo>
                <a:lnTo>
                  <a:pt x="485127" y="546100"/>
                </a:lnTo>
                <a:lnTo>
                  <a:pt x="501151" y="533400"/>
                </a:lnTo>
                <a:lnTo>
                  <a:pt x="521626" y="515620"/>
                </a:lnTo>
                <a:lnTo>
                  <a:pt x="541577" y="499110"/>
                </a:lnTo>
                <a:lnTo>
                  <a:pt x="560837" y="481330"/>
                </a:lnTo>
                <a:lnTo>
                  <a:pt x="569102" y="472439"/>
                </a:lnTo>
                <a:lnTo>
                  <a:pt x="577332" y="464820"/>
                </a:lnTo>
                <a:lnTo>
                  <a:pt x="585537" y="455930"/>
                </a:lnTo>
                <a:lnTo>
                  <a:pt x="593730" y="448310"/>
                </a:lnTo>
                <a:lnTo>
                  <a:pt x="616392" y="448310"/>
                </a:lnTo>
                <a:lnTo>
                  <a:pt x="614666" y="427989"/>
                </a:lnTo>
                <a:lnTo>
                  <a:pt x="614558" y="426720"/>
                </a:lnTo>
                <a:lnTo>
                  <a:pt x="637212" y="400050"/>
                </a:lnTo>
                <a:lnTo>
                  <a:pt x="640285" y="396239"/>
                </a:lnTo>
                <a:lnTo>
                  <a:pt x="611256" y="396239"/>
                </a:lnTo>
                <a:lnTo>
                  <a:pt x="609147" y="379730"/>
                </a:lnTo>
                <a:lnTo>
                  <a:pt x="606859" y="364489"/>
                </a:lnTo>
                <a:lnTo>
                  <a:pt x="598549" y="314960"/>
                </a:lnTo>
                <a:lnTo>
                  <a:pt x="586618" y="259080"/>
                </a:lnTo>
                <a:lnTo>
                  <a:pt x="637282" y="259080"/>
                </a:lnTo>
                <a:lnTo>
                  <a:pt x="634656" y="257810"/>
                </a:lnTo>
                <a:lnTo>
                  <a:pt x="607681" y="245110"/>
                </a:lnTo>
                <a:lnTo>
                  <a:pt x="580014" y="234950"/>
                </a:lnTo>
                <a:lnTo>
                  <a:pt x="577416" y="226060"/>
                </a:lnTo>
                <a:lnTo>
                  <a:pt x="553725" y="226060"/>
                </a:lnTo>
                <a:lnTo>
                  <a:pt x="514032" y="213360"/>
                </a:lnTo>
                <a:lnTo>
                  <a:pt x="474017" y="203200"/>
                </a:lnTo>
                <a:lnTo>
                  <a:pt x="467344" y="201930"/>
                </a:lnTo>
                <a:close/>
              </a:path>
              <a:path w="831850" h="778510">
                <a:moveTo>
                  <a:pt x="733577" y="316230"/>
                </a:moveTo>
                <a:lnTo>
                  <a:pt x="696219" y="316230"/>
                </a:lnTo>
                <a:lnTo>
                  <a:pt x="699013" y="317500"/>
                </a:lnTo>
                <a:lnTo>
                  <a:pt x="701807" y="320039"/>
                </a:lnTo>
                <a:lnTo>
                  <a:pt x="704982" y="321310"/>
                </a:lnTo>
                <a:lnTo>
                  <a:pt x="720546" y="334010"/>
                </a:lnTo>
                <a:lnTo>
                  <a:pt x="735383" y="345439"/>
                </a:lnTo>
                <a:lnTo>
                  <a:pt x="748577" y="359410"/>
                </a:lnTo>
                <a:lnTo>
                  <a:pt x="759211" y="374650"/>
                </a:lnTo>
                <a:lnTo>
                  <a:pt x="752080" y="377189"/>
                </a:lnTo>
                <a:lnTo>
                  <a:pt x="744733" y="381000"/>
                </a:lnTo>
                <a:lnTo>
                  <a:pt x="737387" y="387350"/>
                </a:lnTo>
                <a:lnTo>
                  <a:pt x="730255" y="393700"/>
                </a:lnTo>
                <a:lnTo>
                  <a:pt x="718599" y="416560"/>
                </a:lnTo>
                <a:lnTo>
                  <a:pt x="718997" y="434339"/>
                </a:lnTo>
                <a:lnTo>
                  <a:pt x="719111" y="439420"/>
                </a:lnTo>
                <a:lnTo>
                  <a:pt x="729291" y="461010"/>
                </a:lnTo>
                <a:lnTo>
                  <a:pt x="746638" y="478789"/>
                </a:lnTo>
                <a:lnTo>
                  <a:pt x="744987" y="481330"/>
                </a:lnTo>
                <a:lnTo>
                  <a:pt x="742828" y="482600"/>
                </a:lnTo>
                <a:lnTo>
                  <a:pt x="741177" y="485139"/>
                </a:lnTo>
                <a:lnTo>
                  <a:pt x="715676" y="508000"/>
                </a:lnTo>
                <a:lnTo>
                  <a:pt x="685091" y="525780"/>
                </a:lnTo>
                <a:lnTo>
                  <a:pt x="651720" y="537210"/>
                </a:lnTo>
                <a:lnTo>
                  <a:pt x="617860" y="544830"/>
                </a:lnTo>
                <a:lnTo>
                  <a:pt x="693413" y="544830"/>
                </a:lnTo>
                <a:lnTo>
                  <a:pt x="707050" y="538480"/>
                </a:lnTo>
                <a:lnTo>
                  <a:pt x="729430" y="524510"/>
                </a:lnTo>
                <a:lnTo>
                  <a:pt x="749333" y="508000"/>
                </a:lnTo>
                <a:lnTo>
                  <a:pt x="766450" y="487680"/>
                </a:lnTo>
                <a:lnTo>
                  <a:pt x="796041" y="487680"/>
                </a:lnTo>
                <a:lnTo>
                  <a:pt x="803820" y="483870"/>
                </a:lnTo>
                <a:lnTo>
                  <a:pt x="811408" y="478789"/>
                </a:lnTo>
                <a:lnTo>
                  <a:pt x="831556" y="448310"/>
                </a:lnTo>
                <a:lnTo>
                  <a:pt x="829508" y="416560"/>
                </a:lnTo>
                <a:lnTo>
                  <a:pt x="829427" y="415289"/>
                </a:lnTo>
                <a:lnTo>
                  <a:pt x="810891" y="387350"/>
                </a:lnTo>
                <a:lnTo>
                  <a:pt x="781817" y="372110"/>
                </a:lnTo>
                <a:lnTo>
                  <a:pt x="769983" y="354330"/>
                </a:lnTo>
                <a:lnTo>
                  <a:pt x="754766" y="336550"/>
                </a:lnTo>
                <a:lnTo>
                  <a:pt x="736883" y="318770"/>
                </a:lnTo>
                <a:lnTo>
                  <a:pt x="733577" y="316230"/>
                </a:lnTo>
                <a:close/>
              </a:path>
              <a:path w="831850" h="778510">
                <a:moveTo>
                  <a:pt x="244667" y="325120"/>
                </a:moveTo>
                <a:lnTo>
                  <a:pt x="222128" y="325120"/>
                </a:lnTo>
                <a:lnTo>
                  <a:pt x="222763" y="328930"/>
                </a:lnTo>
                <a:lnTo>
                  <a:pt x="222890" y="334010"/>
                </a:lnTo>
                <a:lnTo>
                  <a:pt x="223144" y="336550"/>
                </a:lnTo>
                <a:lnTo>
                  <a:pt x="223271" y="337820"/>
                </a:lnTo>
                <a:lnTo>
                  <a:pt x="225969" y="370839"/>
                </a:lnTo>
                <a:lnTo>
                  <a:pt x="226073" y="372110"/>
                </a:lnTo>
                <a:lnTo>
                  <a:pt x="226177" y="373380"/>
                </a:lnTo>
                <a:lnTo>
                  <a:pt x="226281" y="374650"/>
                </a:lnTo>
                <a:lnTo>
                  <a:pt x="226384" y="375920"/>
                </a:lnTo>
                <a:lnTo>
                  <a:pt x="226488" y="377189"/>
                </a:lnTo>
                <a:lnTo>
                  <a:pt x="231288" y="416560"/>
                </a:lnTo>
                <a:lnTo>
                  <a:pt x="237827" y="455930"/>
                </a:lnTo>
                <a:lnTo>
                  <a:pt x="246258" y="495300"/>
                </a:lnTo>
                <a:lnTo>
                  <a:pt x="268387" y="495300"/>
                </a:lnTo>
                <a:lnTo>
                  <a:pt x="258951" y="453389"/>
                </a:lnTo>
                <a:lnTo>
                  <a:pt x="250799" y="402589"/>
                </a:lnTo>
                <a:lnTo>
                  <a:pt x="245743" y="350520"/>
                </a:lnTo>
                <a:lnTo>
                  <a:pt x="244828" y="328930"/>
                </a:lnTo>
                <a:lnTo>
                  <a:pt x="244721" y="326389"/>
                </a:lnTo>
                <a:lnTo>
                  <a:pt x="244667" y="325120"/>
                </a:lnTo>
                <a:close/>
              </a:path>
              <a:path w="831850" h="778510">
                <a:moveTo>
                  <a:pt x="796041" y="487680"/>
                </a:moveTo>
                <a:lnTo>
                  <a:pt x="766450" y="487680"/>
                </a:lnTo>
                <a:lnTo>
                  <a:pt x="770768" y="488950"/>
                </a:lnTo>
                <a:lnTo>
                  <a:pt x="775721" y="490220"/>
                </a:lnTo>
                <a:lnTo>
                  <a:pt x="780674" y="490220"/>
                </a:lnTo>
                <a:lnTo>
                  <a:pt x="796041" y="487680"/>
                </a:lnTo>
                <a:close/>
              </a:path>
              <a:path w="831850" h="778510">
                <a:moveTo>
                  <a:pt x="247909" y="196850"/>
                </a:moveTo>
                <a:lnTo>
                  <a:pt x="224414" y="196850"/>
                </a:lnTo>
                <a:lnTo>
                  <a:pt x="222371" y="218439"/>
                </a:lnTo>
                <a:lnTo>
                  <a:pt x="222251" y="219710"/>
                </a:lnTo>
                <a:lnTo>
                  <a:pt x="222130" y="220980"/>
                </a:lnTo>
                <a:lnTo>
                  <a:pt x="220906" y="245110"/>
                </a:lnTo>
                <a:lnTo>
                  <a:pt x="221001" y="287020"/>
                </a:lnTo>
                <a:lnTo>
                  <a:pt x="221112" y="292100"/>
                </a:lnTo>
                <a:lnTo>
                  <a:pt x="194026" y="326389"/>
                </a:lnTo>
                <a:lnTo>
                  <a:pt x="169773" y="361950"/>
                </a:lnTo>
                <a:lnTo>
                  <a:pt x="148711" y="398780"/>
                </a:lnTo>
                <a:lnTo>
                  <a:pt x="131196" y="438150"/>
                </a:lnTo>
                <a:lnTo>
                  <a:pt x="154363" y="438150"/>
                </a:lnTo>
                <a:lnTo>
                  <a:pt x="155914" y="434339"/>
                </a:lnTo>
                <a:lnTo>
                  <a:pt x="159134" y="427989"/>
                </a:lnTo>
                <a:lnTo>
                  <a:pt x="189426" y="370839"/>
                </a:lnTo>
                <a:lnTo>
                  <a:pt x="222128" y="325120"/>
                </a:lnTo>
                <a:lnTo>
                  <a:pt x="244667" y="325120"/>
                </a:lnTo>
                <a:lnTo>
                  <a:pt x="243753" y="303530"/>
                </a:lnTo>
                <a:lnTo>
                  <a:pt x="243645" y="300989"/>
                </a:lnTo>
                <a:lnTo>
                  <a:pt x="243591" y="299720"/>
                </a:lnTo>
                <a:lnTo>
                  <a:pt x="268095" y="273050"/>
                </a:lnTo>
                <a:lnTo>
                  <a:pt x="273252" y="267970"/>
                </a:lnTo>
                <a:lnTo>
                  <a:pt x="242956" y="267970"/>
                </a:lnTo>
                <a:lnTo>
                  <a:pt x="243245" y="259080"/>
                </a:lnTo>
                <a:lnTo>
                  <a:pt x="243286" y="257810"/>
                </a:lnTo>
                <a:lnTo>
                  <a:pt x="243410" y="254000"/>
                </a:lnTo>
                <a:lnTo>
                  <a:pt x="243534" y="250189"/>
                </a:lnTo>
                <a:lnTo>
                  <a:pt x="244433" y="232410"/>
                </a:lnTo>
                <a:lnTo>
                  <a:pt x="245832" y="214630"/>
                </a:lnTo>
                <a:lnTo>
                  <a:pt x="247909" y="196850"/>
                </a:lnTo>
                <a:close/>
              </a:path>
              <a:path w="831850" h="778510">
                <a:moveTo>
                  <a:pt x="637282" y="259080"/>
                </a:moveTo>
                <a:lnTo>
                  <a:pt x="586618" y="259080"/>
                </a:lnTo>
                <a:lnTo>
                  <a:pt x="632624" y="279400"/>
                </a:lnTo>
                <a:lnTo>
                  <a:pt x="654877" y="290830"/>
                </a:lnTo>
                <a:lnTo>
                  <a:pt x="676534" y="303530"/>
                </a:lnTo>
                <a:lnTo>
                  <a:pt x="671992" y="311150"/>
                </a:lnTo>
                <a:lnTo>
                  <a:pt x="667533" y="318770"/>
                </a:lnTo>
                <a:lnTo>
                  <a:pt x="635942" y="365760"/>
                </a:lnTo>
                <a:lnTo>
                  <a:pt x="611256" y="396239"/>
                </a:lnTo>
                <a:lnTo>
                  <a:pt x="640285" y="396239"/>
                </a:lnTo>
                <a:lnTo>
                  <a:pt x="658723" y="373380"/>
                </a:lnTo>
                <a:lnTo>
                  <a:pt x="678566" y="345439"/>
                </a:lnTo>
                <a:lnTo>
                  <a:pt x="696219" y="316230"/>
                </a:lnTo>
                <a:lnTo>
                  <a:pt x="733577" y="316230"/>
                </a:lnTo>
                <a:lnTo>
                  <a:pt x="717047" y="303530"/>
                </a:lnTo>
                <a:lnTo>
                  <a:pt x="709427" y="299720"/>
                </a:lnTo>
                <a:lnTo>
                  <a:pt x="706125" y="295910"/>
                </a:lnTo>
                <a:lnTo>
                  <a:pt x="711437" y="284480"/>
                </a:lnTo>
                <a:lnTo>
                  <a:pt x="686440" y="284480"/>
                </a:lnTo>
                <a:lnTo>
                  <a:pt x="660917" y="270510"/>
                </a:lnTo>
                <a:lnTo>
                  <a:pt x="637282" y="259080"/>
                </a:lnTo>
                <a:close/>
              </a:path>
              <a:path w="831850" h="778510">
                <a:moveTo>
                  <a:pt x="73280" y="295910"/>
                </a:moveTo>
                <a:lnTo>
                  <a:pt x="51186" y="295910"/>
                </a:lnTo>
                <a:lnTo>
                  <a:pt x="56647" y="297180"/>
                </a:lnTo>
                <a:lnTo>
                  <a:pt x="69403" y="297180"/>
                </a:lnTo>
                <a:lnTo>
                  <a:pt x="73280" y="295910"/>
                </a:lnTo>
                <a:close/>
              </a:path>
              <a:path w="831850" h="778510">
                <a:moveTo>
                  <a:pt x="707736" y="124460"/>
                </a:moveTo>
                <a:lnTo>
                  <a:pt x="683646" y="124460"/>
                </a:lnTo>
                <a:lnTo>
                  <a:pt x="706532" y="158750"/>
                </a:lnTo>
                <a:lnTo>
                  <a:pt x="711571" y="199389"/>
                </a:lnTo>
                <a:lnTo>
                  <a:pt x="703345" y="242570"/>
                </a:lnTo>
                <a:lnTo>
                  <a:pt x="686440" y="284480"/>
                </a:lnTo>
                <a:lnTo>
                  <a:pt x="711437" y="284480"/>
                </a:lnTo>
                <a:lnTo>
                  <a:pt x="725039" y="247650"/>
                </a:lnTo>
                <a:lnTo>
                  <a:pt x="733843" y="193039"/>
                </a:lnTo>
                <a:lnTo>
                  <a:pt x="728160" y="158750"/>
                </a:lnTo>
                <a:lnTo>
                  <a:pt x="713618" y="130810"/>
                </a:lnTo>
                <a:lnTo>
                  <a:pt x="707736" y="124460"/>
                </a:lnTo>
                <a:close/>
              </a:path>
              <a:path w="831850" h="778510">
                <a:moveTo>
                  <a:pt x="440651" y="196850"/>
                </a:moveTo>
                <a:lnTo>
                  <a:pt x="291407" y="196850"/>
                </a:lnTo>
                <a:lnTo>
                  <a:pt x="316997" y="199389"/>
                </a:lnTo>
                <a:lnTo>
                  <a:pt x="297803" y="214630"/>
                </a:lnTo>
                <a:lnTo>
                  <a:pt x="278977" y="231139"/>
                </a:lnTo>
                <a:lnTo>
                  <a:pt x="260651" y="248920"/>
                </a:lnTo>
                <a:lnTo>
                  <a:pt x="242956" y="267970"/>
                </a:lnTo>
                <a:lnTo>
                  <a:pt x="273252" y="267970"/>
                </a:lnTo>
                <a:lnTo>
                  <a:pt x="293883" y="247650"/>
                </a:lnTo>
                <a:lnTo>
                  <a:pt x="320815" y="224789"/>
                </a:lnTo>
                <a:lnTo>
                  <a:pt x="348747" y="201930"/>
                </a:lnTo>
                <a:lnTo>
                  <a:pt x="467344" y="201930"/>
                </a:lnTo>
                <a:lnTo>
                  <a:pt x="440651" y="196850"/>
                </a:lnTo>
                <a:close/>
              </a:path>
              <a:path w="831850" h="778510">
                <a:moveTo>
                  <a:pt x="529400" y="107950"/>
                </a:moveTo>
                <a:lnTo>
                  <a:pt x="502798" y="107950"/>
                </a:lnTo>
                <a:lnTo>
                  <a:pt x="514391" y="129539"/>
                </a:lnTo>
                <a:lnTo>
                  <a:pt x="524579" y="149860"/>
                </a:lnTo>
                <a:lnTo>
                  <a:pt x="533338" y="170180"/>
                </a:lnTo>
                <a:lnTo>
                  <a:pt x="540644" y="187960"/>
                </a:lnTo>
                <a:lnTo>
                  <a:pt x="544117" y="198120"/>
                </a:lnTo>
                <a:lnTo>
                  <a:pt x="547375" y="207010"/>
                </a:lnTo>
                <a:lnTo>
                  <a:pt x="553725" y="226060"/>
                </a:lnTo>
                <a:lnTo>
                  <a:pt x="577416" y="226060"/>
                </a:lnTo>
                <a:lnTo>
                  <a:pt x="569622" y="199389"/>
                </a:lnTo>
                <a:lnTo>
                  <a:pt x="557170" y="165100"/>
                </a:lnTo>
                <a:lnTo>
                  <a:pt x="542456" y="132080"/>
                </a:lnTo>
                <a:lnTo>
                  <a:pt x="529400" y="107950"/>
                </a:lnTo>
                <a:close/>
              </a:path>
              <a:path w="831850" h="778510">
                <a:moveTo>
                  <a:pt x="387609" y="0"/>
                </a:moveTo>
                <a:lnTo>
                  <a:pt x="325872" y="15239"/>
                </a:lnTo>
                <a:lnTo>
                  <a:pt x="273182" y="59689"/>
                </a:lnTo>
                <a:lnTo>
                  <a:pt x="244068" y="111760"/>
                </a:lnTo>
                <a:lnTo>
                  <a:pt x="227716" y="172720"/>
                </a:lnTo>
                <a:lnTo>
                  <a:pt x="193415" y="175260"/>
                </a:lnTo>
                <a:lnTo>
                  <a:pt x="159898" y="180339"/>
                </a:lnTo>
                <a:lnTo>
                  <a:pt x="127525" y="187960"/>
                </a:lnTo>
                <a:lnTo>
                  <a:pt x="96652" y="200660"/>
                </a:lnTo>
                <a:lnTo>
                  <a:pt x="175682" y="200660"/>
                </a:lnTo>
                <a:lnTo>
                  <a:pt x="195532" y="198120"/>
                </a:lnTo>
                <a:lnTo>
                  <a:pt x="224414" y="196850"/>
                </a:lnTo>
                <a:lnTo>
                  <a:pt x="440651" y="196850"/>
                </a:lnTo>
                <a:lnTo>
                  <a:pt x="394213" y="187960"/>
                </a:lnTo>
                <a:lnTo>
                  <a:pt x="387101" y="186689"/>
                </a:lnTo>
                <a:lnTo>
                  <a:pt x="379481" y="184150"/>
                </a:lnTo>
                <a:lnTo>
                  <a:pt x="372369" y="184150"/>
                </a:lnTo>
                <a:lnTo>
                  <a:pt x="379442" y="179070"/>
                </a:lnTo>
                <a:lnTo>
                  <a:pt x="341635" y="179070"/>
                </a:lnTo>
                <a:lnTo>
                  <a:pt x="296916" y="173989"/>
                </a:lnTo>
                <a:lnTo>
                  <a:pt x="274359" y="172720"/>
                </a:lnTo>
                <a:lnTo>
                  <a:pt x="251719" y="172720"/>
                </a:lnTo>
                <a:lnTo>
                  <a:pt x="263024" y="129539"/>
                </a:lnTo>
                <a:lnTo>
                  <a:pt x="281390" y="90170"/>
                </a:lnTo>
                <a:lnTo>
                  <a:pt x="308352" y="55880"/>
                </a:lnTo>
                <a:lnTo>
                  <a:pt x="345445" y="30480"/>
                </a:lnTo>
                <a:lnTo>
                  <a:pt x="388244" y="19050"/>
                </a:lnTo>
                <a:lnTo>
                  <a:pt x="451466" y="19050"/>
                </a:lnTo>
                <a:lnTo>
                  <a:pt x="432393" y="8889"/>
                </a:lnTo>
                <a:lnTo>
                  <a:pt x="410198" y="2539"/>
                </a:lnTo>
                <a:lnTo>
                  <a:pt x="387609" y="0"/>
                </a:lnTo>
                <a:close/>
              </a:path>
              <a:path w="831850" h="778510">
                <a:moveTo>
                  <a:pt x="451466" y="19050"/>
                </a:moveTo>
                <a:lnTo>
                  <a:pt x="388244" y="19050"/>
                </a:lnTo>
                <a:lnTo>
                  <a:pt x="418056" y="25400"/>
                </a:lnTo>
                <a:lnTo>
                  <a:pt x="444998" y="39370"/>
                </a:lnTo>
                <a:lnTo>
                  <a:pt x="469058" y="62230"/>
                </a:lnTo>
                <a:lnTo>
                  <a:pt x="490225" y="88900"/>
                </a:lnTo>
                <a:lnTo>
                  <a:pt x="459037" y="102870"/>
                </a:lnTo>
                <a:lnTo>
                  <a:pt x="429218" y="119380"/>
                </a:lnTo>
                <a:lnTo>
                  <a:pt x="401232" y="137160"/>
                </a:lnTo>
                <a:lnTo>
                  <a:pt x="375544" y="154939"/>
                </a:lnTo>
                <a:lnTo>
                  <a:pt x="366960" y="160020"/>
                </a:lnTo>
                <a:lnTo>
                  <a:pt x="349934" y="172720"/>
                </a:lnTo>
                <a:lnTo>
                  <a:pt x="341635" y="179070"/>
                </a:lnTo>
                <a:lnTo>
                  <a:pt x="379442" y="179070"/>
                </a:lnTo>
                <a:lnTo>
                  <a:pt x="395356" y="167639"/>
                </a:lnTo>
                <a:lnTo>
                  <a:pt x="420413" y="151130"/>
                </a:lnTo>
                <a:lnTo>
                  <a:pt x="446839" y="134620"/>
                </a:lnTo>
                <a:lnTo>
                  <a:pt x="474384" y="120650"/>
                </a:lnTo>
                <a:lnTo>
                  <a:pt x="502798" y="107950"/>
                </a:lnTo>
                <a:lnTo>
                  <a:pt x="529400" y="107950"/>
                </a:lnTo>
                <a:lnTo>
                  <a:pt x="525277" y="100330"/>
                </a:lnTo>
                <a:lnTo>
                  <a:pt x="563997" y="92710"/>
                </a:lnTo>
                <a:lnTo>
                  <a:pt x="576839" y="91439"/>
                </a:lnTo>
                <a:lnTo>
                  <a:pt x="690371" y="91439"/>
                </a:lnTo>
                <a:lnTo>
                  <a:pt x="689699" y="80010"/>
                </a:lnTo>
                <a:lnTo>
                  <a:pt x="512069" y="80010"/>
                </a:lnTo>
                <a:lnTo>
                  <a:pt x="503263" y="68580"/>
                </a:lnTo>
                <a:lnTo>
                  <a:pt x="494004" y="57150"/>
                </a:lnTo>
                <a:lnTo>
                  <a:pt x="484316" y="45720"/>
                </a:lnTo>
                <a:lnTo>
                  <a:pt x="474223" y="35560"/>
                </a:lnTo>
                <a:lnTo>
                  <a:pt x="453850" y="20320"/>
                </a:lnTo>
                <a:lnTo>
                  <a:pt x="451466" y="19050"/>
                </a:lnTo>
                <a:close/>
              </a:path>
              <a:path w="831850" h="778510">
                <a:moveTo>
                  <a:pt x="690371" y="91439"/>
                </a:moveTo>
                <a:lnTo>
                  <a:pt x="576839" y="91439"/>
                </a:lnTo>
                <a:lnTo>
                  <a:pt x="583332" y="113030"/>
                </a:lnTo>
                <a:lnTo>
                  <a:pt x="597350" y="132080"/>
                </a:lnTo>
                <a:lnTo>
                  <a:pt x="616702" y="144780"/>
                </a:lnTo>
                <a:lnTo>
                  <a:pt x="639196" y="149860"/>
                </a:lnTo>
                <a:lnTo>
                  <a:pt x="647078" y="149860"/>
                </a:lnTo>
                <a:lnTo>
                  <a:pt x="680344" y="130810"/>
                </a:lnTo>
                <a:lnTo>
                  <a:pt x="683646" y="124460"/>
                </a:lnTo>
                <a:lnTo>
                  <a:pt x="707736" y="124460"/>
                </a:lnTo>
                <a:lnTo>
                  <a:pt x="691266" y="106680"/>
                </a:lnTo>
                <a:lnTo>
                  <a:pt x="690445" y="92710"/>
                </a:lnTo>
                <a:lnTo>
                  <a:pt x="690371" y="91439"/>
                </a:lnTo>
                <a:close/>
              </a:path>
              <a:path w="831850" h="778510">
                <a:moveTo>
                  <a:pt x="633227" y="33020"/>
                </a:moveTo>
                <a:lnTo>
                  <a:pt x="589412" y="54610"/>
                </a:lnTo>
                <a:lnTo>
                  <a:pt x="582808" y="63500"/>
                </a:lnTo>
                <a:lnTo>
                  <a:pt x="580522" y="67310"/>
                </a:lnTo>
                <a:lnTo>
                  <a:pt x="563558" y="68580"/>
                </a:lnTo>
                <a:lnTo>
                  <a:pt x="546344" y="71120"/>
                </a:lnTo>
                <a:lnTo>
                  <a:pt x="529105" y="74930"/>
                </a:lnTo>
                <a:lnTo>
                  <a:pt x="512069" y="80010"/>
                </a:lnTo>
                <a:lnTo>
                  <a:pt x="689699" y="80010"/>
                </a:lnTo>
                <a:lnTo>
                  <a:pt x="677677" y="55880"/>
                </a:lnTo>
                <a:lnTo>
                  <a:pt x="657941" y="39370"/>
                </a:lnTo>
                <a:lnTo>
                  <a:pt x="633227" y="33020"/>
                </a:lnTo>
                <a:close/>
              </a:path>
            </a:pathLst>
          </a:custGeom>
          <a:solidFill>
            <a:srgbClr val="F9F1CC"/>
          </a:solidFill>
        </p:spPr>
        <p:txBody>
          <a:bodyPr wrap="square" lIns="0" tIns="0" rIns="0" bIns="0" rtlCol="0"/>
          <a:lstStyle/>
          <a:p>
            <a:endParaRPr/>
          </a:p>
        </p:txBody>
      </p:sp>
      <p:sp>
        <p:nvSpPr>
          <p:cNvPr id="4" name="object 4"/>
          <p:cNvSpPr/>
          <p:nvPr/>
        </p:nvSpPr>
        <p:spPr>
          <a:xfrm>
            <a:off x="8608879" y="2636647"/>
            <a:ext cx="535305" cy="731520"/>
          </a:xfrm>
          <a:custGeom>
            <a:avLst/>
            <a:gdLst/>
            <a:ahLst/>
            <a:cxnLst/>
            <a:rect l="l" t="t" r="r" b="b"/>
            <a:pathLst>
              <a:path w="535304" h="731520">
                <a:moveTo>
                  <a:pt x="108781" y="0"/>
                </a:moveTo>
                <a:lnTo>
                  <a:pt x="40328" y="22399"/>
                </a:lnTo>
                <a:lnTo>
                  <a:pt x="15234" y="51702"/>
                </a:lnTo>
                <a:lnTo>
                  <a:pt x="450" y="94233"/>
                </a:lnTo>
                <a:lnTo>
                  <a:pt x="0" y="122983"/>
                </a:lnTo>
                <a:lnTo>
                  <a:pt x="7324" y="148399"/>
                </a:lnTo>
                <a:lnTo>
                  <a:pt x="21149" y="170100"/>
                </a:lnTo>
                <a:lnTo>
                  <a:pt x="40201" y="187705"/>
                </a:lnTo>
                <a:lnTo>
                  <a:pt x="40836" y="187705"/>
                </a:lnTo>
                <a:lnTo>
                  <a:pt x="40836" y="188340"/>
                </a:lnTo>
                <a:lnTo>
                  <a:pt x="41598" y="188340"/>
                </a:lnTo>
                <a:lnTo>
                  <a:pt x="44392" y="190500"/>
                </a:lnTo>
                <a:lnTo>
                  <a:pt x="58616" y="199008"/>
                </a:lnTo>
                <a:lnTo>
                  <a:pt x="62172" y="200405"/>
                </a:lnTo>
                <a:lnTo>
                  <a:pt x="62807" y="201167"/>
                </a:lnTo>
                <a:lnTo>
                  <a:pt x="64204" y="201167"/>
                </a:lnTo>
                <a:lnTo>
                  <a:pt x="65601" y="201802"/>
                </a:lnTo>
                <a:lnTo>
                  <a:pt x="67760" y="203200"/>
                </a:lnTo>
                <a:lnTo>
                  <a:pt x="70681" y="203961"/>
                </a:lnTo>
                <a:lnTo>
                  <a:pt x="73475" y="205358"/>
                </a:lnTo>
                <a:lnTo>
                  <a:pt x="74872" y="205358"/>
                </a:lnTo>
                <a:lnTo>
                  <a:pt x="76269" y="206120"/>
                </a:lnTo>
                <a:lnTo>
                  <a:pt x="76904" y="206120"/>
                </a:lnTo>
                <a:lnTo>
                  <a:pt x="81222" y="207517"/>
                </a:lnTo>
                <a:lnTo>
                  <a:pt x="84778" y="208914"/>
                </a:lnTo>
                <a:lnTo>
                  <a:pt x="88969" y="209550"/>
                </a:lnTo>
                <a:lnTo>
                  <a:pt x="93287" y="211073"/>
                </a:lnTo>
                <a:lnTo>
                  <a:pt x="96716" y="211073"/>
                </a:lnTo>
                <a:lnTo>
                  <a:pt x="101034" y="211708"/>
                </a:lnTo>
                <a:lnTo>
                  <a:pt x="102431" y="212344"/>
                </a:lnTo>
                <a:lnTo>
                  <a:pt x="107384" y="212344"/>
                </a:lnTo>
                <a:lnTo>
                  <a:pt x="110178" y="213232"/>
                </a:lnTo>
                <a:lnTo>
                  <a:pt x="133546" y="213232"/>
                </a:lnTo>
                <a:lnTo>
                  <a:pt x="141293" y="211708"/>
                </a:lnTo>
                <a:lnTo>
                  <a:pt x="144214" y="211708"/>
                </a:lnTo>
                <a:lnTo>
                  <a:pt x="144849" y="211073"/>
                </a:lnTo>
                <a:lnTo>
                  <a:pt x="147643" y="211073"/>
                </a:lnTo>
                <a:lnTo>
                  <a:pt x="153358" y="209550"/>
                </a:lnTo>
                <a:lnTo>
                  <a:pt x="154755" y="208914"/>
                </a:lnTo>
                <a:lnTo>
                  <a:pt x="156152" y="208914"/>
                </a:lnTo>
                <a:lnTo>
                  <a:pt x="156914" y="208152"/>
                </a:lnTo>
                <a:lnTo>
                  <a:pt x="161105" y="207517"/>
                </a:lnTo>
                <a:lnTo>
                  <a:pt x="168217" y="204723"/>
                </a:lnTo>
                <a:lnTo>
                  <a:pt x="168979" y="204723"/>
                </a:lnTo>
                <a:lnTo>
                  <a:pt x="168979" y="203961"/>
                </a:lnTo>
                <a:lnTo>
                  <a:pt x="175964" y="201167"/>
                </a:lnTo>
                <a:lnTo>
                  <a:pt x="179520" y="199008"/>
                </a:lnTo>
                <a:lnTo>
                  <a:pt x="180282" y="198246"/>
                </a:lnTo>
                <a:lnTo>
                  <a:pt x="181679" y="197611"/>
                </a:lnTo>
                <a:lnTo>
                  <a:pt x="182441" y="196850"/>
                </a:lnTo>
                <a:lnTo>
                  <a:pt x="185235" y="195452"/>
                </a:lnTo>
                <a:lnTo>
                  <a:pt x="190950" y="191261"/>
                </a:lnTo>
                <a:lnTo>
                  <a:pt x="191585" y="190500"/>
                </a:lnTo>
                <a:lnTo>
                  <a:pt x="192982" y="189737"/>
                </a:lnTo>
                <a:lnTo>
                  <a:pt x="199332" y="184911"/>
                </a:lnTo>
                <a:lnTo>
                  <a:pt x="202126" y="181990"/>
                </a:lnTo>
                <a:lnTo>
                  <a:pt x="202126" y="181228"/>
                </a:lnTo>
                <a:lnTo>
                  <a:pt x="207841" y="175640"/>
                </a:lnTo>
                <a:lnTo>
                  <a:pt x="211397" y="169925"/>
                </a:lnTo>
                <a:lnTo>
                  <a:pt x="212032" y="168528"/>
                </a:lnTo>
                <a:lnTo>
                  <a:pt x="213556" y="167131"/>
                </a:lnTo>
                <a:lnTo>
                  <a:pt x="214953" y="164972"/>
                </a:lnTo>
                <a:lnTo>
                  <a:pt x="216350" y="163575"/>
                </a:lnTo>
                <a:lnTo>
                  <a:pt x="248402" y="176410"/>
                </a:lnTo>
                <a:lnTo>
                  <a:pt x="313076" y="201366"/>
                </a:lnTo>
                <a:lnTo>
                  <a:pt x="345128" y="214629"/>
                </a:lnTo>
                <a:lnTo>
                  <a:pt x="344366" y="218820"/>
                </a:lnTo>
                <a:lnTo>
                  <a:pt x="342969" y="223138"/>
                </a:lnTo>
                <a:lnTo>
                  <a:pt x="342334" y="227329"/>
                </a:lnTo>
                <a:lnTo>
                  <a:pt x="340608" y="270498"/>
                </a:lnTo>
                <a:lnTo>
                  <a:pt x="349287" y="309594"/>
                </a:lnTo>
                <a:lnTo>
                  <a:pt x="366873" y="344166"/>
                </a:lnTo>
                <a:lnTo>
                  <a:pt x="391864" y="373760"/>
                </a:lnTo>
                <a:lnTo>
                  <a:pt x="371097" y="410878"/>
                </a:lnTo>
                <a:lnTo>
                  <a:pt x="351748" y="448579"/>
                </a:lnTo>
                <a:lnTo>
                  <a:pt x="332803" y="486400"/>
                </a:lnTo>
                <a:lnTo>
                  <a:pt x="313251" y="523875"/>
                </a:lnTo>
                <a:lnTo>
                  <a:pt x="303706" y="521555"/>
                </a:lnTo>
                <a:lnTo>
                  <a:pt x="294137" y="519795"/>
                </a:lnTo>
                <a:lnTo>
                  <a:pt x="284569" y="518677"/>
                </a:lnTo>
                <a:lnTo>
                  <a:pt x="275024" y="518286"/>
                </a:lnTo>
                <a:lnTo>
                  <a:pt x="239142" y="523740"/>
                </a:lnTo>
                <a:lnTo>
                  <a:pt x="206952" y="540670"/>
                </a:lnTo>
                <a:lnTo>
                  <a:pt x="181905" y="569936"/>
                </a:lnTo>
                <a:lnTo>
                  <a:pt x="167455" y="612394"/>
                </a:lnTo>
                <a:lnTo>
                  <a:pt x="166735" y="641054"/>
                </a:lnTo>
                <a:lnTo>
                  <a:pt x="174075" y="666321"/>
                </a:lnTo>
                <a:lnTo>
                  <a:pt x="188011" y="687992"/>
                </a:lnTo>
                <a:lnTo>
                  <a:pt x="207079" y="705865"/>
                </a:lnTo>
                <a:lnTo>
                  <a:pt x="207841" y="705865"/>
                </a:lnTo>
                <a:lnTo>
                  <a:pt x="207841" y="706627"/>
                </a:lnTo>
                <a:lnTo>
                  <a:pt x="211397" y="708786"/>
                </a:lnTo>
                <a:lnTo>
                  <a:pt x="214191" y="710819"/>
                </a:lnTo>
                <a:lnTo>
                  <a:pt x="217747" y="712977"/>
                </a:lnTo>
                <a:lnTo>
                  <a:pt x="218509" y="712977"/>
                </a:lnTo>
                <a:lnTo>
                  <a:pt x="221303" y="715136"/>
                </a:lnTo>
                <a:lnTo>
                  <a:pt x="224859" y="716533"/>
                </a:lnTo>
                <a:lnTo>
                  <a:pt x="228415" y="718692"/>
                </a:lnTo>
                <a:lnTo>
                  <a:pt x="229812" y="718692"/>
                </a:lnTo>
                <a:lnTo>
                  <a:pt x="230447" y="719327"/>
                </a:lnTo>
                <a:lnTo>
                  <a:pt x="231971" y="720089"/>
                </a:lnTo>
                <a:lnTo>
                  <a:pt x="234765" y="720725"/>
                </a:lnTo>
                <a:lnTo>
                  <a:pt x="237559" y="722121"/>
                </a:lnTo>
                <a:lnTo>
                  <a:pt x="240353" y="722883"/>
                </a:lnTo>
                <a:lnTo>
                  <a:pt x="242512" y="724280"/>
                </a:lnTo>
                <a:lnTo>
                  <a:pt x="243909" y="724280"/>
                </a:lnTo>
                <a:lnTo>
                  <a:pt x="247465" y="725677"/>
                </a:lnTo>
                <a:lnTo>
                  <a:pt x="251783" y="727075"/>
                </a:lnTo>
                <a:lnTo>
                  <a:pt x="255212" y="727836"/>
                </a:lnTo>
                <a:lnTo>
                  <a:pt x="255974" y="727836"/>
                </a:lnTo>
                <a:lnTo>
                  <a:pt x="267277" y="729995"/>
                </a:lnTo>
                <a:lnTo>
                  <a:pt x="270198" y="729995"/>
                </a:lnTo>
                <a:lnTo>
                  <a:pt x="270833" y="730630"/>
                </a:lnTo>
                <a:lnTo>
                  <a:pt x="274389" y="730630"/>
                </a:lnTo>
                <a:lnTo>
                  <a:pt x="277183" y="731392"/>
                </a:lnTo>
                <a:lnTo>
                  <a:pt x="300551" y="731392"/>
                </a:lnTo>
                <a:lnTo>
                  <a:pt x="309060" y="729995"/>
                </a:lnTo>
                <a:lnTo>
                  <a:pt x="310457" y="729233"/>
                </a:lnTo>
                <a:lnTo>
                  <a:pt x="311854" y="729233"/>
                </a:lnTo>
                <a:lnTo>
                  <a:pt x="320363" y="727075"/>
                </a:lnTo>
                <a:lnTo>
                  <a:pt x="321760" y="727075"/>
                </a:lnTo>
                <a:lnTo>
                  <a:pt x="322522" y="726439"/>
                </a:lnTo>
                <a:lnTo>
                  <a:pt x="323919" y="726439"/>
                </a:lnTo>
                <a:lnTo>
                  <a:pt x="327475" y="725042"/>
                </a:lnTo>
                <a:lnTo>
                  <a:pt x="331666" y="724280"/>
                </a:lnTo>
                <a:lnTo>
                  <a:pt x="335222" y="722121"/>
                </a:lnTo>
                <a:lnTo>
                  <a:pt x="338778" y="720725"/>
                </a:lnTo>
                <a:lnTo>
                  <a:pt x="342334" y="718692"/>
                </a:lnTo>
                <a:lnTo>
                  <a:pt x="347160" y="716533"/>
                </a:lnTo>
                <a:lnTo>
                  <a:pt x="348049" y="715771"/>
                </a:lnTo>
                <a:lnTo>
                  <a:pt x="349446" y="715136"/>
                </a:lnTo>
                <a:lnTo>
                  <a:pt x="351478" y="713613"/>
                </a:lnTo>
                <a:lnTo>
                  <a:pt x="354272" y="712215"/>
                </a:lnTo>
                <a:lnTo>
                  <a:pt x="357066" y="709421"/>
                </a:lnTo>
                <a:lnTo>
                  <a:pt x="358590" y="708786"/>
                </a:lnTo>
                <a:lnTo>
                  <a:pt x="359225" y="708025"/>
                </a:lnTo>
                <a:lnTo>
                  <a:pt x="365575" y="703071"/>
                </a:lnTo>
                <a:lnTo>
                  <a:pt x="368496" y="699515"/>
                </a:lnTo>
                <a:lnTo>
                  <a:pt x="371290" y="696721"/>
                </a:lnTo>
                <a:lnTo>
                  <a:pt x="374084" y="693165"/>
                </a:lnTo>
                <a:lnTo>
                  <a:pt x="377005" y="690371"/>
                </a:lnTo>
                <a:lnTo>
                  <a:pt x="377640" y="688847"/>
                </a:lnTo>
                <a:lnTo>
                  <a:pt x="378402" y="688213"/>
                </a:lnTo>
                <a:lnTo>
                  <a:pt x="379037" y="686815"/>
                </a:lnTo>
                <a:lnTo>
                  <a:pt x="382593" y="681863"/>
                </a:lnTo>
                <a:lnTo>
                  <a:pt x="383990" y="678307"/>
                </a:lnTo>
                <a:lnTo>
                  <a:pt x="384752" y="677544"/>
                </a:lnTo>
                <a:lnTo>
                  <a:pt x="385387" y="676147"/>
                </a:lnTo>
                <a:lnTo>
                  <a:pt x="386149" y="675385"/>
                </a:lnTo>
                <a:lnTo>
                  <a:pt x="390467" y="666876"/>
                </a:lnTo>
                <a:lnTo>
                  <a:pt x="391864" y="662051"/>
                </a:lnTo>
                <a:lnTo>
                  <a:pt x="393261" y="658494"/>
                </a:lnTo>
                <a:lnTo>
                  <a:pt x="393896" y="654176"/>
                </a:lnTo>
                <a:lnTo>
                  <a:pt x="395420" y="649985"/>
                </a:lnTo>
                <a:lnTo>
                  <a:pt x="395420" y="647826"/>
                </a:lnTo>
                <a:lnTo>
                  <a:pt x="397452" y="636523"/>
                </a:lnTo>
                <a:lnTo>
                  <a:pt x="397452" y="615950"/>
                </a:lnTo>
                <a:lnTo>
                  <a:pt x="396817" y="610996"/>
                </a:lnTo>
                <a:lnTo>
                  <a:pt x="396055" y="610234"/>
                </a:lnTo>
                <a:lnTo>
                  <a:pt x="395420" y="603250"/>
                </a:lnTo>
                <a:lnTo>
                  <a:pt x="391102" y="590422"/>
                </a:lnTo>
                <a:lnTo>
                  <a:pt x="390467" y="589788"/>
                </a:lnTo>
                <a:lnTo>
                  <a:pt x="390467" y="588390"/>
                </a:lnTo>
                <a:lnTo>
                  <a:pt x="386149" y="579882"/>
                </a:lnTo>
                <a:lnTo>
                  <a:pt x="385387" y="579119"/>
                </a:lnTo>
                <a:lnTo>
                  <a:pt x="385387" y="578484"/>
                </a:lnTo>
                <a:lnTo>
                  <a:pt x="383990" y="575563"/>
                </a:lnTo>
                <a:lnTo>
                  <a:pt x="380561" y="570610"/>
                </a:lnTo>
                <a:lnTo>
                  <a:pt x="380561" y="569976"/>
                </a:lnTo>
                <a:lnTo>
                  <a:pt x="379799" y="569976"/>
                </a:lnTo>
                <a:lnTo>
                  <a:pt x="379799" y="569213"/>
                </a:lnTo>
                <a:lnTo>
                  <a:pt x="377640" y="567182"/>
                </a:lnTo>
                <a:lnTo>
                  <a:pt x="373449" y="561466"/>
                </a:lnTo>
                <a:lnTo>
                  <a:pt x="372687" y="560704"/>
                </a:lnTo>
                <a:lnTo>
                  <a:pt x="372687" y="560069"/>
                </a:lnTo>
                <a:lnTo>
                  <a:pt x="370655" y="557910"/>
                </a:lnTo>
                <a:lnTo>
                  <a:pt x="367734" y="555751"/>
                </a:lnTo>
                <a:lnTo>
                  <a:pt x="365575" y="552957"/>
                </a:lnTo>
                <a:lnTo>
                  <a:pt x="358590" y="547242"/>
                </a:lnTo>
                <a:lnTo>
                  <a:pt x="354272" y="544448"/>
                </a:lnTo>
                <a:lnTo>
                  <a:pt x="373203" y="508648"/>
                </a:lnTo>
                <a:lnTo>
                  <a:pt x="409350" y="437096"/>
                </a:lnTo>
                <a:lnTo>
                  <a:pt x="428567" y="402081"/>
                </a:lnTo>
                <a:lnTo>
                  <a:pt x="429329" y="402970"/>
                </a:lnTo>
                <a:lnTo>
                  <a:pt x="430726" y="402970"/>
                </a:lnTo>
                <a:lnTo>
                  <a:pt x="431488" y="403605"/>
                </a:lnTo>
                <a:lnTo>
                  <a:pt x="431488" y="404240"/>
                </a:lnTo>
                <a:lnTo>
                  <a:pt x="432123" y="404240"/>
                </a:lnTo>
                <a:lnTo>
                  <a:pt x="442029" y="409194"/>
                </a:lnTo>
                <a:lnTo>
                  <a:pt x="443426" y="410590"/>
                </a:lnTo>
                <a:lnTo>
                  <a:pt x="446347" y="411352"/>
                </a:lnTo>
                <a:lnTo>
                  <a:pt x="448379" y="412876"/>
                </a:lnTo>
                <a:lnTo>
                  <a:pt x="450538" y="413511"/>
                </a:lnTo>
                <a:lnTo>
                  <a:pt x="451935" y="414146"/>
                </a:lnTo>
                <a:lnTo>
                  <a:pt x="452697" y="414908"/>
                </a:lnTo>
                <a:lnTo>
                  <a:pt x="453332" y="414908"/>
                </a:lnTo>
                <a:lnTo>
                  <a:pt x="463238" y="419100"/>
                </a:lnTo>
                <a:lnTo>
                  <a:pt x="464000" y="419100"/>
                </a:lnTo>
                <a:lnTo>
                  <a:pt x="470350" y="422020"/>
                </a:lnTo>
                <a:lnTo>
                  <a:pt x="473144" y="422655"/>
                </a:lnTo>
                <a:lnTo>
                  <a:pt x="474668" y="423417"/>
                </a:lnTo>
                <a:lnTo>
                  <a:pt x="475303" y="423417"/>
                </a:lnTo>
                <a:lnTo>
                  <a:pt x="478859" y="424814"/>
                </a:lnTo>
                <a:lnTo>
                  <a:pt x="483812" y="426211"/>
                </a:lnTo>
                <a:lnTo>
                  <a:pt x="485209" y="426973"/>
                </a:lnTo>
                <a:lnTo>
                  <a:pt x="487368" y="426973"/>
                </a:lnTo>
                <a:lnTo>
                  <a:pt x="490162" y="428370"/>
                </a:lnTo>
                <a:lnTo>
                  <a:pt x="501465" y="430402"/>
                </a:lnTo>
                <a:lnTo>
                  <a:pt x="504259" y="431291"/>
                </a:lnTo>
                <a:lnTo>
                  <a:pt x="507815" y="431926"/>
                </a:lnTo>
                <a:lnTo>
                  <a:pt x="509339" y="432561"/>
                </a:lnTo>
                <a:lnTo>
                  <a:pt x="511371" y="432561"/>
                </a:lnTo>
                <a:lnTo>
                  <a:pt x="513530" y="433323"/>
                </a:lnTo>
                <a:lnTo>
                  <a:pt x="516324" y="433323"/>
                </a:lnTo>
                <a:lnTo>
                  <a:pt x="519880" y="433958"/>
                </a:lnTo>
                <a:lnTo>
                  <a:pt x="521277" y="433958"/>
                </a:lnTo>
                <a:lnTo>
                  <a:pt x="522039" y="434720"/>
                </a:lnTo>
                <a:lnTo>
                  <a:pt x="525595" y="434720"/>
                </a:lnTo>
                <a:lnTo>
                  <a:pt x="529151" y="435482"/>
                </a:lnTo>
                <a:lnTo>
                  <a:pt x="533342" y="435482"/>
                </a:lnTo>
                <a:lnTo>
                  <a:pt x="535120" y="435812"/>
                </a:lnTo>
                <a:lnTo>
                  <a:pt x="535120" y="61854"/>
                </a:lnTo>
                <a:lnTo>
                  <a:pt x="532580" y="61721"/>
                </a:lnTo>
                <a:lnTo>
                  <a:pt x="490582" y="65775"/>
                </a:lnTo>
                <a:lnTo>
                  <a:pt x="450583" y="78242"/>
                </a:lnTo>
                <a:lnTo>
                  <a:pt x="414247" y="99578"/>
                </a:lnTo>
                <a:lnTo>
                  <a:pt x="383240" y="130241"/>
                </a:lnTo>
                <a:lnTo>
                  <a:pt x="359225" y="170687"/>
                </a:lnTo>
                <a:lnTo>
                  <a:pt x="327191" y="157819"/>
                </a:lnTo>
                <a:lnTo>
                  <a:pt x="262552" y="132986"/>
                </a:lnTo>
                <a:lnTo>
                  <a:pt x="230447" y="119760"/>
                </a:lnTo>
                <a:lnTo>
                  <a:pt x="230447" y="116204"/>
                </a:lnTo>
                <a:lnTo>
                  <a:pt x="231209" y="113283"/>
                </a:lnTo>
                <a:lnTo>
                  <a:pt x="231209" y="101345"/>
                </a:lnTo>
                <a:lnTo>
                  <a:pt x="229812" y="94233"/>
                </a:lnTo>
                <a:lnTo>
                  <a:pt x="229812" y="92075"/>
                </a:lnTo>
                <a:lnTo>
                  <a:pt x="228415" y="84962"/>
                </a:lnTo>
                <a:lnTo>
                  <a:pt x="226891" y="78612"/>
                </a:lnTo>
                <a:lnTo>
                  <a:pt x="225494" y="75818"/>
                </a:lnTo>
                <a:lnTo>
                  <a:pt x="224097" y="72262"/>
                </a:lnTo>
                <a:lnTo>
                  <a:pt x="224097" y="70865"/>
                </a:lnTo>
                <a:lnTo>
                  <a:pt x="223462" y="70103"/>
                </a:lnTo>
                <a:lnTo>
                  <a:pt x="219271" y="61721"/>
                </a:lnTo>
                <a:lnTo>
                  <a:pt x="219271" y="60959"/>
                </a:lnTo>
                <a:lnTo>
                  <a:pt x="218509" y="60197"/>
                </a:lnTo>
                <a:lnTo>
                  <a:pt x="215588" y="55244"/>
                </a:lnTo>
                <a:lnTo>
                  <a:pt x="214191" y="52450"/>
                </a:lnTo>
                <a:lnTo>
                  <a:pt x="213556" y="52450"/>
                </a:lnTo>
                <a:lnTo>
                  <a:pt x="213556" y="51688"/>
                </a:lnTo>
                <a:lnTo>
                  <a:pt x="212794" y="51053"/>
                </a:lnTo>
                <a:lnTo>
                  <a:pt x="209365" y="46100"/>
                </a:lnTo>
                <a:lnTo>
                  <a:pt x="206444" y="43306"/>
                </a:lnTo>
                <a:lnTo>
                  <a:pt x="206444" y="42544"/>
                </a:lnTo>
                <a:lnTo>
                  <a:pt x="205682" y="42544"/>
                </a:lnTo>
                <a:lnTo>
                  <a:pt x="203650" y="39750"/>
                </a:lnTo>
                <a:lnTo>
                  <a:pt x="201491" y="37591"/>
                </a:lnTo>
                <a:lnTo>
                  <a:pt x="179415" y="20359"/>
                </a:lnTo>
                <a:lnTo>
                  <a:pt x="157438" y="9239"/>
                </a:lnTo>
                <a:lnTo>
                  <a:pt x="133580" y="2357"/>
                </a:lnTo>
                <a:lnTo>
                  <a:pt x="108781" y="0"/>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8204847" y="3358896"/>
            <a:ext cx="250559" cy="231247"/>
          </a:xfrm>
          <a:prstGeom prst="rect">
            <a:avLst/>
          </a:prstGeom>
        </p:spPr>
      </p:pic>
      <p:grpSp>
        <p:nvGrpSpPr>
          <p:cNvPr id="6" name="object 6"/>
          <p:cNvGrpSpPr/>
          <p:nvPr/>
        </p:nvGrpSpPr>
        <p:grpSpPr>
          <a:xfrm>
            <a:off x="7908294" y="3686559"/>
            <a:ext cx="597535" cy="611505"/>
            <a:chOff x="7908294" y="3686559"/>
            <a:chExt cx="597535" cy="611505"/>
          </a:xfrm>
        </p:grpSpPr>
        <p:pic>
          <p:nvPicPr>
            <p:cNvPr id="7" name="object 7"/>
            <p:cNvPicPr/>
            <p:nvPr/>
          </p:nvPicPr>
          <p:blipFill>
            <a:blip r:embed="rId3" cstate="print"/>
            <a:stretch>
              <a:fillRect/>
            </a:stretch>
          </p:blipFill>
          <p:spPr>
            <a:xfrm>
              <a:off x="7996047" y="3686559"/>
              <a:ext cx="232679" cy="227874"/>
            </a:xfrm>
            <a:prstGeom prst="rect">
              <a:avLst/>
            </a:prstGeom>
          </p:spPr>
        </p:pic>
        <p:sp>
          <p:nvSpPr>
            <p:cNvPr id="8" name="object 8"/>
            <p:cNvSpPr/>
            <p:nvPr/>
          </p:nvSpPr>
          <p:spPr>
            <a:xfrm>
              <a:off x="7908290" y="3892600"/>
              <a:ext cx="597535" cy="405765"/>
            </a:xfrm>
            <a:custGeom>
              <a:avLst/>
              <a:gdLst/>
              <a:ahLst/>
              <a:cxnLst/>
              <a:rect l="l" t="t" r="r" b="b"/>
              <a:pathLst>
                <a:path w="597534" h="405764">
                  <a:moveTo>
                    <a:pt x="209626" y="297180"/>
                  </a:moveTo>
                  <a:lnTo>
                    <a:pt x="198666" y="245795"/>
                  </a:lnTo>
                  <a:lnTo>
                    <a:pt x="171411" y="209677"/>
                  </a:lnTo>
                  <a:lnTo>
                    <a:pt x="120002" y="190296"/>
                  </a:lnTo>
                  <a:lnTo>
                    <a:pt x="79667" y="197548"/>
                  </a:lnTo>
                  <a:lnTo>
                    <a:pt x="43230" y="219494"/>
                  </a:lnTo>
                  <a:lnTo>
                    <a:pt x="15189" y="252298"/>
                  </a:lnTo>
                  <a:lnTo>
                    <a:pt x="0" y="292074"/>
                  </a:lnTo>
                  <a:lnTo>
                    <a:pt x="2159" y="334949"/>
                  </a:lnTo>
                  <a:lnTo>
                    <a:pt x="31775" y="378307"/>
                  </a:lnTo>
                  <a:lnTo>
                    <a:pt x="65989" y="397586"/>
                  </a:lnTo>
                  <a:lnTo>
                    <a:pt x="107124" y="405168"/>
                  </a:lnTo>
                  <a:lnTo>
                    <a:pt x="127254" y="403288"/>
                  </a:lnTo>
                  <a:lnTo>
                    <a:pt x="129032" y="402374"/>
                  </a:lnTo>
                  <a:lnTo>
                    <a:pt x="131064" y="402247"/>
                  </a:lnTo>
                  <a:lnTo>
                    <a:pt x="171742" y="382536"/>
                  </a:lnTo>
                  <a:lnTo>
                    <a:pt x="200634" y="340791"/>
                  </a:lnTo>
                  <a:lnTo>
                    <a:pt x="209296" y="304876"/>
                  </a:lnTo>
                  <a:lnTo>
                    <a:pt x="209626" y="297180"/>
                  </a:lnTo>
                  <a:close/>
                </a:path>
                <a:path w="597534" h="405764">
                  <a:moveTo>
                    <a:pt x="597027" y="139357"/>
                  </a:moveTo>
                  <a:lnTo>
                    <a:pt x="578739" y="69710"/>
                  </a:lnTo>
                  <a:lnTo>
                    <a:pt x="528447" y="21577"/>
                  </a:lnTo>
                  <a:lnTo>
                    <a:pt x="480720" y="3340"/>
                  </a:lnTo>
                  <a:lnTo>
                    <a:pt x="455041" y="0"/>
                  </a:lnTo>
                  <a:lnTo>
                    <a:pt x="429006" y="838"/>
                  </a:lnTo>
                  <a:lnTo>
                    <a:pt x="381495" y="14795"/>
                  </a:lnTo>
                  <a:lnTo>
                    <a:pt x="344639" y="41948"/>
                  </a:lnTo>
                  <a:lnTo>
                    <a:pt x="320154" y="79260"/>
                  </a:lnTo>
                  <a:lnTo>
                    <a:pt x="309740" y="123685"/>
                  </a:lnTo>
                  <a:lnTo>
                    <a:pt x="315087" y="172199"/>
                  </a:lnTo>
                  <a:lnTo>
                    <a:pt x="344703" y="235483"/>
                  </a:lnTo>
                  <a:lnTo>
                    <a:pt x="394716" y="282879"/>
                  </a:lnTo>
                  <a:lnTo>
                    <a:pt x="447827" y="298030"/>
                  </a:lnTo>
                  <a:lnTo>
                    <a:pt x="467487" y="296506"/>
                  </a:lnTo>
                  <a:lnTo>
                    <a:pt x="504380" y="281190"/>
                  </a:lnTo>
                  <a:lnTo>
                    <a:pt x="546938" y="246900"/>
                  </a:lnTo>
                  <a:lnTo>
                    <a:pt x="572668" y="213715"/>
                  </a:lnTo>
                  <a:lnTo>
                    <a:pt x="590054" y="176707"/>
                  </a:lnTo>
                  <a:lnTo>
                    <a:pt x="597027" y="139357"/>
                  </a:lnTo>
                  <a:close/>
                </a:path>
              </a:pathLst>
            </a:custGeom>
            <a:solidFill>
              <a:srgbClr val="FF9696"/>
            </a:solidFill>
          </p:spPr>
          <p:txBody>
            <a:bodyPr wrap="square" lIns="0" tIns="0" rIns="0" bIns="0" rtlCol="0"/>
            <a:lstStyle/>
            <a:p>
              <a:endParaRPr/>
            </a:p>
          </p:txBody>
        </p:sp>
        <p:pic>
          <p:nvPicPr>
            <p:cNvPr id="9" name="object 9"/>
            <p:cNvPicPr/>
            <p:nvPr/>
          </p:nvPicPr>
          <p:blipFill>
            <a:blip r:embed="rId4" cstate="print"/>
            <a:stretch>
              <a:fillRect/>
            </a:stretch>
          </p:blipFill>
          <p:spPr>
            <a:xfrm>
              <a:off x="8346043" y="3959718"/>
              <a:ext cx="85501" cy="169432"/>
            </a:xfrm>
            <a:prstGeom prst="rect">
              <a:avLst/>
            </a:prstGeom>
          </p:spPr>
        </p:pic>
        <p:sp>
          <p:nvSpPr>
            <p:cNvPr id="10" name="object 10"/>
            <p:cNvSpPr/>
            <p:nvPr/>
          </p:nvSpPr>
          <p:spPr>
            <a:xfrm>
              <a:off x="8000936" y="3770058"/>
              <a:ext cx="177165" cy="507365"/>
            </a:xfrm>
            <a:custGeom>
              <a:avLst/>
              <a:gdLst/>
              <a:ahLst/>
              <a:cxnLst/>
              <a:rect l="l" t="t" r="r" b="b"/>
              <a:pathLst>
                <a:path w="177165" h="507364">
                  <a:moveTo>
                    <a:pt x="81241" y="428104"/>
                  </a:moveTo>
                  <a:lnTo>
                    <a:pt x="78422" y="387959"/>
                  </a:lnTo>
                  <a:lnTo>
                    <a:pt x="65976" y="351459"/>
                  </a:lnTo>
                  <a:lnTo>
                    <a:pt x="53454" y="345071"/>
                  </a:lnTo>
                  <a:lnTo>
                    <a:pt x="46139" y="348551"/>
                  </a:lnTo>
                  <a:lnTo>
                    <a:pt x="41859" y="355409"/>
                  </a:lnTo>
                  <a:lnTo>
                    <a:pt x="43116" y="364197"/>
                  </a:lnTo>
                  <a:lnTo>
                    <a:pt x="53657" y="397027"/>
                  </a:lnTo>
                  <a:lnTo>
                    <a:pt x="55054" y="434581"/>
                  </a:lnTo>
                  <a:lnTo>
                    <a:pt x="42722" y="466013"/>
                  </a:lnTo>
                  <a:lnTo>
                    <a:pt x="12128" y="480517"/>
                  </a:lnTo>
                  <a:lnTo>
                    <a:pt x="3860" y="484035"/>
                  </a:lnTo>
                  <a:lnTo>
                    <a:pt x="0" y="491210"/>
                  </a:lnTo>
                  <a:lnTo>
                    <a:pt x="508" y="499211"/>
                  </a:lnTo>
                  <a:lnTo>
                    <a:pt x="5397" y="505218"/>
                  </a:lnTo>
                  <a:lnTo>
                    <a:pt x="7302" y="506323"/>
                  </a:lnTo>
                  <a:lnTo>
                    <a:pt x="9715" y="506882"/>
                  </a:lnTo>
                  <a:lnTo>
                    <a:pt x="12636" y="506666"/>
                  </a:lnTo>
                  <a:lnTo>
                    <a:pt x="50292" y="493839"/>
                  </a:lnTo>
                  <a:lnTo>
                    <a:pt x="72517" y="465518"/>
                  </a:lnTo>
                  <a:lnTo>
                    <a:pt x="81241" y="428104"/>
                  </a:lnTo>
                  <a:close/>
                </a:path>
                <a:path w="177165" h="507364">
                  <a:moveTo>
                    <a:pt x="177038" y="34861"/>
                  </a:moveTo>
                  <a:lnTo>
                    <a:pt x="159448" y="698"/>
                  </a:lnTo>
                  <a:lnTo>
                    <a:pt x="151561" y="0"/>
                  </a:lnTo>
                  <a:lnTo>
                    <a:pt x="144818" y="5016"/>
                  </a:lnTo>
                  <a:lnTo>
                    <a:pt x="141668" y="13271"/>
                  </a:lnTo>
                  <a:lnTo>
                    <a:pt x="144589" y="22288"/>
                  </a:lnTo>
                  <a:lnTo>
                    <a:pt x="153162" y="42710"/>
                  </a:lnTo>
                  <a:lnTo>
                    <a:pt x="151168" y="64262"/>
                  </a:lnTo>
                  <a:lnTo>
                    <a:pt x="140487" y="83451"/>
                  </a:lnTo>
                  <a:lnTo>
                    <a:pt x="122999" y="96710"/>
                  </a:lnTo>
                  <a:lnTo>
                    <a:pt x="117297" y="101434"/>
                  </a:lnTo>
                  <a:lnTo>
                    <a:pt x="131254" y="121094"/>
                  </a:lnTo>
                  <a:lnTo>
                    <a:pt x="135953" y="119126"/>
                  </a:lnTo>
                  <a:lnTo>
                    <a:pt x="162979" y="98323"/>
                  </a:lnTo>
                  <a:lnTo>
                    <a:pt x="176860" y="68287"/>
                  </a:lnTo>
                  <a:lnTo>
                    <a:pt x="177038" y="34861"/>
                  </a:lnTo>
                  <a:close/>
                </a:path>
              </a:pathLst>
            </a:custGeom>
            <a:solidFill>
              <a:srgbClr val="FFFFFF"/>
            </a:solidFill>
          </p:spPr>
          <p:txBody>
            <a:bodyPr wrap="square" lIns="0" tIns="0" rIns="0" bIns="0" rtlCol="0"/>
            <a:lstStyle/>
            <a:p>
              <a:endParaRPr/>
            </a:p>
          </p:txBody>
        </p:sp>
      </p:grpSp>
      <p:sp>
        <p:nvSpPr>
          <p:cNvPr id="11" name="object 11"/>
          <p:cNvSpPr/>
          <p:nvPr/>
        </p:nvSpPr>
        <p:spPr>
          <a:xfrm>
            <a:off x="8329565" y="3434139"/>
            <a:ext cx="56515" cy="127000"/>
          </a:xfrm>
          <a:custGeom>
            <a:avLst/>
            <a:gdLst/>
            <a:ahLst/>
            <a:cxnLst/>
            <a:rect l="l" t="t" r="r" b="b"/>
            <a:pathLst>
              <a:path w="56515" h="127000">
                <a:moveTo>
                  <a:pt x="25929" y="0"/>
                </a:moveTo>
                <a:lnTo>
                  <a:pt x="18827" y="4925"/>
                </a:lnTo>
                <a:lnTo>
                  <a:pt x="15702" y="13136"/>
                </a:lnTo>
                <a:lnTo>
                  <a:pt x="19161" y="22038"/>
                </a:lnTo>
                <a:lnTo>
                  <a:pt x="29513" y="42245"/>
                </a:lnTo>
                <a:lnTo>
                  <a:pt x="30543" y="65012"/>
                </a:lnTo>
                <a:lnTo>
                  <a:pt x="22643" y="86135"/>
                </a:lnTo>
                <a:lnTo>
                  <a:pt x="6207" y="101413"/>
                </a:lnTo>
                <a:lnTo>
                  <a:pt x="1025" y="106900"/>
                </a:lnTo>
                <a:lnTo>
                  <a:pt x="14970" y="126940"/>
                </a:lnTo>
                <a:lnTo>
                  <a:pt x="19542" y="124654"/>
                </a:lnTo>
                <a:lnTo>
                  <a:pt x="44487" y="100758"/>
                </a:lnTo>
                <a:lnTo>
                  <a:pt x="56038" y="68552"/>
                </a:lnTo>
                <a:lnTo>
                  <a:pt x="53849" y="34107"/>
                </a:lnTo>
                <a:lnTo>
                  <a:pt x="37576" y="3496"/>
                </a:lnTo>
                <a:lnTo>
                  <a:pt x="36560" y="2353"/>
                </a:lnTo>
                <a:lnTo>
                  <a:pt x="34401" y="956"/>
                </a:lnTo>
                <a:lnTo>
                  <a:pt x="25929" y="0"/>
                </a:lnTo>
                <a:close/>
              </a:path>
            </a:pathLst>
          </a:custGeom>
          <a:solidFill>
            <a:srgbClr val="FFFFFF"/>
          </a:solidFill>
        </p:spPr>
        <p:txBody>
          <a:bodyPr wrap="square" lIns="0" tIns="0" rIns="0" bIns="0" rtlCol="0"/>
          <a:lstStyle/>
          <a:p>
            <a:endParaRPr/>
          </a:p>
        </p:txBody>
      </p:sp>
      <p:grpSp>
        <p:nvGrpSpPr>
          <p:cNvPr id="12" name="object 12"/>
          <p:cNvGrpSpPr/>
          <p:nvPr/>
        </p:nvGrpSpPr>
        <p:grpSpPr>
          <a:xfrm>
            <a:off x="0" y="0"/>
            <a:ext cx="9144000" cy="5143500"/>
            <a:chOff x="0" y="0"/>
            <a:chExt cx="9144000" cy="5143500"/>
          </a:xfrm>
        </p:grpSpPr>
        <p:sp>
          <p:nvSpPr>
            <p:cNvPr id="13" name="object 13"/>
            <p:cNvSpPr/>
            <p:nvPr/>
          </p:nvSpPr>
          <p:spPr>
            <a:xfrm>
              <a:off x="946975" y="347852"/>
              <a:ext cx="388620" cy="357505"/>
            </a:xfrm>
            <a:custGeom>
              <a:avLst/>
              <a:gdLst/>
              <a:ahLst/>
              <a:cxnLst/>
              <a:rect l="l" t="t" r="r" b="b"/>
              <a:pathLst>
                <a:path w="388619" h="357505">
                  <a:moveTo>
                    <a:pt x="210946" y="0"/>
                  </a:moveTo>
                  <a:lnTo>
                    <a:pt x="164538" y="4139"/>
                  </a:lnTo>
                  <a:lnTo>
                    <a:pt x="120737" y="17493"/>
                  </a:lnTo>
                  <a:lnTo>
                    <a:pt x="81192" y="39369"/>
                  </a:lnTo>
                  <a:lnTo>
                    <a:pt x="47554" y="69078"/>
                  </a:lnTo>
                  <a:lnTo>
                    <a:pt x="21472" y="105927"/>
                  </a:lnTo>
                  <a:lnTo>
                    <a:pt x="4597" y="149225"/>
                  </a:lnTo>
                  <a:lnTo>
                    <a:pt x="0" y="194507"/>
                  </a:lnTo>
                  <a:lnTo>
                    <a:pt x="8960" y="236186"/>
                  </a:lnTo>
                  <a:lnTo>
                    <a:pt x="29169" y="273373"/>
                  </a:lnTo>
                  <a:lnTo>
                    <a:pt x="58317" y="305176"/>
                  </a:lnTo>
                  <a:lnTo>
                    <a:pt x="94094" y="330708"/>
                  </a:lnTo>
                  <a:lnTo>
                    <a:pt x="128701" y="347091"/>
                  </a:lnTo>
                  <a:lnTo>
                    <a:pt x="173233" y="356902"/>
                  </a:lnTo>
                  <a:lnTo>
                    <a:pt x="217729" y="355270"/>
                  </a:lnTo>
                  <a:lnTo>
                    <a:pt x="260286" y="343217"/>
                  </a:lnTo>
                  <a:lnTo>
                    <a:pt x="299003" y="321766"/>
                  </a:lnTo>
                  <a:lnTo>
                    <a:pt x="331980" y="291940"/>
                  </a:lnTo>
                  <a:lnTo>
                    <a:pt x="357314" y="254762"/>
                  </a:lnTo>
                  <a:lnTo>
                    <a:pt x="368236" y="228981"/>
                  </a:lnTo>
                  <a:lnTo>
                    <a:pt x="376249" y="210520"/>
                  </a:lnTo>
                  <a:lnTo>
                    <a:pt x="382333" y="191309"/>
                  </a:lnTo>
                  <a:lnTo>
                    <a:pt x="386417" y="171313"/>
                  </a:lnTo>
                  <a:lnTo>
                    <a:pt x="388429" y="150495"/>
                  </a:lnTo>
                  <a:lnTo>
                    <a:pt x="384111" y="111138"/>
                  </a:lnTo>
                  <a:lnTo>
                    <a:pt x="346275" y="50143"/>
                  </a:lnTo>
                  <a:lnTo>
                    <a:pt x="291882" y="16573"/>
                  </a:lnTo>
                  <a:lnTo>
                    <a:pt x="238226" y="2286"/>
                  </a:lnTo>
                  <a:lnTo>
                    <a:pt x="210946" y="0"/>
                  </a:lnTo>
                  <a:close/>
                </a:path>
              </a:pathLst>
            </a:custGeom>
            <a:solidFill>
              <a:srgbClr val="FF9696"/>
            </a:solidFill>
          </p:spPr>
          <p:txBody>
            <a:bodyPr wrap="square" lIns="0" tIns="0" rIns="0" bIns="0" rtlCol="0"/>
            <a:lstStyle/>
            <a:p>
              <a:endParaRPr/>
            </a:p>
          </p:txBody>
        </p:sp>
        <p:pic>
          <p:nvPicPr>
            <p:cNvPr id="14" name="object 14"/>
            <p:cNvPicPr/>
            <p:nvPr/>
          </p:nvPicPr>
          <p:blipFill>
            <a:blip r:embed="rId5" cstate="print"/>
            <a:stretch>
              <a:fillRect/>
            </a:stretch>
          </p:blipFill>
          <p:spPr>
            <a:xfrm>
              <a:off x="0" y="0"/>
              <a:ext cx="9144000" cy="5143500"/>
            </a:xfrm>
            <a:prstGeom prst="rect">
              <a:avLst/>
            </a:prstGeom>
          </p:spPr>
        </p:pic>
        <p:pic>
          <p:nvPicPr>
            <p:cNvPr id="15" name="object 15"/>
            <p:cNvPicPr/>
            <p:nvPr/>
          </p:nvPicPr>
          <p:blipFill>
            <a:blip r:embed="rId6" cstate="print"/>
            <a:stretch>
              <a:fillRect/>
            </a:stretch>
          </p:blipFill>
          <p:spPr>
            <a:xfrm>
              <a:off x="1140761" y="464127"/>
              <a:ext cx="87903" cy="196272"/>
            </a:xfrm>
            <a:prstGeom prst="rect">
              <a:avLst/>
            </a:prstGeom>
          </p:spPr>
        </p:pic>
        <p:sp>
          <p:nvSpPr>
            <p:cNvPr id="16" name="object 16"/>
            <p:cNvSpPr/>
            <p:nvPr/>
          </p:nvSpPr>
          <p:spPr>
            <a:xfrm>
              <a:off x="1749218" y="871727"/>
              <a:ext cx="238760" cy="294640"/>
            </a:xfrm>
            <a:custGeom>
              <a:avLst/>
              <a:gdLst/>
              <a:ahLst/>
              <a:cxnLst/>
              <a:rect l="l" t="t" r="r" b="b"/>
              <a:pathLst>
                <a:path w="238760" h="294640">
                  <a:moveTo>
                    <a:pt x="79962" y="0"/>
                  </a:moveTo>
                  <a:lnTo>
                    <a:pt x="65397" y="2903"/>
                  </a:lnTo>
                  <a:lnTo>
                    <a:pt x="53355" y="11128"/>
                  </a:lnTo>
                  <a:lnTo>
                    <a:pt x="46458" y="23949"/>
                  </a:lnTo>
                  <a:lnTo>
                    <a:pt x="47323" y="40639"/>
                  </a:lnTo>
                  <a:lnTo>
                    <a:pt x="54042" y="60061"/>
                  </a:lnTo>
                  <a:lnTo>
                    <a:pt x="61547" y="79232"/>
                  </a:lnTo>
                  <a:lnTo>
                    <a:pt x="69719" y="98093"/>
                  </a:lnTo>
                  <a:lnTo>
                    <a:pt x="78438" y="116586"/>
                  </a:lnTo>
                  <a:lnTo>
                    <a:pt x="36004" y="131587"/>
                  </a:lnTo>
                  <a:lnTo>
                    <a:pt x="21923" y="136906"/>
                  </a:lnTo>
                  <a:lnTo>
                    <a:pt x="3585" y="152943"/>
                  </a:lnTo>
                  <a:lnTo>
                    <a:pt x="0" y="175101"/>
                  </a:lnTo>
                  <a:lnTo>
                    <a:pt x="8868" y="194734"/>
                  </a:lnTo>
                  <a:lnTo>
                    <a:pt x="27892" y="203200"/>
                  </a:lnTo>
                  <a:lnTo>
                    <a:pt x="31448" y="203200"/>
                  </a:lnTo>
                  <a:lnTo>
                    <a:pt x="35385" y="202437"/>
                  </a:lnTo>
                  <a:lnTo>
                    <a:pt x="56399" y="194369"/>
                  </a:lnTo>
                  <a:lnTo>
                    <a:pt x="107013" y="176402"/>
                  </a:lnTo>
                  <a:lnTo>
                    <a:pt x="117131" y="199171"/>
                  </a:lnTo>
                  <a:lnTo>
                    <a:pt x="126237" y="222250"/>
                  </a:lnTo>
                  <a:lnTo>
                    <a:pt x="133891" y="245804"/>
                  </a:lnTo>
                  <a:lnTo>
                    <a:pt x="139652" y="270001"/>
                  </a:lnTo>
                  <a:lnTo>
                    <a:pt x="143666" y="280844"/>
                  </a:lnTo>
                  <a:lnTo>
                    <a:pt x="150240" y="288353"/>
                  </a:lnTo>
                  <a:lnTo>
                    <a:pt x="158601" y="292719"/>
                  </a:lnTo>
                  <a:lnTo>
                    <a:pt x="167973" y="294132"/>
                  </a:lnTo>
                  <a:lnTo>
                    <a:pt x="182403" y="291157"/>
                  </a:lnTo>
                  <a:lnTo>
                    <a:pt x="194833" y="282717"/>
                  </a:lnTo>
                  <a:lnTo>
                    <a:pt x="202691" y="269539"/>
                  </a:lnTo>
                  <a:lnTo>
                    <a:pt x="203406" y="252349"/>
                  </a:lnTo>
                  <a:lnTo>
                    <a:pt x="197175" y="226633"/>
                  </a:lnTo>
                  <a:lnTo>
                    <a:pt x="188896" y="201691"/>
                  </a:lnTo>
                  <a:lnTo>
                    <a:pt x="179046" y="177250"/>
                  </a:lnTo>
                  <a:lnTo>
                    <a:pt x="168100" y="153035"/>
                  </a:lnTo>
                  <a:lnTo>
                    <a:pt x="182094" y="147083"/>
                  </a:lnTo>
                  <a:lnTo>
                    <a:pt x="196040" y="140763"/>
                  </a:lnTo>
                  <a:lnTo>
                    <a:pt x="209891" y="133943"/>
                  </a:lnTo>
                  <a:lnTo>
                    <a:pt x="223599" y="126492"/>
                  </a:lnTo>
                  <a:lnTo>
                    <a:pt x="238226" y="109460"/>
                  </a:lnTo>
                  <a:lnTo>
                    <a:pt x="237744" y="89201"/>
                  </a:lnTo>
                  <a:lnTo>
                    <a:pt x="225903" y="72253"/>
                  </a:lnTo>
                  <a:lnTo>
                    <a:pt x="206454" y="65150"/>
                  </a:lnTo>
                  <a:lnTo>
                    <a:pt x="201247" y="65150"/>
                  </a:lnTo>
                  <a:lnTo>
                    <a:pt x="195659" y="66548"/>
                  </a:lnTo>
                  <a:lnTo>
                    <a:pt x="189944" y="69850"/>
                  </a:lnTo>
                  <a:lnTo>
                    <a:pt x="177692" y="76313"/>
                  </a:lnTo>
                  <a:lnTo>
                    <a:pt x="165179" y="82407"/>
                  </a:lnTo>
                  <a:lnTo>
                    <a:pt x="152475" y="88191"/>
                  </a:lnTo>
                  <a:lnTo>
                    <a:pt x="139652" y="93725"/>
                  </a:lnTo>
                  <a:lnTo>
                    <a:pt x="131687" y="76475"/>
                  </a:lnTo>
                  <a:lnTo>
                    <a:pt x="124221" y="58975"/>
                  </a:lnTo>
                  <a:lnTo>
                    <a:pt x="117328" y="41165"/>
                  </a:lnTo>
                  <a:lnTo>
                    <a:pt x="111077" y="22987"/>
                  </a:lnTo>
                  <a:lnTo>
                    <a:pt x="105912" y="12644"/>
                  </a:lnTo>
                  <a:lnTo>
                    <a:pt x="98520" y="5492"/>
                  </a:lnTo>
                  <a:lnTo>
                    <a:pt x="89628" y="1341"/>
                  </a:lnTo>
                  <a:lnTo>
                    <a:pt x="79962" y="0"/>
                  </a:lnTo>
                  <a:close/>
                </a:path>
              </a:pathLst>
            </a:custGeom>
            <a:solidFill>
              <a:srgbClr val="F9F1CC"/>
            </a:solidFill>
          </p:spPr>
          <p:txBody>
            <a:bodyPr wrap="square" lIns="0" tIns="0" rIns="0" bIns="0" rtlCol="0"/>
            <a:lstStyle/>
            <a:p>
              <a:endParaRPr/>
            </a:p>
          </p:txBody>
        </p:sp>
        <p:pic>
          <p:nvPicPr>
            <p:cNvPr id="17" name="object 17"/>
            <p:cNvPicPr/>
            <p:nvPr/>
          </p:nvPicPr>
          <p:blipFill>
            <a:blip r:embed="rId7" cstate="print"/>
            <a:stretch>
              <a:fillRect/>
            </a:stretch>
          </p:blipFill>
          <p:spPr>
            <a:xfrm>
              <a:off x="8614764" y="4514151"/>
              <a:ext cx="182514" cy="196469"/>
            </a:xfrm>
            <a:prstGeom prst="rect">
              <a:avLst/>
            </a:prstGeom>
          </p:spPr>
        </p:pic>
        <p:pic>
          <p:nvPicPr>
            <p:cNvPr id="18" name="object 18"/>
            <p:cNvPicPr/>
            <p:nvPr/>
          </p:nvPicPr>
          <p:blipFill>
            <a:blip r:embed="rId8" cstate="print"/>
            <a:stretch>
              <a:fillRect/>
            </a:stretch>
          </p:blipFill>
          <p:spPr>
            <a:xfrm>
              <a:off x="4097559" y="310895"/>
              <a:ext cx="181393" cy="222503"/>
            </a:xfrm>
            <a:prstGeom prst="rect">
              <a:avLst/>
            </a:prstGeom>
          </p:spPr>
        </p:pic>
      </p:grpSp>
      <p:sp>
        <p:nvSpPr>
          <p:cNvPr id="19" name="object 19"/>
          <p:cNvSpPr txBox="1">
            <a:spLocks noGrp="1"/>
          </p:cNvSpPr>
          <p:nvPr>
            <p:ph type="title"/>
          </p:nvPr>
        </p:nvSpPr>
        <p:spPr>
          <a:xfrm>
            <a:off x="2620136" y="124205"/>
            <a:ext cx="422973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505FBE"/>
                </a:solidFill>
              </a:rPr>
              <a:t>LUẬT</a:t>
            </a:r>
            <a:r>
              <a:rPr sz="6000" spc="-20" dirty="0">
                <a:solidFill>
                  <a:srgbClr val="505FBE"/>
                </a:solidFill>
              </a:rPr>
              <a:t> CHƠI</a:t>
            </a:r>
            <a:endParaRPr sz="6000"/>
          </a:p>
        </p:txBody>
      </p:sp>
      <p:sp>
        <p:nvSpPr>
          <p:cNvPr id="20" name="object 20"/>
          <p:cNvSpPr txBox="1"/>
          <p:nvPr/>
        </p:nvSpPr>
        <p:spPr>
          <a:xfrm>
            <a:off x="1596897" y="1407947"/>
            <a:ext cx="5953760" cy="3142615"/>
          </a:xfrm>
          <a:prstGeom prst="rect">
            <a:avLst/>
          </a:prstGeom>
        </p:spPr>
        <p:txBody>
          <a:bodyPr vert="horz" wrap="square" lIns="0" tIns="134620" rIns="0" bIns="0" rtlCol="0">
            <a:spAutoFit/>
          </a:bodyPr>
          <a:lstStyle/>
          <a:p>
            <a:pPr marL="12700">
              <a:lnSpc>
                <a:spcPct val="100000"/>
              </a:lnSpc>
              <a:spcBef>
                <a:spcPts val="1060"/>
              </a:spcBef>
            </a:pPr>
            <a:r>
              <a:rPr sz="1600" b="1" dirty="0">
                <a:latin typeface="Segoe UI"/>
                <a:cs typeface="Segoe UI"/>
              </a:rPr>
              <a:t>+</a:t>
            </a:r>
            <a:r>
              <a:rPr sz="1600" b="1" spc="-30" dirty="0">
                <a:latin typeface="Segoe UI"/>
                <a:cs typeface="Segoe UI"/>
              </a:rPr>
              <a:t> </a:t>
            </a:r>
            <a:r>
              <a:rPr sz="1600" b="1" dirty="0">
                <a:latin typeface="Segoe UI"/>
                <a:cs typeface="Segoe UI"/>
              </a:rPr>
              <a:t>Có</a:t>
            </a:r>
            <a:r>
              <a:rPr sz="1600" b="1" spc="-30" dirty="0">
                <a:latin typeface="Segoe UI"/>
                <a:cs typeface="Segoe UI"/>
              </a:rPr>
              <a:t> </a:t>
            </a:r>
            <a:r>
              <a:rPr sz="1600" b="1" dirty="0">
                <a:latin typeface="Segoe UI"/>
                <a:cs typeface="Segoe UI"/>
              </a:rPr>
              <a:t>7</a:t>
            </a:r>
            <a:r>
              <a:rPr sz="1600" b="1" spc="-25" dirty="0">
                <a:latin typeface="Segoe UI"/>
                <a:cs typeface="Segoe UI"/>
              </a:rPr>
              <a:t> </a:t>
            </a:r>
            <a:r>
              <a:rPr sz="1600" b="1" dirty="0">
                <a:latin typeface="Segoe UI"/>
                <a:cs typeface="Segoe UI"/>
              </a:rPr>
              <a:t>bảng</a:t>
            </a:r>
            <a:r>
              <a:rPr sz="1600" b="1" spc="-25" dirty="0">
                <a:latin typeface="Segoe UI"/>
                <a:cs typeface="Segoe UI"/>
              </a:rPr>
              <a:t> </a:t>
            </a:r>
            <a:r>
              <a:rPr sz="1600" b="1" dirty="0">
                <a:latin typeface="Segoe UI"/>
                <a:cs typeface="Segoe UI"/>
              </a:rPr>
              <a:t>mẫu</a:t>
            </a:r>
            <a:r>
              <a:rPr sz="1600" b="1" spc="-40" dirty="0">
                <a:latin typeface="Segoe UI"/>
                <a:cs typeface="Segoe UI"/>
              </a:rPr>
              <a:t> </a:t>
            </a:r>
            <a:r>
              <a:rPr sz="1600" b="1" dirty="0">
                <a:latin typeface="Segoe UI"/>
                <a:cs typeface="Segoe UI"/>
              </a:rPr>
              <a:t>trên</a:t>
            </a:r>
            <a:r>
              <a:rPr sz="1600" b="1" spc="-30" dirty="0">
                <a:latin typeface="Segoe UI"/>
                <a:cs typeface="Segoe UI"/>
              </a:rPr>
              <a:t> </a:t>
            </a:r>
            <a:r>
              <a:rPr sz="1600" b="1" dirty="0">
                <a:latin typeface="Segoe UI"/>
                <a:cs typeface="Segoe UI"/>
              </a:rPr>
              <a:t>bảng,</a:t>
            </a:r>
            <a:r>
              <a:rPr sz="1600" b="1" spc="-15" dirty="0">
                <a:latin typeface="Segoe UI"/>
                <a:cs typeface="Segoe UI"/>
              </a:rPr>
              <a:t> </a:t>
            </a:r>
            <a:r>
              <a:rPr sz="1600" b="1" dirty="0">
                <a:latin typeface="Segoe UI"/>
                <a:cs typeface="Segoe UI"/>
              </a:rPr>
              <a:t>tương</a:t>
            </a:r>
            <a:r>
              <a:rPr sz="1600" b="1" spc="-20" dirty="0">
                <a:latin typeface="Segoe UI"/>
                <a:cs typeface="Segoe UI"/>
              </a:rPr>
              <a:t> </a:t>
            </a:r>
            <a:r>
              <a:rPr sz="1600" b="1" dirty="0">
                <a:latin typeface="Segoe UI"/>
                <a:cs typeface="Segoe UI"/>
              </a:rPr>
              <a:t>đương</a:t>
            </a:r>
            <a:r>
              <a:rPr sz="1600" b="1" spc="-20" dirty="0">
                <a:latin typeface="Segoe UI"/>
                <a:cs typeface="Segoe UI"/>
              </a:rPr>
              <a:t> </a:t>
            </a:r>
            <a:r>
              <a:rPr sz="1600" b="1" dirty="0">
                <a:latin typeface="Segoe UI"/>
                <a:cs typeface="Segoe UI"/>
              </a:rPr>
              <a:t>với</a:t>
            </a:r>
            <a:r>
              <a:rPr sz="1600" b="1" spc="-35" dirty="0">
                <a:latin typeface="Segoe UI"/>
                <a:cs typeface="Segoe UI"/>
              </a:rPr>
              <a:t> </a:t>
            </a:r>
            <a:r>
              <a:rPr sz="1600" b="1" dirty="0">
                <a:latin typeface="Segoe UI"/>
                <a:cs typeface="Segoe UI"/>
              </a:rPr>
              <a:t>7</a:t>
            </a:r>
            <a:r>
              <a:rPr sz="1600" b="1" spc="-20" dirty="0">
                <a:latin typeface="Segoe UI"/>
                <a:cs typeface="Segoe UI"/>
              </a:rPr>
              <a:t> </a:t>
            </a:r>
            <a:r>
              <a:rPr sz="1600" b="1" dirty="0">
                <a:latin typeface="Segoe UI"/>
                <a:cs typeface="Segoe UI"/>
              </a:rPr>
              <a:t>đội</a:t>
            </a:r>
            <a:r>
              <a:rPr sz="1600" b="1" spc="-40" dirty="0">
                <a:latin typeface="Segoe UI"/>
                <a:cs typeface="Segoe UI"/>
              </a:rPr>
              <a:t> </a:t>
            </a:r>
            <a:r>
              <a:rPr sz="1600" b="1" spc="-10" dirty="0">
                <a:latin typeface="Segoe UI"/>
                <a:cs typeface="Segoe UI"/>
              </a:rPr>
              <a:t>chơi.</a:t>
            </a:r>
            <a:endParaRPr sz="1600">
              <a:latin typeface="Segoe UI"/>
              <a:cs typeface="Segoe UI"/>
            </a:endParaRPr>
          </a:p>
          <a:p>
            <a:pPr marL="12700" marR="6350">
              <a:lnSpc>
                <a:spcPct val="150000"/>
              </a:lnSpc>
            </a:pPr>
            <a:r>
              <a:rPr sz="1600" b="1" dirty="0">
                <a:latin typeface="Segoe UI"/>
                <a:cs typeface="Segoe UI"/>
              </a:rPr>
              <a:t>+</a:t>
            </a:r>
            <a:r>
              <a:rPr sz="1600" b="1" spc="190" dirty="0">
                <a:latin typeface="Segoe UI"/>
                <a:cs typeface="Segoe UI"/>
              </a:rPr>
              <a:t> </a:t>
            </a:r>
            <a:r>
              <a:rPr sz="1600" b="1" dirty="0">
                <a:latin typeface="Segoe UI"/>
                <a:cs typeface="Segoe UI"/>
              </a:rPr>
              <a:t>Mỗi</a:t>
            </a:r>
            <a:r>
              <a:rPr sz="1600" b="1" spc="185" dirty="0">
                <a:latin typeface="Segoe UI"/>
                <a:cs typeface="Segoe UI"/>
              </a:rPr>
              <a:t> </a:t>
            </a:r>
            <a:r>
              <a:rPr sz="1600" b="1" dirty="0">
                <a:latin typeface="Segoe UI"/>
                <a:cs typeface="Segoe UI"/>
              </a:rPr>
              <a:t>HS</a:t>
            </a:r>
            <a:r>
              <a:rPr sz="1600" b="1" spc="190" dirty="0">
                <a:latin typeface="Segoe UI"/>
                <a:cs typeface="Segoe UI"/>
              </a:rPr>
              <a:t> </a:t>
            </a:r>
            <a:r>
              <a:rPr sz="1600" b="1" dirty="0">
                <a:latin typeface="Segoe UI"/>
                <a:cs typeface="Segoe UI"/>
              </a:rPr>
              <a:t>giữ</a:t>
            </a:r>
            <a:r>
              <a:rPr sz="1600" b="1" spc="185" dirty="0">
                <a:latin typeface="Segoe UI"/>
                <a:cs typeface="Segoe UI"/>
              </a:rPr>
              <a:t> </a:t>
            </a:r>
            <a:r>
              <a:rPr sz="1600" b="1" dirty="0">
                <a:latin typeface="Segoe UI"/>
                <a:cs typeface="Segoe UI"/>
              </a:rPr>
              <a:t>4</a:t>
            </a:r>
            <a:r>
              <a:rPr sz="1600" b="1" spc="190" dirty="0">
                <a:latin typeface="Segoe UI"/>
                <a:cs typeface="Segoe UI"/>
              </a:rPr>
              <a:t> </a:t>
            </a:r>
            <a:r>
              <a:rPr sz="1600" b="1" dirty="0">
                <a:latin typeface="Segoe UI"/>
                <a:cs typeface="Segoe UI"/>
              </a:rPr>
              <a:t>thẻ</a:t>
            </a:r>
            <a:r>
              <a:rPr sz="1600" b="1" spc="190" dirty="0">
                <a:latin typeface="Segoe UI"/>
                <a:cs typeface="Segoe UI"/>
              </a:rPr>
              <a:t> </a:t>
            </a:r>
            <a:r>
              <a:rPr sz="1600" b="1" dirty="0">
                <a:latin typeface="Segoe UI"/>
                <a:cs typeface="Segoe UI"/>
              </a:rPr>
              <a:t>nguyên</a:t>
            </a:r>
            <a:r>
              <a:rPr sz="1600" b="1" spc="180" dirty="0">
                <a:latin typeface="Segoe UI"/>
                <a:cs typeface="Segoe UI"/>
              </a:rPr>
              <a:t> </a:t>
            </a:r>
            <a:r>
              <a:rPr sz="1600" b="1" dirty="0">
                <a:latin typeface="Segoe UI"/>
                <a:cs typeface="Segoe UI"/>
              </a:rPr>
              <a:t>tử,</a:t>
            </a:r>
            <a:r>
              <a:rPr sz="1600" b="1" spc="195" dirty="0">
                <a:latin typeface="Segoe UI"/>
                <a:cs typeface="Segoe UI"/>
              </a:rPr>
              <a:t> </a:t>
            </a:r>
            <a:r>
              <a:rPr sz="1600" b="1" dirty="0">
                <a:latin typeface="Segoe UI"/>
                <a:cs typeface="Segoe UI"/>
              </a:rPr>
              <a:t>tiến</a:t>
            </a:r>
            <a:r>
              <a:rPr sz="1600" b="1" spc="180" dirty="0">
                <a:latin typeface="Segoe UI"/>
                <a:cs typeface="Segoe UI"/>
              </a:rPr>
              <a:t> </a:t>
            </a:r>
            <a:r>
              <a:rPr sz="1600" b="1" dirty="0">
                <a:latin typeface="Segoe UI"/>
                <a:cs typeface="Segoe UI"/>
              </a:rPr>
              <a:t>hành</a:t>
            </a:r>
            <a:r>
              <a:rPr sz="1600" b="1" spc="180" dirty="0">
                <a:latin typeface="Segoe UI"/>
                <a:cs typeface="Segoe UI"/>
              </a:rPr>
              <a:t> </a:t>
            </a:r>
            <a:r>
              <a:rPr sz="1600" b="1" dirty="0">
                <a:latin typeface="Segoe UI"/>
                <a:cs typeface="Segoe UI"/>
              </a:rPr>
              <a:t>dán</a:t>
            </a:r>
            <a:r>
              <a:rPr sz="1600" b="1" spc="180" dirty="0">
                <a:latin typeface="Segoe UI"/>
                <a:cs typeface="Segoe UI"/>
              </a:rPr>
              <a:t> </a:t>
            </a:r>
            <a:r>
              <a:rPr sz="1600" b="1" dirty="0">
                <a:latin typeface="Segoe UI"/>
                <a:cs typeface="Segoe UI"/>
              </a:rPr>
              <a:t>thẻ</a:t>
            </a:r>
            <a:r>
              <a:rPr sz="1600" b="1" spc="190" dirty="0">
                <a:latin typeface="Segoe UI"/>
                <a:cs typeface="Segoe UI"/>
              </a:rPr>
              <a:t> </a:t>
            </a:r>
            <a:r>
              <a:rPr sz="1600" b="1" dirty="0">
                <a:latin typeface="Segoe UI"/>
                <a:cs typeface="Segoe UI"/>
              </a:rPr>
              <a:t>lên</a:t>
            </a:r>
            <a:r>
              <a:rPr sz="1600" b="1" spc="180" dirty="0">
                <a:latin typeface="Segoe UI"/>
                <a:cs typeface="Segoe UI"/>
              </a:rPr>
              <a:t> </a:t>
            </a:r>
            <a:r>
              <a:rPr sz="1600" b="1" spc="-10" dirty="0">
                <a:latin typeface="Segoe UI"/>
                <a:cs typeface="Segoe UI"/>
              </a:rPr>
              <a:t>phiếu </a:t>
            </a:r>
            <a:r>
              <a:rPr sz="1600" b="1" dirty="0">
                <a:latin typeface="Segoe UI"/>
                <a:cs typeface="Segoe UI"/>
              </a:rPr>
              <a:t>học</a:t>
            </a:r>
            <a:r>
              <a:rPr sz="1600" b="1" spc="-40" dirty="0">
                <a:latin typeface="Segoe UI"/>
                <a:cs typeface="Segoe UI"/>
              </a:rPr>
              <a:t> </a:t>
            </a:r>
            <a:r>
              <a:rPr sz="1600" b="1" dirty="0">
                <a:latin typeface="Segoe UI"/>
                <a:cs typeface="Segoe UI"/>
              </a:rPr>
              <a:t>tập</a:t>
            </a:r>
            <a:r>
              <a:rPr sz="1600" b="1" spc="-30" dirty="0">
                <a:latin typeface="Segoe UI"/>
                <a:cs typeface="Segoe UI"/>
              </a:rPr>
              <a:t> </a:t>
            </a:r>
            <a:r>
              <a:rPr sz="1600" b="1" dirty="0">
                <a:latin typeface="Segoe UI"/>
                <a:cs typeface="Segoe UI"/>
              </a:rPr>
              <a:t>trên</a:t>
            </a:r>
            <a:r>
              <a:rPr sz="1600" b="1" spc="-20" dirty="0">
                <a:latin typeface="Segoe UI"/>
                <a:cs typeface="Segoe UI"/>
              </a:rPr>
              <a:t> </a:t>
            </a:r>
            <a:r>
              <a:rPr sz="1600" b="1" dirty="0">
                <a:latin typeface="Segoe UI"/>
                <a:cs typeface="Segoe UI"/>
              </a:rPr>
              <a:t>bảng</a:t>
            </a:r>
            <a:r>
              <a:rPr sz="1600" b="1" spc="-30" dirty="0">
                <a:latin typeface="Segoe UI"/>
                <a:cs typeface="Segoe UI"/>
              </a:rPr>
              <a:t> </a:t>
            </a:r>
            <a:r>
              <a:rPr sz="1600" b="1" dirty="0">
                <a:latin typeface="Segoe UI"/>
                <a:cs typeface="Segoe UI"/>
              </a:rPr>
              <a:t>theo</a:t>
            </a:r>
            <a:r>
              <a:rPr sz="1600" b="1" spc="-20" dirty="0">
                <a:latin typeface="Segoe UI"/>
                <a:cs typeface="Segoe UI"/>
              </a:rPr>
              <a:t> </a:t>
            </a:r>
            <a:r>
              <a:rPr sz="1600" b="1" dirty="0">
                <a:latin typeface="Segoe UI"/>
                <a:cs typeface="Segoe UI"/>
              </a:rPr>
              <a:t>hình</a:t>
            </a:r>
            <a:r>
              <a:rPr sz="1600" b="1" spc="-30" dirty="0">
                <a:latin typeface="Segoe UI"/>
                <a:cs typeface="Segoe UI"/>
              </a:rPr>
              <a:t> </a:t>
            </a:r>
            <a:r>
              <a:rPr sz="1600" b="1" dirty="0">
                <a:latin typeface="Segoe UI"/>
                <a:cs typeface="Segoe UI"/>
              </a:rPr>
              <a:t>thức</a:t>
            </a:r>
            <a:r>
              <a:rPr sz="1600" b="1" spc="-30" dirty="0">
                <a:latin typeface="Segoe UI"/>
                <a:cs typeface="Segoe UI"/>
              </a:rPr>
              <a:t> </a:t>
            </a:r>
            <a:r>
              <a:rPr sz="1600" b="1" dirty="0">
                <a:latin typeface="Segoe UI"/>
                <a:cs typeface="Segoe UI"/>
              </a:rPr>
              <a:t>tiếp</a:t>
            </a:r>
            <a:r>
              <a:rPr sz="1600" b="1" spc="-25" dirty="0">
                <a:latin typeface="Segoe UI"/>
                <a:cs typeface="Segoe UI"/>
              </a:rPr>
              <a:t> </a:t>
            </a:r>
            <a:r>
              <a:rPr sz="1600" b="1" spc="-20" dirty="0">
                <a:latin typeface="Segoe UI"/>
                <a:cs typeface="Segoe UI"/>
              </a:rPr>
              <a:t>sức.</a:t>
            </a:r>
            <a:endParaRPr sz="1600">
              <a:latin typeface="Segoe UI"/>
              <a:cs typeface="Segoe UI"/>
            </a:endParaRPr>
          </a:p>
          <a:p>
            <a:pPr marL="12700">
              <a:lnSpc>
                <a:spcPct val="100000"/>
              </a:lnSpc>
              <a:spcBef>
                <a:spcPts val="960"/>
              </a:spcBef>
            </a:pPr>
            <a:r>
              <a:rPr sz="1600" b="1" dirty="0">
                <a:latin typeface="Segoe UI"/>
                <a:cs typeface="Segoe UI"/>
              </a:rPr>
              <a:t>+</a:t>
            </a:r>
            <a:r>
              <a:rPr sz="1600" b="1" spc="45" dirty="0">
                <a:latin typeface="Segoe UI"/>
                <a:cs typeface="Segoe UI"/>
              </a:rPr>
              <a:t> </a:t>
            </a:r>
            <a:r>
              <a:rPr sz="1600" b="1" dirty="0">
                <a:latin typeface="Segoe UI"/>
                <a:cs typeface="Segoe UI"/>
              </a:rPr>
              <a:t>Sau</a:t>
            </a:r>
            <a:r>
              <a:rPr sz="1600" b="1" spc="50" dirty="0">
                <a:latin typeface="Segoe UI"/>
                <a:cs typeface="Segoe UI"/>
              </a:rPr>
              <a:t> </a:t>
            </a:r>
            <a:r>
              <a:rPr sz="1600" b="1" dirty="0">
                <a:latin typeface="Segoe UI"/>
                <a:cs typeface="Segoe UI"/>
              </a:rPr>
              <a:t>đó</a:t>
            </a:r>
            <a:r>
              <a:rPr sz="1600" b="1" spc="50" dirty="0">
                <a:latin typeface="Segoe UI"/>
                <a:cs typeface="Segoe UI"/>
              </a:rPr>
              <a:t> </a:t>
            </a:r>
            <a:r>
              <a:rPr sz="1600" b="1" dirty="0">
                <a:latin typeface="Segoe UI"/>
                <a:cs typeface="Segoe UI"/>
              </a:rPr>
              <a:t>cả</a:t>
            </a:r>
            <a:r>
              <a:rPr sz="1600" b="1" spc="60" dirty="0">
                <a:latin typeface="Segoe UI"/>
                <a:cs typeface="Segoe UI"/>
              </a:rPr>
              <a:t> </a:t>
            </a:r>
            <a:r>
              <a:rPr sz="1600" b="1" dirty="0">
                <a:latin typeface="Segoe UI"/>
                <a:cs typeface="Segoe UI"/>
              </a:rPr>
              <a:t>nhóm</a:t>
            </a:r>
            <a:r>
              <a:rPr sz="1600" b="1" spc="50" dirty="0">
                <a:latin typeface="Segoe UI"/>
                <a:cs typeface="Segoe UI"/>
              </a:rPr>
              <a:t> </a:t>
            </a:r>
            <a:r>
              <a:rPr sz="1600" b="1" dirty="0">
                <a:latin typeface="Segoe UI"/>
                <a:cs typeface="Segoe UI"/>
              </a:rPr>
              <a:t>quay</a:t>
            </a:r>
            <a:r>
              <a:rPr sz="1600" b="1" spc="60" dirty="0">
                <a:latin typeface="Segoe UI"/>
                <a:cs typeface="Segoe UI"/>
              </a:rPr>
              <a:t> </a:t>
            </a:r>
            <a:r>
              <a:rPr sz="1600" b="1" dirty="0">
                <a:latin typeface="Segoe UI"/>
                <a:cs typeface="Segoe UI"/>
              </a:rPr>
              <a:t>về</a:t>
            </a:r>
            <a:r>
              <a:rPr sz="1600" b="1" spc="55" dirty="0">
                <a:latin typeface="Segoe UI"/>
                <a:cs typeface="Segoe UI"/>
              </a:rPr>
              <a:t> </a:t>
            </a:r>
            <a:r>
              <a:rPr sz="1600" b="1" dirty="0">
                <a:latin typeface="Segoe UI"/>
                <a:cs typeface="Segoe UI"/>
              </a:rPr>
              <a:t>trả</a:t>
            </a:r>
            <a:r>
              <a:rPr sz="1600" b="1" spc="60" dirty="0">
                <a:latin typeface="Segoe UI"/>
                <a:cs typeface="Segoe UI"/>
              </a:rPr>
              <a:t> </a:t>
            </a:r>
            <a:r>
              <a:rPr sz="1600" b="1" dirty="0">
                <a:latin typeface="Segoe UI"/>
                <a:cs typeface="Segoe UI"/>
              </a:rPr>
              <a:t>lời</a:t>
            </a:r>
            <a:r>
              <a:rPr sz="1600" b="1" spc="55" dirty="0">
                <a:latin typeface="Segoe UI"/>
                <a:cs typeface="Segoe UI"/>
              </a:rPr>
              <a:t> </a:t>
            </a:r>
            <a:r>
              <a:rPr sz="1600" b="1" dirty="0">
                <a:latin typeface="Segoe UI"/>
                <a:cs typeface="Segoe UI"/>
              </a:rPr>
              <a:t>câu</a:t>
            </a:r>
            <a:r>
              <a:rPr sz="1600" b="1" spc="50" dirty="0">
                <a:latin typeface="Segoe UI"/>
                <a:cs typeface="Segoe UI"/>
              </a:rPr>
              <a:t> </a:t>
            </a:r>
            <a:r>
              <a:rPr sz="1600" b="1" dirty="0">
                <a:latin typeface="Segoe UI"/>
                <a:cs typeface="Segoe UI"/>
              </a:rPr>
              <a:t>hỏi</a:t>
            </a:r>
            <a:r>
              <a:rPr sz="1600" b="1" spc="50" dirty="0">
                <a:latin typeface="Segoe UI"/>
                <a:cs typeface="Segoe UI"/>
              </a:rPr>
              <a:t> </a:t>
            </a:r>
            <a:r>
              <a:rPr sz="1600" b="1" dirty="0">
                <a:latin typeface="Segoe UI"/>
                <a:cs typeface="Segoe UI"/>
              </a:rPr>
              <a:t>vào</a:t>
            </a:r>
            <a:r>
              <a:rPr sz="1600" b="1" spc="50" dirty="0">
                <a:latin typeface="Segoe UI"/>
                <a:cs typeface="Segoe UI"/>
              </a:rPr>
              <a:t> </a:t>
            </a:r>
            <a:r>
              <a:rPr sz="1600" b="1" dirty="0">
                <a:latin typeface="Segoe UI"/>
                <a:cs typeface="Segoe UI"/>
              </a:rPr>
              <a:t>giấy</a:t>
            </a:r>
            <a:r>
              <a:rPr sz="1600" b="1" spc="65" dirty="0">
                <a:latin typeface="Segoe UI"/>
                <a:cs typeface="Segoe UI"/>
              </a:rPr>
              <a:t> </a:t>
            </a:r>
            <a:r>
              <a:rPr sz="1600" b="1" dirty="0">
                <a:latin typeface="Segoe UI"/>
                <a:cs typeface="Segoe UI"/>
              </a:rPr>
              <a:t>và</a:t>
            </a:r>
            <a:r>
              <a:rPr sz="1600" b="1" spc="55" dirty="0">
                <a:latin typeface="Segoe UI"/>
                <a:cs typeface="Segoe UI"/>
              </a:rPr>
              <a:t> </a:t>
            </a:r>
            <a:r>
              <a:rPr sz="1600" b="1" dirty="0">
                <a:latin typeface="Segoe UI"/>
                <a:cs typeface="Segoe UI"/>
              </a:rPr>
              <a:t>dán</a:t>
            </a:r>
            <a:r>
              <a:rPr sz="1600" b="1" spc="50" dirty="0">
                <a:latin typeface="Segoe UI"/>
                <a:cs typeface="Segoe UI"/>
              </a:rPr>
              <a:t> </a:t>
            </a:r>
            <a:r>
              <a:rPr sz="1600" b="1" spc="-25" dirty="0">
                <a:latin typeface="Segoe UI"/>
                <a:cs typeface="Segoe UI"/>
              </a:rPr>
              <a:t>lên</a:t>
            </a:r>
            <a:endParaRPr sz="1600">
              <a:latin typeface="Segoe UI"/>
              <a:cs typeface="Segoe UI"/>
            </a:endParaRPr>
          </a:p>
          <a:p>
            <a:pPr marL="12700">
              <a:lnSpc>
                <a:spcPct val="100000"/>
              </a:lnSpc>
              <a:spcBef>
                <a:spcPts val="960"/>
              </a:spcBef>
            </a:pPr>
            <a:r>
              <a:rPr sz="1600" b="1" dirty="0">
                <a:latin typeface="Segoe UI"/>
                <a:cs typeface="Segoe UI"/>
              </a:rPr>
              <a:t>phiếu</a:t>
            </a:r>
            <a:r>
              <a:rPr sz="1600" b="1" spc="-35" dirty="0">
                <a:latin typeface="Segoe UI"/>
                <a:cs typeface="Segoe UI"/>
              </a:rPr>
              <a:t> </a:t>
            </a:r>
            <a:r>
              <a:rPr sz="1600" b="1" dirty="0">
                <a:latin typeface="Segoe UI"/>
                <a:cs typeface="Segoe UI"/>
              </a:rPr>
              <a:t>để</a:t>
            </a:r>
            <a:r>
              <a:rPr sz="1600" b="1" spc="-35" dirty="0">
                <a:latin typeface="Segoe UI"/>
                <a:cs typeface="Segoe UI"/>
              </a:rPr>
              <a:t> </a:t>
            </a:r>
            <a:r>
              <a:rPr sz="1600" b="1" dirty="0">
                <a:latin typeface="Segoe UI"/>
                <a:cs typeface="Segoe UI"/>
              </a:rPr>
              <a:t>hoàn</a:t>
            </a:r>
            <a:r>
              <a:rPr sz="1600" b="1" spc="-25" dirty="0">
                <a:latin typeface="Segoe UI"/>
                <a:cs typeface="Segoe UI"/>
              </a:rPr>
              <a:t> </a:t>
            </a:r>
            <a:r>
              <a:rPr sz="1600" b="1" dirty="0">
                <a:latin typeface="Segoe UI"/>
                <a:cs typeface="Segoe UI"/>
              </a:rPr>
              <a:t>thành</a:t>
            </a:r>
            <a:r>
              <a:rPr sz="1600" b="1" spc="-30" dirty="0">
                <a:latin typeface="Segoe UI"/>
                <a:cs typeface="Segoe UI"/>
              </a:rPr>
              <a:t> </a:t>
            </a:r>
            <a:r>
              <a:rPr sz="1600" b="1" dirty="0">
                <a:latin typeface="Segoe UI"/>
                <a:cs typeface="Segoe UI"/>
              </a:rPr>
              <a:t>trò</a:t>
            </a:r>
            <a:r>
              <a:rPr sz="1600" b="1" spc="-25" dirty="0">
                <a:latin typeface="Segoe UI"/>
                <a:cs typeface="Segoe UI"/>
              </a:rPr>
              <a:t> </a:t>
            </a:r>
            <a:r>
              <a:rPr sz="1600" b="1" spc="-10" dirty="0">
                <a:latin typeface="Segoe UI"/>
                <a:cs typeface="Segoe UI"/>
              </a:rPr>
              <a:t>chơi.</a:t>
            </a:r>
            <a:endParaRPr sz="1600">
              <a:latin typeface="Segoe UI"/>
              <a:cs typeface="Segoe UI"/>
            </a:endParaRPr>
          </a:p>
          <a:p>
            <a:pPr marL="12700">
              <a:lnSpc>
                <a:spcPct val="100000"/>
              </a:lnSpc>
              <a:spcBef>
                <a:spcPts val="900"/>
              </a:spcBef>
            </a:pPr>
            <a:r>
              <a:rPr sz="1400" dirty="0">
                <a:latin typeface="Arial"/>
                <a:cs typeface="Arial"/>
              </a:rPr>
              <a:t>+</a:t>
            </a:r>
            <a:r>
              <a:rPr sz="1400" spc="-20" dirty="0">
                <a:latin typeface="Arial"/>
                <a:cs typeface="Arial"/>
              </a:rPr>
              <a:t> </a:t>
            </a:r>
            <a:r>
              <a:rPr sz="1400" dirty="0">
                <a:latin typeface="Arial"/>
                <a:cs typeface="Arial"/>
              </a:rPr>
              <a:t>12</a:t>
            </a:r>
            <a:r>
              <a:rPr sz="1400" spc="-25" dirty="0">
                <a:latin typeface="Arial"/>
                <a:cs typeface="Arial"/>
              </a:rPr>
              <a:t> </a:t>
            </a:r>
            <a:r>
              <a:rPr sz="1400" dirty="0">
                <a:latin typeface="Arial"/>
                <a:cs typeface="Arial"/>
              </a:rPr>
              <a:t>thẻ</a:t>
            </a:r>
            <a:r>
              <a:rPr sz="1400" spc="-25" dirty="0">
                <a:latin typeface="Arial"/>
                <a:cs typeface="Arial"/>
              </a:rPr>
              <a:t> </a:t>
            </a:r>
            <a:r>
              <a:rPr sz="1400" dirty="0">
                <a:latin typeface="Arial"/>
                <a:cs typeface="Arial"/>
              </a:rPr>
              <a:t>đáp</a:t>
            </a:r>
            <a:r>
              <a:rPr sz="1400" spc="-25" dirty="0">
                <a:latin typeface="Arial"/>
                <a:cs typeface="Arial"/>
              </a:rPr>
              <a:t> </a:t>
            </a:r>
            <a:r>
              <a:rPr sz="1400" dirty="0">
                <a:latin typeface="Arial"/>
                <a:cs typeface="Arial"/>
              </a:rPr>
              <a:t>án:</a:t>
            </a:r>
            <a:r>
              <a:rPr sz="1400" spc="-20" dirty="0">
                <a:latin typeface="Arial"/>
                <a:cs typeface="Arial"/>
              </a:rPr>
              <a:t> </a:t>
            </a:r>
            <a:r>
              <a:rPr sz="1400" dirty="0">
                <a:latin typeface="Arial"/>
                <a:cs typeface="Arial"/>
              </a:rPr>
              <a:t>mỗi</a:t>
            </a:r>
            <a:r>
              <a:rPr sz="1400" spc="-15" dirty="0">
                <a:latin typeface="Arial"/>
                <a:cs typeface="Arial"/>
              </a:rPr>
              <a:t> </a:t>
            </a:r>
            <a:r>
              <a:rPr sz="1400" dirty="0">
                <a:latin typeface="Arial"/>
                <a:cs typeface="Arial"/>
              </a:rPr>
              <a:t>thẻ</a:t>
            </a:r>
            <a:r>
              <a:rPr sz="1400" spc="-25" dirty="0">
                <a:latin typeface="Arial"/>
                <a:cs typeface="Arial"/>
              </a:rPr>
              <a:t> </a:t>
            </a:r>
            <a:r>
              <a:rPr sz="1400" dirty="0">
                <a:latin typeface="Arial"/>
                <a:cs typeface="Arial"/>
              </a:rPr>
              <a:t>đúng</a:t>
            </a:r>
            <a:r>
              <a:rPr sz="1400" spc="-40" dirty="0">
                <a:latin typeface="Arial"/>
                <a:cs typeface="Arial"/>
              </a:rPr>
              <a:t> </a:t>
            </a:r>
            <a:r>
              <a:rPr sz="1400" dirty="0">
                <a:latin typeface="Arial"/>
                <a:cs typeface="Arial"/>
              </a:rPr>
              <a:t>được</a:t>
            </a:r>
            <a:r>
              <a:rPr sz="1400" spc="-15" dirty="0">
                <a:latin typeface="Arial"/>
                <a:cs typeface="Arial"/>
              </a:rPr>
              <a:t> </a:t>
            </a:r>
            <a:r>
              <a:rPr sz="1400" dirty="0">
                <a:latin typeface="Arial"/>
                <a:cs typeface="Arial"/>
              </a:rPr>
              <a:t>2</a:t>
            </a:r>
            <a:r>
              <a:rPr sz="1400" spc="-25" dirty="0">
                <a:latin typeface="Arial"/>
                <a:cs typeface="Arial"/>
              </a:rPr>
              <a:t> </a:t>
            </a:r>
            <a:r>
              <a:rPr sz="1400" spc="-20" dirty="0">
                <a:latin typeface="Arial"/>
                <a:cs typeface="Arial"/>
              </a:rPr>
              <a:t>điểm</a:t>
            </a:r>
            <a:endParaRPr sz="1400">
              <a:latin typeface="Arial"/>
              <a:cs typeface="Arial"/>
            </a:endParaRPr>
          </a:p>
          <a:p>
            <a:pPr marL="12700">
              <a:lnSpc>
                <a:spcPct val="100000"/>
              </a:lnSpc>
              <a:spcBef>
                <a:spcPts val="840"/>
              </a:spcBef>
            </a:pPr>
            <a:r>
              <a:rPr sz="1400" dirty="0">
                <a:latin typeface="Arial"/>
                <a:cs typeface="Arial"/>
              </a:rPr>
              <a:t>+</a:t>
            </a:r>
            <a:r>
              <a:rPr sz="1400" spc="-20" dirty="0">
                <a:latin typeface="Arial"/>
                <a:cs typeface="Arial"/>
              </a:rPr>
              <a:t> </a:t>
            </a:r>
            <a:r>
              <a:rPr sz="1400" dirty="0">
                <a:latin typeface="Arial"/>
                <a:cs typeface="Arial"/>
              </a:rPr>
              <a:t>Câu</a:t>
            </a:r>
            <a:r>
              <a:rPr sz="1400" spc="-20" dirty="0">
                <a:latin typeface="Arial"/>
                <a:cs typeface="Arial"/>
              </a:rPr>
              <a:t> </a:t>
            </a:r>
            <a:r>
              <a:rPr sz="1400" dirty="0">
                <a:latin typeface="Arial"/>
                <a:cs typeface="Arial"/>
              </a:rPr>
              <a:t>hỏi</a:t>
            </a:r>
            <a:r>
              <a:rPr sz="1400" spc="-25" dirty="0">
                <a:latin typeface="Arial"/>
                <a:cs typeface="Arial"/>
              </a:rPr>
              <a:t> </a:t>
            </a:r>
            <a:r>
              <a:rPr sz="1400" dirty="0">
                <a:latin typeface="Arial"/>
                <a:cs typeface="Arial"/>
              </a:rPr>
              <a:t>trả</a:t>
            </a:r>
            <a:r>
              <a:rPr sz="1400" spc="-30" dirty="0">
                <a:latin typeface="Arial"/>
                <a:cs typeface="Arial"/>
              </a:rPr>
              <a:t> </a:t>
            </a:r>
            <a:r>
              <a:rPr sz="1400" dirty="0">
                <a:latin typeface="Arial"/>
                <a:cs typeface="Arial"/>
              </a:rPr>
              <a:t>lời</a:t>
            </a:r>
            <a:r>
              <a:rPr sz="1400" spc="-20" dirty="0">
                <a:latin typeface="Arial"/>
                <a:cs typeface="Arial"/>
              </a:rPr>
              <a:t> </a:t>
            </a:r>
            <a:r>
              <a:rPr sz="1400" dirty="0">
                <a:latin typeface="Arial"/>
                <a:cs typeface="Arial"/>
              </a:rPr>
              <a:t>đúng</a:t>
            </a:r>
            <a:r>
              <a:rPr sz="1400" spc="-30" dirty="0">
                <a:latin typeface="Arial"/>
                <a:cs typeface="Arial"/>
              </a:rPr>
              <a:t> </a:t>
            </a:r>
            <a:r>
              <a:rPr sz="1400" dirty="0">
                <a:latin typeface="Arial"/>
                <a:cs typeface="Arial"/>
              </a:rPr>
              <a:t>được</a:t>
            </a:r>
            <a:r>
              <a:rPr sz="1400" spc="-35" dirty="0">
                <a:latin typeface="Arial"/>
                <a:cs typeface="Arial"/>
              </a:rPr>
              <a:t> </a:t>
            </a:r>
            <a:r>
              <a:rPr sz="1400" dirty="0">
                <a:latin typeface="Arial"/>
                <a:cs typeface="Arial"/>
              </a:rPr>
              <a:t>10</a:t>
            </a:r>
            <a:r>
              <a:rPr sz="1400" spc="-15" dirty="0">
                <a:latin typeface="Arial"/>
                <a:cs typeface="Arial"/>
              </a:rPr>
              <a:t> </a:t>
            </a:r>
            <a:r>
              <a:rPr sz="1400" spc="-10" dirty="0">
                <a:latin typeface="Arial"/>
                <a:cs typeface="Arial"/>
              </a:rPr>
              <a:t>điểm.</a:t>
            </a:r>
            <a:endParaRPr sz="1400">
              <a:latin typeface="Arial"/>
              <a:cs typeface="Arial"/>
            </a:endParaRPr>
          </a:p>
          <a:p>
            <a:pPr marL="12700" marR="159385">
              <a:lnSpc>
                <a:spcPct val="150000"/>
              </a:lnSpc>
            </a:pPr>
            <a:r>
              <a:rPr sz="1400" dirty="0">
                <a:latin typeface="Arial"/>
                <a:cs typeface="Arial"/>
              </a:rPr>
              <a:t>+</a:t>
            </a:r>
            <a:r>
              <a:rPr sz="1400" spc="-30" dirty="0">
                <a:latin typeface="Arial"/>
                <a:cs typeface="Arial"/>
              </a:rPr>
              <a:t> </a:t>
            </a:r>
            <a:r>
              <a:rPr sz="1400" dirty="0">
                <a:latin typeface="Arial"/>
                <a:cs typeface="Arial"/>
              </a:rPr>
              <a:t>Đội</a:t>
            </a:r>
            <a:r>
              <a:rPr sz="1400" spc="-20" dirty="0">
                <a:latin typeface="Arial"/>
                <a:cs typeface="Arial"/>
              </a:rPr>
              <a:t> </a:t>
            </a:r>
            <a:r>
              <a:rPr sz="1400" dirty="0">
                <a:latin typeface="Arial"/>
                <a:cs typeface="Arial"/>
              </a:rPr>
              <a:t>nhanh</a:t>
            </a:r>
            <a:r>
              <a:rPr sz="1400" spc="-40" dirty="0">
                <a:latin typeface="Arial"/>
                <a:cs typeface="Arial"/>
              </a:rPr>
              <a:t> </a:t>
            </a:r>
            <a:r>
              <a:rPr sz="1400" dirty="0">
                <a:latin typeface="Arial"/>
                <a:cs typeface="Arial"/>
              </a:rPr>
              <a:t>nhất</a:t>
            </a:r>
            <a:r>
              <a:rPr sz="1400" spc="-25" dirty="0">
                <a:latin typeface="Arial"/>
                <a:cs typeface="Arial"/>
              </a:rPr>
              <a:t> </a:t>
            </a:r>
            <a:r>
              <a:rPr sz="1400" dirty="0">
                <a:latin typeface="Arial"/>
                <a:cs typeface="Arial"/>
              </a:rPr>
              <a:t>được</a:t>
            </a:r>
            <a:r>
              <a:rPr sz="1400" spc="-35" dirty="0">
                <a:latin typeface="Arial"/>
                <a:cs typeface="Arial"/>
              </a:rPr>
              <a:t> </a:t>
            </a:r>
            <a:r>
              <a:rPr sz="1400" dirty="0">
                <a:latin typeface="Arial"/>
                <a:cs typeface="Arial"/>
              </a:rPr>
              <a:t>+3</a:t>
            </a:r>
            <a:r>
              <a:rPr sz="1400" spc="-20" dirty="0">
                <a:latin typeface="Arial"/>
                <a:cs typeface="Arial"/>
              </a:rPr>
              <a:t> </a:t>
            </a:r>
            <a:r>
              <a:rPr sz="1400" dirty="0">
                <a:latin typeface="Arial"/>
                <a:cs typeface="Arial"/>
              </a:rPr>
              <a:t>điểm,</a:t>
            </a:r>
            <a:r>
              <a:rPr sz="1400" spc="-35" dirty="0">
                <a:latin typeface="Arial"/>
                <a:cs typeface="Arial"/>
              </a:rPr>
              <a:t> </a:t>
            </a:r>
            <a:r>
              <a:rPr sz="1400" dirty="0">
                <a:latin typeface="Arial"/>
                <a:cs typeface="Arial"/>
              </a:rPr>
              <a:t>nhanh</a:t>
            </a:r>
            <a:r>
              <a:rPr sz="1400" spc="-30" dirty="0">
                <a:latin typeface="Arial"/>
                <a:cs typeface="Arial"/>
              </a:rPr>
              <a:t> </a:t>
            </a:r>
            <a:r>
              <a:rPr sz="1400" dirty="0">
                <a:latin typeface="Arial"/>
                <a:cs typeface="Arial"/>
              </a:rPr>
              <a:t>thứ</a:t>
            </a:r>
            <a:r>
              <a:rPr sz="1400" spc="-30" dirty="0">
                <a:latin typeface="Arial"/>
                <a:cs typeface="Arial"/>
              </a:rPr>
              <a:t> </a:t>
            </a:r>
            <a:r>
              <a:rPr sz="1400" dirty="0">
                <a:latin typeface="Arial"/>
                <a:cs typeface="Arial"/>
              </a:rPr>
              <a:t>2</a:t>
            </a:r>
            <a:r>
              <a:rPr sz="1400" spc="-20" dirty="0">
                <a:latin typeface="Arial"/>
                <a:cs typeface="Arial"/>
              </a:rPr>
              <a:t> </a:t>
            </a:r>
            <a:r>
              <a:rPr sz="1400" dirty="0">
                <a:latin typeface="Arial"/>
                <a:cs typeface="Arial"/>
              </a:rPr>
              <a:t>được</a:t>
            </a:r>
            <a:r>
              <a:rPr sz="1400" spc="-35" dirty="0">
                <a:latin typeface="Arial"/>
                <a:cs typeface="Arial"/>
              </a:rPr>
              <a:t> </a:t>
            </a:r>
            <a:r>
              <a:rPr sz="1400" dirty="0">
                <a:latin typeface="Arial"/>
                <a:cs typeface="Arial"/>
              </a:rPr>
              <a:t>+2</a:t>
            </a:r>
            <a:r>
              <a:rPr sz="1400" spc="-20" dirty="0">
                <a:latin typeface="Arial"/>
                <a:cs typeface="Arial"/>
              </a:rPr>
              <a:t> </a:t>
            </a:r>
            <a:r>
              <a:rPr sz="1400" dirty="0">
                <a:latin typeface="Arial"/>
                <a:cs typeface="Arial"/>
              </a:rPr>
              <a:t>điểm,</a:t>
            </a:r>
            <a:r>
              <a:rPr sz="1400" spc="-35" dirty="0">
                <a:latin typeface="Arial"/>
                <a:cs typeface="Arial"/>
              </a:rPr>
              <a:t> </a:t>
            </a:r>
            <a:r>
              <a:rPr sz="1400" dirty="0">
                <a:latin typeface="Arial"/>
                <a:cs typeface="Arial"/>
              </a:rPr>
              <a:t>nhanh</a:t>
            </a:r>
            <a:r>
              <a:rPr sz="1400" spc="-30" dirty="0">
                <a:latin typeface="Arial"/>
                <a:cs typeface="Arial"/>
              </a:rPr>
              <a:t> </a:t>
            </a:r>
            <a:r>
              <a:rPr sz="1400" dirty="0">
                <a:latin typeface="Arial"/>
                <a:cs typeface="Arial"/>
              </a:rPr>
              <a:t>thứ</a:t>
            </a:r>
            <a:r>
              <a:rPr sz="1400" spc="-30" dirty="0">
                <a:latin typeface="Arial"/>
                <a:cs typeface="Arial"/>
              </a:rPr>
              <a:t> </a:t>
            </a:r>
            <a:r>
              <a:rPr sz="1400" spc="-50" dirty="0">
                <a:latin typeface="Arial"/>
                <a:cs typeface="Arial"/>
              </a:rPr>
              <a:t>3 </a:t>
            </a:r>
            <a:r>
              <a:rPr sz="1400" dirty="0">
                <a:latin typeface="Arial"/>
                <a:cs typeface="Arial"/>
              </a:rPr>
              <a:t>được</a:t>
            </a:r>
            <a:r>
              <a:rPr sz="1400" spc="-50" dirty="0">
                <a:latin typeface="Arial"/>
                <a:cs typeface="Arial"/>
              </a:rPr>
              <a:t> </a:t>
            </a:r>
            <a:r>
              <a:rPr sz="1400" dirty="0">
                <a:latin typeface="Arial"/>
                <a:cs typeface="Arial"/>
              </a:rPr>
              <a:t>+1</a:t>
            </a:r>
            <a:r>
              <a:rPr sz="1400" spc="-15" dirty="0">
                <a:latin typeface="Arial"/>
                <a:cs typeface="Arial"/>
              </a:rPr>
              <a:t> </a:t>
            </a:r>
            <a:r>
              <a:rPr sz="1400" dirty="0">
                <a:latin typeface="Arial"/>
                <a:cs typeface="Arial"/>
              </a:rPr>
              <a:t>điểm</a:t>
            </a:r>
            <a:r>
              <a:rPr sz="1400" spc="-30" dirty="0">
                <a:latin typeface="Arial"/>
                <a:cs typeface="Arial"/>
              </a:rPr>
              <a:t> </a:t>
            </a:r>
            <a:r>
              <a:rPr sz="1400" dirty="0">
                <a:latin typeface="Arial"/>
                <a:cs typeface="Arial"/>
              </a:rPr>
              <a:t>và</a:t>
            </a:r>
            <a:r>
              <a:rPr sz="1400" spc="10" dirty="0">
                <a:latin typeface="Arial"/>
                <a:cs typeface="Arial"/>
              </a:rPr>
              <a:t> </a:t>
            </a:r>
            <a:r>
              <a:rPr sz="1400" dirty="0">
                <a:latin typeface="Arial"/>
                <a:cs typeface="Arial"/>
              </a:rPr>
              <a:t>đội</a:t>
            </a:r>
            <a:r>
              <a:rPr sz="1400" spc="-30" dirty="0">
                <a:latin typeface="Arial"/>
                <a:cs typeface="Arial"/>
              </a:rPr>
              <a:t> </a:t>
            </a:r>
            <a:r>
              <a:rPr sz="1400" dirty="0">
                <a:latin typeface="Arial"/>
                <a:cs typeface="Arial"/>
              </a:rPr>
              <a:t>chậm</a:t>
            </a:r>
            <a:r>
              <a:rPr sz="1400" spc="-30" dirty="0">
                <a:latin typeface="Arial"/>
                <a:cs typeface="Arial"/>
              </a:rPr>
              <a:t> </a:t>
            </a:r>
            <a:r>
              <a:rPr sz="1400" dirty="0">
                <a:latin typeface="Arial"/>
                <a:cs typeface="Arial"/>
              </a:rPr>
              <a:t>nhất</a:t>
            </a:r>
            <a:r>
              <a:rPr sz="1400" spc="-35" dirty="0">
                <a:latin typeface="Arial"/>
                <a:cs typeface="Arial"/>
              </a:rPr>
              <a:t> </a:t>
            </a:r>
            <a:r>
              <a:rPr sz="1400" dirty="0">
                <a:latin typeface="Arial"/>
                <a:cs typeface="Arial"/>
              </a:rPr>
              <a:t>không</a:t>
            </a:r>
            <a:r>
              <a:rPr sz="1400" spc="-40" dirty="0">
                <a:latin typeface="Arial"/>
                <a:cs typeface="Arial"/>
              </a:rPr>
              <a:t> </a:t>
            </a:r>
            <a:r>
              <a:rPr sz="1400" dirty="0">
                <a:latin typeface="Arial"/>
                <a:cs typeface="Arial"/>
              </a:rPr>
              <a:t>được</a:t>
            </a:r>
            <a:r>
              <a:rPr sz="1400" spc="-35" dirty="0">
                <a:latin typeface="Arial"/>
                <a:cs typeface="Arial"/>
              </a:rPr>
              <a:t> </a:t>
            </a:r>
            <a:r>
              <a:rPr sz="1400" dirty="0">
                <a:latin typeface="Arial"/>
                <a:cs typeface="Arial"/>
              </a:rPr>
              <a:t>cộng</a:t>
            </a:r>
            <a:r>
              <a:rPr sz="1400" spc="-25" dirty="0">
                <a:latin typeface="Arial"/>
                <a:cs typeface="Arial"/>
              </a:rPr>
              <a:t> </a:t>
            </a:r>
            <a:r>
              <a:rPr sz="1400" spc="-10" dirty="0">
                <a:latin typeface="Arial"/>
                <a:cs typeface="Arial"/>
              </a:rPr>
              <a:t>điểm.</a:t>
            </a:r>
            <a:endParaRPr sz="1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83252"/>
            <a:ext cx="757555" cy="2192020"/>
            <a:chOff x="0" y="883252"/>
            <a:chExt cx="757555" cy="2192020"/>
          </a:xfrm>
        </p:grpSpPr>
        <p:sp>
          <p:nvSpPr>
            <p:cNvPr id="3" name="object 3"/>
            <p:cNvSpPr/>
            <p:nvPr/>
          </p:nvSpPr>
          <p:spPr>
            <a:xfrm>
              <a:off x="0" y="883252"/>
              <a:ext cx="757555" cy="2192020"/>
            </a:xfrm>
            <a:custGeom>
              <a:avLst/>
              <a:gdLst/>
              <a:ahLst/>
              <a:cxnLst/>
              <a:rect l="l" t="t" r="r" b="b"/>
              <a:pathLst>
                <a:path w="757555" h="2192020">
                  <a:moveTo>
                    <a:pt x="246746" y="0"/>
                  </a:moveTo>
                  <a:lnTo>
                    <a:pt x="202955" y="1212"/>
                  </a:lnTo>
                  <a:lnTo>
                    <a:pt x="158945" y="4797"/>
                  </a:lnTo>
                  <a:lnTo>
                    <a:pt x="115202" y="10509"/>
                  </a:lnTo>
                  <a:lnTo>
                    <a:pt x="72212" y="18106"/>
                  </a:lnTo>
                  <a:lnTo>
                    <a:pt x="30462" y="27345"/>
                  </a:lnTo>
                  <a:lnTo>
                    <a:pt x="0" y="859215"/>
                  </a:lnTo>
                  <a:lnTo>
                    <a:pt x="2262" y="852442"/>
                  </a:lnTo>
                  <a:lnTo>
                    <a:pt x="19627" y="820319"/>
                  </a:lnTo>
                  <a:lnTo>
                    <a:pt x="42648" y="788829"/>
                  </a:lnTo>
                  <a:lnTo>
                    <a:pt x="70579" y="757901"/>
                  </a:lnTo>
                  <a:lnTo>
                    <a:pt x="102676" y="727464"/>
                  </a:lnTo>
                  <a:lnTo>
                    <a:pt x="138192" y="697445"/>
                  </a:lnTo>
                  <a:lnTo>
                    <a:pt x="176384" y="667774"/>
                  </a:lnTo>
                  <a:lnTo>
                    <a:pt x="216506" y="638379"/>
                  </a:lnTo>
                  <a:lnTo>
                    <a:pt x="257814" y="609187"/>
                  </a:lnTo>
                  <a:lnTo>
                    <a:pt x="341005" y="551131"/>
                  </a:lnTo>
                  <a:lnTo>
                    <a:pt x="381399" y="522122"/>
                  </a:lnTo>
                  <a:lnTo>
                    <a:pt x="419999" y="493032"/>
                  </a:lnTo>
                  <a:lnTo>
                    <a:pt x="456060" y="463787"/>
                  </a:lnTo>
                  <a:lnTo>
                    <a:pt x="488836" y="434317"/>
                  </a:lnTo>
                  <a:lnTo>
                    <a:pt x="517583" y="404551"/>
                  </a:lnTo>
                  <a:lnTo>
                    <a:pt x="541555" y="374415"/>
                  </a:lnTo>
                  <a:lnTo>
                    <a:pt x="572199" y="312753"/>
                  </a:lnTo>
                  <a:lnTo>
                    <a:pt x="577824" y="273463"/>
                  </a:lnTo>
                  <a:lnTo>
                    <a:pt x="577938" y="258985"/>
                  </a:lnTo>
                  <a:lnTo>
                    <a:pt x="574746" y="212762"/>
                  </a:lnTo>
                  <a:lnTo>
                    <a:pt x="565494" y="171830"/>
                  </a:lnTo>
                  <a:lnTo>
                    <a:pt x="550669" y="135947"/>
                  </a:lnTo>
                  <a:lnTo>
                    <a:pt x="506245" y="78349"/>
                  </a:lnTo>
                  <a:lnTo>
                    <a:pt x="445368" y="38024"/>
                  </a:lnTo>
                  <a:lnTo>
                    <a:pt x="409977" y="23729"/>
                  </a:lnTo>
                  <a:lnTo>
                    <a:pt x="371932" y="13023"/>
                  </a:lnTo>
                  <a:lnTo>
                    <a:pt x="331721" y="5662"/>
                  </a:lnTo>
                  <a:lnTo>
                    <a:pt x="289830" y="1402"/>
                  </a:lnTo>
                  <a:lnTo>
                    <a:pt x="246746" y="0"/>
                  </a:lnTo>
                  <a:close/>
                </a:path>
                <a:path w="757555" h="2192020">
                  <a:moveTo>
                    <a:pt x="0" y="978854"/>
                  </a:moveTo>
                  <a:lnTo>
                    <a:pt x="0" y="2192019"/>
                  </a:lnTo>
                  <a:lnTo>
                    <a:pt x="24483" y="2188201"/>
                  </a:lnTo>
                  <a:lnTo>
                    <a:pt x="74334" y="2179407"/>
                  </a:lnTo>
                  <a:lnTo>
                    <a:pt x="123634" y="2169612"/>
                  </a:lnTo>
                  <a:lnTo>
                    <a:pt x="172227" y="2158776"/>
                  </a:lnTo>
                  <a:lnTo>
                    <a:pt x="219958" y="2146859"/>
                  </a:lnTo>
                  <a:lnTo>
                    <a:pt x="266674" y="2133819"/>
                  </a:lnTo>
                  <a:lnTo>
                    <a:pt x="312218" y="2119617"/>
                  </a:lnTo>
                  <a:lnTo>
                    <a:pt x="356437" y="2104210"/>
                  </a:lnTo>
                  <a:lnTo>
                    <a:pt x="399175" y="2087560"/>
                  </a:lnTo>
                  <a:lnTo>
                    <a:pt x="440278" y="2069624"/>
                  </a:lnTo>
                  <a:lnTo>
                    <a:pt x="479591" y="2050363"/>
                  </a:lnTo>
                  <a:lnTo>
                    <a:pt x="516959" y="2029735"/>
                  </a:lnTo>
                  <a:lnTo>
                    <a:pt x="552226" y="2007700"/>
                  </a:lnTo>
                  <a:lnTo>
                    <a:pt x="585240" y="1984217"/>
                  </a:lnTo>
                  <a:lnTo>
                    <a:pt x="615844" y="1959246"/>
                  </a:lnTo>
                  <a:lnTo>
                    <a:pt x="643884" y="1932745"/>
                  </a:lnTo>
                  <a:lnTo>
                    <a:pt x="691651" y="1874995"/>
                  </a:lnTo>
                  <a:lnTo>
                    <a:pt x="727304" y="1810639"/>
                  </a:lnTo>
                  <a:lnTo>
                    <a:pt x="749605" y="1739353"/>
                  </a:lnTo>
                  <a:lnTo>
                    <a:pt x="755360" y="1701009"/>
                  </a:lnTo>
                  <a:lnTo>
                    <a:pt x="757313" y="1660811"/>
                  </a:lnTo>
                  <a:lnTo>
                    <a:pt x="755544" y="1621280"/>
                  </a:lnTo>
                  <a:lnTo>
                    <a:pt x="750153" y="1580023"/>
                  </a:lnTo>
                  <a:lnTo>
                    <a:pt x="741015" y="1537027"/>
                  </a:lnTo>
                  <a:lnTo>
                    <a:pt x="728002" y="1492282"/>
                  </a:lnTo>
                  <a:lnTo>
                    <a:pt x="710959" y="1447083"/>
                  </a:lnTo>
                  <a:lnTo>
                    <a:pt x="688801" y="1404986"/>
                  </a:lnTo>
                  <a:lnTo>
                    <a:pt x="662070" y="1365903"/>
                  </a:lnTo>
                  <a:lnTo>
                    <a:pt x="631307" y="1329745"/>
                  </a:lnTo>
                  <a:lnTo>
                    <a:pt x="597053" y="1296425"/>
                  </a:lnTo>
                  <a:lnTo>
                    <a:pt x="559851" y="1265855"/>
                  </a:lnTo>
                  <a:lnTo>
                    <a:pt x="520241" y="1237947"/>
                  </a:lnTo>
                  <a:lnTo>
                    <a:pt x="478765" y="1212614"/>
                  </a:lnTo>
                  <a:lnTo>
                    <a:pt x="435965" y="1189768"/>
                  </a:lnTo>
                  <a:lnTo>
                    <a:pt x="399156" y="1173073"/>
                  </a:lnTo>
                  <a:lnTo>
                    <a:pt x="355103" y="1158650"/>
                  </a:lnTo>
                  <a:lnTo>
                    <a:pt x="306095" y="1145506"/>
                  </a:lnTo>
                  <a:lnTo>
                    <a:pt x="254422" y="1132647"/>
                  </a:lnTo>
                  <a:lnTo>
                    <a:pt x="202373" y="1119080"/>
                  </a:lnTo>
                  <a:lnTo>
                    <a:pt x="152239" y="1103812"/>
                  </a:lnTo>
                  <a:lnTo>
                    <a:pt x="106310" y="1085851"/>
                  </a:lnTo>
                  <a:lnTo>
                    <a:pt x="66874" y="1064203"/>
                  </a:lnTo>
                  <a:lnTo>
                    <a:pt x="36222" y="1037876"/>
                  </a:lnTo>
                  <a:lnTo>
                    <a:pt x="14248" y="1007102"/>
                  </a:lnTo>
                  <a:lnTo>
                    <a:pt x="0" y="978854"/>
                  </a:lnTo>
                  <a:close/>
                </a:path>
              </a:pathLst>
            </a:custGeom>
            <a:solidFill>
              <a:srgbClr val="FFDF52"/>
            </a:solidFill>
          </p:spPr>
          <p:txBody>
            <a:bodyPr wrap="square" lIns="0" tIns="0" rIns="0" bIns="0" rtlCol="0"/>
            <a:lstStyle/>
            <a:p>
              <a:endParaRPr/>
            </a:p>
          </p:txBody>
        </p:sp>
        <p:sp>
          <p:nvSpPr>
            <p:cNvPr id="4" name="object 4"/>
            <p:cNvSpPr/>
            <p:nvPr/>
          </p:nvSpPr>
          <p:spPr>
            <a:xfrm>
              <a:off x="47282" y="2132075"/>
              <a:ext cx="443865" cy="724535"/>
            </a:xfrm>
            <a:custGeom>
              <a:avLst/>
              <a:gdLst/>
              <a:ahLst/>
              <a:cxnLst/>
              <a:rect l="l" t="t" r="r" b="b"/>
              <a:pathLst>
                <a:path w="443865" h="724535">
                  <a:moveTo>
                    <a:pt x="67017" y="692150"/>
                  </a:moveTo>
                  <a:lnTo>
                    <a:pt x="46659" y="667512"/>
                  </a:lnTo>
                  <a:lnTo>
                    <a:pt x="34429" y="667512"/>
                  </a:lnTo>
                  <a:lnTo>
                    <a:pt x="29527" y="668401"/>
                  </a:lnTo>
                  <a:lnTo>
                    <a:pt x="25057" y="670052"/>
                  </a:lnTo>
                  <a:lnTo>
                    <a:pt x="21374" y="669544"/>
                  </a:lnTo>
                  <a:lnTo>
                    <a:pt x="17691" y="670052"/>
                  </a:lnTo>
                  <a:lnTo>
                    <a:pt x="14008" y="670814"/>
                  </a:lnTo>
                  <a:lnTo>
                    <a:pt x="5689" y="672973"/>
                  </a:lnTo>
                  <a:lnTo>
                    <a:pt x="0" y="681609"/>
                  </a:lnTo>
                  <a:lnTo>
                    <a:pt x="0" y="690118"/>
                  </a:lnTo>
                  <a:lnTo>
                    <a:pt x="0" y="693293"/>
                  </a:lnTo>
                  <a:lnTo>
                    <a:pt x="26479" y="721715"/>
                  </a:lnTo>
                  <a:lnTo>
                    <a:pt x="37287" y="724535"/>
                  </a:lnTo>
                  <a:lnTo>
                    <a:pt x="45351" y="723874"/>
                  </a:lnTo>
                  <a:lnTo>
                    <a:pt x="67017" y="699008"/>
                  </a:lnTo>
                  <a:lnTo>
                    <a:pt x="67017" y="692150"/>
                  </a:lnTo>
                  <a:close/>
                </a:path>
                <a:path w="443865" h="724535">
                  <a:moveTo>
                    <a:pt x="182841" y="558673"/>
                  </a:moveTo>
                  <a:lnTo>
                    <a:pt x="180936" y="553720"/>
                  </a:lnTo>
                  <a:lnTo>
                    <a:pt x="177228" y="550164"/>
                  </a:lnTo>
                  <a:lnTo>
                    <a:pt x="171894" y="545338"/>
                  </a:lnTo>
                  <a:lnTo>
                    <a:pt x="165735" y="544068"/>
                  </a:lnTo>
                  <a:lnTo>
                    <a:pt x="158762" y="545338"/>
                  </a:lnTo>
                  <a:lnTo>
                    <a:pt x="150964" y="546481"/>
                  </a:lnTo>
                  <a:lnTo>
                    <a:pt x="141541" y="547370"/>
                  </a:lnTo>
                  <a:lnTo>
                    <a:pt x="134531" y="550926"/>
                  </a:lnTo>
                  <a:lnTo>
                    <a:pt x="129641" y="553593"/>
                  </a:lnTo>
                  <a:lnTo>
                    <a:pt x="125031" y="560070"/>
                  </a:lnTo>
                  <a:lnTo>
                    <a:pt x="125031" y="565912"/>
                  </a:lnTo>
                  <a:lnTo>
                    <a:pt x="125145" y="569214"/>
                  </a:lnTo>
                  <a:lnTo>
                    <a:pt x="125945" y="572897"/>
                  </a:lnTo>
                  <a:lnTo>
                    <a:pt x="126339" y="572897"/>
                  </a:lnTo>
                  <a:lnTo>
                    <a:pt x="124307" y="575310"/>
                  </a:lnTo>
                  <a:lnTo>
                    <a:pt x="122682" y="578104"/>
                  </a:lnTo>
                  <a:lnTo>
                    <a:pt x="122047" y="583057"/>
                  </a:lnTo>
                  <a:lnTo>
                    <a:pt x="121920" y="586359"/>
                  </a:lnTo>
                  <a:lnTo>
                    <a:pt x="121920" y="591185"/>
                  </a:lnTo>
                  <a:lnTo>
                    <a:pt x="123151" y="595630"/>
                  </a:lnTo>
                  <a:lnTo>
                    <a:pt x="127177" y="599694"/>
                  </a:lnTo>
                  <a:lnTo>
                    <a:pt x="127965" y="600837"/>
                  </a:lnTo>
                  <a:lnTo>
                    <a:pt x="129247" y="601726"/>
                  </a:lnTo>
                  <a:lnTo>
                    <a:pt x="130441" y="602107"/>
                  </a:lnTo>
                  <a:lnTo>
                    <a:pt x="135432" y="606564"/>
                  </a:lnTo>
                  <a:lnTo>
                    <a:pt x="141427" y="609193"/>
                  </a:lnTo>
                  <a:lnTo>
                    <a:pt x="147878" y="609396"/>
                  </a:lnTo>
                  <a:lnTo>
                    <a:pt x="154266" y="606552"/>
                  </a:lnTo>
                  <a:lnTo>
                    <a:pt x="160439" y="601726"/>
                  </a:lnTo>
                  <a:lnTo>
                    <a:pt x="168198" y="596773"/>
                  </a:lnTo>
                  <a:lnTo>
                    <a:pt x="171894" y="589534"/>
                  </a:lnTo>
                  <a:lnTo>
                    <a:pt x="172300" y="589153"/>
                  </a:lnTo>
                  <a:lnTo>
                    <a:pt x="172732" y="588264"/>
                  </a:lnTo>
                  <a:lnTo>
                    <a:pt x="172732" y="587502"/>
                  </a:lnTo>
                  <a:lnTo>
                    <a:pt x="173570" y="586740"/>
                  </a:lnTo>
                  <a:lnTo>
                    <a:pt x="173964" y="585851"/>
                  </a:lnTo>
                  <a:lnTo>
                    <a:pt x="173964" y="584708"/>
                  </a:lnTo>
                  <a:lnTo>
                    <a:pt x="174371" y="584708"/>
                  </a:lnTo>
                  <a:lnTo>
                    <a:pt x="174371" y="583819"/>
                  </a:lnTo>
                  <a:lnTo>
                    <a:pt x="176034" y="580263"/>
                  </a:lnTo>
                  <a:lnTo>
                    <a:pt x="178066" y="576580"/>
                  </a:lnTo>
                  <a:lnTo>
                    <a:pt x="181965" y="570357"/>
                  </a:lnTo>
                  <a:lnTo>
                    <a:pt x="182841" y="567055"/>
                  </a:lnTo>
                  <a:lnTo>
                    <a:pt x="182841" y="558673"/>
                  </a:lnTo>
                  <a:close/>
                </a:path>
                <a:path w="443865" h="724535">
                  <a:moveTo>
                    <a:pt x="342823" y="647700"/>
                  </a:moveTo>
                  <a:lnTo>
                    <a:pt x="340055" y="637692"/>
                  </a:lnTo>
                  <a:lnTo>
                    <a:pt x="333032" y="631240"/>
                  </a:lnTo>
                  <a:lnTo>
                    <a:pt x="323621" y="628865"/>
                  </a:lnTo>
                  <a:lnTo>
                    <a:pt x="313702" y="631063"/>
                  </a:lnTo>
                  <a:lnTo>
                    <a:pt x="309156" y="633476"/>
                  </a:lnTo>
                  <a:lnTo>
                    <a:pt x="304660" y="635127"/>
                  </a:lnTo>
                  <a:lnTo>
                    <a:pt x="295630" y="639953"/>
                  </a:lnTo>
                  <a:lnTo>
                    <a:pt x="291096" y="643255"/>
                  </a:lnTo>
                  <a:lnTo>
                    <a:pt x="286994" y="646430"/>
                  </a:lnTo>
                  <a:lnTo>
                    <a:pt x="281266" y="650494"/>
                  </a:lnTo>
                  <a:lnTo>
                    <a:pt x="277571" y="655447"/>
                  </a:lnTo>
                  <a:lnTo>
                    <a:pt x="277571" y="662813"/>
                  </a:lnTo>
                  <a:lnTo>
                    <a:pt x="277368" y="666496"/>
                  </a:lnTo>
                  <a:lnTo>
                    <a:pt x="277368" y="674624"/>
                  </a:lnTo>
                  <a:lnTo>
                    <a:pt x="284099" y="682244"/>
                  </a:lnTo>
                  <a:lnTo>
                    <a:pt x="300647" y="687819"/>
                  </a:lnTo>
                  <a:lnTo>
                    <a:pt x="310349" y="690333"/>
                  </a:lnTo>
                  <a:lnTo>
                    <a:pt x="319963" y="690778"/>
                  </a:lnTo>
                  <a:lnTo>
                    <a:pt x="328853" y="687578"/>
                  </a:lnTo>
                  <a:lnTo>
                    <a:pt x="334619" y="683514"/>
                  </a:lnTo>
                  <a:lnTo>
                    <a:pt x="337883" y="678180"/>
                  </a:lnTo>
                  <a:lnTo>
                    <a:pt x="339953" y="672084"/>
                  </a:lnTo>
                  <a:lnTo>
                    <a:pt x="341591" y="669290"/>
                  </a:lnTo>
                  <a:lnTo>
                    <a:pt x="342696" y="666115"/>
                  </a:lnTo>
                  <a:lnTo>
                    <a:pt x="342696" y="661543"/>
                  </a:lnTo>
                  <a:lnTo>
                    <a:pt x="342430" y="659511"/>
                  </a:lnTo>
                  <a:lnTo>
                    <a:pt x="342430" y="655447"/>
                  </a:lnTo>
                  <a:lnTo>
                    <a:pt x="342823" y="651383"/>
                  </a:lnTo>
                  <a:lnTo>
                    <a:pt x="342823" y="647700"/>
                  </a:lnTo>
                  <a:close/>
                </a:path>
                <a:path w="443865" h="724535">
                  <a:moveTo>
                    <a:pt x="353529" y="445770"/>
                  </a:moveTo>
                  <a:lnTo>
                    <a:pt x="351510" y="441706"/>
                  </a:lnTo>
                  <a:lnTo>
                    <a:pt x="349059" y="438023"/>
                  </a:lnTo>
                  <a:lnTo>
                    <a:pt x="349224" y="437134"/>
                  </a:lnTo>
                  <a:lnTo>
                    <a:pt x="349300" y="435102"/>
                  </a:lnTo>
                  <a:lnTo>
                    <a:pt x="347357" y="426732"/>
                  </a:lnTo>
                  <a:lnTo>
                    <a:pt x="342150" y="420052"/>
                  </a:lnTo>
                  <a:lnTo>
                    <a:pt x="334543" y="416242"/>
                  </a:lnTo>
                  <a:lnTo>
                    <a:pt x="325412" y="416433"/>
                  </a:lnTo>
                  <a:lnTo>
                    <a:pt x="318884" y="418084"/>
                  </a:lnTo>
                  <a:lnTo>
                    <a:pt x="312356" y="420116"/>
                  </a:lnTo>
                  <a:lnTo>
                    <a:pt x="303771" y="426212"/>
                  </a:lnTo>
                  <a:lnTo>
                    <a:pt x="301320" y="428244"/>
                  </a:lnTo>
                  <a:lnTo>
                    <a:pt x="293573" y="432308"/>
                  </a:lnTo>
                  <a:lnTo>
                    <a:pt x="290690" y="436372"/>
                  </a:lnTo>
                  <a:lnTo>
                    <a:pt x="289496" y="440817"/>
                  </a:lnTo>
                  <a:lnTo>
                    <a:pt x="286613" y="445770"/>
                  </a:lnTo>
                  <a:lnTo>
                    <a:pt x="284988" y="451485"/>
                  </a:lnTo>
                  <a:lnTo>
                    <a:pt x="284988" y="458343"/>
                  </a:lnTo>
                  <a:lnTo>
                    <a:pt x="321614" y="477291"/>
                  </a:lnTo>
                  <a:lnTo>
                    <a:pt x="329933" y="475742"/>
                  </a:lnTo>
                  <a:lnTo>
                    <a:pt x="338861" y="470281"/>
                  </a:lnTo>
                  <a:lnTo>
                    <a:pt x="340474" y="467741"/>
                  </a:lnTo>
                  <a:lnTo>
                    <a:pt x="347840" y="464947"/>
                  </a:lnTo>
                  <a:lnTo>
                    <a:pt x="353529" y="458470"/>
                  </a:lnTo>
                  <a:lnTo>
                    <a:pt x="353529" y="445770"/>
                  </a:lnTo>
                  <a:close/>
                </a:path>
                <a:path w="443865" h="724535">
                  <a:moveTo>
                    <a:pt x="364197" y="27305"/>
                  </a:moveTo>
                  <a:lnTo>
                    <a:pt x="362877" y="23114"/>
                  </a:lnTo>
                  <a:lnTo>
                    <a:pt x="360121" y="19812"/>
                  </a:lnTo>
                  <a:lnTo>
                    <a:pt x="359308" y="16637"/>
                  </a:lnTo>
                  <a:lnTo>
                    <a:pt x="357289" y="12954"/>
                  </a:lnTo>
                  <a:lnTo>
                    <a:pt x="355320" y="10922"/>
                  </a:lnTo>
                  <a:lnTo>
                    <a:pt x="345313" y="762"/>
                  </a:lnTo>
                  <a:lnTo>
                    <a:pt x="336118" y="0"/>
                  </a:lnTo>
                  <a:lnTo>
                    <a:pt x="328904" y="4064"/>
                  </a:lnTo>
                  <a:lnTo>
                    <a:pt x="324916" y="6096"/>
                  </a:lnTo>
                  <a:lnTo>
                    <a:pt x="320916" y="8509"/>
                  </a:lnTo>
                  <a:lnTo>
                    <a:pt x="316915" y="10541"/>
                  </a:lnTo>
                  <a:lnTo>
                    <a:pt x="315683" y="11303"/>
                  </a:lnTo>
                  <a:lnTo>
                    <a:pt x="314096" y="12192"/>
                  </a:lnTo>
                  <a:lnTo>
                    <a:pt x="312928" y="12954"/>
                  </a:lnTo>
                  <a:lnTo>
                    <a:pt x="313016" y="12827"/>
                  </a:lnTo>
                  <a:lnTo>
                    <a:pt x="313118" y="12446"/>
                  </a:lnTo>
                  <a:lnTo>
                    <a:pt x="312496" y="12827"/>
                  </a:lnTo>
                  <a:lnTo>
                    <a:pt x="312496" y="12954"/>
                  </a:lnTo>
                  <a:lnTo>
                    <a:pt x="312115" y="13335"/>
                  </a:lnTo>
                  <a:lnTo>
                    <a:pt x="311683" y="13335"/>
                  </a:lnTo>
                  <a:lnTo>
                    <a:pt x="306527" y="14605"/>
                  </a:lnTo>
                  <a:lnTo>
                    <a:pt x="302488" y="17399"/>
                  </a:lnTo>
                  <a:lnTo>
                    <a:pt x="299707" y="22225"/>
                  </a:lnTo>
                  <a:lnTo>
                    <a:pt x="298030" y="24892"/>
                  </a:lnTo>
                  <a:lnTo>
                    <a:pt x="297141" y="28321"/>
                  </a:lnTo>
                  <a:lnTo>
                    <a:pt x="297141" y="35052"/>
                  </a:lnTo>
                  <a:lnTo>
                    <a:pt x="324827" y="62852"/>
                  </a:lnTo>
                  <a:lnTo>
                    <a:pt x="336511" y="62611"/>
                  </a:lnTo>
                  <a:lnTo>
                    <a:pt x="343090" y="59677"/>
                  </a:lnTo>
                  <a:lnTo>
                    <a:pt x="348742" y="55397"/>
                  </a:lnTo>
                  <a:lnTo>
                    <a:pt x="353872" y="50279"/>
                  </a:lnTo>
                  <a:lnTo>
                    <a:pt x="358889" y="44831"/>
                  </a:lnTo>
                  <a:lnTo>
                    <a:pt x="362369" y="41148"/>
                  </a:lnTo>
                  <a:lnTo>
                    <a:pt x="364197" y="36195"/>
                  </a:lnTo>
                  <a:lnTo>
                    <a:pt x="364197" y="27305"/>
                  </a:lnTo>
                  <a:close/>
                </a:path>
                <a:path w="443865" h="724535">
                  <a:moveTo>
                    <a:pt x="443407" y="249809"/>
                  </a:moveTo>
                  <a:lnTo>
                    <a:pt x="408000" y="229590"/>
                  </a:lnTo>
                  <a:lnTo>
                    <a:pt x="388442" y="230632"/>
                  </a:lnTo>
                  <a:lnTo>
                    <a:pt x="380225" y="231521"/>
                  </a:lnTo>
                  <a:lnTo>
                    <a:pt x="373240" y="235712"/>
                  </a:lnTo>
                  <a:lnTo>
                    <a:pt x="365975" y="239776"/>
                  </a:lnTo>
                  <a:lnTo>
                    <a:pt x="362673" y="246253"/>
                  </a:lnTo>
                  <a:lnTo>
                    <a:pt x="362673" y="252857"/>
                  </a:lnTo>
                  <a:lnTo>
                    <a:pt x="362673" y="259842"/>
                  </a:lnTo>
                  <a:lnTo>
                    <a:pt x="366306" y="266954"/>
                  </a:lnTo>
                  <a:lnTo>
                    <a:pt x="374446" y="273177"/>
                  </a:lnTo>
                  <a:lnTo>
                    <a:pt x="378193" y="274447"/>
                  </a:lnTo>
                  <a:lnTo>
                    <a:pt x="380225" y="276479"/>
                  </a:lnTo>
                  <a:lnTo>
                    <a:pt x="381457" y="278511"/>
                  </a:lnTo>
                  <a:lnTo>
                    <a:pt x="385572" y="281940"/>
                  </a:lnTo>
                  <a:lnTo>
                    <a:pt x="389280" y="284353"/>
                  </a:lnTo>
                  <a:lnTo>
                    <a:pt x="392544" y="288163"/>
                  </a:lnTo>
                  <a:lnTo>
                    <a:pt x="397090" y="291084"/>
                  </a:lnTo>
                  <a:lnTo>
                    <a:pt x="406552" y="291084"/>
                  </a:lnTo>
                  <a:lnTo>
                    <a:pt x="409460" y="289814"/>
                  </a:lnTo>
                  <a:lnTo>
                    <a:pt x="411899" y="288544"/>
                  </a:lnTo>
                  <a:lnTo>
                    <a:pt x="415607" y="288163"/>
                  </a:lnTo>
                  <a:lnTo>
                    <a:pt x="419315" y="287274"/>
                  </a:lnTo>
                  <a:lnTo>
                    <a:pt x="423418" y="286512"/>
                  </a:lnTo>
                  <a:lnTo>
                    <a:pt x="431241" y="283972"/>
                  </a:lnTo>
                  <a:lnTo>
                    <a:pt x="436587" y="276479"/>
                  </a:lnTo>
                  <a:lnTo>
                    <a:pt x="436981" y="268605"/>
                  </a:lnTo>
                  <a:lnTo>
                    <a:pt x="440855" y="263906"/>
                  </a:lnTo>
                  <a:lnTo>
                    <a:pt x="443407" y="258572"/>
                  </a:lnTo>
                  <a:lnTo>
                    <a:pt x="443407" y="249809"/>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173736" y="2239597"/>
              <a:ext cx="77724" cy="65778"/>
            </a:xfrm>
            <a:prstGeom prst="rect">
              <a:avLst/>
            </a:prstGeom>
          </p:spPr>
        </p:pic>
        <p:sp>
          <p:nvSpPr>
            <p:cNvPr id="6" name="object 6"/>
            <p:cNvSpPr/>
            <p:nvPr/>
          </p:nvSpPr>
          <p:spPr>
            <a:xfrm>
              <a:off x="3048" y="2194420"/>
              <a:ext cx="186055" cy="424815"/>
            </a:xfrm>
            <a:custGeom>
              <a:avLst/>
              <a:gdLst/>
              <a:ahLst/>
              <a:cxnLst/>
              <a:rect l="l" t="t" r="r" b="b"/>
              <a:pathLst>
                <a:path w="186055" h="424814">
                  <a:moveTo>
                    <a:pt x="60960" y="401713"/>
                  </a:moveTo>
                  <a:lnTo>
                    <a:pt x="59728" y="397649"/>
                  </a:lnTo>
                  <a:lnTo>
                    <a:pt x="57073" y="394601"/>
                  </a:lnTo>
                  <a:lnTo>
                    <a:pt x="56680" y="391426"/>
                  </a:lnTo>
                  <a:lnTo>
                    <a:pt x="42011" y="375932"/>
                  </a:lnTo>
                  <a:lnTo>
                    <a:pt x="34264" y="377456"/>
                  </a:lnTo>
                  <a:lnTo>
                    <a:pt x="30594" y="376313"/>
                  </a:lnTo>
                  <a:lnTo>
                    <a:pt x="22847" y="375043"/>
                  </a:lnTo>
                  <a:lnTo>
                    <a:pt x="17106" y="375932"/>
                  </a:lnTo>
                  <a:lnTo>
                    <a:pt x="9398" y="379107"/>
                  </a:lnTo>
                  <a:lnTo>
                    <a:pt x="3670" y="381393"/>
                  </a:lnTo>
                  <a:lnTo>
                    <a:pt x="0" y="389013"/>
                  </a:lnTo>
                  <a:lnTo>
                    <a:pt x="0" y="402983"/>
                  </a:lnTo>
                  <a:lnTo>
                    <a:pt x="1651" y="406539"/>
                  </a:lnTo>
                  <a:lnTo>
                    <a:pt x="3670" y="409714"/>
                  </a:lnTo>
                  <a:lnTo>
                    <a:pt x="5727" y="413270"/>
                  </a:lnTo>
                  <a:lnTo>
                    <a:pt x="8966" y="416572"/>
                  </a:lnTo>
                  <a:lnTo>
                    <a:pt x="12649" y="418858"/>
                  </a:lnTo>
                  <a:lnTo>
                    <a:pt x="18376" y="422541"/>
                  </a:lnTo>
                  <a:lnTo>
                    <a:pt x="24904" y="423303"/>
                  </a:lnTo>
                  <a:lnTo>
                    <a:pt x="31419" y="421652"/>
                  </a:lnTo>
                  <a:lnTo>
                    <a:pt x="31813" y="422033"/>
                  </a:lnTo>
                  <a:lnTo>
                    <a:pt x="32258" y="422033"/>
                  </a:lnTo>
                  <a:lnTo>
                    <a:pt x="39458" y="424370"/>
                  </a:lnTo>
                  <a:lnTo>
                    <a:pt x="46647" y="424103"/>
                  </a:lnTo>
                  <a:lnTo>
                    <a:pt x="52171" y="421652"/>
                  </a:lnTo>
                  <a:lnTo>
                    <a:pt x="53162" y="421220"/>
                  </a:lnTo>
                  <a:lnTo>
                    <a:pt x="58343" y="415683"/>
                  </a:lnTo>
                  <a:lnTo>
                    <a:pt x="60045" y="412889"/>
                  </a:lnTo>
                  <a:lnTo>
                    <a:pt x="60883" y="409714"/>
                  </a:lnTo>
                  <a:lnTo>
                    <a:pt x="60960" y="401713"/>
                  </a:lnTo>
                  <a:close/>
                </a:path>
                <a:path w="186055" h="424814">
                  <a:moveTo>
                    <a:pt x="86817" y="39636"/>
                  </a:moveTo>
                  <a:lnTo>
                    <a:pt x="86385" y="36588"/>
                  </a:lnTo>
                  <a:lnTo>
                    <a:pt x="86461" y="26174"/>
                  </a:lnTo>
                  <a:lnTo>
                    <a:pt x="85318" y="22364"/>
                  </a:lnTo>
                  <a:lnTo>
                    <a:pt x="51396" y="0"/>
                  </a:lnTo>
                  <a:lnTo>
                    <a:pt x="44157" y="546"/>
                  </a:lnTo>
                  <a:lnTo>
                    <a:pt x="37528" y="3771"/>
                  </a:lnTo>
                  <a:lnTo>
                    <a:pt x="32270" y="9410"/>
                  </a:lnTo>
                  <a:lnTo>
                    <a:pt x="25717" y="12966"/>
                  </a:lnTo>
                  <a:lnTo>
                    <a:pt x="20383" y="17919"/>
                  </a:lnTo>
                  <a:lnTo>
                    <a:pt x="18719" y="25158"/>
                  </a:lnTo>
                  <a:lnTo>
                    <a:pt x="18288" y="28460"/>
                  </a:lnTo>
                  <a:lnTo>
                    <a:pt x="18288" y="29984"/>
                  </a:lnTo>
                  <a:lnTo>
                    <a:pt x="18288" y="36842"/>
                  </a:lnTo>
                  <a:lnTo>
                    <a:pt x="56972" y="59550"/>
                  </a:lnTo>
                  <a:lnTo>
                    <a:pt x="67906" y="60718"/>
                  </a:lnTo>
                  <a:lnTo>
                    <a:pt x="75730" y="59270"/>
                  </a:lnTo>
                  <a:lnTo>
                    <a:pt x="81686" y="54927"/>
                  </a:lnTo>
                  <a:lnTo>
                    <a:pt x="85483" y="48564"/>
                  </a:lnTo>
                  <a:lnTo>
                    <a:pt x="86817" y="41033"/>
                  </a:lnTo>
                  <a:lnTo>
                    <a:pt x="86817" y="39636"/>
                  </a:lnTo>
                  <a:close/>
                </a:path>
                <a:path w="186055" h="424814">
                  <a:moveTo>
                    <a:pt x="185928" y="272554"/>
                  </a:moveTo>
                  <a:lnTo>
                    <a:pt x="183921" y="267347"/>
                  </a:lnTo>
                  <a:lnTo>
                    <a:pt x="181051" y="262013"/>
                  </a:lnTo>
                  <a:lnTo>
                    <a:pt x="178612" y="257187"/>
                  </a:lnTo>
                  <a:lnTo>
                    <a:pt x="178219" y="256806"/>
                  </a:lnTo>
                  <a:lnTo>
                    <a:pt x="177431" y="255155"/>
                  </a:lnTo>
                  <a:lnTo>
                    <a:pt x="173596" y="249237"/>
                  </a:lnTo>
                  <a:lnTo>
                    <a:pt x="168402" y="245084"/>
                  </a:lnTo>
                  <a:lnTo>
                    <a:pt x="162128" y="243141"/>
                  </a:lnTo>
                  <a:lnTo>
                    <a:pt x="155105" y="243852"/>
                  </a:lnTo>
                  <a:lnTo>
                    <a:pt x="147789" y="245757"/>
                  </a:lnTo>
                  <a:lnTo>
                    <a:pt x="141732" y="252742"/>
                  </a:lnTo>
                  <a:lnTo>
                    <a:pt x="140906" y="259981"/>
                  </a:lnTo>
                  <a:lnTo>
                    <a:pt x="135928" y="265049"/>
                  </a:lnTo>
                  <a:lnTo>
                    <a:pt x="132473" y="270992"/>
                  </a:lnTo>
                  <a:lnTo>
                    <a:pt x="130403" y="277609"/>
                  </a:lnTo>
                  <a:lnTo>
                    <a:pt x="129578" y="284746"/>
                  </a:lnTo>
                  <a:lnTo>
                    <a:pt x="131127" y="291960"/>
                  </a:lnTo>
                  <a:lnTo>
                    <a:pt x="135305" y="297891"/>
                  </a:lnTo>
                  <a:lnTo>
                    <a:pt x="141363" y="301929"/>
                  </a:lnTo>
                  <a:lnTo>
                    <a:pt x="148615" y="303415"/>
                  </a:lnTo>
                  <a:lnTo>
                    <a:pt x="157149" y="303415"/>
                  </a:lnTo>
                  <a:lnTo>
                    <a:pt x="166065" y="303034"/>
                  </a:lnTo>
                  <a:lnTo>
                    <a:pt x="173380" y="298970"/>
                  </a:lnTo>
                  <a:lnTo>
                    <a:pt x="181051" y="294906"/>
                  </a:lnTo>
                  <a:lnTo>
                    <a:pt x="185928" y="286778"/>
                  </a:lnTo>
                  <a:lnTo>
                    <a:pt x="185928" y="272554"/>
                  </a:lnTo>
                  <a:close/>
                </a:path>
              </a:pathLst>
            </a:custGeom>
            <a:solidFill>
              <a:srgbClr val="F9F1CC"/>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48693" y="178307"/>
            <a:ext cx="132699" cy="172212"/>
          </a:xfrm>
          <a:prstGeom prst="rect">
            <a:avLst/>
          </a:prstGeom>
        </p:spPr>
      </p:pic>
      <p:grpSp>
        <p:nvGrpSpPr>
          <p:cNvPr id="8" name="object 8"/>
          <p:cNvGrpSpPr/>
          <p:nvPr/>
        </p:nvGrpSpPr>
        <p:grpSpPr>
          <a:xfrm>
            <a:off x="1226458" y="768095"/>
            <a:ext cx="277495" cy="253365"/>
            <a:chOff x="1226458" y="768095"/>
            <a:chExt cx="277495" cy="253365"/>
          </a:xfrm>
        </p:grpSpPr>
        <p:pic>
          <p:nvPicPr>
            <p:cNvPr id="9" name="object 9"/>
            <p:cNvPicPr/>
            <p:nvPr/>
          </p:nvPicPr>
          <p:blipFill>
            <a:blip r:embed="rId4" cstate="print"/>
            <a:stretch>
              <a:fillRect/>
            </a:stretch>
          </p:blipFill>
          <p:spPr>
            <a:xfrm>
              <a:off x="1400778" y="792479"/>
              <a:ext cx="103171" cy="102108"/>
            </a:xfrm>
            <a:prstGeom prst="rect">
              <a:avLst/>
            </a:prstGeom>
          </p:spPr>
        </p:pic>
        <p:pic>
          <p:nvPicPr>
            <p:cNvPr id="10" name="object 10"/>
            <p:cNvPicPr/>
            <p:nvPr/>
          </p:nvPicPr>
          <p:blipFill>
            <a:blip r:embed="rId5" cstate="print"/>
            <a:stretch>
              <a:fillRect/>
            </a:stretch>
          </p:blipFill>
          <p:spPr>
            <a:xfrm>
              <a:off x="1297432" y="928115"/>
              <a:ext cx="102615" cy="92963"/>
            </a:xfrm>
            <a:prstGeom prst="rect">
              <a:avLst/>
            </a:prstGeom>
          </p:spPr>
        </p:pic>
        <p:pic>
          <p:nvPicPr>
            <p:cNvPr id="11" name="object 11"/>
            <p:cNvPicPr/>
            <p:nvPr/>
          </p:nvPicPr>
          <p:blipFill>
            <a:blip r:embed="rId6" cstate="print"/>
            <a:stretch>
              <a:fillRect/>
            </a:stretch>
          </p:blipFill>
          <p:spPr>
            <a:xfrm>
              <a:off x="1226458" y="768095"/>
              <a:ext cx="87499" cy="91439"/>
            </a:xfrm>
            <a:prstGeom prst="rect">
              <a:avLst/>
            </a:prstGeom>
          </p:spPr>
        </p:pic>
      </p:grpSp>
      <p:grpSp>
        <p:nvGrpSpPr>
          <p:cNvPr id="12" name="object 12"/>
          <p:cNvGrpSpPr/>
          <p:nvPr/>
        </p:nvGrpSpPr>
        <p:grpSpPr>
          <a:xfrm>
            <a:off x="328087" y="329184"/>
            <a:ext cx="192405" cy="175260"/>
            <a:chOff x="328087" y="329184"/>
            <a:chExt cx="192405" cy="175260"/>
          </a:xfrm>
        </p:grpSpPr>
        <p:pic>
          <p:nvPicPr>
            <p:cNvPr id="13" name="object 13"/>
            <p:cNvPicPr/>
            <p:nvPr/>
          </p:nvPicPr>
          <p:blipFill>
            <a:blip r:embed="rId7" cstate="print"/>
            <a:stretch>
              <a:fillRect/>
            </a:stretch>
          </p:blipFill>
          <p:spPr>
            <a:xfrm>
              <a:off x="447867" y="345948"/>
              <a:ext cx="72035" cy="70103"/>
            </a:xfrm>
            <a:prstGeom prst="rect">
              <a:avLst/>
            </a:prstGeom>
          </p:spPr>
        </p:pic>
        <p:pic>
          <p:nvPicPr>
            <p:cNvPr id="14" name="object 14"/>
            <p:cNvPicPr/>
            <p:nvPr/>
          </p:nvPicPr>
          <p:blipFill>
            <a:blip r:embed="rId8" cstate="print"/>
            <a:stretch>
              <a:fillRect/>
            </a:stretch>
          </p:blipFill>
          <p:spPr>
            <a:xfrm>
              <a:off x="377101" y="440436"/>
              <a:ext cx="69849" cy="64008"/>
            </a:xfrm>
            <a:prstGeom prst="rect">
              <a:avLst/>
            </a:prstGeom>
          </p:spPr>
        </p:pic>
        <p:sp>
          <p:nvSpPr>
            <p:cNvPr id="15" name="object 15"/>
            <p:cNvSpPr/>
            <p:nvPr/>
          </p:nvSpPr>
          <p:spPr>
            <a:xfrm>
              <a:off x="328087" y="329184"/>
              <a:ext cx="60960" cy="62865"/>
            </a:xfrm>
            <a:custGeom>
              <a:avLst/>
              <a:gdLst/>
              <a:ahLst/>
              <a:cxnLst/>
              <a:rect l="l" t="t" r="r" b="b"/>
              <a:pathLst>
                <a:path w="60960" h="62864">
                  <a:moveTo>
                    <a:pt x="31005" y="0"/>
                  </a:moveTo>
                  <a:lnTo>
                    <a:pt x="29354" y="0"/>
                  </a:lnTo>
                  <a:lnTo>
                    <a:pt x="25912" y="380"/>
                  </a:lnTo>
                  <a:lnTo>
                    <a:pt x="5254" y="12388"/>
                  </a:lnTo>
                  <a:lnTo>
                    <a:pt x="0" y="33480"/>
                  </a:lnTo>
                  <a:lnTo>
                    <a:pt x="8615" y="53548"/>
                  </a:lnTo>
                  <a:lnTo>
                    <a:pt x="29570" y="62483"/>
                  </a:lnTo>
                  <a:lnTo>
                    <a:pt x="31221" y="62483"/>
                  </a:lnTo>
                  <a:lnTo>
                    <a:pt x="34663" y="62102"/>
                  </a:lnTo>
                  <a:lnTo>
                    <a:pt x="55126" y="50095"/>
                  </a:lnTo>
                  <a:lnTo>
                    <a:pt x="60380" y="29003"/>
                  </a:lnTo>
                  <a:lnTo>
                    <a:pt x="51861" y="8935"/>
                  </a:lnTo>
                  <a:lnTo>
                    <a:pt x="31005" y="0"/>
                  </a:lnTo>
                  <a:close/>
                </a:path>
              </a:pathLst>
            </a:custGeom>
            <a:solidFill>
              <a:srgbClr val="505FBE"/>
            </a:solidFill>
          </p:spPr>
          <p:txBody>
            <a:bodyPr wrap="square" lIns="0" tIns="0" rIns="0" bIns="0" rtlCol="0"/>
            <a:lstStyle/>
            <a:p>
              <a:endParaRPr/>
            </a:p>
          </p:txBody>
        </p:sp>
      </p:grpSp>
      <p:pic>
        <p:nvPicPr>
          <p:cNvPr id="16" name="object 16"/>
          <p:cNvPicPr/>
          <p:nvPr/>
        </p:nvPicPr>
        <p:blipFill>
          <a:blip r:embed="rId9" cstate="print"/>
          <a:stretch>
            <a:fillRect/>
          </a:stretch>
        </p:blipFill>
        <p:spPr>
          <a:xfrm>
            <a:off x="362038" y="4612392"/>
            <a:ext cx="133626" cy="167052"/>
          </a:xfrm>
          <a:prstGeom prst="rect">
            <a:avLst/>
          </a:prstGeom>
        </p:spPr>
      </p:pic>
      <p:pic>
        <p:nvPicPr>
          <p:cNvPr id="17" name="object 17"/>
          <p:cNvPicPr/>
          <p:nvPr/>
        </p:nvPicPr>
        <p:blipFill>
          <a:blip r:embed="rId10" cstate="print"/>
          <a:stretch>
            <a:fillRect/>
          </a:stretch>
        </p:blipFill>
        <p:spPr>
          <a:xfrm>
            <a:off x="271111" y="3793571"/>
            <a:ext cx="93546" cy="107772"/>
          </a:xfrm>
          <a:prstGeom prst="rect">
            <a:avLst/>
          </a:prstGeom>
        </p:spPr>
      </p:pic>
      <p:pic>
        <p:nvPicPr>
          <p:cNvPr id="18" name="object 18"/>
          <p:cNvPicPr/>
          <p:nvPr/>
        </p:nvPicPr>
        <p:blipFill>
          <a:blip r:embed="rId11" cstate="print"/>
          <a:stretch>
            <a:fillRect/>
          </a:stretch>
        </p:blipFill>
        <p:spPr>
          <a:xfrm>
            <a:off x="432209" y="3766182"/>
            <a:ext cx="99714" cy="96063"/>
          </a:xfrm>
          <a:prstGeom prst="rect">
            <a:avLst/>
          </a:prstGeom>
        </p:spPr>
      </p:pic>
      <p:pic>
        <p:nvPicPr>
          <p:cNvPr id="19" name="object 19"/>
          <p:cNvPicPr/>
          <p:nvPr/>
        </p:nvPicPr>
        <p:blipFill>
          <a:blip r:embed="rId12" cstate="print"/>
          <a:stretch>
            <a:fillRect/>
          </a:stretch>
        </p:blipFill>
        <p:spPr>
          <a:xfrm>
            <a:off x="393157" y="3942865"/>
            <a:ext cx="90242" cy="88899"/>
          </a:xfrm>
          <a:prstGeom prst="rect">
            <a:avLst/>
          </a:prstGeom>
        </p:spPr>
      </p:pic>
      <p:pic>
        <p:nvPicPr>
          <p:cNvPr id="20" name="object 20"/>
          <p:cNvPicPr/>
          <p:nvPr/>
        </p:nvPicPr>
        <p:blipFill>
          <a:blip r:embed="rId13" cstate="print"/>
          <a:stretch>
            <a:fillRect/>
          </a:stretch>
        </p:blipFill>
        <p:spPr>
          <a:xfrm>
            <a:off x="727816" y="4787500"/>
            <a:ext cx="64803" cy="74879"/>
          </a:xfrm>
          <a:prstGeom prst="rect">
            <a:avLst/>
          </a:prstGeom>
        </p:spPr>
      </p:pic>
      <p:pic>
        <p:nvPicPr>
          <p:cNvPr id="21" name="object 21"/>
          <p:cNvPicPr/>
          <p:nvPr/>
        </p:nvPicPr>
        <p:blipFill>
          <a:blip r:embed="rId14" cstate="print"/>
          <a:stretch>
            <a:fillRect/>
          </a:stretch>
        </p:blipFill>
        <p:spPr>
          <a:xfrm>
            <a:off x="839449" y="4768423"/>
            <a:ext cx="69376" cy="66697"/>
          </a:xfrm>
          <a:prstGeom prst="rect">
            <a:avLst/>
          </a:prstGeom>
        </p:spPr>
      </p:pic>
      <p:sp>
        <p:nvSpPr>
          <p:cNvPr id="22" name="object 22"/>
          <p:cNvSpPr/>
          <p:nvPr/>
        </p:nvSpPr>
        <p:spPr>
          <a:xfrm>
            <a:off x="812321" y="4891122"/>
            <a:ext cx="62865" cy="62230"/>
          </a:xfrm>
          <a:custGeom>
            <a:avLst/>
            <a:gdLst/>
            <a:ahLst/>
            <a:cxnLst/>
            <a:rect l="l" t="t" r="r" b="b"/>
            <a:pathLst>
              <a:path w="62865" h="62229">
                <a:moveTo>
                  <a:pt x="24285" y="0"/>
                </a:moveTo>
                <a:lnTo>
                  <a:pt x="6490" y="12877"/>
                </a:lnTo>
                <a:lnTo>
                  <a:pt x="0" y="33942"/>
                </a:lnTo>
                <a:lnTo>
                  <a:pt x="10295" y="54435"/>
                </a:lnTo>
                <a:lnTo>
                  <a:pt x="11578" y="55514"/>
                </a:lnTo>
                <a:lnTo>
                  <a:pt x="14486" y="57457"/>
                </a:lnTo>
                <a:lnTo>
                  <a:pt x="38254" y="61634"/>
                </a:lnTo>
                <a:lnTo>
                  <a:pt x="56044" y="48756"/>
                </a:lnTo>
                <a:lnTo>
                  <a:pt x="62457" y="27638"/>
                </a:lnTo>
                <a:lnTo>
                  <a:pt x="52091" y="7089"/>
                </a:lnTo>
                <a:lnTo>
                  <a:pt x="50808" y="6010"/>
                </a:lnTo>
                <a:lnTo>
                  <a:pt x="47900" y="4067"/>
                </a:lnTo>
                <a:lnTo>
                  <a:pt x="24285" y="0"/>
                </a:lnTo>
                <a:close/>
              </a:path>
            </a:pathLst>
          </a:custGeom>
          <a:solidFill>
            <a:srgbClr val="505FBE"/>
          </a:solidFill>
        </p:spPr>
        <p:txBody>
          <a:bodyPr wrap="square" lIns="0" tIns="0" rIns="0" bIns="0" rtlCol="0"/>
          <a:lstStyle/>
          <a:p>
            <a:endParaRPr/>
          </a:p>
        </p:txBody>
      </p:sp>
      <p:grpSp>
        <p:nvGrpSpPr>
          <p:cNvPr id="23" name="object 23"/>
          <p:cNvGrpSpPr/>
          <p:nvPr/>
        </p:nvGrpSpPr>
        <p:grpSpPr>
          <a:xfrm>
            <a:off x="7514993" y="4417438"/>
            <a:ext cx="1629410" cy="726440"/>
            <a:chOff x="7514993" y="4417438"/>
            <a:chExt cx="1629410" cy="726440"/>
          </a:xfrm>
        </p:grpSpPr>
        <p:sp>
          <p:nvSpPr>
            <p:cNvPr id="24" name="object 24"/>
            <p:cNvSpPr/>
            <p:nvPr/>
          </p:nvSpPr>
          <p:spPr>
            <a:xfrm>
              <a:off x="7514993" y="4417438"/>
              <a:ext cx="1629410" cy="726440"/>
            </a:xfrm>
            <a:custGeom>
              <a:avLst/>
              <a:gdLst/>
              <a:ahLst/>
              <a:cxnLst/>
              <a:rect l="l" t="t" r="r" b="b"/>
              <a:pathLst>
                <a:path w="1629409" h="726439">
                  <a:moveTo>
                    <a:pt x="1091302" y="0"/>
                  </a:moveTo>
                  <a:lnTo>
                    <a:pt x="1028771" y="34045"/>
                  </a:lnTo>
                  <a:lnTo>
                    <a:pt x="1002928" y="64107"/>
                  </a:lnTo>
                  <a:lnTo>
                    <a:pt x="980887" y="99755"/>
                  </a:lnTo>
                  <a:lnTo>
                    <a:pt x="962790" y="138659"/>
                  </a:lnTo>
                  <a:lnTo>
                    <a:pt x="948775" y="178488"/>
                  </a:lnTo>
                  <a:lnTo>
                    <a:pt x="938983" y="216912"/>
                  </a:lnTo>
                  <a:lnTo>
                    <a:pt x="928337" y="300568"/>
                  </a:lnTo>
                  <a:lnTo>
                    <a:pt x="925744" y="350183"/>
                  </a:lnTo>
                  <a:lnTo>
                    <a:pt x="925728" y="350500"/>
                  </a:lnTo>
                  <a:lnTo>
                    <a:pt x="926714" y="401457"/>
                  </a:lnTo>
                  <a:lnTo>
                    <a:pt x="932284" y="453494"/>
                  </a:lnTo>
                  <a:lnTo>
                    <a:pt x="940930" y="500292"/>
                  </a:lnTo>
                  <a:lnTo>
                    <a:pt x="953350" y="548777"/>
                  </a:lnTo>
                  <a:lnTo>
                    <a:pt x="961841" y="598244"/>
                  </a:lnTo>
                  <a:lnTo>
                    <a:pt x="958700" y="647991"/>
                  </a:lnTo>
                  <a:lnTo>
                    <a:pt x="937842" y="705152"/>
                  </a:lnTo>
                  <a:lnTo>
                    <a:pt x="921359" y="726061"/>
                  </a:lnTo>
                  <a:lnTo>
                    <a:pt x="1629006" y="726061"/>
                  </a:lnTo>
                  <a:lnTo>
                    <a:pt x="1629006" y="415679"/>
                  </a:lnTo>
                  <a:lnTo>
                    <a:pt x="1336827" y="415679"/>
                  </a:lnTo>
                  <a:lnTo>
                    <a:pt x="1321253" y="414794"/>
                  </a:lnTo>
                  <a:lnTo>
                    <a:pt x="1271070" y="383317"/>
                  </a:lnTo>
                  <a:lnTo>
                    <a:pt x="1243940" y="309185"/>
                  </a:lnTo>
                  <a:lnTo>
                    <a:pt x="1237363" y="263647"/>
                  </a:lnTo>
                  <a:lnTo>
                    <a:pt x="1232687" y="214051"/>
                  </a:lnTo>
                  <a:lnTo>
                    <a:pt x="1228353" y="165144"/>
                  </a:lnTo>
                  <a:lnTo>
                    <a:pt x="1222394" y="118829"/>
                  </a:lnTo>
                  <a:lnTo>
                    <a:pt x="1212946" y="77721"/>
                  </a:lnTo>
                  <a:lnTo>
                    <a:pt x="1176124" y="21580"/>
                  </a:lnTo>
                  <a:lnTo>
                    <a:pt x="1127711" y="676"/>
                  </a:lnTo>
                  <a:lnTo>
                    <a:pt x="1091302" y="0"/>
                  </a:lnTo>
                  <a:close/>
                </a:path>
                <a:path w="1629409" h="726439">
                  <a:moveTo>
                    <a:pt x="1629006" y="240455"/>
                  </a:moveTo>
                  <a:lnTo>
                    <a:pt x="1551625" y="263647"/>
                  </a:lnTo>
                  <a:lnTo>
                    <a:pt x="1507721" y="288788"/>
                  </a:lnTo>
                  <a:lnTo>
                    <a:pt x="1472445" y="318008"/>
                  </a:lnTo>
                  <a:lnTo>
                    <a:pt x="1434109" y="357341"/>
                  </a:lnTo>
                  <a:lnTo>
                    <a:pt x="1394225" y="393699"/>
                  </a:lnTo>
                  <a:lnTo>
                    <a:pt x="1354305" y="413997"/>
                  </a:lnTo>
                  <a:lnTo>
                    <a:pt x="1336827" y="415679"/>
                  </a:lnTo>
                  <a:lnTo>
                    <a:pt x="1629006" y="415679"/>
                  </a:lnTo>
                  <a:lnTo>
                    <a:pt x="1629006" y="240455"/>
                  </a:lnTo>
                  <a:close/>
                </a:path>
                <a:path w="1629409" h="726439">
                  <a:moveTo>
                    <a:pt x="337511" y="476472"/>
                  </a:moveTo>
                  <a:lnTo>
                    <a:pt x="290537" y="480963"/>
                  </a:lnTo>
                  <a:lnTo>
                    <a:pt x="243535" y="492035"/>
                  </a:lnTo>
                  <a:lnTo>
                    <a:pt x="197016" y="509825"/>
                  </a:lnTo>
                  <a:lnTo>
                    <a:pt x="151488" y="534469"/>
                  </a:lnTo>
                  <a:lnTo>
                    <a:pt x="117288" y="561312"/>
                  </a:lnTo>
                  <a:lnTo>
                    <a:pt x="85308" y="593125"/>
                  </a:lnTo>
                  <a:lnTo>
                    <a:pt x="55946" y="629142"/>
                  </a:lnTo>
                  <a:lnTo>
                    <a:pt x="29598" y="668600"/>
                  </a:lnTo>
                  <a:lnTo>
                    <a:pt x="6659" y="710732"/>
                  </a:lnTo>
                  <a:lnTo>
                    <a:pt x="0" y="726061"/>
                  </a:lnTo>
                  <a:lnTo>
                    <a:pt x="743185" y="726061"/>
                  </a:lnTo>
                  <a:lnTo>
                    <a:pt x="714306" y="706895"/>
                  </a:lnTo>
                  <a:lnTo>
                    <a:pt x="678236" y="677050"/>
                  </a:lnTo>
                  <a:lnTo>
                    <a:pt x="646286" y="645351"/>
                  </a:lnTo>
                  <a:lnTo>
                    <a:pt x="619991" y="614135"/>
                  </a:lnTo>
                  <a:lnTo>
                    <a:pt x="596472" y="586486"/>
                  </a:lnTo>
                  <a:lnTo>
                    <a:pt x="543767" y="540145"/>
                  </a:lnTo>
                  <a:lnTo>
                    <a:pt x="473184" y="501100"/>
                  </a:lnTo>
                  <a:lnTo>
                    <a:pt x="429344" y="486678"/>
                  </a:lnTo>
                  <a:lnTo>
                    <a:pt x="383950" y="478422"/>
                  </a:lnTo>
                  <a:lnTo>
                    <a:pt x="337511" y="476472"/>
                  </a:lnTo>
                  <a:close/>
                </a:path>
              </a:pathLst>
            </a:custGeom>
            <a:solidFill>
              <a:srgbClr val="F9F1CC"/>
            </a:solidFill>
          </p:spPr>
          <p:txBody>
            <a:bodyPr wrap="square" lIns="0" tIns="0" rIns="0" bIns="0" rtlCol="0"/>
            <a:lstStyle/>
            <a:p>
              <a:endParaRPr/>
            </a:p>
          </p:txBody>
        </p:sp>
        <p:pic>
          <p:nvPicPr>
            <p:cNvPr id="25" name="object 25"/>
            <p:cNvPicPr/>
            <p:nvPr/>
          </p:nvPicPr>
          <p:blipFill>
            <a:blip r:embed="rId15" cstate="print"/>
            <a:stretch>
              <a:fillRect/>
            </a:stretch>
          </p:blipFill>
          <p:spPr>
            <a:xfrm>
              <a:off x="7813637" y="4990528"/>
              <a:ext cx="84126" cy="85531"/>
            </a:xfrm>
            <a:prstGeom prst="rect">
              <a:avLst/>
            </a:prstGeom>
          </p:spPr>
        </p:pic>
        <p:sp>
          <p:nvSpPr>
            <p:cNvPr id="26" name="object 26"/>
            <p:cNvSpPr/>
            <p:nvPr/>
          </p:nvSpPr>
          <p:spPr>
            <a:xfrm>
              <a:off x="8769556" y="5085826"/>
              <a:ext cx="74295" cy="57785"/>
            </a:xfrm>
            <a:custGeom>
              <a:avLst/>
              <a:gdLst/>
              <a:ahLst/>
              <a:cxnLst/>
              <a:rect l="l" t="t" r="r" b="b"/>
              <a:pathLst>
                <a:path w="74295" h="57785">
                  <a:moveTo>
                    <a:pt x="39893" y="0"/>
                  </a:moveTo>
                  <a:lnTo>
                    <a:pt x="16938" y="18862"/>
                  </a:lnTo>
                  <a:lnTo>
                    <a:pt x="12112" y="22887"/>
                  </a:lnTo>
                  <a:lnTo>
                    <a:pt x="0" y="53498"/>
                  </a:lnTo>
                  <a:lnTo>
                    <a:pt x="383" y="57672"/>
                  </a:lnTo>
                  <a:lnTo>
                    <a:pt x="73173" y="57672"/>
                  </a:lnTo>
                  <a:lnTo>
                    <a:pt x="74156" y="54085"/>
                  </a:lnTo>
                  <a:lnTo>
                    <a:pt x="64690" y="12318"/>
                  </a:lnTo>
                  <a:lnTo>
                    <a:pt x="48248" y="460"/>
                  </a:lnTo>
                  <a:lnTo>
                    <a:pt x="39893" y="0"/>
                  </a:lnTo>
                  <a:close/>
                </a:path>
              </a:pathLst>
            </a:custGeom>
            <a:solidFill>
              <a:srgbClr val="FFFAE8"/>
            </a:solidFill>
          </p:spPr>
          <p:txBody>
            <a:bodyPr wrap="square" lIns="0" tIns="0" rIns="0" bIns="0" rtlCol="0"/>
            <a:lstStyle/>
            <a:p>
              <a:endParaRPr/>
            </a:p>
          </p:txBody>
        </p:sp>
        <p:pic>
          <p:nvPicPr>
            <p:cNvPr id="27" name="object 27"/>
            <p:cNvPicPr/>
            <p:nvPr/>
          </p:nvPicPr>
          <p:blipFill>
            <a:blip r:embed="rId16" cstate="print"/>
            <a:stretch>
              <a:fillRect/>
            </a:stretch>
          </p:blipFill>
          <p:spPr>
            <a:xfrm>
              <a:off x="8508491" y="4821097"/>
              <a:ext cx="87598" cy="100537"/>
            </a:xfrm>
            <a:prstGeom prst="rect">
              <a:avLst/>
            </a:prstGeom>
          </p:spPr>
        </p:pic>
        <p:pic>
          <p:nvPicPr>
            <p:cNvPr id="28" name="object 28"/>
            <p:cNvPicPr/>
            <p:nvPr/>
          </p:nvPicPr>
          <p:blipFill>
            <a:blip r:embed="rId17" cstate="print"/>
            <a:stretch>
              <a:fillRect/>
            </a:stretch>
          </p:blipFill>
          <p:spPr>
            <a:xfrm>
              <a:off x="8773334" y="4909318"/>
              <a:ext cx="83058" cy="70121"/>
            </a:xfrm>
            <a:prstGeom prst="rect">
              <a:avLst/>
            </a:prstGeom>
          </p:spPr>
        </p:pic>
        <p:pic>
          <p:nvPicPr>
            <p:cNvPr id="29" name="object 29"/>
            <p:cNvPicPr/>
            <p:nvPr/>
          </p:nvPicPr>
          <p:blipFill>
            <a:blip r:embed="rId18" cstate="print"/>
            <a:stretch>
              <a:fillRect/>
            </a:stretch>
          </p:blipFill>
          <p:spPr>
            <a:xfrm>
              <a:off x="8567149" y="4617526"/>
              <a:ext cx="71999" cy="92264"/>
            </a:xfrm>
            <a:prstGeom prst="rect">
              <a:avLst/>
            </a:prstGeom>
          </p:spPr>
        </p:pic>
        <p:pic>
          <p:nvPicPr>
            <p:cNvPr id="30" name="object 30"/>
            <p:cNvPicPr/>
            <p:nvPr/>
          </p:nvPicPr>
          <p:blipFill>
            <a:blip r:embed="rId19" cstate="print"/>
            <a:stretch>
              <a:fillRect/>
            </a:stretch>
          </p:blipFill>
          <p:spPr>
            <a:xfrm>
              <a:off x="9005426" y="4836803"/>
              <a:ext cx="69738" cy="83900"/>
            </a:xfrm>
            <a:prstGeom prst="rect">
              <a:avLst/>
            </a:prstGeom>
          </p:spPr>
        </p:pic>
      </p:grpSp>
      <p:grpSp>
        <p:nvGrpSpPr>
          <p:cNvPr id="31" name="object 31"/>
          <p:cNvGrpSpPr/>
          <p:nvPr/>
        </p:nvGrpSpPr>
        <p:grpSpPr>
          <a:xfrm>
            <a:off x="7516621" y="0"/>
            <a:ext cx="1627505" cy="1167765"/>
            <a:chOff x="7516621" y="0"/>
            <a:chExt cx="1627505" cy="1167765"/>
          </a:xfrm>
        </p:grpSpPr>
        <p:sp>
          <p:nvSpPr>
            <p:cNvPr id="32" name="object 32"/>
            <p:cNvSpPr/>
            <p:nvPr/>
          </p:nvSpPr>
          <p:spPr>
            <a:xfrm>
              <a:off x="7516621" y="0"/>
              <a:ext cx="1627505" cy="1167765"/>
            </a:xfrm>
            <a:custGeom>
              <a:avLst/>
              <a:gdLst/>
              <a:ahLst/>
              <a:cxnLst/>
              <a:rect l="l" t="t" r="r" b="b"/>
              <a:pathLst>
                <a:path w="1627504" h="1167765">
                  <a:moveTo>
                    <a:pt x="1627377" y="0"/>
                  </a:moveTo>
                  <a:lnTo>
                    <a:pt x="658682" y="0"/>
                  </a:lnTo>
                  <a:lnTo>
                    <a:pt x="674052" y="30479"/>
                  </a:lnTo>
                  <a:lnTo>
                    <a:pt x="684279" y="64734"/>
                  </a:lnTo>
                  <a:lnTo>
                    <a:pt x="684157" y="132568"/>
                  </a:lnTo>
                  <a:lnTo>
                    <a:pt x="658540" y="199067"/>
                  </a:lnTo>
                  <a:lnTo>
                    <a:pt x="637504" y="231406"/>
                  </a:lnTo>
                  <a:lnTo>
                    <a:pt x="611759" y="263214"/>
                  </a:lnTo>
                  <a:lnTo>
                    <a:pt x="581886" y="294544"/>
                  </a:lnTo>
                  <a:lnTo>
                    <a:pt x="548465" y="325454"/>
                  </a:lnTo>
                  <a:lnTo>
                    <a:pt x="512078" y="355999"/>
                  </a:lnTo>
                  <a:lnTo>
                    <a:pt x="473305" y="386235"/>
                  </a:lnTo>
                  <a:lnTo>
                    <a:pt x="432729" y="416218"/>
                  </a:lnTo>
                  <a:lnTo>
                    <a:pt x="390929" y="446003"/>
                  </a:lnTo>
                  <a:lnTo>
                    <a:pt x="264003" y="534731"/>
                  </a:lnTo>
                  <a:lnTo>
                    <a:pt x="223122" y="564283"/>
                  </a:lnTo>
                  <a:lnTo>
                    <a:pt x="183924" y="593917"/>
                  </a:lnTo>
                  <a:lnTo>
                    <a:pt x="146989" y="623689"/>
                  </a:lnTo>
                  <a:lnTo>
                    <a:pt x="112899" y="653653"/>
                  </a:lnTo>
                  <a:lnTo>
                    <a:pt x="82234" y="683865"/>
                  </a:lnTo>
                  <a:lnTo>
                    <a:pt x="55576" y="714383"/>
                  </a:lnTo>
                  <a:lnTo>
                    <a:pt x="16605" y="776554"/>
                  </a:lnTo>
                  <a:lnTo>
                    <a:pt x="634" y="840613"/>
                  </a:lnTo>
                  <a:lnTo>
                    <a:pt x="0" y="866266"/>
                  </a:lnTo>
                  <a:lnTo>
                    <a:pt x="2855" y="913695"/>
                  </a:lnTo>
                  <a:lnTo>
                    <a:pt x="11167" y="956380"/>
                  </a:lnTo>
                  <a:lnTo>
                    <a:pt x="24556" y="994511"/>
                  </a:lnTo>
                  <a:lnTo>
                    <a:pt x="42643" y="1028279"/>
                  </a:lnTo>
                  <a:lnTo>
                    <a:pt x="91392" y="1083482"/>
                  </a:lnTo>
                  <a:lnTo>
                    <a:pt x="154375" y="1123507"/>
                  </a:lnTo>
                  <a:lnTo>
                    <a:pt x="190255" y="1138303"/>
                  </a:lnTo>
                  <a:lnTo>
                    <a:pt x="228555" y="1149873"/>
                  </a:lnTo>
                  <a:lnTo>
                    <a:pt x="268895" y="1158408"/>
                  </a:lnTo>
                  <a:lnTo>
                    <a:pt x="310895" y="1164097"/>
                  </a:lnTo>
                  <a:lnTo>
                    <a:pt x="354176" y="1167131"/>
                  </a:lnTo>
                  <a:lnTo>
                    <a:pt x="398358" y="1167699"/>
                  </a:lnTo>
                  <a:lnTo>
                    <a:pt x="443061" y="1165990"/>
                  </a:lnTo>
                  <a:lnTo>
                    <a:pt x="487905" y="1162195"/>
                  </a:lnTo>
                  <a:lnTo>
                    <a:pt x="532512" y="1156504"/>
                  </a:lnTo>
                  <a:lnTo>
                    <a:pt x="576500" y="1149105"/>
                  </a:lnTo>
                  <a:lnTo>
                    <a:pt x="619491" y="1140190"/>
                  </a:lnTo>
                  <a:lnTo>
                    <a:pt x="661105" y="1129947"/>
                  </a:lnTo>
                  <a:lnTo>
                    <a:pt x="700962" y="1118567"/>
                  </a:lnTo>
                  <a:lnTo>
                    <a:pt x="738683" y="1106239"/>
                  </a:lnTo>
                  <a:lnTo>
                    <a:pt x="851519" y="1060063"/>
                  </a:lnTo>
                  <a:lnTo>
                    <a:pt x="896763" y="1039757"/>
                  </a:lnTo>
                  <a:lnTo>
                    <a:pt x="941856" y="1018434"/>
                  </a:lnTo>
                  <a:lnTo>
                    <a:pt x="986727" y="995948"/>
                  </a:lnTo>
                  <a:lnTo>
                    <a:pt x="1031303" y="972153"/>
                  </a:lnTo>
                  <a:lnTo>
                    <a:pt x="1075514" y="946902"/>
                  </a:lnTo>
                  <a:lnTo>
                    <a:pt x="1119287" y="920050"/>
                  </a:lnTo>
                  <a:lnTo>
                    <a:pt x="1162551" y="891450"/>
                  </a:lnTo>
                  <a:lnTo>
                    <a:pt x="1205235" y="860956"/>
                  </a:lnTo>
                  <a:lnTo>
                    <a:pt x="1284299" y="799706"/>
                  </a:lnTo>
                  <a:lnTo>
                    <a:pt x="1320381" y="767653"/>
                  </a:lnTo>
                  <a:lnTo>
                    <a:pt x="1356033" y="733388"/>
                  </a:lnTo>
                  <a:lnTo>
                    <a:pt x="1391776" y="698039"/>
                  </a:lnTo>
                  <a:lnTo>
                    <a:pt x="1428130" y="662733"/>
                  </a:lnTo>
                  <a:lnTo>
                    <a:pt x="1465616" y="628597"/>
                  </a:lnTo>
                  <a:lnTo>
                    <a:pt x="1504754" y="596757"/>
                  </a:lnTo>
                  <a:lnTo>
                    <a:pt x="1546064" y="568341"/>
                  </a:lnTo>
                  <a:lnTo>
                    <a:pt x="1590067" y="544475"/>
                  </a:lnTo>
                  <a:lnTo>
                    <a:pt x="1627377" y="530103"/>
                  </a:lnTo>
                  <a:lnTo>
                    <a:pt x="1627377" y="0"/>
                  </a:lnTo>
                  <a:close/>
                </a:path>
              </a:pathLst>
            </a:custGeom>
            <a:solidFill>
              <a:srgbClr val="FFDF52"/>
            </a:solidFill>
          </p:spPr>
          <p:txBody>
            <a:bodyPr wrap="square" lIns="0" tIns="0" rIns="0" bIns="0" rtlCol="0"/>
            <a:lstStyle/>
            <a:p>
              <a:endParaRPr/>
            </a:p>
          </p:txBody>
        </p:sp>
        <p:pic>
          <p:nvPicPr>
            <p:cNvPr id="33" name="object 33"/>
            <p:cNvPicPr/>
            <p:nvPr/>
          </p:nvPicPr>
          <p:blipFill>
            <a:blip r:embed="rId20" cstate="print"/>
            <a:stretch>
              <a:fillRect/>
            </a:stretch>
          </p:blipFill>
          <p:spPr>
            <a:xfrm>
              <a:off x="7872868" y="631190"/>
              <a:ext cx="74342" cy="75564"/>
            </a:xfrm>
            <a:prstGeom prst="rect">
              <a:avLst/>
            </a:prstGeom>
          </p:spPr>
        </p:pic>
        <p:pic>
          <p:nvPicPr>
            <p:cNvPr id="34" name="object 34"/>
            <p:cNvPicPr/>
            <p:nvPr/>
          </p:nvPicPr>
          <p:blipFill>
            <a:blip r:embed="rId21" cstate="print"/>
            <a:stretch>
              <a:fillRect/>
            </a:stretch>
          </p:blipFill>
          <p:spPr>
            <a:xfrm>
              <a:off x="8057856" y="422179"/>
              <a:ext cx="75096" cy="89630"/>
            </a:xfrm>
            <a:prstGeom prst="rect">
              <a:avLst/>
            </a:prstGeom>
          </p:spPr>
        </p:pic>
        <p:pic>
          <p:nvPicPr>
            <p:cNvPr id="35" name="object 35"/>
            <p:cNvPicPr/>
            <p:nvPr/>
          </p:nvPicPr>
          <p:blipFill>
            <a:blip r:embed="rId22" cstate="print"/>
            <a:stretch>
              <a:fillRect/>
            </a:stretch>
          </p:blipFill>
          <p:spPr>
            <a:xfrm>
              <a:off x="8295687" y="400002"/>
              <a:ext cx="82174" cy="73834"/>
            </a:xfrm>
            <a:prstGeom prst="rect">
              <a:avLst/>
            </a:prstGeom>
          </p:spPr>
        </p:pic>
        <p:pic>
          <p:nvPicPr>
            <p:cNvPr id="36" name="object 36"/>
            <p:cNvPicPr/>
            <p:nvPr/>
          </p:nvPicPr>
          <p:blipFill>
            <a:blip r:embed="rId23" cstate="print"/>
            <a:stretch>
              <a:fillRect/>
            </a:stretch>
          </p:blipFill>
          <p:spPr>
            <a:xfrm>
              <a:off x="8514556" y="286004"/>
              <a:ext cx="78241" cy="73660"/>
            </a:xfrm>
            <a:prstGeom prst="rect">
              <a:avLst/>
            </a:prstGeom>
          </p:spPr>
        </p:pic>
        <p:pic>
          <p:nvPicPr>
            <p:cNvPr id="37" name="object 37"/>
            <p:cNvPicPr/>
            <p:nvPr/>
          </p:nvPicPr>
          <p:blipFill>
            <a:blip r:embed="rId24" cstate="print"/>
            <a:stretch>
              <a:fillRect/>
            </a:stretch>
          </p:blipFill>
          <p:spPr>
            <a:xfrm>
              <a:off x="8521826" y="504570"/>
              <a:ext cx="83048" cy="64262"/>
            </a:xfrm>
            <a:prstGeom prst="rect">
              <a:avLst/>
            </a:prstGeom>
          </p:spPr>
        </p:pic>
        <p:pic>
          <p:nvPicPr>
            <p:cNvPr id="38" name="object 38"/>
            <p:cNvPicPr/>
            <p:nvPr/>
          </p:nvPicPr>
          <p:blipFill>
            <a:blip r:embed="rId25" cstate="print"/>
            <a:stretch>
              <a:fillRect/>
            </a:stretch>
          </p:blipFill>
          <p:spPr>
            <a:xfrm>
              <a:off x="8717930" y="544576"/>
              <a:ext cx="65619" cy="78009"/>
            </a:xfrm>
            <a:prstGeom prst="rect">
              <a:avLst/>
            </a:prstGeom>
          </p:spPr>
        </p:pic>
        <p:pic>
          <p:nvPicPr>
            <p:cNvPr id="39" name="object 39"/>
            <p:cNvPicPr/>
            <p:nvPr/>
          </p:nvPicPr>
          <p:blipFill>
            <a:blip r:embed="rId26" cstate="print"/>
            <a:stretch>
              <a:fillRect/>
            </a:stretch>
          </p:blipFill>
          <p:spPr>
            <a:xfrm>
              <a:off x="8075294" y="727829"/>
              <a:ext cx="77390" cy="89288"/>
            </a:xfrm>
            <a:prstGeom prst="rect">
              <a:avLst/>
            </a:prstGeom>
          </p:spPr>
        </p:pic>
        <p:sp>
          <p:nvSpPr>
            <p:cNvPr id="40" name="object 40"/>
            <p:cNvSpPr/>
            <p:nvPr/>
          </p:nvSpPr>
          <p:spPr>
            <a:xfrm>
              <a:off x="8309355" y="676751"/>
              <a:ext cx="73660" cy="62230"/>
            </a:xfrm>
            <a:custGeom>
              <a:avLst/>
              <a:gdLst/>
              <a:ahLst/>
              <a:cxnLst/>
              <a:rect l="l" t="t" r="r" b="b"/>
              <a:pathLst>
                <a:path w="73659" h="62229">
                  <a:moveTo>
                    <a:pt x="37528" y="0"/>
                  </a:moveTo>
                  <a:lnTo>
                    <a:pt x="9778" y="18065"/>
                  </a:lnTo>
                  <a:lnTo>
                    <a:pt x="4952" y="25685"/>
                  </a:lnTo>
                  <a:lnTo>
                    <a:pt x="1154" y="33073"/>
                  </a:lnTo>
                  <a:lnTo>
                    <a:pt x="0" y="40782"/>
                  </a:lnTo>
                  <a:lnTo>
                    <a:pt x="1702" y="48277"/>
                  </a:lnTo>
                  <a:lnTo>
                    <a:pt x="6476" y="55022"/>
                  </a:lnTo>
                  <a:lnTo>
                    <a:pt x="11918" y="58884"/>
                  </a:lnTo>
                  <a:lnTo>
                    <a:pt x="18288" y="61055"/>
                  </a:lnTo>
                  <a:lnTo>
                    <a:pt x="24943" y="61416"/>
                  </a:lnTo>
                  <a:lnTo>
                    <a:pt x="31242" y="59848"/>
                  </a:lnTo>
                  <a:lnTo>
                    <a:pt x="39274" y="61964"/>
                  </a:lnTo>
                  <a:lnTo>
                    <a:pt x="72913" y="43386"/>
                  </a:lnTo>
                  <a:lnTo>
                    <a:pt x="73439" y="34871"/>
                  </a:lnTo>
                  <a:lnTo>
                    <a:pt x="70739" y="26701"/>
                  </a:lnTo>
                  <a:lnTo>
                    <a:pt x="44834" y="1123"/>
                  </a:lnTo>
                  <a:lnTo>
                    <a:pt x="37528" y="0"/>
                  </a:lnTo>
                  <a:close/>
                </a:path>
              </a:pathLst>
            </a:custGeom>
            <a:solidFill>
              <a:srgbClr val="F9F1CC"/>
            </a:solidFill>
          </p:spPr>
          <p:txBody>
            <a:bodyPr wrap="square" lIns="0" tIns="0" rIns="0" bIns="0" rtlCol="0"/>
            <a:lstStyle/>
            <a:p>
              <a:endParaRPr/>
            </a:p>
          </p:txBody>
        </p:sp>
        <p:pic>
          <p:nvPicPr>
            <p:cNvPr id="41" name="object 41"/>
            <p:cNvPicPr/>
            <p:nvPr/>
          </p:nvPicPr>
          <p:blipFill>
            <a:blip r:embed="rId27" cstate="print"/>
            <a:stretch>
              <a:fillRect/>
            </a:stretch>
          </p:blipFill>
          <p:spPr>
            <a:xfrm>
              <a:off x="8127079" y="915094"/>
              <a:ext cx="63670" cy="81605"/>
            </a:xfrm>
            <a:prstGeom prst="rect">
              <a:avLst/>
            </a:prstGeom>
          </p:spPr>
        </p:pic>
        <p:sp>
          <p:nvSpPr>
            <p:cNvPr id="42" name="object 42"/>
            <p:cNvSpPr/>
            <p:nvPr/>
          </p:nvSpPr>
          <p:spPr>
            <a:xfrm>
              <a:off x="8514556" y="728726"/>
              <a:ext cx="62230" cy="75565"/>
            </a:xfrm>
            <a:custGeom>
              <a:avLst/>
              <a:gdLst/>
              <a:ahLst/>
              <a:cxnLst/>
              <a:rect l="l" t="t" r="r" b="b"/>
              <a:pathLst>
                <a:path w="62229" h="75565">
                  <a:moveTo>
                    <a:pt x="31400" y="0"/>
                  </a:moveTo>
                  <a:lnTo>
                    <a:pt x="27463" y="0"/>
                  </a:lnTo>
                  <a:lnTo>
                    <a:pt x="23399" y="1143"/>
                  </a:lnTo>
                  <a:lnTo>
                    <a:pt x="19716" y="3301"/>
                  </a:lnTo>
                  <a:lnTo>
                    <a:pt x="15398" y="5714"/>
                  </a:lnTo>
                  <a:lnTo>
                    <a:pt x="11842" y="9398"/>
                  </a:lnTo>
                  <a:lnTo>
                    <a:pt x="10297" y="13858"/>
                  </a:lnTo>
                  <a:lnTo>
                    <a:pt x="7270" y="16128"/>
                  </a:lnTo>
                  <a:lnTo>
                    <a:pt x="4476" y="18796"/>
                  </a:lnTo>
                  <a:lnTo>
                    <a:pt x="2698" y="21589"/>
                  </a:lnTo>
                  <a:lnTo>
                    <a:pt x="87" y="28666"/>
                  </a:lnTo>
                  <a:lnTo>
                    <a:pt x="0" y="35337"/>
                  </a:lnTo>
                  <a:lnTo>
                    <a:pt x="2055" y="41485"/>
                  </a:lnTo>
                  <a:lnTo>
                    <a:pt x="5873" y="46989"/>
                  </a:lnTo>
                  <a:lnTo>
                    <a:pt x="6889" y="51435"/>
                  </a:lnTo>
                  <a:lnTo>
                    <a:pt x="10064" y="59944"/>
                  </a:lnTo>
                  <a:lnTo>
                    <a:pt x="14255" y="65277"/>
                  </a:lnTo>
                  <a:lnTo>
                    <a:pt x="27844" y="75564"/>
                  </a:lnTo>
                  <a:lnTo>
                    <a:pt x="37750" y="74675"/>
                  </a:lnTo>
                  <a:lnTo>
                    <a:pt x="43973" y="71120"/>
                  </a:lnTo>
                  <a:lnTo>
                    <a:pt x="47656" y="68961"/>
                  </a:lnTo>
                  <a:lnTo>
                    <a:pt x="52228" y="66421"/>
                  </a:lnTo>
                  <a:lnTo>
                    <a:pt x="54895" y="62611"/>
                  </a:lnTo>
                  <a:lnTo>
                    <a:pt x="57054" y="58674"/>
                  </a:lnTo>
                  <a:lnTo>
                    <a:pt x="59467" y="54483"/>
                  </a:lnTo>
                  <a:lnTo>
                    <a:pt x="60991" y="49275"/>
                  </a:lnTo>
                  <a:lnTo>
                    <a:pt x="61626" y="36195"/>
                  </a:lnTo>
                  <a:lnTo>
                    <a:pt x="58578" y="29210"/>
                  </a:lnTo>
                  <a:lnTo>
                    <a:pt x="53244" y="23622"/>
                  </a:lnTo>
                  <a:lnTo>
                    <a:pt x="53117" y="22478"/>
                  </a:lnTo>
                  <a:lnTo>
                    <a:pt x="51313" y="13858"/>
                  </a:lnTo>
                  <a:lnTo>
                    <a:pt x="46878" y="6762"/>
                  </a:lnTo>
                  <a:lnTo>
                    <a:pt x="40133" y="1904"/>
                  </a:lnTo>
                  <a:lnTo>
                    <a:pt x="31400" y="0"/>
                  </a:lnTo>
                  <a:close/>
                </a:path>
              </a:pathLst>
            </a:custGeom>
            <a:solidFill>
              <a:srgbClr val="F9F1CC"/>
            </a:solidFill>
          </p:spPr>
          <p:txBody>
            <a:bodyPr wrap="square" lIns="0" tIns="0" rIns="0" bIns="0" rtlCol="0"/>
            <a:lstStyle/>
            <a:p>
              <a:endParaRPr/>
            </a:p>
          </p:txBody>
        </p:sp>
      </p:grpSp>
      <p:sp>
        <p:nvSpPr>
          <p:cNvPr id="43" name="object 43"/>
          <p:cNvSpPr txBox="1">
            <a:spLocks noGrp="1"/>
          </p:cNvSpPr>
          <p:nvPr>
            <p:ph type="title"/>
          </p:nvPr>
        </p:nvSpPr>
        <p:spPr>
          <a:prstGeom prst="rect">
            <a:avLst/>
          </a:prstGeom>
        </p:spPr>
        <p:txBody>
          <a:bodyPr vert="horz" wrap="square" lIns="0" tIns="452755" rIns="0" bIns="0" rtlCol="0">
            <a:spAutoFit/>
          </a:bodyPr>
          <a:lstStyle/>
          <a:p>
            <a:pPr marL="2371090">
              <a:lnSpc>
                <a:spcPct val="100000"/>
              </a:lnSpc>
              <a:spcBef>
                <a:spcPts val="100"/>
              </a:spcBef>
            </a:pPr>
            <a:r>
              <a:rPr sz="3000" dirty="0">
                <a:solidFill>
                  <a:srgbClr val="505FBE"/>
                </a:solidFill>
              </a:rPr>
              <a:t>CÁC</a:t>
            </a:r>
            <a:r>
              <a:rPr sz="3000" spc="-20" dirty="0">
                <a:solidFill>
                  <a:srgbClr val="505FBE"/>
                </a:solidFill>
              </a:rPr>
              <a:t> </a:t>
            </a:r>
            <a:r>
              <a:rPr sz="3000" dirty="0">
                <a:solidFill>
                  <a:srgbClr val="505FBE"/>
                </a:solidFill>
              </a:rPr>
              <a:t>THẺ</a:t>
            </a:r>
            <a:r>
              <a:rPr sz="3000" spc="-10" dirty="0">
                <a:solidFill>
                  <a:srgbClr val="505FBE"/>
                </a:solidFill>
              </a:rPr>
              <a:t> </a:t>
            </a:r>
            <a:r>
              <a:rPr sz="3000" dirty="0">
                <a:solidFill>
                  <a:srgbClr val="505FBE"/>
                </a:solidFill>
              </a:rPr>
              <a:t>NGUYÊN</a:t>
            </a:r>
            <a:r>
              <a:rPr sz="3000" spc="-20" dirty="0">
                <a:solidFill>
                  <a:srgbClr val="505FBE"/>
                </a:solidFill>
              </a:rPr>
              <a:t> </a:t>
            </a:r>
            <a:r>
              <a:rPr sz="3000" spc="-25" dirty="0">
                <a:solidFill>
                  <a:srgbClr val="505FBE"/>
                </a:solidFill>
              </a:rPr>
              <a:t>TỐ</a:t>
            </a:r>
            <a:endParaRPr sz="3000"/>
          </a:p>
        </p:txBody>
      </p:sp>
      <p:graphicFrame>
        <p:nvGraphicFramePr>
          <p:cNvPr id="44" name="object 44"/>
          <p:cNvGraphicFramePr>
            <a:graphicFrameLocks noGrp="1"/>
          </p:cNvGraphicFramePr>
          <p:nvPr/>
        </p:nvGraphicFramePr>
        <p:xfrm>
          <a:off x="1467485" y="1659127"/>
          <a:ext cx="6196328" cy="2018663"/>
        </p:xfrm>
        <a:graphic>
          <a:graphicData uri="http://schemas.openxmlformats.org/drawingml/2006/table">
            <a:tbl>
              <a:tblPr firstRow="1" bandRow="1">
                <a:tableStyleId>{2D5ABB26-0587-4C30-8999-92F81FD0307C}</a:tableStyleId>
              </a:tblPr>
              <a:tblGrid>
                <a:gridCol w="1032510">
                  <a:extLst>
                    <a:ext uri="{9D8B030D-6E8A-4147-A177-3AD203B41FA5}">
                      <a16:colId xmlns:a16="http://schemas.microsoft.com/office/drawing/2014/main" val="20000"/>
                    </a:ext>
                  </a:extLst>
                </a:gridCol>
                <a:gridCol w="1032510">
                  <a:extLst>
                    <a:ext uri="{9D8B030D-6E8A-4147-A177-3AD203B41FA5}">
                      <a16:colId xmlns:a16="http://schemas.microsoft.com/office/drawing/2014/main" val="20001"/>
                    </a:ext>
                  </a:extLst>
                </a:gridCol>
                <a:gridCol w="1032509">
                  <a:extLst>
                    <a:ext uri="{9D8B030D-6E8A-4147-A177-3AD203B41FA5}">
                      <a16:colId xmlns:a16="http://schemas.microsoft.com/office/drawing/2014/main" val="20002"/>
                    </a:ext>
                  </a:extLst>
                </a:gridCol>
                <a:gridCol w="1032510">
                  <a:extLst>
                    <a:ext uri="{9D8B030D-6E8A-4147-A177-3AD203B41FA5}">
                      <a16:colId xmlns:a16="http://schemas.microsoft.com/office/drawing/2014/main" val="20003"/>
                    </a:ext>
                  </a:extLst>
                </a:gridCol>
                <a:gridCol w="1033144">
                  <a:extLst>
                    <a:ext uri="{9D8B030D-6E8A-4147-A177-3AD203B41FA5}">
                      <a16:colId xmlns:a16="http://schemas.microsoft.com/office/drawing/2014/main" val="20004"/>
                    </a:ext>
                  </a:extLst>
                </a:gridCol>
                <a:gridCol w="1033145">
                  <a:extLst>
                    <a:ext uri="{9D8B030D-6E8A-4147-A177-3AD203B41FA5}">
                      <a16:colId xmlns:a16="http://schemas.microsoft.com/office/drawing/2014/main" val="20005"/>
                    </a:ext>
                  </a:extLst>
                </a:gridCol>
              </a:tblGrid>
              <a:tr h="1007744">
                <a:tc>
                  <a:txBody>
                    <a:bodyPr/>
                    <a:lstStyle/>
                    <a:p>
                      <a:pPr marL="5080" algn="ctr">
                        <a:lnSpc>
                          <a:spcPct val="100000"/>
                        </a:lnSpc>
                        <a:spcBef>
                          <a:spcPts val="500"/>
                        </a:spcBef>
                      </a:pPr>
                      <a:r>
                        <a:rPr sz="1400" b="1" spc="-50" dirty="0">
                          <a:latin typeface="Arial"/>
                          <a:cs typeface="Arial"/>
                        </a:rPr>
                        <a:t>A</a:t>
                      </a:r>
                      <a:endParaRPr sz="1400">
                        <a:latin typeface="Arial"/>
                        <a:cs typeface="Arial"/>
                      </a:endParaRPr>
                    </a:p>
                    <a:p>
                      <a:pPr algn="ctr">
                        <a:lnSpc>
                          <a:spcPct val="100000"/>
                        </a:lnSpc>
                        <a:spcBef>
                          <a:spcPts val="840"/>
                        </a:spcBef>
                      </a:pPr>
                      <a:r>
                        <a:rPr sz="1400" dirty="0">
                          <a:latin typeface="Arial"/>
                          <a:cs typeface="Arial"/>
                        </a:rPr>
                        <a:t>1</a:t>
                      </a:r>
                      <a:r>
                        <a:rPr sz="1400" spc="-5" dirty="0">
                          <a:latin typeface="Arial"/>
                          <a:cs typeface="Arial"/>
                        </a:rPr>
                        <a:t> </a:t>
                      </a:r>
                      <a:r>
                        <a:rPr sz="1400" spc="-10" dirty="0">
                          <a:latin typeface="Arial"/>
                          <a:cs typeface="Arial"/>
                        </a:rPr>
                        <a:t>proton</a:t>
                      </a:r>
                      <a:endParaRPr sz="1400">
                        <a:latin typeface="Arial"/>
                        <a:cs typeface="Arial"/>
                      </a:endParaRPr>
                    </a:p>
                    <a:p>
                      <a:pPr marL="1270" algn="ctr">
                        <a:lnSpc>
                          <a:spcPct val="100000"/>
                        </a:lnSpc>
                        <a:spcBef>
                          <a:spcPts val="840"/>
                        </a:spcBef>
                      </a:pPr>
                      <a:r>
                        <a:rPr sz="1400" dirty="0">
                          <a:latin typeface="Arial"/>
                          <a:cs typeface="Arial"/>
                        </a:rPr>
                        <a:t>0</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2540" algn="ctr">
                        <a:lnSpc>
                          <a:spcPct val="100000"/>
                        </a:lnSpc>
                        <a:spcBef>
                          <a:spcPts val="500"/>
                        </a:spcBef>
                      </a:pPr>
                      <a:r>
                        <a:rPr sz="1400" b="1" spc="-50" dirty="0">
                          <a:latin typeface="Arial"/>
                          <a:cs typeface="Arial"/>
                        </a:rPr>
                        <a:t>D</a:t>
                      </a:r>
                      <a:endParaRPr sz="1400">
                        <a:latin typeface="Arial"/>
                        <a:cs typeface="Arial"/>
                      </a:endParaRPr>
                    </a:p>
                    <a:p>
                      <a:pPr marL="635" algn="ctr">
                        <a:lnSpc>
                          <a:spcPct val="100000"/>
                        </a:lnSpc>
                        <a:spcBef>
                          <a:spcPts val="840"/>
                        </a:spcBef>
                      </a:pPr>
                      <a:r>
                        <a:rPr sz="1400" dirty="0">
                          <a:latin typeface="Arial"/>
                          <a:cs typeface="Arial"/>
                        </a:rPr>
                        <a:t>1</a:t>
                      </a:r>
                      <a:r>
                        <a:rPr sz="1400" spc="-5" dirty="0">
                          <a:latin typeface="Arial"/>
                          <a:cs typeface="Arial"/>
                        </a:rPr>
                        <a:t> </a:t>
                      </a:r>
                      <a:r>
                        <a:rPr sz="1400" spc="-10" dirty="0">
                          <a:latin typeface="Arial"/>
                          <a:cs typeface="Arial"/>
                        </a:rPr>
                        <a:t>proton</a:t>
                      </a:r>
                      <a:endParaRPr sz="1400">
                        <a:latin typeface="Arial"/>
                        <a:cs typeface="Arial"/>
                      </a:endParaRPr>
                    </a:p>
                    <a:p>
                      <a:pPr marL="3175" algn="ctr">
                        <a:lnSpc>
                          <a:spcPct val="100000"/>
                        </a:lnSpc>
                        <a:spcBef>
                          <a:spcPts val="840"/>
                        </a:spcBef>
                      </a:pPr>
                      <a:r>
                        <a:rPr sz="1400" dirty="0">
                          <a:latin typeface="Arial"/>
                          <a:cs typeface="Arial"/>
                        </a:rPr>
                        <a:t>1</a:t>
                      </a:r>
                      <a:r>
                        <a:rPr sz="1400" spc="-5"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1905" algn="ctr">
                        <a:lnSpc>
                          <a:spcPct val="100000"/>
                        </a:lnSpc>
                        <a:spcBef>
                          <a:spcPts val="500"/>
                        </a:spcBef>
                      </a:pPr>
                      <a:r>
                        <a:rPr sz="1400" b="1" spc="-50" dirty="0">
                          <a:latin typeface="Arial"/>
                          <a:cs typeface="Arial"/>
                        </a:rPr>
                        <a:t>E</a:t>
                      </a:r>
                      <a:endParaRPr sz="1400">
                        <a:latin typeface="Arial"/>
                        <a:cs typeface="Arial"/>
                      </a:endParaRPr>
                    </a:p>
                    <a:p>
                      <a:pPr marL="635" algn="ctr">
                        <a:lnSpc>
                          <a:spcPct val="100000"/>
                        </a:lnSpc>
                        <a:spcBef>
                          <a:spcPts val="840"/>
                        </a:spcBef>
                      </a:pPr>
                      <a:r>
                        <a:rPr sz="1400" dirty="0">
                          <a:latin typeface="Arial"/>
                          <a:cs typeface="Arial"/>
                        </a:rPr>
                        <a:t>1</a:t>
                      </a:r>
                      <a:r>
                        <a:rPr sz="1400" spc="-10" dirty="0">
                          <a:latin typeface="Arial"/>
                          <a:cs typeface="Arial"/>
                        </a:rPr>
                        <a:t> proton</a:t>
                      </a:r>
                      <a:endParaRPr sz="1400">
                        <a:latin typeface="Arial"/>
                        <a:cs typeface="Arial"/>
                      </a:endParaRPr>
                    </a:p>
                    <a:p>
                      <a:pPr marL="2540" algn="ctr">
                        <a:lnSpc>
                          <a:spcPct val="100000"/>
                        </a:lnSpc>
                        <a:spcBef>
                          <a:spcPts val="840"/>
                        </a:spcBef>
                      </a:pPr>
                      <a:r>
                        <a:rPr sz="1400" dirty="0">
                          <a:latin typeface="Arial"/>
                          <a:cs typeface="Arial"/>
                        </a:rPr>
                        <a:t>2</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635" algn="ctr">
                        <a:lnSpc>
                          <a:spcPct val="100000"/>
                        </a:lnSpc>
                        <a:spcBef>
                          <a:spcPts val="500"/>
                        </a:spcBef>
                      </a:pPr>
                      <a:r>
                        <a:rPr sz="1400" b="1" spc="-50" dirty="0">
                          <a:latin typeface="Arial"/>
                          <a:cs typeface="Arial"/>
                        </a:rPr>
                        <a:t>G</a:t>
                      </a:r>
                      <a:endParaRPr sz="1400">
                        <a:latin typeface="Arial"/>
                        <a:cs typeface="Arial"/>
                      </a:endParaRPr>
                    </a:p>
                    <a:p>
                      <a:pPr marL="635" algn="ctr">
                        <a:lnSpc>
                          <a:spcPct val="100000"/>
                        </a:lnSpc>
                        <a:spcBef>
                          <a:spcPts val="840"/>
                        </a:spcBef>
                      </a:pPr>
                      <a:r>
                        <a:rPr sz="1400" dirty="0">
                          <a:latin typeface="Arial"/>
                          <a:cs typeface="Arial"/>
                        </a:rPr>
                        <a:t>6</a:t>
                      </a:r>
                      <a:r>
                        <a:rPr sz="1400" spc="-10" dirty="0">
                          <a:latin typeface="Arial"/>
                          <a:cs typeface="Arial"/>
                        </a:rPr>
                        <a:t> proton</a:t>
                      </a:r>
                      <a:endParaRPr sz="1400">
                        <a:latin typeface="Arial"/>
                        <a:cs typeface="Arial"/>
                      </a:endParaRPr>
                    </a:p>
                    <a:p>
                      <a:pPr marL="2540" algn="ctr">
                        <a:lnSpc>
                          <a:spcPct val="100000"/>
                        </a:lnSpc>
                        <a:spcBef>
                          <a:spcPts val="840"/>
                        </a:spcBef>
                      </a:pPr>
                      <a:r>
                        <a:rPr sz="1400" dirty="0">
                          <a:latin typeface="Arial"/>
                          <a:cs typeface="Arial"/>
                        </a:rPr>
                        <a:t>6</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1905" algn="ctr">
                        <a:lnSpc>
                          <a:spcPct val="100000"/>
                        </a:lnSpc>
                        <a:spcBef>
                          <a:spcPts val="500"/>
                        </a:spcBef>
                      </a:pPr>
                      <a:r>
                        <a:rPr sz="1400" b="1" spc="-50" dirty="0">
                          <a:latin typeface="Arial"/>
                          <a:cs typeface="Arial"/>
                        </a:rPr>
                        <a:t>L</a:t>
                      </a:r>
                      <a:endParaRPr sz="1400">
                        <a:latin typeface="Arial"/>
                        <a:cs typeface="Arial"/>
                      </a:endParaRPr>
                    </a:p>
                    <a:p>
                      <a:pPr marL="1270" algn="ctr">
                        <a:lnSpc>
                          <a:spcPct val="100000"/>
                        </a:lnSpc>
                        <a:spcBef>
                          <a:spcPts val="840"/>
                        </a:spcBef>
                      </a:pPr>
                      <a:r>
                        <a:rPr sz="1400" dirty="0">
                          <a:latin typeface="Arial"/>
                          <a:cs typeface="Arial"/>
                        </a:rPr>
                        <a:t>6</a:t>
                      </a:r>
                      <a:r>
                        <a:rPr sz="1400" spc="-10" dirty="0">
                          <a:latin typeface="Arial"/>
                          <a:cs typeface="Arial"/>
                        </a:rPr>
                        <a:t> proton</a:t>
                      </a:r>
                      <a:endParaRPr sz="1400">
                        <a:latin typeface="Arial"/>
                        <a:cs typeface="Arial"/>
                      </a:endParaRPr>
                    </a:p>
                    <a:p>
                      <a:pPr marL="3175" algn="ctr">
                        <a:lnSpc>
                          <a:spcPct val="100000"/>
                        </a:lnSpc>
                        <a:spcBef>
                          <a:spcPts val="840"/>
                        </a:spcBef>
                      </a:pPr>
                      <a:r>
                        <a:rPr sz="1400" dirty="0">
                          <a:latin typeface="Arial"/>
                          <a:cs typeface="Arial"/>
                        </a:rPr>
                        <a:t>8</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algn="ctr">
                        <a:lnSpc>
                          <a:spcPct val="100000"/>
                        </a:lnSpc>
                        <a:spcBef>
                          <a:spcPts val="500"/>
                        </a:spcBef>
                      </a:pPr>
                      <a:r>
                        <a:rPr sz="1400" b="1" spc="-50" dirty="0">
                          <a:latin typeface="Arial"/>
                          <a:cs typeface="Arial"/>
                        </a:rPr>
                        <a:t>M</a:t>
                      </a:r>
                      <a:endParaRPr sz="1400">
                        <a:latin typeface="Arial"/>
                        <a:cs typeface="Arial"/>
                      </a:endParaRPr>
                    </a:p>
                    <a:p>
                      <a:pPr marL="1270" algn="ctr">
                        <a:lnSpc>
                          <a:spcPct val="100000"/>
                        </a:lnSpc>
                        <a:spcBef>
                          <a:spcPts val="840"/>
                        </a:spcBef>
                      </a:pPr>
                      <a:r>
                        <a:rPr sz="1400" dirty="0">
                          <a:latin typeface="Arial"/>
                          <a:cs typeface="Arial"/>
                        </a:rPr>
                        <a:t>7</a:t>
                      </a:r>
                      <a:r>
                        <a:rPr sz="1400" spc="-10" dirty="0">
                          <a:latin typeface="Arial"/>
                          <a:cs typeface="Arial"/>
                        </a:rPr>
                        <a:t> proton</a:t>
                      </a:r>
                      <a:endParaRPr sz="1400">
                        <a:latin typeface="Arial"/>
                        <a:cs typeface="Arial"/>
                      </a:endParaRPr>
                    </a:p>
                    <a:p>
                      <a:pPr marL="3175" algn="ctr">
                        <a:lnSpc>
                          <a:spcPct val="100000"/>
                        </a:lnSpc>
                        <a:spcBef>
                          <a:spcPts val="840"/>
                        </a:spcBef>
                      </a:pPr>
                      <a:r>
                        <a:rPr sz="1400" dirty="0">
                          <a:latin typeface="Arial"/>
                          <a:cs typeface="Arial"/>
                        </a:rPr>
                        <a:t>7</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extLst>
                  <a:ext uri="{0D108BD9-81ED-4DB2-BD59-A6C34878D82A}">
                    <a16:rowId xmlns:a16="http://schemas.microsoft.com/office/drawing/2014/main" val="10000"/>
                  </a:ext>
                </a:extLst>
              </a:tr>
              <a:tr h="1010919">
                <a:tc>
                  <a:txBody>
                    <a:bodyPr/>
                    <a:lstStyle/>
                    <a:p>
                      <a:pPr algn="ctr">
                        <a:lnSpc>
                          <a:spcPct val="100000"/>
                        </a:lnSpc>
                        <a:spcBef>
                          <a:spcPts val="500"/>
                        </a:spcBef>
                      </a:pPr>
                      <a:r>
                        <a:rPr sz="1400" b="1" spc="-50" dirty="0">
                          <a:latin typeface="Arial"/>
                          <a:cs typeface="Arial"/>
                        </a:rPr>
                        <a:t>Q</a:t>
                      </a:r>
                      <a:endParaRPr sz="1400">
                        <a:latin typeface="Arial"/>
                        <a:cs typeface="Arial"/>
                      </a:endParaRPr>
                    </a:p>
                    <a:p>
                      <a:pPr marL="635" algn="ctr">
                        <a:lnSpc>
                          <a:spcPct val="100000"/>
                        </a:lnSpc>
                        <a:spcBef>
                          <a:spcPts val="840"/>
                        </a:spcBef>
                      </a:pPr>
                      <a:r>
                        <a:rPr sz="1400" dirty="0">
                          <a:latin typeface="Arial"/>
                          <a:cs typeface="Arial"/>
                        </a:rPr>
                        <a:t>8</a:t>
                      </a:r>
                      <a:r>
                        <a:rPr sz="1400" spc="-5" dirty="0">
                          <a:latin typeface="Arial"/>
                          <a:cs typeface="Arial"/>
                        </a:rPr>
                        <a:t> </a:t>
                      </a:r>
                      <a:r>
                        <a:rPr sz="1400" spc="-10" dirty="0">
                          <a:latin typeface="Arial"/>
                          <a:cs typeface="Arial"/>
                        </a:rPr>
                        <a:t>proton</a:t>
                      </a:r>
                      <a:endParaRPr sz="1400">
                        <a:latin typeface="Arial"/>
                        <a:cs typeface="Arial"/>
                      </a:endParaRPr>
                    </a:p>
                    <a:p>
                      <a:pPr marL="635" algn="ctr">
                        <a:lnSpc>
                          <a:spcPct val="100000"/>
                        </a:lnSpc>
                        <a:spcBef>
                          <a:spcPts val="845"/>
                        </a:spcBef>
                      </a:pPr>
                      <a:r>
                        <a:rPr sz="1400" dirty="0">
                          <a:latin typeface="Arial"/>
                          <a:cs typeface="Arial"/>
                        </a:rPr>
                        <a:t>8</a:t>
                      </a:r>
                      <a:r>
                        <a:rPr sz="1400" spc="-10" dirty="0">
                          <a:latin typeface="Arial"/>
                          <a:cs typeface="Arial"/>
                        </a:rPr>
                        <a:t> 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2540" algn="ctr">
                        <a:lnSpc>
                          <a:spcPct val="100000"/>
                        </a:lnSpc>
                        <a:spcBef>
                          <a:spcPts val="500"/>
                        </a:spcBef>
                      </a:pPr>
                      <a:r>
                        <a:rPr sz="1400" b="1" spc="-50" dirty="0">
                          <a:latin typeface="Arial"/>
                          <a:cs typeface="Arial"/>
                        </a:rPr>
                        <a:t>R</a:t>
                      </a:r>
                      <a:endParaRPr sz="1400">
                        <a:latin typeface="Arial"/>
                        <a:cs typeface="Arial"/>
                      </a:endParaRPr>
                    </a:p>
                    <a:p>
                      <a:pPr marL="1270" algn="ctr">
                        <a:lnSpc>
                          <a:spcPct val="100000"/>
                        </a:lnSpc>
                        <a:spcBef>
                          <a:spcPts val="840"/>
                        </a:spcBef>
                      </a:pPr>
                      <a:r>
                        <a:rPr sz="1400" dirty="0">
                          <a:latin typeface="Arial"/>
                          <a:cs typeface="Arial"/>
                        </a:rPr>
                        <a:t>8</a:t>
                      </a:r>
                      <a:r>
                        <a:rPr sz="1400" spc="-5" dirty="0">
                          <a:latin typeface="Arial"/>
                          <a:cs typeface="Arial"/>
                        </a:rPr>
                        <a:t> </a:t>
                      </a:r>
                      <a:r>
                        <a:rPr sz="1400" spc="-10" dirty="0">
                          <a:latin typeface="Arial"/>
                          <a:cs typeface="Arial"/>
                        </a:rPr>
                        <a:t>proton</a:t>
                      </a:r>
                      <a:endParaRPr sz="1400">
                        <a:latin typeface="Arial"/>
                        <a:cs typeface="Arial"/>
                      </a:endParaRPr>
                    </a:p>
                    <a:p>
                      <a:pPr marL="2540" algn="ctr">
                        <a:lnSpc>
                          <a:spcPct val="100000"/>
                        </a:lnSpc>
                        <a:spcBef>
                          <a:spcPts val="845"/>
                        </a:spcBef>
                      </a:pPr>
                      <a:r>
                        <a:rPr sz="1400" dirty="0">
                          <a:latin typeface="Arial"/>
                          <a:cs typeface="Arial"/>
                        </a:rPr>
                        <a:t>9</a:t>
                      </a:r>
                      <a:r>
                        <a:rPr sz="1400" spc="-5"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1270" algn="ctr">
                        <a:lnSpc>
                          <a:spcPct val="100000"/>
                        </a:lnSpc>
                        <a:spcBef>
                          <a:spcPts val="500"/>
                        </a:spcBef>
                      </a:pPr>
                      <a:r>
                        <a:rPr sz="1400" b="1" spc="-50" dirty="0">
                          <a:latin typeface="Arial"/>
                          <a:cs typeface="Arial"/>
                        </a:rPr>
                        <a:t>T</a:t>
                      </a:r>
                      <a:endParaRPr sz="1400">
                        <a:latin typeface="Arial"/>
                        <a:cs typeface="Arial"/>
                      </a:endParaRPr>
                    </a:p>
                    <a:p>
                      <a:pPr marL="635" algn="ctr">
                        <a:lnSpc>
                          <a:spcPct val="100000"/>
                        </a:lnSpc>
                        <a:spcBef>
                          <a:spcPts val="840"/>
                        </a:spcBef>
                      </a:pPr>
                      <a:r>
                        <a:rPr sz="1400" dirty="0">
                          <a:latin typeface="Arial"/>
                          <a:cs typeface="Arial"/>
                        </a:rPr>
                        <a:t>8</a:t>
                      </a:r>
                      <a:r>
                        <a:rPr sz="1400" spc="-10" dirty="0">
                          <a:latin typeface="Arial"/>
                          <a:cs typeface="Arial"/>
                        </a:rPr>
                        <a:t> proton</a:t>
                      </a:r>
                      <a:endParaRPr sz="1400">
                        <a:latin typeface="Arial"/>
                        <a:cs typeface="Arial"/>
                      </a:endParaRPr>
                    </a:p>
                    <a:p>
                      <a:pPr marL="3175" algn="ctr">
                        <a:lnSpc>
                          <a:spcPct val="100000"/>
                        </a:lnSpc>
                        <a:spcBef>
                          <a:spcPts val="845"/>
                        </a:spcBef>
                      </a:pPr>
                      <a:r>
                        <a:rPr sz="1400" dirty="0">
                          <a:latin typeface="Arial"/>
                          <a:cs typeface="Arial"/>
                        </a:rPr>
                        <a:t>10</a:t>
                      </a:r>
                      <a:r>
                        <a:rPr sz="1400" spc="-15"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2540" algn="ctr">
                        <a:lnSpc>
                          <a:spcPct val="100000"/>
                        </a:lnSpc>
                        <a:spcBef>
                          <a:spcPts val="500"/>
                        </a:spcBef>
                      </a:pPr>
                      <a:r>
                        <a:rPr sz="1400" b="1" spc="-50" dirty="0">
                          <a:latin typeface="Arial"/>
                          <a:cs typeface="Arial"/>
                        </a:rPr>
                        <a:t>X</a:t>
                      </a:r>
                      <a:endParaRPr sz="1400">
                        <a:latin typeface="Arial"/>
                        <a:cs typeface="Arial"/>
                      </a:endParaRPr>
                    </a:p>
                    <a:p>
                      <a:pPr marL="1270" algn="ctr">
                        <a:lnSpc>
                          <a:spcPct val="100000"/>
                        </a:lnSpc>
                        <a:spcBef>
                          <a:spcPts val="840"/>
                        </a:spcBef>
                      </a:pPr>
                      <a:r>
                        <a:rPr sz="1400" dirty="0">
                          <a:latin typeface="Arial"/>
                          <a:cs typeface="Arial"/>
                        </a:rPr>
                        <a:t>20</a:t>
                      </a:r>
                      <a:r>
                        <a:rPr sz="1400" spc="-25" dirty="0">
                          <a:latin typeface="Arial"/>
                          <a:cs typeface="Arial"/>
                        </a:rPr>
                        <a:t> </a:t>
                      </a:r>
                      <a:r>
                        <a:rPr sz="1400" spc="-10" dirty="0">
                          <a:latin typeface="Arial"/>
                          <a:cs typeface="Arial"/>
                        </a:rPr>
                        <a:t>proton</a:t>
                      </a:r>
                      <a:endParaRPr sz="1400">
                        <a:latin typeface="Arial"/>
                        <a:cs typeface="Arial"/>
                      </a:endParaRPr>
                    </a:p>
                    <a:p>
                      <a:pPr marL="2540" algn="ctr">
                        <a:lnSpc>
                          <a:spcPct val="100000"/>
                        </a:lnSpc>
                        <a:spcBef>
                          <a:spcPts val="845"/>
                        </a:spcBef>
                      </a:pPr>
                      <a:r>
                        <a:rPr sz="1400" dirty="0">
                          <a:latin typeface="Arial"/>
                          <a:cs typeface="Arial"/>
                        </a:rPr>
                        <a:t>20</a:t>
                      </a:r>
                      <a:r>
                        <a:rPr sz="1400" spc="-20"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2540" algn="ctr">
                        <a:lnSpc>
                          <a:spcPct val="100000"/>
                        </a:lnSpc>
                        <a:spcBef>
                          <a:spcPts val="500"/>
                        </a:spcBef>
                      </a:pPr>
                      <a:r>
                        <a:rPr sz="1400" b="1" spc="-50" dirty="0">
                          <a:latin typeface="Arial"/>
                          <a:cs typeface="Arial"/>
                        </a:rPr>
                        <a:t>Y</a:t>
                      </a:r>
                      <a:endParaRPr sz="1400">
                        <a:latin typeface="Arial"/>
                        <a:cs typeface="Arial"/>
                      </a:endParaRPr>
                    </a:p>
                    <a:p>
                      <a:pPr marL="1270" algn="ctr">
                        <a:lnSpc>
                          <a:spcPct val="100000"/>
                        </a:lnSpc>
                        <a:spcBef>
                          <a:spcPts val="840"/>
                        </a:spcBef>
                      </a:pPr>
                      <a:r>
                        <a:rPr sz="1400" dirty="0">
                          <a:latin typeface="Arial"/>
                          <a:cs typeface="Arial"/>
                        </a:rPr>
                        <a:t>19</a:t>
                      </a:r>
                      <a:r>
                        <a:rPr sz="1400" spc="-25" dirty="0">
                          <a:latin typeface="Arial"/>
                          <a:cs typeface="Arial"/>
                        </a:rPr>
                        <a:t> </a:t>
                      </a:r>
                      <a:r>
                        <a:rPr sz="1400" spc="-10" dirty="0">
                          <a:latin typeface="Arial"/>
                          <a:cs typeface="Arial"/>
                        </a:rPr>
                        <a:t>proton</a:t>
                      </a:r>
                      <a:endParaRPr sz="1400">
                        <a:latin typeface="Arial"/>
                        <a:cs typeface="Arial"/>
                      </a:endParaRPr>
                    </a:p>
                    <a:p>
                      <a:pPr marL="2540" algn="ctr">
                        <a:lnSpc>
                          <a:spcPct val="100000"/>
                        </a:lnSpc>
                        <a:spcBef>
                          <a:spcPts val="845"/>
                        </a:spcBef>
                      </a:pPr>
                      <a:r>
                        <a:rPr sz="1400" dirty="0">
                          <a:latin typeface="Arial"/>
                          <a:cs typeface="Arial"/>
                        </a:rPr>
                        <a:t>20</a:t>
                      </a:r>
                      <a:r>
                        <a:rPr sz="1400" spc="-20"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tc>
                  <a:txBody>
                    <a:bodyPr/>
                    <a:lstStyle/>
                    <a:p>
                      <a:pPr marL="1905" algn="ctr">
                        <a:lnSpc>
                          <a:spcPct val="100000"/>
                        </a:lnSpc>
                        <a:spcBef>
                          <a:spcPts val="500"/>
                        </a:spcBef>
                      </a:pPr>
                      <a:r>
                        <a:rPr sz="1400" b="1" spc="-50" dirty="0">
                          <a:latin typeface="Arial"/>
                          <a:cs typeface="Arial"/>
                        </a:rPr>
                        <a:t>Z</a:t>
                      </a:r>
                      <a:endParaRPr sz="1400">
                        <a:latin typeface="Arial"/>
                        <a:cs typeface="Arial"/>
                      </a:endParaRPr>
                    </a:p>
                    <a:p>
                      <a:pPr marL="1905" algn="ctr">
                        <a:lnSpc>
                          <a:spcPct val="100000"/>
                        </a:lnSpc>
                        <a:spcBef>
                          <a:spcPts val="840"/>
                        </a:spcBef>
                      </a:pPr>
                      <a:r>
                        <a:rPr sz="1400" dirty="0">
                          <a:latin typeface="Arial"/>
                          <a:cs typeface="Arial"/>
                        </a:rPr>
                        <a:t>19</a:t>
                      </a:r>
                      <a:r>
                        <a:rPr sz="1400" spc="-25" dirty="0">
                          <a:latin typeface="Arial"/>
                          <a:cs typeface="Arial"/>
                        </a:rPr>
                        <a:t> </a:t>
                      </a:r>
                      <a:r>
                        <a:rPr sz="1400" spc="-10" dirty="0">
                          <a:latin typeface="Arial"/>
                          <a:cs typeface="Arial"/>
                        </a:rPr>
                        <a:t>proton</a:t>
                      </a:r>
                      <a:endParaRPr sz="1400">
                        <a:latin typeface="Arial"/>
                        <a:cs typeface="Arial"/>
                      </a:endParaRPr>
                    </a:p>
                    <a:p>
                      <a:pPr marL="3175" algn="ctr">
                        <a:lnSpc>
                          <a:spcPct val="100000"/>
                        </a:lnSpc>
                        <a:spcBef>
                          <a:spcPts val="845"/>
                        </a:spcBef>
                      </a:pPr>
                      <a:r>
                        <a:rPr sz="1400" dirty="0">
                          <a:latin typeface="Arial"/>
                          <a:cs typeface="Arial"/>
                        </a:rPr>
                        <a:t>21</a:t>
                      </a:r>
                      <a:r>
                        <a:rPr sz="1400" spc="-20" dirty="0">
                          <a:latin typeface="Arial"/>
                          <a:cs typeface="Arial"/>
                        </a:rPr>
                        <a:t> </a:t>
                      </a:r>
                      <a:r>
                        <a:rPr sz="1400" spc="-10" dirty="0">
                          <a:latin typeface="Arial"/>
                          <a:cs typeface="Arial"/>
                        </a:rPr>
                        <a:t>neutron</a:t>
                      </a:r>
                      <a:endParaRPr sz="1400">
                        <a:latin typeface="Arial"/>
                        <a:cs typeface="Arial"/>
                      </a:endParaRPr>
                    </a:p>
                  </a:txBody>
                  <a:tcPr marL="0" marR="0" marT="63500" marB="0">
                    <a:lnL w="12700">
                      <a:solidFill>
                        <a:srgbClr val="505FBE"/>
                      </a:solidFill>
                      <a:prstDash val="solid"/>
                    </a:lnL>
                    <a:lnR w="12700">
                      <a:solidFill>
                        <a:srgbClr val="505FBE"/>
                      </a:solidFill>
                      <a:prstDash val="solid"/>
                    </a:lnR>
                    <a:lnT w="12700">
                      <a:solidFill>
                        <a:srgbClr val="505FBE"/>
                      </a:solidFill>
                      <a:prstDash val="solid"/>
                    </a:lnT>
                    <a:lnB w="12700">
                      <a:solidFill>
                        <a:srgbClr val="505FBE"/>
                      </a:solidFill>
                      <a:prstDash val="solid"/>
                    </a:lnB>
                    <a:solidFill>
                      <a:srgbClr val="92D05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83252"/>
            <a:ext cx="757555" cy="2192020"/>
            <a:chOff x="0" y="883252"/>
            <a:chExt cx="757555" cy="2192020"/>
          </a:xfrm>
        </p:grpSpPr>
        <p:sp>
          <p:nvSpPr>
            <p:cNvPr id="3" name="object 3"/>
            <p:cNvSpPr/>
            <p:nvPr/>
          </p:nvSpPr>
          <p:spPr>
            <a:xfrm>
              <a:off x="0" y="883252"/>
              <a:ext cx="757555" cy="2192020"/>
            </a:xfrm>
            <a:custGeom>
              <a:avLst/>
              <a:gdLst/>
              <a:ahLst/>
              <a:cxnLst/>
              <a:rect l="l" t="t" r="r" b="b"/>
              <a:pathLst>
                <a:path w="757555" h="2192020">
                  <a:moveTo>
                    <a:pt x="246746" y="0"/>
                  </a:moveTo>
                  <a:lnTo>
                    <a:pt x="202955" y="1212"/>
                  </a:lnTo>
                  <a:lnTo>
                    <a:pt x="158945" y="4797"/>
                  </a:lnTo>
                  <a:lnTo>
                    <a:pt x="115202" y="10509"/>
                  </a:lnTo>
                  <a:lnTo>
                    <a:pt x="72212" y="18106"/>
                  </a:lnTo>
                  <a:lnTo>
                    <a:pt x="30462" y="27345"/>
                  </a:lnTo>
                  <a:lnTo>
                    <a:pt x="0" y="859215"/>
                  </a:lnTo>
                  <a:lnTo>
                    <a:pt x="2262" y="852442"/>
                  </a:lnTo>
                  <a:lnTo>
                    <a:pt x="19627" y="820319"/>
                  </a:lnTo>
                  <a:lnTo>
                    <a:pt x="42648" y="788829"/>
                  </a:lnTo>
                  <a:lnTo>
                    <a:pt x="70579" y="757901"/>
                  </a:lnTo>
                  <a:lnTo>
                    <a:pt x="102676" y="727464"/>
                  </a:lnTo>
                  <a:lnTo>
                    <a:pt x="138192" y="697445"/>
                  </a:lnTo>
                  <a:lnTo>
                    <a:pt x="176384" y="667774"/>
                  </a:lnTo>
                  <a:lnTo>
                    <a:pt x="216506" y="638379"/>
                  </a:lnTo>
                  <a:lnTo>
                    <a:pt x="257814" y="609187"/>
                  </a:lnTo>
                  <a:lnTo>
                    <a:pt x="341005" y="551131"/>
                  </a:lnTo>
                  <a:lnTo>
                    <a:pt x="381399" y="522122"/>
                  </a:lnTo>
                  <a:lnTo>
                    <a:pt x="419999" y="493032"/>
                  </a:lnTo>
                  <a:lnTo>
                    <a:pt x="456060" y="463787"/>
                  </a:lnTo>
                  <a:lnTo>
                    <a:pt x="488836" y="434317"/>
                  </a:lnTo>
                  <a:lnTo>
                    <a:pt x="517583" y="404551"/>
                  </a:lnTo>
                  <a:lnTo>
                    <a:pt x="541555" y="374415"/>
                  </a:lnTo>
                  <a:lnTo>
                    <a:pt x="572199" y="312753"/>
                  </a:lnTo>
                  <a:lnTo>
                    <a:pt x="577824" y="273463"/>
                  </a:lnTo>
                  <a:lnTo>
                    <a:pt x="577938" y="258985"/>
                  </a:lnTo>
                  <a:lnTo>
                    <a:pt x="574746" y="212762"/>
                  </a:lnTo>
                  <a:lnTo>
                    <a:pt x="565494" y="171830"/>
                  </a:lnTo>
                  <a:lnTo>
                    <a:pt x="550669" y="135947"/>
                  </a:lnTo>
                  <a:lnTo>
                    <a:pt x="506245" y="78349"/>
                  </a:lnTo>
                  <a:lnTo>
                    <a:pt x="445368" y="38024"/>
                  </a:lnTo>
                  <a:lnTo>
                    <a:pt x="409977" y="23729"/>
                  </a:lnTo>
                  <a:lnTo>
                    <a:pt x="371932" y="13023"/>
                  </a:lnTo>
                  <a:lnTo>
                    <a:pt x="331721" y="5662"/>
                  </a:lnTo>
                  <a:lnTo>
                    <a:pt x="289830" y="1402"/>
                  </a:lnTo>
                  <a:lnTo>
                    <a:pt x="246746" y="0"/>
                  </a:lnTo>
                  <a:close/>
                </a:path>
                <a:path w="757555" h="2192020">
                  <a:moveTo>
                    <a:pt x="0" y="978854"/>
                  </a:moveTo>
                  <a:lnTo>
                    <a:pt x="0" y="2192019"/>
                  </a:lnTo>
                  <a:lnTo>
                    <a:pt x="24483" y="2188201"/>
                  </a:lnTo>
                  <a:lnTo>
                    <a:pt x="74334" y="2179407"/>
                  </a:lnTo>
                  <a:lnTo>
                    <a:pt x="123634" y="2169612"/>
                  </a:lnTo>
                  <a:lnTo>
                    <a:pt x="172227" y="2158776"/>
                  </a:lnTo>
                  <a:lnTo>
                    <a:pt x="219958" y="2146859"/>
                  </a:lnTo>
                  <a:lnTo>
                    <a:pt x="266674" y="2133819"/>
                  </a:lnTo>
                  <a:lnTo>
                    <a:pt x="312218" y="2119617"/>
                  </a:lnTo>
                  <a:lnTo>
                    <a:pt x="356437" y="2104210"/>
                  </a:lnTo>
                  <a:lnTo>
                    <a:pt x="399175" y="2087560"/>
                  </a:lnTo>
                  <a:lnTo>
                    <a:pt x="440278" y="2069624"/>
                  </a:lnTo>
                  <a:lnTo>
                    <a:pt x="479591" y="2050363"/>
                  </a:lnTo>
                  <a:lnTo>
                    <a:pt x="516959" y="2029735"/>
                  </a:lnTo>
                  <a:lnTo>
                    <a:pt x="552226" y="2007700"/>
                  </a:lnTo>
                  <a:lnTo>
                    <a:pt x="585240" y="1984217"/>
                  </a:lnTo>
                  <a:lnTo>
                    <a:pt x="615844" y="1959246"/>
                  </a:lnTo>
                  <a:lnTo>
                    <a:pt x="643884" y="1932745"/>
                  </a:lnTo>
                  <a:lnTo>
                    <a:pt x="691651" y="1874995"/>
                  </a:lnTo>
                  <a:lnTo>
                    <a:pt x="727304" y="1810639"/>
                  </a:lnTo>
                  <a:lnTo>
                    <a:pt x="749605" y="1739353"/>
                  </a:lnTo>
                  <a:lnTo>
                    <a:pt x="755360" y="1701009"/>
                  </a:lnTo>
                  <a:lnTo>
                    <a:pt x="757313" y="1660811"/>
                  </a:lnTo>
                  <a:lnTo>
                    <a:pt x="755544" y="1621280"/>
                  </a:lnTo>
                  <a:lnTo>
                    <a:pt x="750153" y="1580023"/>
                  </a:lnTo>
                  <a:lnTo>
                    <a:pt x="741015" y="1537027"/>
                  </a:lnTo>
                  <a:lnTo>
                    <a:pt x="728002" y="1492282"/>
                  </a:lnTo>
                  <a:lnTo>
                    <a:pt x="710959" y="1447083"/>
                  </a:lnTo>
                  <a:lnTo>
                    <a:pt x="688801" y="1404986"/>
                  </a:lnTo>
                  <a:lnTo>
                    <a:pt x="662070" y="1365903"/>
                  </a:lnTo>
                  <a:lnTo>
                    <a:pt x="631307" y="1329745"/>
                  </a:lnTo>
                  <a:lnTo>
                    <a:pt x="597053" y="1296425"/>
                  </a:lnTo>
                  <a:lnTo>
                    <a:pt x="559851" y="1265855"/>
                  </a:lnTo>
                  <a:lnTo>
                    <a:pt x="520241" y="1237947"/>
                  </a:lnTo>
                  <a:lnTo>
                    <a:pt x="478765" y="1212614"/>
                  </a:lnTo>
                  <a:lnTo>
                    <a:pt x="435965" y="1189768"/>
                  </a:lnTo>
                  <a:lnTo>
                    <a:pt x="399156" y="1173073"/>
                  </a:lnTo>
                  <a:lnTo>
                    <a:pt x="355103" y="1158650"/>
                  </a:lnTo>
                  <a:lnTo>
                    <a:pt x="306095" y="1145506"/>
                  </a:lnTo>
                  <a:lnTo>
                    <a:pt x="254422" y="1132647"/>
                  </a:lnTo>
                  <a:lnTo>
                    <a:pt x="202373" y="1119080"/>
                  </a:lnTo>
                  <a:lnTo>
                    <a:pt x="152239" y="1103812"/>
                  </a:lnTo>
                  <a:lnTo>
                    <a:pt x="106310" y="1085851"/>
                  </a:lnTo>
                  <a:lnTo>
                    <a:pt x="66874" y="1064203"/>
                  </a:lnTo>
                  <a:lnTo>
                    <a:pt x="36222" y="1037876"/>
                  </a:lnTo>
                  <a:lnTo>
                    <a:pt x="14248" y="1007102"/>
                  </a:lnTo>
                  <a:lnTo>
                    <a:pt x="0" y="978854"/>
                  </a:lnTo>
                  <a:close/>
                </a:path>
              </a:pathLst>
            </a:custGeom>
            <a:solidFill>
              <a:srgbClr val="FFDF52"/>
            </a:solidFill>
          </p:spPr>
          <p:txBody>
            <a:bodyPr wrap="square" lIns="0" tIns="0" rIns="0" bIns="0" rtlCol="0"/>
            <a:lstStyle/>
            <a:p>
              <a:endParaRPr/>
            </a:p>
          </p:txBody>
        </p:sp>
        <p:sp>
          <p:nvSpPr>
            <p:cNvPr id="4" name="object 4"/>
            <p:cNvSpPr/>
            <p:nvPr/>
          </p:nvSpPr>
          <p:spPr>
            <a:xfrm>
              <a:off x="47282" y="2132075"/>
              <a:ext cx="443865" cy="724535"/>
            </a:xfrm>
            <a:custGeom>
              <a:avLst/>
              <a:gdLst/>
              <a:ahLst/>
              <a:cxnLst/>
              <a:rect l="l" t="t" r="r" b="b"/>
              <a:pathLst>
                <a:path w="443865" h="724535">
                  <a:moveTo>
                    <a:pt x="67017" y="692150"/>
                  </a:moveTo>
                  <a:lnTo>
                    <a:pt x="46659" y="667512"/>
                  </a:lnTo>
                  <a:lnTo>
                    <a:pt x="34429" y="667512"/>
                  </a:lnTo>
                  <a:lnTo>
                    <a:pt x="29527" y="668401"/>
                  </a:lnTo>
                  <a:lnTo>
                    <a:pt x="25057" y="670052"/>
                  </a:lnTo>
                  <a:lnTo>
                    <a:pt x="21374" y="669544"/>
                  </a:lnTo>
                  <a:lnTo>
                    <a:pt x="17691" y="670052"/>
                  </a:lnTo>
                  <a:lnTo>
                    <a:pt x="14008" y="670814"/>
                  </a:lnTo>
                  <a:lnTo>
                    <a:pt x="5689" y="672973"/>
                  </a:lnTo>
                  <a:lnTo>
                    <a:pt x="0" y="681609"/>
                  </a:lnTo>
                  <a:lnTo>
                    <a:pt x="0" y="690118"/>
                  </a:lnTo>
                  <a:lnTo>
                    <a:pt x="0" y="693293"/>
                  </a:lnTo>
                  <a:lnTo>
                    <a:pt x="26479" y="721715"/>
                  </a:lnTo>
                  <a:lnTo>
                    <a:pt x="37287" y="724535"/>
                  </a:lnTo>
                  <a:lnTo>
                    <a:pt x="45351" y="723874"/>
                  </a:lnTo>
                  <a:lnTo>
                    <a:pt x="67017" y="699008"/>
                  </a:lnTo>
                  <a:lnTo>
                    <a:pt x="67017" y="692150"/>
                  </a:lnTo>
                  <a:close/>
                </a:path>
                <a:path w="443865" h="724535">
                  <a:moveTo>
                    <a:pt x="182841" y="558673"/>
                  </a:moveTo>
                  <a:lnTo>
                    <a:pt x="180936" y="553720"/>
                  </a:lnTo>
                  <a:lnTo>
                    <a:pt x="177228" y="550164"/>
                  </a:lnTo>
                  <a:lnTo>
                    <a:pt x="171894" y="545338"/>
                  </a:lnTo>
                  <a:lnTo>
                    <a:pt x="165735" y="544068"/>
                  </a:lnTo>
                  <a:lnTo>
                    <a:pt x="158762" y="545338"/>
                  </a:lnTo>
                  <a:lnTo>
                    <a:pt x="150964" y="546481"/>
                  </a:lnTo>
                  <a:lnTo>
                    <a:pt x="141541" y="547370"/>
                  </a:lnTo>
                  <a:lnTo>
                    <a:pt x="134531" y="550926"/>
                  </a:lnTo>
                  <a:lnTo>
                    <a:pt x="129641" y="553593"/>
                  </a:lnTo>
                  <a:lnTo>
                    <a:pt x="125031" y="560070"/>
                  </a:lnTo>
                  <a:lnTo>
                    <a:pt x="125031" y="565912"/>
                  </a:lnTo>
                  <a:lnTo>
                    <a:pt x="125145" y="569214"/>
                  </a:lnTo>
                  <a:lnTo>
                    <a:pt x="125945" y="572897"/>
                  </a:lnTo>
                  <a:lnTo>
                    <a:pt x="126339" y="572897"/>
                  </a:lnTo>
                  <a:lnTo>
                    <a:pt x="124307" y="575310"/>
                  </a:lnTo>
                  <a:lnTo>
                    <a:pt x="122682" y="578104"/>
                  </a:lnTo>
                  <a:lnTo>
                    <a:pt x="122047" y="583057"/>
                  </a:lnTo>
                  <a:lnTo>
                    <a:pt x="121920" y="586359"/>
                  </a:lnTo>
                  <a:lnTo>
                    <a:pt x="121920" y="591185"/>
                  </a:lnTo>
                  <a:lnTo>
                    <a:pt x="123151" y="595630"/>
                  </a:lnTo>
                  <a:lnTo>
                    <a:pt x="127177" y="599694"/>
                  </a:lnTo>
                  <a:lnTo>
                    <a:pt x="127965" y="600837"/>
                  </a:lnTo>
                  <a:lnTo>
                    <a:pt x="129247" y="601726"/>
                  </a:lnTo>
                  <a:lnTo>
                    <a:pt x="130441" y="602107"/>
                  </a:lnTo>
                  <a:lnTo>
                    <a:pt x="135432" y="606564"/>
                  </a:lnTo>
                  <a:lnTo>
                    <a:pt x="141427" y="609193"/>
                  </a:lnTo>
                  <a:lnTo>
                    <a:pt x="147878" y="609396"/>
                  </a:lnTo>
                  <a:lnTo>
                    <a:pt x="154266" y="606552"/>
                  </a:lnTo>
                  <a:lnTo>
                    <a:pt x="160439" y="601726"/>
                  </a:lnTo>
                  <a:lnTo>
                    <a:pt x="168198" y="596773"/>
                  </a:lnTo>
                  <a:lnTo>
                    <a:pt x="171894" y="589534"/>
                  </a:lnTo>
                  <a:lnTo>
                    <a:pt x="172300" y="589153"/>
                  </a:lnTo>
                  <a:lnTo>
                    <a:pt x="172732" y="588264"/>
                  </a:lnTo>
                  <a:lnTo>
                    <a:pt x="172732" y="587502"/>
                  </a:lnTo>
                  <a:lnTo>
                    <a:pt x="173570" y="586740"/>
                  </a:lnTo>
                  <a:lnTo>
                    <a:pt x="173964" y="585851"/>
                  </a:lnTo>
                  <a:lnTo>
                    <a:pt x="173964" y="584708"/>
                  </a:lnTo>
                  <a:lnTo>
                    <a:pt x="174371" y="584708"/>
                  </a:lnTo>
                  <a:lnTo>
                    <a:pt x="174371" y="583819"/>
                  </a:lnTo>
                  <a:lnTo>
                    <a:pt x="176034" y="580263"/>
                  </a:lnTo>
                  <a:lnTo>
                    <a:pt x="178066" y="576580"/>
                  </a:lnTo>
                  <a:lnTo>
                    <a:pt x="181965" y="570357"/>
                  </a:lnTo>
                  <a:lnTo>
                    <a:pt x="182841" y="567055"/>
                  </a:lnTo>
                  <a:lnTo>
                    <a:pt x="182841" y="558673"/>
                  </a:lnTo>
                  <a:close/>
                </a:path>
                <a:path w="443865" h="724535">
                  <a:moveTo>
                    <a:pt x="342823" y="647700"/>
                  </a:moveTo>
                  <a:lnTo>
                    <a:pt x="340055" y="637692"/>
                  </a:lnTo>
                  <a:lnTo>
                    <a:pt x="333032" y="631240"/>
                  </a:lnTo>
                  <a:lnTo>
                    <a:pt x="323621" y="628865"/>
                  </a:lnTo>
                  <a:lnTo>
                    <a:pt x="313702" y="631063"/>
                  </a:lnTo>
                  <a:lnTo>
                    <a:pt x="309156" y="633476"/>
                  </a:lnTo>
                  <a:lnTo>
                    <a:pt x="304660" y="635127"/>
                  </a:lnTo>
                  <a:lnTo>
                    <a:pt x="295630" y="639953"/>
                  </a:lnTo>
                  <a:lnTo>
                    <a:pt x="291096" y="643255"/>
                  </a:lnTo>
                  <a:lnTo>
                    <a:pt x="286994" y="646430"/>
                  </a:lnTo>
                  <a:lnTo>
                    <a:pt x="281266" y="650494"/>
                  </a:lnTo>
                  <a:lnTo>
                    <a:pt x="277571" y="655447"/>
                  </a:lnTo>
                  <a:lnTo>
                    <a:pt x="277571" y="662813"/>
                  </a:lnTo>
                  <a:lnTo>
                    <a:pt x="277368" y="666496"/>
                  </a:lnTo>
                  <a:lnTo>
                    <a:pt x="277368" y="674624"/>
                  </a:lnTo>
                  <a:lnTo>
                    <a:pt x="284099" y="682244"/>
                  </a:lnTo>
                  <a:lnTo>
                    <a:pt x="300647" y="687819"/>
                  </a:lnTo>
                  <a:lnTo>
                    <a:pt x="310349" y="690333"/>
                  </a:lnTo>
                  <a:lnTo>
                    <a:pt x="319963" y="690778"/>
                  </a:lnTo>
                  <a:lnTo>
                    <a:pt x="328853" y="687578"/>
                  </a:lnTo>
                  <a:lnTo>
                    <a:pt x="334619" y="683514"/>
                  </a:lnTo>
                  <a:lnTo>
                    <a:pt x="337883" y="678180"/>
                  </a:lnTo>
                  <a:lnTo>
                    <a:pt x="339953" y="672084"/>
                  </a:lnTo>
                  <a:lnTo>
                    <a:pt x="341591" y="669290"/>
                  </a:lnTo>
                  <a:lnTo>
                    <a:pt x="342696" y="666115"/>
                  </a:lnTo>
                  <a:lnTo>
                    <a:pt x="342696" y="661543"/>
                  </a:lnTo>
                  <a:lnTo>
                    <a:pt x="342430" y="659511"/>
                  </a:lnTo>
                  <a:lnTo>
                    <a:pt x="342430" y="655447"/>
                  </a:lnTo>
                  <a:lnTo>
                    <a:pt x="342823" y="651383"/>
                  </a:lnTo>
                  <a:lnTo>
                    <a:pt x="342823" y="647700"/>
                  </a:lnTo>
                  <a:close/>
                </a:path>
                <a:path w="443865" h="724535">
                  <a:moveTo>
                    <a:pt x="353529" y="445770"/>
                  </a:moveTo>
                  <a:lnTo>
                    <a:pt x="351510" y="441706"/>
                  </a:lnTo>
                  <a:lnTo>
                    <a:pt x="349059" y="438023"/>
                  </a:lnTo>
                  <a:lnTo>
                    <a:pt x="349224" y="437134"/>
                  </a:lnTo>
                  <a:lnTo>
                    <a:pt x="349300" y="435102"/>
                  </a:lnTo>
                  <a:lnTo>
                    <a:pt x="347357" y="426732"/>
                  </a:lnTo>
                  <a:lnTo>
                    <a:pt x="342150" y="420052"/>
                  </a:lnTo>
                  <a:lnTo>
                    <a:pt x="334543" y="416242"/>
                  </a:lnTo>
                  <a:lnTo>
                    <a:pt x="325412" y="416433"/>
                  </a:lnTo>
                  <a:lnTo>
                    <a:pt x="318884" y="418084"/>
                  </a:lnTo>
                  <a:lnTo>
                    <a:pt x="312356" y="420116"/>
                  </a:lnTo>
                  <a:lnTo>
                    <a:pt x="303771" y="426212"/>
                  </a:lnTo>
                  <a:lnTo>
                    <a:pt x="301320" y="428244"/>
                  </a:lnTo>
                  <a:lnTo>
                    <a:pt x="293573" y="432308"/>
                  </a:lnTo>
                  <a:lnTo>
                    <a:pt x="290690" y="436372"/>
                  </a:lnTo>
                  <a:lnTo>
                    <a:pt x="289496" y="440817"/>
                  </a:lnTo>
                  <a:lnTo>
                    <a:pt x="286613" y="445770"/>
                  </a:lnTo>
                  <a:lnTo>
                    <a:pt x="284988" y="451485"/>
                  </a:lnTo>
                  <a:lnTo>
                    <a:pt x="284988" y="458343"/>
                  </a:lnTo>
                  <a:lnTo>
                    <a:pt x="321614" y="477291"/>
                  </a:lnTo>
                  <a:lnTo>
                    <a:pt x="329933" y="475742"/>
                  </a:lnTo>
                  <a:lnTo>
                    <a:pt x="338861" y="470281"/>
                  </a:lnTo>
                  <a:lnTo>
                    <a:pt x="340474" y="467741"/>
                  </a:lnTo>
                  <a:lnTo>
                    <a:pt x="347840" y="464947"/>
                  </a:lnTo>
                  <a:lnTo>
                    <a:pt x="353529" y="458470"/>
                  </a:lnTo>
                  <a:lnTo>
                    <a:pt x="353529" y="445770"/>
                  </a:lnTo>
                  <a:close/>
                </a:path>
                <a:path w="443865" h="724535">
                  <a:moveTo>
                    <a:pt x="364197" y="27305"/>
                  </a:moveTo>
                  <a:lnTo>
                    <a:pt x="362877" y="23114"/>
                  </a:lnTo>
                  <a:lnTo>
                    <a:pt x="360121" y="19812"/>
                  </a:lnTo>
                  <a:lnTo>
                    <a:pt x="359308" y="16637"/>
                  </a:lnTo>
                  <a:lnTo>
                    <a:pt x="357289" y="12954"/>
                  </a:lnTo>
                  <a:lnTo>
                    <a:pt x="355320" y="10922"/>
                  </a:lnTo>
                  <a:lnTo>
                    <a:pt x="345313" y="762"/>
                  </a:lnTo>
                  <a:lnTo>
                    <a:pt x="336118" y="0"/>
                  </a:lnTo>
                  <a:lnTo>
                    <a:pt x="328904" y="4064"/>
                  </a:lnTo>
                  <a:lnTo>
                    <a:pt x="324916" y="6096"/>
                  </a:lnTo>
                  <a:lnTo>
                    <a:pt x="320916" y="8509"/>
                  </a:lnTo>
                  <a:lnTo>
                    <a:pt x="316915" y="10541"/>
                  </a:lnTo>
                  <a:lnTo>
                    <a:pt x="315683" y="11303"/>
                  </a:lnTo>
                  <a:lnTo>
                    <a:pt x="314096" y="12192"/>
                  </a:lnTo>
                  <a:lnTo>
                    <a:pt x="312928" y="12954"/>
                  </a:lnTo>
                  <a:lnTo>
                    <a:pt x="313016" y="12827"/>
                  </a:lnTo>
                  <a:lnTo>
                    <a:pt x="313118" y="12446"/>
                  </a:lnTo>
                  <a:lnTo>
                    <a:pt x="312496" y="12827"/>
                  </a:lnTo>
                  <a:lnTo>
                    <a:pt x="312496" y="12954"/>
                  </a:lnTo>
                  <a:lnTo>
                    <a:pt x="312115" y="13335"/>
                  </a:lnTo>
                  <a:lnTo>
                    <a:pt x="311683" y="13335"/>
                  </a:lnTo>
                  <a:lnTo>
                    <a:pt x="306527" y="14605"/>
                  </a:lnTo>
                  <a:lnTo>
                    <a:pt x="302488" y="17399"/>
                  </a:lnTo>
                  <a:lnTo>
                    <a:pt x="299707" y="22225"/>
                  </a:lnTo>
                  <a:lnTo>
                    <a:pt x="298030" y="24892"/>
                  </a:lnTo>
                  <a:lnTo>
                    <a:pt x="297141" y="28321"/>
                  </a:lnTo>
                  <a:lnTo>
                    <a:pt x="297141" y="35052"/>
                  </a:lnTo>
                  <a:lnTo>
                    <a:pt x="324827" y="62852"/>
                  </a:lnTo>
                  <a:lnTo>
                    <a:pt x="336511" y="62611"/>
                  </a:lnTo>
                  <a:lnTo>
                    <a:pt x="343090" y="59677"/>
                  </a:lnTo>
                  <a:lnTo>
                    <a:pt x="348742" y="55397"/>
                  </a:lnTo>
                  <a:lnTo>
                    <a:pt x="353872" y="50279"/>
                  </a:lnTo>
                  <a:lnTo>
                    <a:pt x="358889" y="44831"/>
                  </a:lnTo>
                  <a:lnTo>
                    <a:pt x="362369" y="41148"/>
                  </a:lnTo>
                  <a:lnTo>
                    <a:pt x="364197" y="36195"/>
                  </a:lnTo>
                  <a:lnTo>
                    <a:pt x="364197" y="27305"/>
                  </a:lnTo>
                  <a:close/>
                </a:path>
                <a:path w="443865" h="724535">
                  <a:moveTo>
                    <a:pt x="443407" y="249809"/>
                  </a:moveTo>
                  <a:lnTo>
                    <a:pt x="408000" y="229590"/>
                  </a:lnTo>
                  <a:lnTo>
                    <a:pt x="388442" y="230632"/>
                  </a:lnTo>
                  <a:lnTo>
                    <a:pt x="380225" y="231521"/>
                  </a:lnTo>
                  <a:lnTo>
                    <a:pt x="373240" y="235712"/>
                  </a:lnTo>
                  <a:lnTo>
                    <a:pt x="365975" y="239776"/>
                  </a:lnTo>
                  <a:lnTo>
                    <a:pt x="362673" y="246253"/>
                  </a:lnTo>
                  <a:lnTo>
                    <a:pt x="362673" y="252857"/>
                  </a:lnTo>
                  <a:lnTo>
                    <a:pt x="362673" y="259842"/>
                  </a:lnTo>
                  <a:lnTo>
                    <a:pt x="366306" y="266954"/>
                  </a:lnTo>
                  <a:lnTo>
                    <a:pt x="374446" y="273177"/>
                  </a:lnTo>
                  <a:lnTo>
                    <a:pt x="378193" y="274447"/>
                  </a:lnTo>
                  <a:lnTo>
                    <a:pt x="380225" y="276479"/>
                  </a:lnTo>
                  <a:lnTo>
                    <a:pt x="381457" y="278511"/>
                  </a:lnTo>
                  <a:lnTo>
                    <a:pt x="385572" y="281940"/>
                  </a:lnTo>
                  <a:lnTo>
                    <a:pt x="389280" y="284353"/>
                  </a:lnTo>
                  <a:lnTo>
                    <a:pt x="392544" y="288163"/>
                  </a:lnTo>
                  <a:lnTo>
                    <a:pt x="397090" y="291084"/>
                  </a:lnTo>
                  <a:lnTo>
                    <a:pt x="406552" y="291084"/>
                  </a:lnTo>
                  <a:lnTo>
                    <a:pt x="409460" y="289814"/>
                  </a:lnTo>
                  <a:lnTo>
                    <a:pt x="411899" y="288544"/>
                  </a:lnTo>
                  <a:lnTo>
                    <a:pt x="415607" y="288163"/>
                  </a:lnTo>
                  <a:lnTo>
                    <a:pt x="419315" y="287274"/>
                  </a:lnTo>
                  <a:lnTo>
                    <a:pt x="423418" y="286512"/>
                  </a:lnTo>
                  <a:lnTo>
                    <a:pt x="431241" y="283972"/>
                  </a:lnTo>
                  <a:lnTo>
                    <a:pt x="436587" y="276479"/>
                  </a:lnTo>
                  <a:lnTo>
                    <a:pt x="436981" y="268605"/>
                  </a:lnTo>
                  <a:lnTo>
                    <a:pt x="440855" y="263906"/>
                  </a:lnTo>
                  <a:lnTo>
                    <a:pt x="443407" y="258572"/>
                  </a:lnTo>
                  <a:lnTo>
                    <a:pt x="443407" y="249809"/>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173736" y="2239597"/>
              <a:ext cx="77724" cy="65778"/>
            </a:xfrm>
            <a:prstGeom prst="rect">
              <a:avLst/>
            </a:prstGeom>
          </p:spPr>
        </p:pic>
        <p:sp>
          <p:nvSpPr>
            <p:cNvPr id="6" name="object 6"/>
            <p:cNvSpPr/>
            <p:nvPr/>
          </p:nvSpPr>
          <p:spPr>
            <a:xfrm>
              <a:off x="3048" y="2194420"/>
              <a:ext cx="186055" cy="424815"/>
            </a:xfrm>
            <a:custGeom>
              <a:avLst/>
              <a:gdLst/>
              <a:ahLst/>
              <a:cxnLst/>
              <a:rect l="l" t="t" r="r" b="b"/>
              <a:pathLst>
                <a:path w="186055" h="424814">
                  <a:moveTo>
                    <a:pt x="60960" y="401713"/>
                  </a:moveTo>
                  <a:lnTo>
                    <a:pt x="59728" y="397649"/>
                  </a:lnTo>
                  <a:lnTo>
                    <a:pt x="57073" y="394601"/>
                  </a:lnTo>
                  <a:lnTo>
                    <a:pt x="56680" y="391426"/>
                  </a:lnTo>
                  <a:lnTo>
                    <a:pt x="42011" y="375932"/>
                  </a:lnTo>
                  <a:lnTo>
                    <a:pt x="34264" y="377456"/>
                  </a:lnTo>
                  <a:lnTo>
                    <a:pt x="30594" y="376313"/>
                  </a:lnTo>
                  <a:lnTo>
                    <a:pt x="22847" y="375043"/>
                  </a:lnTo>
                  <a:lnTo>
                    <a:pt x="17106" y="375932"/>
                  </a:lnTo>
                  <a:lnTo>
                    <a:pt x="9398" y="379107"/>
                  </a:lnTo>
                  <a:lnTo>
                    <a:pt x="3670" y="381393"/>
                  </a:lnTo>
                  <a:lnTo>
                    <a:pt x="0" y="389013"/>
                  </a:lnTo>
                  <a:lnTo>
                    <a:pt x="0" y="402983"/>
                  </a:lnTo>
                  <a:lnTo>
                    <a:pt x="1651" y="406539"/>
                  </a:lnTo>
                  <a:lnTo>
                    <a:pt x="3670" y="409714"/>
                  </a:lnTo>
                  <a:lnTo>
                    <a:pt x="5727" y="413270"/>
                  </a:lnTo>
                  <a:lnTo>
                    <a:pt x="8966" y="416572"/>
                  </a:lnTo>
                  <a:lnTo>
                    <a:pt x="12649" y="418858"/>
                  </a:lnTo>
                  <a:lnTo>
                    <a:pt x="18376" y="422541"/>
                  </a:lnTo>
                  <a:lnTo>
                    <a:pt x="24904" y="423303"/>
                  </a:lnTo>
                  <a:lnTo>
                    <a:pt x="31419" y="421652"/>
                  </a:lnTo>
                  <a:lnTo>
                    <a:pt x="31813" y="422033"/>
                  </a:lnTo>
                  <a:lnTo>
                    <a:pt x="32258" y="422033"/>
                  </a:lnTo>
                  <a:lnTo>
                    <a:pt x="39458" y="424370"/>
                  </a:lnTo>
                  <a:lnTo>
                    <a:pt x="46647" y="424103"/>
                  </a:lnTo>
                  <a:lnTo>
                    <a:pt x="52171" y="421652"/>
                  </a:lnTo>
                  <a:lnTo>
                    <a:pt x="53162" y="421220"/>
                  </a:lnTo>
                  <a:lnTo>
                    <a:pt x="58343" y="415683"/>
                  </a:lnTo>
                  <a:lnTo>
                    <a:pt x="60045" y="412889"/>
                  </a:lnTo>
                  <a:lnTo>
                    <a:pt x="60883" y="409714"/>
                  </a:lnTo>
                  <a:lnTo>
                    <a:pt x="60960" y="401713"/>
                  </a:lnTo>
                  <a:close/>
                </a:path>
                <a:path w="186055" h="424814">
                  <a:moveTo>
                    <a:pt x="86817" y="39636"/>
                  </a:moveTo>
                  <a:lnTo>
                    <a:pt x="86385" y="36588"/>
                  </a:lnTo>
                  <a:lnTo>
                    <a:pt x="86461" y="26174"/>
                  </a:lnTo>
                  <a:lnTo>
                    <a:pt x="85318" y="22364"/>
                  </a:lnTo>
                  <a:lnTo>
                    <a:pt x="51396" y="0"/>
                  </a:lnTo>
                  <a:lnTo>
                    <a:pt x="44157" y="546"/>
                  </a:lnTo>
                  <a:lnTo>
                    <a:pt x="37528" y="3771"/>
                  </a:lnTo>
                  <a:lnTo>
                    <a:pt x="32270" y="9410"/>
                  </a:lnTo>
                  <a:lnTo>
                    <a:pt x="25717" y="12966"/>
                  </a:lnTo>
                  <a:lnTo>
                    <a:pt x="20383" y="17919"/>
                  </a:lnTo>
                  <a:lnTo>
                    <a:pt x="18719" y="25158"/>
                  </a:lnTo>
                  <a:lnTo>
                    <a:pt x="18288" y="28460"/>
                  </a:lnTo>
                  <a:lnTo>
                    <a:pt x="18288" y="29984"/>
                  </a:lnTo>
                  <a:lnTo>
                    <a:pt x="18288" y="36842"/>
                  </a:lnTo>
                  <a:lnTo>
                    <a:pt x="56972" y="59550"/>
                  </a:lnTo>
                  <a:lnTo>
                    <a:pt x="67906" y="60718"/>
                  </a:lnTo>
                  <a:lnTo>
                    <a:pt x="75730" y="59270"/>
                  </a:lnTo>
                  <a:lnTo>
                    <a:pt x="81686" y="54927"/>
                  </a:lnTo>
                  <a:lnTo>
                    <a:pt x="85483" y="48564"/>
                  </a:lnTo>
                  <a:lnTo>
                    <a:pt x="86817" y="41033"/>
                  </a:lnTo>
                  <a:lnTo>
                    <a:pt x="86817" y="39636"/>
                  </a:lnTo>
                  <a:close/>
                </a:path>
                <a:path w="186055" h="424814">
                  <a:moveTo>
                    <a:pt x="185928" y="272554"/>
                  </a:moveTo>
                  <a:lnTo>
                    <a:pt x="183921" y="267347"/>
                  </a:lnTo>
                  <a:lnTo>
                    <a:pt x="181051" y="262013"/>
                  </a:lnTo>
                  <a:lnTo>
                    <a:pt x="178612" y="257187"/>
                  </a:lnTo>
                  <a:lnTo>
                    <a:pt x="178219" y="256806"/>
                  </a:lnTo>
                  <a:lnTo>
                    <a:pt x="177431" y="255155"/>
                  </a:lnTo>
                  <a:lnTo>
                    <a:pt x="173596" y="249237"/>
                  </a:lnTo>
                  <a:lnTo>
                    <a:pt x="168402" y="245084"/>
                  </a:lnTo>
                  <a:lnTo>
                    <a:pt x="162128" y="243141"/>
                  </a:lnTo>
                  <a:lnTo>
                    <a:pt x="155105" y="243852"/>
                  </a:lnTo>
                  <a:lnTo>
                    <a:pt x="147789" y="245757"/>
                  </a:lnTo>
                  <a:lnTo>
                    <a:pt x="141732" y="252742"/>
                  </a:lnTo>
                  <a:lnTo>
                    <a:pt x="140906" y="259981"/>
                  </a:lnTo>
                  <a:lnTo>
                    <a:pt x="135928" y="265049"/>
                  </a:lnTo>
                  <a:lnTo>
                    <a:pt x="132473" y="270992"/>
                  </a:lnTo>
                  <a:lnTo>
                    <a:pt x="130403" y="277609"/>
                  </a:lnTo>
                  <a:lnTo>
                    <a:pt x="129578" y="284746"/>
                  </a:lnTo>
                  <a:lnTo>
                    <a:pt x="131127" y="291960"/>
                  </a:lnTo>
                  <a:lnTo>
                    <a:pt x="135305" y="297891"/>
                  </a:lnTo>
                  <a:lnTo>
                    <a:pt x="141363" y="301929"/>
                  </a:lnTo>
                  <a:lnTo>
                    <a:pt x="148615" y="303415"/>
                  </a:lnTo>
                  <a:lnTo>
                    <a:pt x="157149" y="303415"/>
                  </a:lnTo>
                  <a:lnTo>
                    <a:pt x="166065" y="303034"/>
                  </a:lnTo>
                  <a:lnTo>
                    <a:pt x="173380" y="298970"/>
                  </a:lnTo>
                  <a:lnTo>
                    <a:pt x="181051" y="294906"/>
                  </a:lnTo>
                  <a:lnTo>
                    <a:pt x="185928" y="286778"/>
                  </a:lnTo>
                  <a:lnTo>
                    <a:pt x="185928" y="272554"/>
                  </a:lnTo>
                  <a:close/>
                </a:path>
              </a:pathLst>
            </a:custGeom>
            <a:solidFill>
              <a:srgbClr val="F9F1CC"/>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48693" y="178307"/>
            <a:ext cx="132699" cy="172212"/>
          </a:xfrm>
          <a:prstGeom prst="rect">
            <a:avLst/>
          </a:prstGeom>
        </p:spPr>
      </p:pic>
      <p:grpSp>
        <p:nvGrpSpPr>
          <p:cNvPr id="8" name="object 8"/>
          <p:cNvGrpSpPr/>
          <p:nvPr/>
        </p:nvGrpSpPr>
        <p:grpSpPr>
          <a:xfrm>
            <a:off x="1226458" y="768095"/>
            <a:ext cx="277495" cy="253365"/>
            <a:chOff x="1226458" y="768095"/>
            <a:chExt cx="277495" cy="253365"/>
          </a:xfrm>
        </p:grpSpPr>
        <p:pic>
          <p:nvPicPr>
            <p:cNvPr id="9" name="object 9"/>
            <p:cNvPicPr/>
            <p:nvPr/>
          </p:nvPicPr>
          <p:blipFill>
            <a:blip r:embed="rId4" cstate="print"/>
            <a:stretch>
              <a:fillRect/>
            </a:stretch>
          </p:blipFill>
          <p:spPr>
            <a:xfrm>
              <a:off x="1400778" y="792479"/>
              <a:ext cx="103171" cy="102108"/>
            </a:xfrm>
            <a:prstGeom prst="rect">
              <a:avLst/>
            </a:prstGeom>
          </p:spPr>
        </p:pic>
        <p:pic>
          <p:nvPicPr>
            <p:cNvPr id="10" name="object 10"/>
            <p:cNvPicPr/>
            <p:nvPr/>
          </p:nvPicPr>
          <p:blipFill>
            <a:blip r:embed="rId5" cstate="print"/>
            <a:stretch>
              <a:fillRect/>
            </a:stretch>
          </p:blipFill>
          <p:spPr>
            <a:xfrm>
              <a:off x="1297432" y="928115"/>
              <a:ext cx="102615" cy="92963"/>
            </a:xfrm>
            <a:prstGeom prst="rect">
              <a:avLst/>
            </a:prstGeom>
          </p:spPr>
        </p:pic>
        <p:pic>
          <p:nvPicPr>
            <p:cNvPr id="11" name="object 11"/>
            <p:cNvPicPr/>
            <p:nvPr/>
          </p:nvPicPr>
          <p:blipFill>
            <a:blip r:embed="rId6" cstate="print"/>
            <a:stretch>
              <a:fillRect/>
            </a:stretch>
          </p:blipFill>
          <p:spPr>
            <a:xfrm>
              <a:off x="1226458" y="768095"/>
              <a:ext cx="87499" cy="91439"/>
            </a:xfrm>
            <a:prstGeom prst="rect">
              <a:avLst/>
            </a:prstGeom>
          </p:spPr>
        </p:pic>
      </p:grpSp>
      <p:grpSp>
        <p:nvGrpSpPr>
          <p:cNvPr id="12" name="object 12"/>
          <p:cNvGrpSpPr/>
          <p:nvPr/>
        </p:nvGrpSpPr>
        <p:grpSpPr>
          <a:xfrm>
            <a:off x="328087" y="329184"/>
            <a:ext cx="192405" cy="175260"/>
            <a:chOff x="328087" y="329184"/>
            <a:chExt cx="192405" cy="175260"/>
          </a:xfrm>
        </p:grpSpPr>
        <p:pic>
          <p:nvPicPr>
            <p:cNvPr id="13" name="object 13"/>
            <p:cNvPicPr/>
            <p:nvPr/>
          </p:nvPicPr>
          <p:blipFill>
            <a:blip r:embed="rId7" cstate="print"/>
            <a:stretch>
              <a:fillRect/>
            </a:stretch>
          </p:blipFill>
          <p:spPr>
            <a:xfrm>
              <a:off x="447867" y="345948"/>
              <a:ext cx="72035" cy="70103"/>
            </a:xfrm>
            <a:prstGeom prst="rect">
              <a:avLst/>
            </a:prstGeom>
          </p:spPr>
        </p:pic>
        <p:pic>
          <p:nvPicPr>
            <p:cNvPr id="14" name="object 14"/>
            <p:cNvPicPr/>
            <p:nvPr/>
          </p:nvPicPr>
          <p:blipFill>
            <a:blip r:embed="rId8" cstate="print"/>
            <a:stretch>
              <a:fillRect/>
            </a:stretch>
          </p:blipFill>
          <p:spPr>
            <a:xfrm>
              <a:off x="377101" y="440436"/>
              <a:ext cx="69849" cy="64008"/>
            </a:xfrm>
            <a:prstGeom prst="rect">
              <a:avLst/>
            </a:prstGeom>
          </p:spPr>
        </p:pic>
        <p:sp>
          <p:nvSpPr>
            <p:cNvPr id="15" name="object 15"/>
            <p:cNvSpPr/>
            <p:nvPr/>
          </p:nvSpPr>
          <p:spPr>
            <a:xfrm>
              <a:off x="328087" y="329184"/>
              <a:ext cx="60960" cy="62865"/>
            </a:xfrm>
            <a:custGeom>
              <a:avLst/>
              <a:gdLst/>
              <a:ahLst/>
              <a:cxnLst/>
              <a:rect l="l" t="t" r="r" b="b"/>
              <a:pathLst>
                <a:path w="60960" h="62864">
                  <a:moveTo>
                    <a:pt x="31005" y="0"/>
                  </a:moveTo>
                  <a:lnTo>
                    <a:pt x="29354" y="0"/>
                  </a:lnTo>
                  <a:lnTo>
                    <a:pt x="25912" y="380"/>
                  </a:lnTo>
                  <a:lnTo>
                    <a:pt x="5254" y="12388"/>
                  </a:lnTo>
                  <a:lnTo>
                    <a:pt x="0" y="33480"/>
                  </a:lnTo>
                  <a:lnTo>
                    <a:pt x="8615" y="53548"/>
                  </a:lnTo>
                  <a:lnTo>
                    <a:pt x="29570" y="62483"/>
                  </a:lnTo>
                  <a:lnTo>
                    <a:pt x="31221" y="62483"/>
                  </a:lnTo>
                  <a:lnTo>
                    <a:pt x="34663" y="62102"/>
                  </a:lnTo>
                  <a:lnTo>
                    <a:pt x="55126" y="50095"/>
                  </a:lnTo>
                  <a:lnTo>
                    <a:pt x="60380" y="29003"/>
                  </a:lnTo>
                  <a:lnTo>
                    <a:pt x="51861" y="8935"/>
                  </a:lnTo>
                  <a:lnTo>
                    <a:pt x="31005" y="0"/>
                  </a:lnTo>
                  <a:close/>
                </a:path>
              </a:pathLst>
            </a:custGeom>
            <a:solidFill>
              <a:srgbClr val="505FBE"/>
            </a:solidFill>
          </p:spPr>
          <p:txBody>
            <a:bodyPr wrap="square" lIns="0" tIns="0" rIns="0" bIns="0" rtlCol="0"/>
            <a:lstStyle/>
            <a:p>
              <a:endParaRPr/>
            </a:p>
          </p:txBody>
        </p:sp>
      </p:grpSp>
      <p:pic>
        <p:nvPicPr>
          <p:cNvPr id="16" name="object 16"/>
          <p:cNvPicPr/>
          <p:nvPr/>
        </p:nvPicPr>
        <p:blipFill>
          <a:blip r:embed="rId9" cstate="print"/>
          <a:stretch>
            <a:fillRect/>
          </a:stretch>
        </p:blipFill>
        <p:spPr>
          <a:xfrm>
            <a:off x="362038" y="4612392"/>
            <a:ext cx="133626" cy="167052"/>
          </a:xfrm>
          <a:prstGeom prst="rect">
            <a:avLst/>
          </a:prstGeom>
        </p:spPr>
      </p:pic>
      <p:pic>
        <p:nvPicPr>
          <p:cNvPr id="17" name="object 17"/>
          <p:cNvPicPr/>
          <p:nvPr/>
        </p:nvPicPr>
        <p:blipFill>
          <a:blip r:embed="rId10" cstate="print"/>
          <a:stretch>
            <a:fillRect/>
          </a:stretch>
        </p:blipFill>
        <p:spPr>
          <a:xfrm>
            <a:off x="271111" y="3793571"/>
            <a:ext cx="93546" cy="107772"/>
          </a:xfrm>
          <a:prstGeom prst="rect">
            <a:avLst/>
          </a:prstGeom>
        </p:spPr>
      </p:pic>
      <p:pic>
        <p:nvPicPr>
          <p:cNvPr id="18" name="object 18"/>
          <p:cNvPicPr/>
          <p:nvPr/>
        </p:nvPicPr>
        <p:blipFill>
          <a:blip r:embed="rId11" cstate="print"/>
          <a:stretch>
            <a:fillRect/>
          </a:stretch>
        </p:blipFill>
        <p:spPr>
          <a:xfrm>
            <a:off x="432209" y="3766182"/>
            <a:ext cx="99714" cy="96063"/>
          </a:xfrm>
          <a:prstGeom prst="rect">
            <a:avLst/>
          </a:prstGeom>
        </p:spPr>
      </p:pic>
      <p:pic>
        <p:nvPicPr>
          <p:cNvPr id="19" name="object 19"/>
          <p:cNvPicPr/>
          <p:nvPr/>
        </p:nvPicPr>
        <p:blipFill>
          <a:blip r:embed="rId12" cstate="print"/>
          <a:stretch>
            <a:fillRect/>
          </a:stretch>
        </p:blipFill>
        <p:spPr>
          <a:xfrm>
            <a:off x="393157" y="3942865"/>
            <a:ext cx="90242" cy="88899"/>
          </a:xfrm>
          <a:prstGeom prst="rect">
            <a:avLst/>
          </a:prstGeom>
        </p:spPr>
      </p:pic>
      <p:pic>
        <p:nvPicPr>
          <p:cNvPr id="20" name="object 20"/>
          <p:cNvPicPr/>
          <p:nvPr/>
        </p:nvPicPr>
        <p:blipFill>
          <a:blip r:embed="rId13" cstate="print"/>
          <a:stretch>
            <a:fillRect/>
          </a:stretch>
        </p:blipFill>
        <p:spPr>
          <a:xfrm>
            <a:off x="727816" y="4787500"/>
            <a:ext cx="64803" cy="74879"/>
          </a:xfrm>
          <a:prstGeom prst="rect">
            <a:avLst/>
          </a:prstGeom>
        </p:spPr>
      </p:pic>
      <p:pic>
        <p:nvPicPr>
          <p:cNvPr id="21" name="object 21"/>
          <p:cNvPicPr/>
          <p:nvPr/>
        </p:nvPicPr>
        <p:blipFill>
          <a:blip r:embed="rId14" cstate="print"/>
          <a:stretch>
            <a:fillRect/>
          </a:stretch>
        </p:blipFill>
        <p:spPr>
          <a:xfrm>
            <a:off x="839449" y="4768423"/>
            <a:ext cx="69376" cy="66697"/>
          </a:xfrm>
          <a:prstGeom prst="rect">
            <a:avLst/>
          </a:prstGeom>
        </p:spPr>
      </p:pic>
      <p:sp>
        <p:nvSpPr>
          <p:cNvPr id="22" name="object 22"/>
          <p:cNvSpPr/>
          <p:nvPr/>
        </p:nvSpPr>
        <p:spPr>
          <a:xfrm>
            <a:off x="812321" y="4891122"/>
            <a:ext cx="62865" cy="62230"/>
          </a:xfrm>
          <a:custGeom>
            <a:avLst/>
            <a:gdLst/>
            <a:ahLst/>
            <a:cxnLst/>
            <a:rect l="l" t="t" r="r" b="b"/>
            <a:pathLst>
              <a:path w="62865" h="62229">
                <a:moveTo>
                  <a:pt x="24285" y="0"/>
                </a:moveTo>
                <a:lnTo>
                  <a:pt x="6490" y="12877"/>
                </a:lnTo>
                <a:lnTo>
                  <a:pt x="0" y="33942"/>
                </a:lnTo>
                <a:lnTo>
                  <a:pt x="10295" y="54435"/>
                </a:lnTo>
                <a:lnTo>
                  <a:pt x="11578" y="55514"/>
                </a:lnTo>
                <a:lnTo>
                  <a:pt x="14486" y="57457"/>
                </a:lnTo>
                <a:lnTo>
                  <a:pt x="38254" y="61634"/>
                </a:lnTo>
                <a:lnTo>
                  <a:pt x="56044" y="48756"/>
                </a:lnTo>
                <a:lnTo>
                  <a:pt x="62457" y="27638"/>
                </a:lnTo>
                <a:lnTo>
                  <a:pt x="52091" y="7089"/>
                </a:lnTo>
                <a:lnTo>
                  <a:pt x="50808" y="6010"/>
                </a:lnTo>
                <a:lnTo>
                  <a:pt x="47900" y="4067"/>
                </a:lnTo>
                <a:lnTo>
                  <a:pt x="24285" y="0"/>
                </a:lnTo>
                <a:close/>
              </a:path>
            </a:pathLst>
          </a:custGeom>
          <a:solidFill>
            <a:srgbClr val="505FBE"/>
          </a:solidFill>
        </p:spPr>
        <p:txBody>
          <a:bodyPr wrap="square" lIns="0" tIns="0" rIns="0" bIns="0" rtlCol="0"/>
          <a:lstStyle/>
          <a:p>
            <a:endParaRPr/>
          </a:p>
        </p:txBody>
      </p:sp>
      <p:grpSp>
        <p:nvGrpSpPr>
          <p:cNvPr id="23" name="object 23"/>
          <p:cNvGrpSpPr/>
          <p:nvPr/>
        </p:nvGrpSpPr>
        <p:grpSpPr>
          <a:xfrm>
            <a:off x="7514993" y="4417438"/>
            <a:ext cx="1629410" cy="726440"/>
            <a:chOff x="7514993" y="4417438"/>
            <a:chExt cx="1629410" cy="726440"/>
          </a:xfrm>
        </p:grpSpPr>
        <p:sp>
          <p:nvSpPr>
            <p:cNvPr id="24" name="object 24"/>
            <p:cNvSpPr/>
            <p:nvPr/>
          </p:nvSpPr>
          <p:spPr>
            <a:xfrm>
              <a:off x="7514993" y="4417438"/>
              <a:ext cx="1629410" cy="726440"/>
            </a:xfrm>
            <a:custGeom>
              <a:avLst/>
              <a:gdLst/>
              <a:ahLst/>
              <a:cxnLst/>
              <a:rect l="l" t="t" r="r" b="b"/>
              <a:pathLst>
                <a:path w="1629409" h="726439">
                  <a:moveTo>
                    <a:pt x="1091302" y="0"/>
                  </a:moveTo>
                  <a:lnTo>
                    <a:pt x="1028771" y="34045"/>
                  </a:lnTo>
                  <a:lnTo>
                    <a:pt x="1002928" y="64107"/>
                  </a:lnTo>
                  <a:lnTo>
                    <a:pt x="980887" y="99755"/>
                  </a:lnTo>
                  <a:lnTo>
                    <a:pt x="962790" y="138659"/>
                  </a:lnTo>
                  <a:lnTo>
                    <a:pt x="948775" y="178488"/>
                  </a:lnTo>
                  <a:lnTo>
                    <a:pt x="938983" y="216912"/>
                  </a:lnTo>
                  <a:lnTo>
                    <a:pt x="928337" y="300568"/>
                  </a:lnTo>
                  <a:lnTo>
                    <a:pt x="925744" y="350183"/>
                  </a:lnTo>
                  <a:lnTo>
                    <a:pt x="925728" y="350500"/>
                  </a:lnTo>
                  <a:lnTo>
                    <a:pt x="926714" y="401457"/>
                  </a:lnTo>
                  <a:lnTo>
                    <a:pt x="932284" y="453494"/>
                  </a:lnTo>
                  <a:lnTo>
                    <a:pt x="940930" y="500292"/>
                  </a:lnTo>
                  <a:lnTo>
                    <a:pt x="953350" y="548777"/>
                  </a:lnTo>
                  <a:lnTo>
                    <a:pt x="961841" y="598244"/>
                  </a:lnTo>
                  <a:lnTo>
                    <a:pt x="958700" y="647991"/>
                  </a:lnTo>
                  <a:lnTo>
                    <a:pt x="937842" y="705152"/>
                  </a:lnTo>
                  <a:lnTo>
                    <a:pt x="921359" y="726061"/>
                  </a:lnTo>
                  <a:lnTo>
                    <a:pt x="1629006" y="726061"/>
                  </a:lnTo>
                  <a:lnTo>
                    <a:pt x="1629006" y="415679"/>
                  </a:lnTo>
                  <a:lnTo>
                    <a:pt x="1336827" y="415679"/>
                  </a:lnTo>
                  <a:lnTo>
                    <a:pt x="1321253" y="414794"/>
                  </a:lnTo>
                  <a:lnTo>
                    <a:pt x="1271070" y="383317"/>
                  </a:lnTo>
                  <a:lnTo>
                    <a:pt x="1243940" y="309185"/>
                  </a:lnTo>
                  <a:lnTo>
                    <a:pt x="1237363" y="263647"/>
                  </a:lnTo>
                  <a:lnTo>
                    <a:pt x="1232687" y="214051"/>
                  </a:lnTo>
                  <a:lnTo>
                    <a:pt x="1228353" y="165144"/>
                  </a:lnTo>
                  <a:lnTo>
                    <a:pt x="1222394" y="118829"/>
                  </a:lnTo>
                  <a:lnTo>
                    <a:pt x="1212946" y="77721"/>
                  </a:lnTo>
                  <a:lnTo>
                    <a:pt x="1176124" y="21580"/>
                  </a:lnTo>
                  <a:lnTo>
                    <a:pt x="1127711" y="676"/>
                  </a:lnTo>
                  <a:lnTo>
                    <a:pt x="1091302" y="0"/>
                  </a:lnTo>
                  <a:close/>
                </a:path>
                <a:path w="1629409" h="726439">
                  <a:moveTo>
                    <a:pt x="1629006" y="240455"/>
                  </a:moveTo>
                  <a:lnTo>
                    <a:pt x="1551625" y="263647"/>
                  </a:lnTo>
                  <a:lnTo>
                    <a:pt x="1507721" y="288788"/>
                  </a:lnTo>
                  <a:lnTo>
                    <a:pt x="1472445" y="318008"/>
                  </a:lnTo>
                  <a:lnTo>
                    <a:pt x="1434109" y="357341"/>
                  </a:lnTo>
                  <a:lnTo>
                    <a:pt x="1394225" y="393699"/>
                  </a:lnTo>
                  <a:lnTo>
                    <a:pt x="1354305" y="413997"/>
                  </a:lnTo>
                  <a:lnTo>
                    <a:pt x="1336827" y="415679"/>
                  </a:lnTo>
                  <a:lnTo>
                    <a:pt x="1629006" y="415679"/>
                  </a:lnTo>
                  <a:lnTo>
                    <a:pt x="1629006" y="240455"/>
                  </a:lnTo>
                  <a:close/>
                </a:path>
                <a:path w="1629409" h="726439">
                  <a:moveTo>
                    <a:pt x="337511" y="476472"/>
                  </a:moveTo>
                  <a:lnTo>
                    <a:pt x="290537" y="480963"/>
                  </a:lnTo>
                  <a:lnTo>
                    <a:pt x="243535" y="492035"/>
                  </a:lnTo>
                  <a:lnTo>
                    <a:pt x="197016" y="509825"/>
                  </a:lnTo>
                  <a:lnTo>
                    <a:pt x="151488" y="534469"/>
                  </a:lnTo>
                  <a:lnTo>
                    <a:pt x="117288" y="561312"/>
                  </a:lnTo>
                  <a:lnTo>
                    <a:pt x="85308" y="593125"/>
                  </a:lnTo>
                  <a:lnTo>
                    <a:pt x="55946" y="629142"/>
                  </a:lnTo>
                  <a:lnTo>
                    <a:pt x="29598" y="668600"/>
                  </a:lnTo>
                  <a:lnTo>
                    <a:pt x="6659" y="710732"/>
                  </a:lnTo>
                  <a:lnTo>
                    <a:pt x="0" y="726061"/>
                  </a:lnTo>
                  <a:lnTo>
                    <a:pt x="743185" y="726061"/>
                  </a:lnTo>
                  <a:lnTo>
                    <a:pt x="714306" y="706895"/>
                  </a:lnTo>
                  <a:lnTo>
                    <a:pt x="678236" y="677050"/>
                  </a:lnTo>
                  <a:lnTo>
                    <a:pt x="646286" y="645351"/>
                  </a:lnTo>
                  <a:lnTo>
                    <a:pt x="619991" y="614135"/>
                  </a:lnTo>
                  <a:lnTo>
                    <a:pt x="596472" y="586486"/>
                  </a:lnTo>
                  <a:lnTo>
                    <a:pt x="543767" y="540145"/>
                  </a:lnTo>
                  <a:lnTo>
                    <a:pt x="473184" y="501100"/>
                  </a:lnTo>
                  <a:lnTo>
                    <a:pt x="429344" y="486678"/>
                  </a:lnTo>
                  <a:lnTo>
                    <a:pt x="383950" y="478422"/>
                  </a:lnTo>
                  <a:lnTo>
                    <a:pt x="337511" y="476472"/>
                  </a:lnTo>
                  <a:close/>
                </a:path>
              </a:pathLst>
            </a:custGeom>
            <a:solidFill>
              <a:srgbClr val="F9F1CC"/>
            </a:solidFill>
          </p:spPr>
          <p:txBody>
            <a:bodyPr wrap="square" lIns="0" tIns="0" rIns="0" bIns="0" rtlCol="0"/>
            <a:lstStyle/>
            <a:p>
              <a:endParaRPr/>
            </a:p>
          </p:txBody>
        </p:sp>
        <p:pic>
          <p:nvPicPr>
            <p:cNvPr id="25" name="object 25"/>
            <p:cNvPicPr/>
            <p:nvPr/>
          </p:nvPicPr>
          <p:blipFill>
            <a:blip r:embed="rId15" cstate="print"/>
            <a:stretch>
              <a:fillRect/>
            </a:stretch>
          </p:blipFill>
          <p:spPr>
            <a:xfrm>
              <a:off x="7813637" y="4990528"/>
              <a:ext cx="84126" cy="85531"/>
            </a:xfrm>
            <a:prstGeom prst="rect">
              <a:avLst/>
            </a:prstGeom>
          </p:spPr>
        </p:pic>
        <p:sp>
          <p:nvSpPr>
            <p:cNvPr id="26" name="object 26"/>
            <p:cNvSpPr/>
            <p:nvPr/>
          </p:nvSpPr>
          <p:spPr>
            <a:xfrm>
              <a:off x="8769556" y="5085826"/>
              <a:ext cx="74295" cy="57785"/>
            </a:xfrm>
            <a:custGeom>
              <a:avLst/>
              <a:gdLst/>
              <a:ahLst/>
              <a:cxnLst/>
              <a:rect l="l" t="t" r="r" b="b"/>
              <a:pathLst>
                <a:path w="74295" h="57785">
                  <a:moveTo>
                    <a:pt x="39893" y="0"/>
                  </a:moveTo>
                  <a:lnTo>
                    <a:pt x="16938" y="18862"/>
                  </a:lnTo>
                  <a:lnTo>
                    <a:pt x="12112" y="22887"/>
                  </a:lnTo>
                  <a:lnTo>
                    <a:pt x="0" y="53498"/>
                  </a:lnTo>
                  <a:lnTo>
                    <a:pt x="383" y="57672"/>
                  </a:lnTo>
                  <a:lnTo>
                    <a:pt x="73173" y="57672"/>
                  </a:lnTo>
                  <a:lnTo>
                    <a:pt x="74156" y="54085"/>
                  </a:lnTo>
                  <a:lnTo>
                    <a:pt x="64690" y="12318"/>
                  </a:lnTo>
                  <a:lnTo>
                    <a:pt x="48248" y="460"/>
                  </a:lnTo>
                  <a:lnTo>
                    <a:pt x="39893" y="0"/>
                  </a:lnTo>
                  <a:close/>
                </a:path>
              </a:pathLst>
            </a:custGeom>
            <a:solidFill>
              <a:srgbClr val="FFFAE8"/>
            </a:solidFill>
          </p:spPr>
          <p:txBody>
            <a:bodyPr wrap="square" lIns="0" tIns="0" rIns="0" bIns="0" rtlCol="0"/>
            <a:lstStyle/>
            <a:p>
              <a:endParaRPr/>
            </a:p>
          </p:txBody>
        </p:sp>
        <p:pic>
          <p:nvPicPr>
            <p:cNvPr id="27" name="object 27"/>
            <p:cNvPicPr/>
            <p:nvPr/>
          </p:nvPicPr>
          <p:blipFill>
            <a:blip r:embed="rId16" cstate="print"/>
            <a:stretch>
              <a:fillRect/>
            </a:stretch>
          </p:blipFill>
          <p:spPr>
            <a:xfrm>
              <a:off x="8508491" y="4821097"/>
              <a:ext cx="87598" cy="100537"/>
            </a:xfrm>
            <a:prstGeom prst="rect">
              <a:avLst/>
            </a:prstGeom>
          </p:spPr>
        </p:pic>
        <p:pic>
          <p:nvPicPr>
            <p:cNvPr id="28" name="object 28"/>
            <p:cNvPicPr/>
            <p:nvPr/>
          </p:nvPicPr>
          <p:blipFill>
            <a:blip r:embed="rId17" cstate="print"/>
            <a:stretch>
              <a:fillRect/>
            </a:stretch>
          </p:blipFill>
          <p:spPr>
            <a:xfrm>
              <a:off x="8773334" y="4909318"/>
              <a:ext cx="83058" cy="70121"/>
            </a:xfrm>
            <a:prstGeom prst="rect">
              <a:avLst/>
            </a:prstGeom>
          </p:spPr>
        </p:pic>
        <p:pic>
          <p:nvPicPr>
            <p:cNvPr id="29" name="object 29"/>
            <p:cNvPicPr/>
            <p:nvPr/>
          </p:nvPicPr>
          <p:blipFill>
            <a:blip r:embed="rId18" cstate="print"/>
            <a:stretch>
              <a:fillRect/>
            </a:stretch>
          </p:blipFill>
          <p:spPr>
            <a:xfrm>
              <a:off x="8567149" y="4617526"/>
              <a:ext cx="71999" cy="92264"/>
            </a:xfrm>
            <a:prstGeom prst="rect">
              <a:avLst/>
            </a:prstGeom>
          </p:spPr>
        </p:pic>
        <p:pic>
          <p:nvPicPr>
            <p:cNvPr id="30" name="object 30"/>
            <p:cNvPicPr/>
            <p:nvPr/>
          </p:nvPicPr>
          <p:blipFill>
            <a:blip r:embed="rId19" cstate="print"/>
            <a:stretch>
              <a:fillRect/>
            </a:stretch>
          </p:blipFill>
          <p:spPr>
            <a:xfrm>
              <a:off x="9005426" y="4836803"/>
              <a:ext cx="69738" cy="83900"/>
            </a:xfrm>
            <a:prstGeom prst="rect">
              <a:avLst/>
            </a:prstGeom>
          </p:spPr>
        </p:pic>
      </p:grpSp>
      <p:grpSp>
        <p:nvGrpSpPr>
          <p:cNvPr id="31" name="object 31"/>
          <p:cNvGrpSpPr/>
          <p:nvPr/>
        </p:nvGrpSpPr>
        <p:grpSpPr>
          <a:xfrm>
            <a:off x="7516621" y="0"/>
            <a:ext cx="1627505" cy="1167765"/>
            <a:chOff x="7516621" y="0"/>
            <a:chExt cx="1627505" cy="1167765"/>
          </a:xfrm>
        </p:grpSpPr>
        <p:sp>
          <p:nvSpPr>
            <p:cNvPr id="32" name="object 32"/>
            <p:cNvSpPr/>
            <p:nvPr/>
          </p:nvSpPr>
          <p:spPr>
            <a:xfrm>
              <a:off x="7516621" y="0"/>
              <a:ext cx="1627505" cy="1167765"/>
            </a:xfrm>
            <a:custGeom>
              <a:avLst/>
              <a:gdLst/>
              <a:ahLst/>
              <a:cxnLst/>
              <a:rect l="l" t="t" r="r" b="b"/>
              <a:pathLst>
                <a:path w="1627504" h="1167765">
                  <a:moveTo>
                    <a:pt x="1627377" y="0"/>
                  </a:moveTo>
                  <a:lnTo>
                    <a:pt x="658682" y="0"/>
                  </a:lnTo>
                  <a:lnTo>
                    <a:pt x="674052" y="30479"/>
                  </a:lnTo>
                  <a:lnTo>
                    <a:pt x="684279" y="64734"/>
                  </a:lnTo>
                  <a:lnTo>
                    <a:pt x="684157" y="132568"/>
                  </a:lnTo>
                  <a:lnTo>
                    <a:pt x="658540" y="199067"/>
                  </a:lnTo>
                  <a:lnTo>
                    <a:pt x="637504" y="231406"/>
                  </a:lnTo>
                  <a:lnTo>
                    <a:pt x="611759" y="263214"/>
                  </a:lnTo>
                  <a:lnTo>
                    <a:pt x="581886" y="294544"/>
                  </a:lnTo>
                  <a:lnTo>
                    <a:pt x="548465" y="325454"/>
                  </a:lnTo>
                  <a:lnTo>
                    <a:pt x="512078" y="355999"/>
                  </a:lnTo>
                  <a:lnTo>
                    <a:pt x="473305" y="386235"/>
                  </a:lnTo>
                  <a:lnTo>
                    <a:pt x="432729" y="416218"/>
                  </a:lnTo>
                  <a:lnTo>
                    <a:pt x="390929" y="446003"/>
                  </a:lnTo>
                  <a:lnTo>
                    <a:pt x="264003" y="534731"/>
                  </a:lnTo>
                  <a:lnTo>
                    <a:pt x="223122" y="564283"/>
                  </a:lnTo>
                  <a:lnTo>
                    <a:pt x="183924" y="593917"/>
                  </a:lnTo>
                  <a:lnTo>
                    <a:pt x="146989" y="623689"/>
                  </a:lnTo>
                  <a:lnTo>
                    <a:pt x="112899" y="653653"/>
                  </a:lnTo>
                  <a:lnTo>
                    <a:pt x="82234" y="683865"/>
                  </a:lnTo>
                  <a:lnTo>
                    <a:pt x="55576" y="714383"/>
                  </a:lnTo>
                  <a:lnTo>
                    <a:pt x="16605" y="776554"/>
                  </a:lnTo>
                  <a:lnTo>
                    <a:pt x="634" y="840613"/>
                  </a:lnTo>
                  <a:lnTo>
                    <a:pt x="0" y="866266"/>
                  </a:lnTo>
                  <a:lnTo>
                    <a:pt x="2855" y="913695"/>
                  </a:lnTo>
                  <a:lnTo>
                    <a:pt x="11167" y="956380"/>
                  </a:lnTo>
                  <a:lnTo>
                    <a:pt x="24556" y="994511"/>
                  </a:lnTo>
                  <a:lnTo>
                    <a:pt x="42643" y="1028279"/>
                  </a:lnTo>
                  <a:lnTo>
                    <a:pt x="91392" y="1083482"/>
                  </a:lnTo>
                  <a:lnTo>
                    <a:pt x="154375" y="1123507"/>
                  </a:lnTo>
                  <a:lnTo>
                    <a:pt x="190255" y="1138303"/>
                  </a:lnTo>
                  <a:lnTo>
                    <a:pt x="228555" y="1149873"/>
                  </a:lnTo>
                  <a:lnTo>
                    <a:pt x="268895" y="1158408"/>
                  </a:lnTo>
                  <a:lnTo>
                    <a:pt x="310895" y="1164097"/>
                  </a:lnTo>
                  <a:lnTo>
                    <a:pt x="354176" y="1167131"/>
                  </a:lnTo>
                  <a:lnTo>
                    <a:pt x="398358" y="1167699"/>
                  </a:lnTo>
                  <a:lnTo>
                    <a:pt x="443061" y="1165990"/>
                  </a:lnTo>
                  <a:lnTo>
                    <a:pt x="487905" y="1162195"/>
                  </a:lnTo>
                  <a:lnTo>
                    <a:pt x="532512" y="1156504"/>
                  </a:lnTo>
                  <a:lnTo>
                    <a:pt x="576500" y="1149105"/>
                  </a:lnTo>
                  <a:lnTo>
                    <a:pt x="619491" y="1140190"/>
                  </a:lnTo>
                  <a:lnTo>
                    <a:pt x="661105" y="1129947"/>
                  </a:lnTo>
                  <a:lnTo>
                    <a:pt x="700962" y="1118567"/>
                  </a:lnTo>
                  <a:lnTo>
                    <a:pt x="738683" y="1106239"/>
                  </a:lnTo>
                  <a:lnTo>
                    <a:pt x="851519" y="1060063"/>
                  </a:lnTo>
                  <a:lnTo>
                    <a:pt x="896763" y="1039757"/>
                  </a:lnTo>
                  <a:lnTo>
                    <a:pt x="941856" y="1018434"/>
                  </a:lnTo>
                  <a:lnTo>
                    <a:pt x="986727" y="995948"/>
                  </a:lnTo>
                  <a:lnTo>
                    <a:pt x="1031303" y="972153"/>
                  </a:lnTo>
                  <a:lnTo>
                    <a:pt x="1075514" y="946902"/>
                  </a:lnTo>
                  <a:lnTo>
                    <a:pt x="1119287" y="920050"/>
                  </a:lnTo>
                  <a:lnTo>
                    <a:pt x="1162551" y="891450"/>
                  </a:lnTo>
                  <a:lnTo>
                    <a:pt x="1205235" y="860956"/>
                  </a:lnTo>
                  <a:lnTo>
                    <a:pt x="1284299" y="799706"/>
                  </a:lnTo>
                  <a:lnTo>
                    <a:pt x="1320381" y="767653"/>
                  </a:lnTo>
                  <a:lnTo>
                    <a:pt x="1356033" y="733388"/>
                  </a:lnTo>
                  <a:lnTo>
                    <a:pt x="1391776" y="698039"/>
                  </a:lnTo>
                  <a:lnTo>
                    <a:pt x="1428130" y="662733"/>
                  </a:lnTo>
                  <a:lnTo>
                    <a:pt x="1465616" y="628597"/>
                  </a:lnTo>
                  <a:lnTo>
                    <a:pt x="1504754" y="596757"/>
                  </a:lnTo>
                  <a:lnTo>
                    <a:pt x="1546064" y="568341"/>
                  </a:lnTo>
                  <a:lnTo>
                    <a:pt x="1590067" y="544475"/>
                  </a:lnTo>
                  <a:lnTo>
                    <a:pt x="1627377" y="530103"/>
                  </a:lnTo>
                  <a:lnTo>
                    <a:pt x="1627377" y="0"/>
                  </a:lnTo>
                  <a:close/>
                </a:path>
              </a:pathLst>
            </a:custGeom>
            <a:solidFill>
              <a:srgbClr val="FFDF52"/>
            </a:solidFill>
          </p:spPr>
          <p:txBody>
            <a:bodyPr wrap="square" lIns="0" tIns="0" rIns="0" bIns="0" rtlCol="0"/>
            <a:lstStyle/>
            <a:p>
              <a:endParaRPr/>
            </a:p>
          </p:txBody>
        </p:sp>
        <p:pic>
          <p:nvPicPr>
            <p:cNvPr id="33" name="object 33"/>
            <p:cNvPicPr/>
            <p:nvPr/>
          </p:nvPicPr>
          <p:blipFill>
            <a:blip r:embed="rId20" cstate="print"/>
            <a:stretch>
              <a:fillRect/>
            </a:stretch>
          </p:blipFill>
          <p:spPr>
            <a:xfrm>
              <a:off x="7872868" y="631190"/>
              <a:ext cx="74342" cy="75564"/>
            </a:xfrm>
            <a:prstGeom prst="rect">
              <a:avLst/>
            </a:prstGeom>
          </p:spPr>
        </p:pic>
        <p:pic>
          <p:nvPicPr>
            <p:cNvPr id="34" name="object 34"/>
            <p:cNvPicPr/>
            <p:nvPr/>
          </p:nvPicPr>
          <p:blipFill>
            <a:blip r:embed="rId21" cstate="print"/>
            <a:stretch>
              <a:fillRect/>
            </a:stretch>
          </p:blipFill>
          <p:spPr>
            <a:xfrm>
              <a:off x="8057856" y="422179"/>
              <a:ext cx="75096" cy="89630"/>
            </a:xfrm>
            <a:prstGeom prst="rect">
              <a:avLst/>
            </a:prstGeom>
          </p:spPr>
        </p:pic>
        <p:pic>
          <p:nvPicPr>
            <p:cNvPr id="35" name="object 35"/>
            <p:cNvPicPr/>
            <p:nvPr/>
          </p:nvPicPr>
          <p:blipFill>
            <a:blip r:embed="rId22" cstate="print"/>
            <a:stretch>
              <a:fillRect/>
            </a:stretch>
          </p:blipFill>
          <p:spPr>
            <a:xfrm>
              <a:off x="8295687" y="400002"/>
              <a:ext cx="82174" cy="73834"/>
            </a:xfrm>
            <a:prstGeom prst="rect">
              <a:avLst/>
            </a:prstGeom>
          </p:spPr>
        </p:pic>
        <p:pic>
          <p:nvPicPr>
            <p:cNvPr id="36" name="object 36"/>
            <p:cNvPicPr/>
            <p:nvPr/>
          </p:nvPicPr>
          <p:blipFill>
            <a:blip r:embed="rId23" cstate="print"/>
            <a:stretch>
              <a:fillRect/>
            </a:stretch>
          </p:blipFill>
          <p:spPr>
            <a:xfrm>
              <a:off x="8514556" y="286004"/>
              <a:ext cx="78241" cy="73660"/>
            </a:xfrm>
            <a:prstGeom prst="rect">
              <a:avLst/>
            </a:prstGeom>
          </p:spPr>
        </p:pic>
        <p:pic>
          <p:nvPicPr>
            <p:cNvPr id="37" name="object 37"/>
            <p:cNvPicPr/>
            <p:nvPr/>
          </p:nvPicPr>
          <p:blipFill>
            <a:blip r:embed="rId24" cstate="print"/>
            <a:stretch>
              <a:fillRect/>
            </a:stretch>
          </p:blipFill>
          <p:spPr>
            <a:xfrm>
              <a:off x="8521826" y="504570"/>
              <a:ext cx="83048" cy="64262"/>
            </a:xfrm>
            <a:prstGeom prst="rect">
              <a:avLst/>
            </a:prstGeom>
          </p:spPr>
        </p:pic>
        <p:pic>
          <p:nvPicPr>
            <p:cNvPr id="38" name="object 38"/>
            <p:cNvPicPr/>
            <p:nvPr/>
          </p:nvPicPr>
          <p:blipFill>
            <a:blip r:embed="rId25" cstate="print"/>
            <a:stretch>
              <a:fillRect/>
            </a:stretch>
          </p:blipFill>
          <p:spPr>
            <a:xfrm>
              <a:off x="8717930" y="544576"/>
              <a:ext cx="65619" cy="78009"/>
            </a:xfrm>
            <a:prstGeom prst="rect">
              <a:avLst/>
            </a:prstGeom>
          </p:spPr>
        </p:pic>
        <p:pic>
          <p:nvPicPr>
            <p:cNvPr id="39" name="object 39"/>
            <p:cNvPicPr/>
            <p:nvPr/>
          </p:nvPicPr>
          <p:blipFill>
            <a:blip r:embed="rId26" cstate="print"/>
            <a:stretch>
              <a:fillRect/>
            </a:stretch>
          </p:blipFill>
          <p:spPr>
            <a:xfrm>
              <a:off x="8075294" y="727829"/>
              <a:ext cx="77390" cy="89288"/>
            </a:xfrm>
            <a:prstGeom prst="rect">
              <a:avLst/>
            </a:prstGeom>
          </p:spPr>
        </p:pic>
        <p:sp>
          <p:nvSpPr>
            <p:cNvPr id="40" name="object 40"/>
            <p:cNvSpPr/>
            <p:nvPr/>
          </p:nvSpPr>
          <p:spPr>
            <a:xfrm>
              <a:off x="8309355" y="676751"/>
              <a:ext cx="73660" cy="62230"/>
            </a:xfrm>
            <a:custGeom>
              <a:avLst/>
              <a:gdLst/>
              <a:ahLst/>
              <a:cxnLst/>
              <a:rect l="l" t="t" r="r" b="b"/>
              <a:pathLst>
                <a:path w="73659" h="62229">
                  <a:moveTo>
                    <a:pt x="37528" y="0"/>
                  </a:moveTo>
                  <a:lnTo>
                    <a:pt x="9778" y="18065"/>
                  </a:lnTo>
                  <a:lnTo>
                    <a:pt x="4952" y="25685"/>
                  </a:lnTo>
                  <a:lnTo>
                    <a:pt x="1154" y="33073"/>
                  </a:lnTo>
                  <a:lnTo>
                    <a:pt x="0" y="40782"/>
                  </a:lnTo>
                  <a:lnTo>
                    <a:pt x="1702" y="48277"/>
                  </a:lnTo>
                  <a:lnTo>
                    <a:pt x="6476" y="55022"/>
                  </a:lnTo>
                  <a:lnTo>
                    <a:pt x="11918" y="58884"/>
                  </a:lnTo>
                  <a:lnTo>
                    <a:pt x="18288" y="61055"/>
                  </a:lnTo>
                  <a:lnTo>
                    <a:pt x="24943" y="61416"/>
                  </a:lnTo>
                  <a:lnTo>
                    <a:pt x="31242" y="59848"/>
                  </a:lnTo>
                  <a:lnTo>
                    <a:pt x="39274" y="61964"/>
                  </a:lnTo>
                  <a:lnTo>
                    <a:pt x="72913" y="43386"/>
                  </a:lnTo>
                  <a:lnTo>
                    <a:pt x="73439" y="34871"/>
                  </a:lnTo>
                  <a:lnTo>
                    <a:pt x="70739" y="26701"/>
                  </a:lnTo>
                  <a:lnTo>
                    <a:pt x="44834" y="1123"/>
                  </a:lnTo>
                  <a:lnTo>
                    <a:pt x="37528" y="0"/>
                  </a:lnTo>
                  <a:close/>
                </a:path>
              </a:pathLst>
            </a:custGeom>
            <a:solidFill>
              <a:srgbClr val="F9F1CC"/>
            </a:solidFill>
          </p:spPr>
          <p:txBody>
            <a:bodyPr wrap="square" lIns="0" tIns="0" rIns="0" bIns="0" rtlCol="0"/>
            <a:lstStyle/>
            <a:p>
              <a:endParaRPr/>
            </a:p>
          </p:txBody>
        </p:sp>
        <p:pic>
          <p:nvPicPr>
            <p:cNvPr id="41" name="object 41"/>
            <p:cNvPicPr/>
            <p:nvPr/>
          </p:nvPicPr>
          <p:blipFill>
            <a:blip r:embed="rId27" cstate="print"/>
            <a:stretch>
              <a:fillRect/>
            </a:stretch>
          </p:blipFill>
          <p:spPr>
            <a:xfrm>
              <a:off x="8127079" y="915094"/>
              <a:ext cx="63670" cy="81605"/>
            </a:xfrm>
            <a:prstGeom prst="rect">
              <a:avLst/>
            </a:prstGeom>
          </p:spPr>
        </p:pic>
        <p:sp>
          <p:nvSpPr>
            <p:cNvPr id="42" name="object 42"/>
            <p:cNvSpPr/>
            <p:nvPr/>
          </p:nvSpPr>
          <p:spPr>
            <a:xfrm>
              <a:off x="8514556" y="728726"/>
              <a:ext cx="62230" cy="75565"/>
            </a:xfrm>
            <a:custGeom>
              <a:avLst/>
              <a:gdLst/>
              <a:ahLst/>
              <a:cxnLst/>
              <a:rect l="l" t="t" r="r" b="b"/>
              <a:pathLst>
                <a:path w="62229" h="75565">
                  <a:moveTo>
                    <a:pt x="31400" y="0"/>
                  </a:moveTo>
                  <a:lnTo>
                    <a:pt x="27463" y="0"/>
                  </a:lnTo>
                  <a:lnTo>
                    <a:pt x="23399" y="1143"/>
                  </a:lnTo>
                  <a:lnTo>
                    <a:pt x="19716" y="3301"/>
                  </a:lnTo>
                  <a:lnTo>
                    <a:pt x="15398" y="5714"/>
                  </a:lnTo>
                  <a:lnTo>
                    <a:pt x="11842" y="9398"/>
                  </a:lnTo>
                  <a:lnTo>
                    <a:pt x="10297" y="13858"/>
                  </a:lnTo>
                  <a:lnTo>
                    <a:pt x="7270" y="16128"/>
                  </a:lnTo>
                  <a:lnTo>
                    <a:pt x="4476" y="18796"/>
                  </a:lnTo>
                  <a:lnTo>
                    <a:pt x="2698" y="21589"/>
                  </a:lnTo>
                  <a:lnTo>
                    <a:pt x="87" y="28666"/>
                  </a:lnTo>
                  <a:lnTo>
                    <a:pt x="0" y="35337"/>
                  </a:lnTo>
                  <a:lnTo>
                    <a:pt x="2055" y="41485"/>
                  </a:lnTo>
                  <a:lnTo>
                    <a:pt x="5873" y="46989"/>
                  </a:lnTo>
                  <a:lnTo>
                    <a:pt x="6889" y="51435"/>
                  </a:lnTo>
                  <a:lnTo>
                    <a:pt x="10064" y="59944"/>
                  </a:lnTo>
                  <a:lnTo>
                    <a:pt x="14255" y="65277"/>
                  </a:lnTo>
                  <a:lnTo>
                    <a:pt x="27844" y="75564"/>
                  </a:lnTo>
                  <a:lnTo>
                    <a:pt x="37750" y="74675"/>
                  </a:lnTo>
                  <a:lnTo>
                    <a:pt x="43973" y="71120"/>
                  </a:lnTo>
                  <a:lnTo>
                    <a:pt x="47656" y="68961"/>
                  </a:lnTo>
                  <a:lnTo>
                    <a:pt x="52228" y="66421"/>
                  </a:lnTo>
                  <a:lnTo>
                    <a:pt x="54895" y="62611"/>
                  </a:lnTo>
                  <a:lnTo>
                    <a:pt x="57054" y="58674"/>
                  </a:lnTo>
                  <a:lnTo>
                    <a:pt x="59467" y="54483"/>
                  </a:lnTo>
                  <a:lnTo>
                    <a:pt x="60991" y="49275"/>
                  </a:lnTo>
                  <a:lnTo>
                    <a:pt x="61626" y="36195"/>
                  </a:lnTo>
                  <a:lnTo>
                    <a:pt x="58578" y="29210"/>
                  </a:lnTo>
                  <a:lnTo>
                    <a:pt x="53244" y="23622"/>
                  </a:lnTo>
                  <a:lnTo>
                    <a:pt x="53117" y="22478"/>
                  </a:lnTo>
                  <a:lnTo>
                    <a:pt x="51313" y="13858"/>
                  </a:lnTo>
                  <a:lnTo>
                    <a:pt x="46878" y="6762"/>
                  </a:lnTo>
                  <a:lnTo>
                    <a:pt x="40133" y="1904"/>
                  </a:lnTo>
                  <a:lnTo>
                    <a:pt x="31400" y="0"/>
                  </a:lnTo>
                  <a:close/>
                </a:path>
              </a:pathLst>
            </a:custGeom>
            <a:solidFill>
              <a:srgbClr val="F9F1CC"/>
            </a:solidFill>
          </p:spPr>
          <p:txBody>
            <a:bodyPr wrap="square" lIns="0" tIns="0" rIns="0" bIns="0" rtlCol="0"/>
            <a:lstStyle/>
            <a:p>
              <a:endParaRPr/>
            </a:p>
          </p:txBody>
        </p:sp>
      </p:grpSp>
      <p:sp>
        <p:nvSpPr>
          <p:cNvPr id="43" name="object 43"/>
          <p:cNvSpPr txBox="1">
            <a:spLocks noGrp="1"/>
          </p:cNvSpPr>
          <p:nvPr>
            <p:ph type="title"/>
          </p:nvPr>
        </p:nvSpPr>
        <p:spPr>
          <a:xfrm>
            <a:off x="2274823" y="513334"/>
            <a:ext cx="459549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5FBE"/>
                </a:solidFill>
              </a:rPr>
              <a:t>GIẤY</a:t>
            </a:r>
            <a:r>
              <a:rPr sz="3000" spc="-50" dirty="0">
                <a:solidFill>
                  <a:srgbClr val="505FBE"/>
                </a:solidFill>
              </a:rPr>
              <a:t> </a:t>
            </a:r>
            <a:r>
              <a:rPr sz="3000" dirty="0">
                <a:solidFill>
                  <a:srgbClr val="505FBE"/>
                </a:solidFill>
              </a:rPr>
              <a:t>GHI</a:t>
            </a:r>
            <a:r>
              <a:rPr sz="3000" spc="-55" dirty="0">
                <a:solidFill>
                  <a:srgbClr val="505FBE"/>
                </a:solidFill>
              </a:rPr>
              <a:t> </a:t>
            </a:r>
            <a:r>
              <a:rPr sz="3000" dirty="0">
                <a:solidFill>
                  <a:srgbClr val="505FBE"/>
                </a:solidFill>
              </a:rPr>
              <a:t>CHÚ</a:t>
            </a:r>
            <a:r>
              <a:rPr sz="3000" spc="-25" dirty="0">
                <a:solidFill>
                  <a:srgbClr val="505FBE"/>
                </a:solidFill>
              </a:rPr>
              <a:t> </a:t>
            </a:r>
            <a:r>
              <a:rPr sz="3000" dirty="0">
                <a:solidFill>
                  <a:srgbClr val="505FBE"/>
                </a:solidFill>
              </a:rPr>
              <a:t>THẦN</a:t>
            </a:r>
            <a:r>
              <a:rPr sz="3000" spc="-45" dirty="0">
                <a:solidFill>
                  <a:srgbClr val="505FBE"/>
                </a:solidFill>
              </a:rPr>
              <a:t> </a:t>
            </a:r>
            <a:r>
              <a:rPr sz="3000" spc="-25" dirty="0">
                <a:solidFill>
                  <a:srgbClr val="505FBE"/>
                </a:solidFill>
              </a:rPr>
              <a:t>KỲ</a:t>
            </a:r>
            <a:endParaRPr sz="3000"/>
          </a:p>
        </p:txBody>
      </p:sp>
      <p:graphicFrame>
        <p:nvGraphicFramePr>
          <p:cNvPr id="44" name="object 44"/>
          <p:cNvGraphicFramePr>
            <a:graphicFrameLocks noGrp="1"/>
          </p:cNvGraphicFramePr>
          <p:nvPr/>
        </p:nvGraphicFramePr>
        <p:xfrm>
          <a:off x="1090244" y="1147762"/>
          <a:ext cx="6953249" cy="3517900"/>
        </p:xfrm>
        <a:graphic>
          <a:graphicData uri="http://schemas.openxmlformats.org/drawingml/2006/table">
            <a:tbl>
              <a:tblPr firstRow="1" bandRow="1">
                <a:tableStyleId>{2D5ABB26-0587-4C30-8999-92F81FD0307C}</a:tableStyleId>
              </a:tblPr>
              <a:tblGrid>
                <a:gridCol w="183959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3694429">
                  <a:extLst>
                    <a:ext uri="{9D8B030D-6E8A-4147-A177-3AD203B41FA5}">
                      <a16:colId xmlns:a16="http://schemas.microsoft.com/office/drawing/2014/main" val="20002"/>
                    </a:ext>
                  </a:extLst>
                </a:gridCol>
              </a:tblGrid>
              <a:tr h="367030">
                <a:tc>
                  <a:txBody>
                    <a:bodyPr/>
                    <a:lstStyle/>
                    <a:p>
                      <a:pPr algn="ctr">
                        <a:lnSpc>
                          <a:spcPts val="2150"/>
                        </a:lnSpc>
                        <a:spcBef>
                          <a:spcPts val="640"/>
                        </a:spcBef>
                      </a:pPr>
                      <a:r>
                        <a:rPr sz="1800" b="1" dirty="0">
                          <a:latin typeface="Arial"/>
                          <a:cs typeface="Arial"/>
                        </a:rPr>
                        <a:t>STT</a:t>
                      </a:r>
                      <a:r>
                        <a:rPr sz="1800" b="1" spc="-45" dirty="0">
                          <a:latin typeface="Arial"/>
                          <a:cs typeface="Arial"/>
                        </a:rPr>
                        <a:t> </a:t>
                      </a:r>
                      <a:r>
                        <a:rPr sz="1800" b="1" dirty="0">
                          <a:latin typeface="Arial"/>
                          <a:cs typeface="Arial"/>
                        </a:rPr>
                        <a:t>nguyên</a:t>
                      </a:r>
                      <a:r>
                        <a:rPr sz="1800" b="1" spc="-35" dirty="0">
                          <a:latin typeface="Arial"/>
                          <a:cs typeface="Arial"/>
                        </a:rPr>
                        <a:t> </a:t>
                      </a:r>
                      <a:r>
                        <a:rPr sz="1800" b="1" spc="-25" dirty="0">
                          <a:latin typeface="Arial"/>
                          <a:cs typeface="Arial"/>
                        </a:rPr>
                        <a:t>tố</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algn="ctr">
                        <a:lnSpc>
                          <a:spcPts val="2150"/>
                        </a:lnSpc>
                        <a:spcBef>
                          <a:spcPts val="640"/>
                        </a:spcBef>
                      </a:pPr>
                      <a:r>
                        <a:rPr sz="1800" b="1" dirty="0">
                          <a:latin typeface="Arial"/>
                          <a:cs typeface="Arial"/>
                        </a:rPr>
                        <a:t>Số </a:t>
                      </a:r>
                      <a:r>
                        <a:rPr sz="1800" b="1" spc="-10" dirty="0">
                          <a:latin typeface="Arial"/>
                          <a:cs typeface="Arial"/>
                        </a:rPr>
                        <a:t>proton</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marL="1045844">
                        <a:lnSpc>
                          <a:spcPts val="2150"/>
                        </a:lnSpc>
                        <a:spcBef>
                          <a:spcPts val="640"/>
                        </a:spcBef>
                      </a:pPr>
                      <a:r>
                        <a:rPr sz="1800" b="1" dirty="0">
                          <a:latin typeface="Arial"/>
                          <a:cs typeface="Arial"/>
                        </a:rPr>
                        <a:t>Các</a:t>
                      </a:r>
                      <a:r>
                        <a:rPr sz="1800" b="1" spc="-15" dirty="0">
                          <a:latin typeface="Arial"/>
                          <a:cs typeface="Arial"/>
                        </a:rPr>
                        <a:t> </a:t>
                      </a:r>
                      <a:r>
                        <a:rPr sz="1800" b="1" dirty="0">
                          <a:latin typeface="Arial"/>
                          <a:cs typeface="Arial"/>
                        </a:rPr>
                        <a:t>nguyên</a:t>
                      </a:r>
                      <a:r>
                        <a:rPr sz="1800" b="1" spc="-15" dirty="0">
                          <a:latin typeface="Arial"/>
                          <a:cs typeface="Arial"/>
                        </a:rPr>
                        <a:t> </a:t>
                      </a:r>
                      <a:r>
                        <a:rPr sz="1800" b="1" spc="-25" dirty="0">
                          <a:latin typeface="Arial"/>
                          <a:cs typeface="Arial"/>
                        </a:rPr>
                        <a:t>tử</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extLst>
                  <a:ext uri="{0D108BD9-81ED-4DB2-BD59-A6C34878D82A}">
                    <a16:rowId xmlns:a16="http://schemas.microsoft.com/office/drawing/2014/main" val="10000"/>
                  </a:ext>
                </a:extLst>
              </a:tr>
              <a:tr h="525145">
                <a:tc>
                  <a:txBody>
                    <a:bodyPr/>
                    <a:lstStyle/>
                    <a:p>
                      <a:pPr algn="ctr">
                        <a:lnSpc>
                          <a:spcPct val="100000"/>
                        </a:lnSpc>
                        <a:spcBef>
                          <a:spcPts val="1265"/>
                        </a:spcBef>
                      </a:pPr>
                      <a:r>
                        <a:rPr sz="1800" spc="-50" dirty="0">
                          <a:latin typeface="Arial"/>
                          <a:cs typeface="Arial"/>
                        </a:rPr>
                        <a:t>1</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35" algn="ctr">
                        <a:lnSpc>
                          <a:spcPct val="100000"/>
                        </a:lnSpc>
                        <a:spcBef>
                          <a:spcPts val="1265"/>
                        </a:spcBef>
                      </a:pPr>
                      <a:r>
                        <a:rPr sz="1800" spc="-50" dirty="0">
                          <a:latin typeface="Arial"/>
                          <a:cs typeface="Arial"/>
                        </a:rPr>
                        <a:t>1</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525145">
                <a:tc>
                  <a:txBody>
                    <a:bodyPr/>
                    <a:lstStyle/>
                    <a:p>
                      <a:pPr algn="ctr">
                        <a:lnSpc>
                          <a:spcPct val="100000"/>
                        </a:lnSpc>
                        <a:spcBef>
                          <a:spcPts val="1265"/>
                        </a:spcBef>
                      </a:pPr>
                      <a:r>
                        <a:rPr sz="1800" spc="-50" dirty="0">
                          <a:latin typeface="Arial"/>
                          <a:cs typeface="Arial"/>
                        </a:rPr>
                        <a:t>2</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1265"/>
                        </a:spcBef>
                      </a:pPr>
                      <a:r>
                        <a:rPr sz="1800" spc="-50" dirty="0">
                          <a:latin typeface="Arial"/>
                          <a:cs typeface="Arial"/>
                        </a:rPr>
                        <a:t>6</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525145">
                <a:tc>
                  <a:txBody>
                    <a:bodyPr/>
                    <a:lstStyle/>
                    <a:p>
                      <a:pPr algn="ctr">
                        <a:lnSpc>
                          <a:spcPct val="100000"/>
                        </a:lnSpc>
                        <a:spcBef>
                          <a:spcPts val="1265"/>
                        </a:spcBef>
                      </a:pPr>
                      <a:r>
                        <a:rPr sz="1800" spc="-50" dirty="0">
                          <a:latin typeface="Arial"/>
                          <a:cs typeface="Arial"/>
                        </a:rPr>
                        <a:t>3</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35" algn="ctr">
                        <a:lnSpc>
                          <a:spcPct val="100000"/>
                        </a:lnSpc>
                        <a:spcBef>
                          <a:spcPts val="1265"/>
                        </a:spcBef>
                      </a:pPr>
                      <a:r>
                        <a:rPr sz="1800" spc="-50" dirty="0">
                          <a:latin typeface="Arial"/>
                          <a:cs typeface="Arial"/>
                        </a:rPr>
                        <a:t>7</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r h="525145">
                <a:tc>
                  <a:txBody>
                    <a:bodyPr/>
                    <a:lstStyle/>
                    <a:p>
                      <a:pPr algn="ctr">
                        <a:lnSpc>
                          <a:spcPct val="100000"/>
                        </a:lnSpc>
                        <a:spcBef>
                          <a:spcPts val="1265"/>
                        </a:spcBef>
                      </a:pPr>
                      <a:r>
                        <a:rPr sz="1800" spc="-50" dirty="0">
                          <a:latin typeface="Arial"/>
                          <a:cs typeface="Arial"/>
                        </a:rPr>
                        <a:t>4</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35" algn="ctr">
                        <a:lnSpc>
                          <a:spcPct val="100000"/>
                        </a:lnSpc>
                        <a:spcBef>
                          <a:spcPts val="1265"/>
                        </a:spcBef>
                      </a:pPr>
                      <a:r>
                        <a:rPr sz="1800" spc="-50" dirty="0">
                          <a:latin typeface="Arial"/>
                          <a:cs typeface="Arial"/>
                        </a:rPr>
                        <a:t>8</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4"/>
                  </a:ext>
                </a:extLst>
              </a:tr>
              <a:tr h="525145">
                <a:tc>
                  <a:txBody>
                    <a:bodyPr/>
                    <a:lstStyle/>
                    <a:p>
                      <a:pPr algn="ctr">
                        <a:lnSpc>
                          <a:spcPct val="100000"/>
                        </a:lnSpc>
                        <a:spcBef>
                          <a:spcPts val="1265"/>
                        </a:spcBef>
                      </a:pPr>
                      <a:r>
                        <a:rPr sz="1800" spc="-50" dirty="0">
                          <a:latin typeface="Arial"/>
                          <a:cs typeface="Arial"/>
                        </a:rPr>
                        <a:t>5</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1265"/>
                        </a:spcBef>
                      </a:pPr>
                      <a:r>
                        <a:rPr sz="1800" spc="-25" dirty="0">
                          <a:latin typeface="Arial"/>
                          <a:cs typeface="Arial"/>
                        </a:rPr>
                        <a:t>19</a:t>
                      </a:r>
                      <a:endParaRPr sz="1800">
                        <a:latin typeface="Arial"/>
                        <a:cs typeface="Arial"/>
                      </a:endParaRPr>
                    </a:p>
                  </a:txBody>
                  <a:tcPr marL="0" marR="0" marT="1606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5"/>
                  </a:ext>
                </a:extLst>
              </a:tr>
              <a:tr h="525145">
                <a:tc>
                  <a:txBody>
                    <a:bodyPr/>
                    <a:lstStyle/>
                    <a:p>
                      <a:pPr algn="ctr">
                        <a:lnSpc>
                          <a:spcPct val="100000"/>
                        </a:lnSpc>
                        <a:spcBef>
                          <a:spcPts val="1270"/>
                        </a:spcBef>
                      </a:pPr>
                      <a:r>
                        <a:rPr sz="1800" spc="-50" dirty="0">
                          <a:latin typeface="Arial"/>
                          <a:cs typeface="Arial"/>
                        </a:rPr>
                        <a:t>6</a:t>
                      </a:r>
                      <a:endParaRPr sz="1800">
                        <a:latin typeface="Arial"/>
                        <a:cs typeface="Arial"/>
                      </a:endParaRPr>
                    </a:p>
                  </a:txBody>
                  <a:tcPr marL="0" marR="0" marT="16129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1270"/>
                        </a:spcBef>
                      </a:pPr>
                      <a:r>
                        <a:rPr sz="1800" spc="-25" dirty="0">
                          <a:latin typeface="Arial"/>
                          <a:cs typeface="Arial"/>
                        </a:rPr>
                        <a:t>20</a:t>
                      </a:r>
                      <a:endParaRPr sz="1800">
                        <a:latin typeface="Arial"/>
                        <a:cs typeface="Arial"/>
                      </a:endParaRPr>
                    </a:p>
                  </a:txBody>
                  <a:tcPr marL="0" marR="0" marT="16129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7947659" y="2718828"/>
            <a:ext cx="1100455" cy="1245235"/>
            <a:chOff x="7947659" y="2718828"/>
            <a:chExt cx="1100455" cy="1245235"/>
          </a:xfrm>
        </p:grpSpPr>
        <p:pic>
          <p:nvPicPr>
            <p:cNvPr id="6" name="object 6"/>
            <p:cNvPicPr/>
            <p:nvPr/>
          </p:nvPicPr>
          <p:blipFill>
            <a:blip r:embed="rId3" cstate="print"/>
            <a:stretch>
              <a:fillRect/>
            </a:stretch>
          </p:blipFill>
          <p:spPr>
            <a:xfrm>
              <a:off x="7978087" y="2752041"/>
              <a:ext cx="518251" cy="320581"/>
            </a:xfrm>
            <a:prstGeom prst="rect">
              <a:avLst/>
            </a:prstGeom>
          </p:spPr>
        </p:pic>
        <p:sp>
          <p:nvSpPr>
            <p:cNvPr id="7" name="object 7"/>
            <p:cNvSpPr/>
            <p:nvPr/>
          </p:nvSpPr>
          <p:spPr>
            <a:xfrm>
              <a:off x="8085581" y="2839973"/>
              <a:ext cx="308610" cy="111760"/>
            </a:xfrm>
            <a:custGeom>
              <a:avLst/>
              <a:gdLst/>
              <a:ahLst/>
              <a:cxnLst/>
              <a:rect l="l" t="t" r="r" b="b"/>
              <a:pathLst>
                <a:path w="308609" h="111760">
                  <a:moveTo>
                    <a:pt x="294513" y="0"/>
                  </a:moveTo>
                  <a:lnTo>
                    <a:pt x="292353" y="0"/>
                  </a:lnTo>
                  <a:lnTo>
                    <a:pt x="290829" y="253"/>
                  </a:lnTo>
                  <a:lnTo>
                    <a:pt x="267509" y="1047"/>
                  </a:lnTo>
                  <a:lnTo>
                    <a:pt x="255700" y="1682"/>
                  </a:lnTo>
                  <a:lnTo>
                    <a:pt x="243713" y="2793"/>
                  </a:lnTo>
                  <a:lnTo>
                    <a:pt x="221013" y="5459"/>
                  </a:lnTo>
                  <a:lnTo>
                    <a:pt x="152273" y="14477"/>
                  </a:lnTo>
                  <a:lnTo>
                    <a:pt x="9271" y="28828"/>
                  </a:lnTo>
                  <a:lnTo>
                    <a:pt x="6858" y="28828"/>
                  </a:lnTo>
                  <a:lnTo>
                    <a:pt x="3683" y="30099"/>
                  </a:lnTo>
                  <a:lnTo>
                    <a:pt x="1270" y="30733"/>
                  </a:lnTo>
                  <a:lnTo>
                    <a:pt x="0" y="35306"/>
                  </a:lnTo>
                  <a:lnTo>
                    <a:pt x="0" y="37845"/>
                  </a:lnTo>
                  <a:lnTo>
                    <a:pt x="4982" y="88370"/>
                  </a:lnTo>
                  <a:lnTo>
                    <a:pt x="6858" y="105409"/>
                  </a:lnTo>
                  <a:lnTo>
                    <a:pt x="6858" y="107314"/>
                  </a:lnTo>
                  <a:lnTo>
                    <a:pt x="8636" y="108584"/>
                  </a:lnTo>
                  <a:lnTo>
                    <a:pt x="9906" y="111251"/>
                  </a:lnTo>
                  <a:lnTo>
                    <a:pt x="201025" y="88122"/>
                  </a:lnTo>
                  <a:lnTo>
                    <a:pt x="290195" y="76834"/>
                  </a:lnTo>
                  <a:lnTo>
                    <a:pt x="296418" y="76200"/>
                  </a:lnTo>
                  <a:lnTo>
                    <a:pt x="302514" y="74294"/>
                  </a:lnTo>
                  <a:lnTo>
                    <a:pt x="308101" y="72898"/>
                  </a:lnTo>
                  <a:lnTo>
                    <a:pt x="307875" y="59539"/>
                  </a:lnTo>
                  <a:lnTo>
                    <a:pt x="305720" y="40036"/>
                  </a:lnTo>
                  <a:lnTo>
                    <a:pt x="302279" y="18962"/>
                  </a:lnTo>
                  <a:lnTo>
                    <a:pt x="298196" y="888"/>
                  </a:lnTo>
                  <a:lnTo>
                    <a:pt x="296672" y="88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085581" y="2839973"/>
              <a:ext cx="308610" cy="111760"/>
            </a:xfrm>
            <a:custGeom>
              <a:avLst/>
              <a:gdLst/>
              <a:ahLst/>
              <a:cxnLst/>
              <a:rect l="l" t="t" r="r" b="b"/>
              <a:pathLst>
                <a:path w="308609" h="111760">
                  <a:moveTo>
                    <a:pt x="292353" y="0"/>
                  </a:moveTo>
                  <a:lnTo>
                    <a:pt x="291846" y="0"/>
                  </a:lnTo>
                  <a:lnTo>
                    <a:pt x="291338" y="126"/>
                  </a:lnTo>
                  <a:lnTo>
                    <a:pt x="290829" y="253"/>
                  </a:lnTo>
                  <a:lnTo>
                    <a:pt x="279199" y="650"/>
                  </a:lnTo>
                  <a:lnTo>
                    <a:pt x="267509" y="1047"/>
                  </a:lnTo>
                  <a:lnTo>
                    <a:pt x="255700" y="1682"/>
                  </a:lnTo>
                  <a:lnTo>
                    <a:pt x="243713" y="2793"/>
                  </a:lnTo>
                  <a:lnTo>
                    <a:pt x="221013" y="5459"/>
                  </a:lnTo>
                  <a:lnTo>
                    <a:pt x="198231" y="8397"/>
                  </a:lnTo>
                  <a:lnTo>
                    <a:pt x="175329" y="11455"/>
                  </a:lnTo>
                  <a:lnTo>
                    <a:pt x="152273" y="14477"/>
                  </a:lnTo>
                  <a:lnTo>
                    <a:pt x="116480" y="18184"/>
                  </a:lnTo>
                  <a:lnTo>
                    <a:pt x="80724" y="21653"/>
                  </a:lnTo>
                  <a:lnTo>
                    <a:pt x="44991" y="25122"/>
                  </a:lnTo>
                  <a:lnTo>
                    <a:pt x="9271" y="28828"/>
                  </a:lnTo>
                  <a:lnTo>
                    <a:pt x="6858" y="28828"/>
                  </a:lnTo>
                  <a:lnTo>
                    <a:pt x="3683" y="30099"/>
                  </a:lnTo>
                  <a:lnTo>
                    <a:pt x="1270" y="30733"/>
                  </a:lnTo>
                  <a:lnTo>
                    <a:pt x="635" y="33274"/>
                  </a:lnTo>
                  <a:lnTo>
                    <a:pt x="0" y="35306"/>
                  </a:lnTo>
                  <a:lnTo>
                    <a:pt x="0" y="37845"/>
                  </a:lnTo>
                  <a:lnTo>
                    <a:pt x="1518" y="54528"/>
                  </a:lnTo>
                  <a:lnTo>
                    <a:pt x="3190" y="71389"/>
                  </a:lnTo>
                  <a:lnTo>
                    <a:pt x="4982" y="88370"/>
                  </a:lnTo>
                  <a:lnTo>
                    <a:pt x="6858" y="105409"/>
                  </a:lnTo>
                  <a:lnTo>
                    <a:pt x="6858" y="107314"/>
                  </a:lnTo>
                  <a:lnTo>
                    <a:pt x="8636" y="108584"/>
                  </a:lnTo>
                  <a:lnTo>
                    <a:pt x="9906" y="111251"/>
                  </a:lnTo>
                  <a:lnTo>
                    <a:pt x="35423" y="108202"/>
                  </a:lnTo>
                  <a:lnTo>
                    <a:pt x="60880" y="105044"/>
                  </a:lnTo>
                  <a:lnTo>
                    <a:pt x="86219" y="101911"/>
                  </a:lnTo>
                  <a:lnTo>
                    <a:pt x="111378" y="98932"/>
                  </a:lnTo>
                  <a:lnTo>
                    <a:pt x="156303" y="93569"/>
                  </a:lnTo>
                  <a:lnTo>
                    <a:pt x="201025" y="88122"/>
                  </a:lnTo>
                  <a:lnTo>
                    <a:pt x="245627" y="82555"/>
                  </a:lnTo>
                  <a:lnTo>
                    <a:pt x="290195" y="76834"/>
                  </a:lnTo>
                  <a:lnTo>
                    <a:pt x="296418" y="76200"/>
                  </a:lnTo>
                  <a:lnTo>
                    <a:pt x="302514" y="74294"/>
                  </a:lnTo>
                  <a:lnTo>
                    <a:pt x="308101" y="72898"/>
                  </a:lnTo>
                  <a:lnTo>
                    <a:pt x="307875" y="59539"/>
                  </a:lnTo>
                  <a:lnTo>
                    <a:pt x="305720" y="40036"/>
                  </a:lnTo>
                  <a:lnTo>
                    <a:pt x="302279" y="18962"/>
                  </a:lnTo>
                  <a:lnTo>
                    <a:pt x="298196" y="888"/>
                  </a:lnTo>
                  <a:lnTo>
                    <a:pt x="296672" y="88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947659" y="2718828"/>
              <a:ext cx="582155" cy="1021067"/>
            </a:xfrm>
            <a:prstGeom prst="rect">
              <a:avLst/>
            </a:prstGeom>
          </p:spPr>
        </p:pic>
        <p:sp>
          <p:nvSpPr>
            <p:cNvPr id="10" name="object 10"/>
            <p:cNvSpPr/>
            <p:nvPr/>
          </p:nvSpPr>
          <p:spPr>
            <a:xfrm>
              <a:off x="8064245" y="2815589"/>
              <a:ext cx="353695" cy="794385"/>
            </a:xfrm>
            <a:custGeom>
              <a:avLst/>
              <a:gdLst/>
              <a:ahLst/>
              <a:cxnLst/>
              <a:rect l="l" t="t" r="r" b="b"/>
              <a:pathLst>
                <a:path w="353695" h="794385">
                  <a:moveTo>
                    <a:pt x="75437" y="155321"/>
                  </a:moveTo>
                  <a:lnTo>
                    <a:pt x="54355" y="155321"/>
                  </a:lnTo>
                  <a:lnTo>
                    <a:pt x="54355" y="160528"/>
                  </a:lnTo>
                  <a:lnTo>
                    <a:pt x="54990" y="164465"/>
                  </a:lnTo>
                  <a:lnTo>
                    <a:pt x="54990" y="167640"/>
                  </a:lnTo>
                  <a:lnTo>
                    <a:pt x="56040" y="187640"/>
                  </a:lnTo>
                  <a:lnTo>
                    <a:pt x="58330" y="227593"/>
                  </a:lnTo>
                  <a:lnTo>
                    <a:pt x="59295" y="247257"/>
                  </a:lnTo>
                  <a:lnTo>
                    <a:pt x="61668" y="286553"/>
                  </a:lnTo>
                  <a:lnTo>
                    <a:pt x="68579" y="403479"/>
                  </a:lnTo>
                  <a:lnTo>
                    <a:pt x="69287" y="419115"/>
                  </a:lnTo>
                  <a:lnTo>
                    <a:pt x="69992" y="437594"/>
                  </a:lnTo>
                  <a:lnTo>
                    <a:pt x="70848" y="454681"/>
                  </a:lnTo>
                  <a:lnTo>
                    <a:pt x="75583" y="506956"/>
                  </a:lnTo>
                  <a:lnTo>
                    <a:pt x="83389" y="580872"/>
                  </a:lnTo>
                  <a:lnTo>
                    <a:pt x="90642" y="635718"/>
                  </a:lnTo>
                  <a:lnTo>
                    <a:pt x="103250" y="690118"/>
                  </a:lnTo>
                  <a:lnTo>
                    <a:pt x="128107" y="739931"/>
                  </a:lnTo>
                  <a:lnTo>
                    <a:pt x="128222" y="740108"/>
                  </a:lnTo>
                  <a:lnTo>
                    <a:pt x="171196" y="774573"/>
                  </a:lnTo>
                  <a:lnTo>
                    <a:pt x="213608" y="791432"/>
                  </a:lnTo>
                  <a:lnTo>
                    <a:pt x="236093" y="794004"/>
                  </a:lnTo>
                  <a:lnTo>
                    <a:pt x="254039" y="792170"/>
                  </a:lnTo>
                  <a:lnTo>
                    <a:pt x="271081" y="786574"/>
                  </a:lnTo>
                  <a:lnTo>
                    <a:pt x="287170" y="777073"/>
                  </a:lnTo>
                  <a:lnTo>
                    <a:pt x="296461" y="768731"/>
                  </a:lnTo>
                  <a:lnTo>
                    <a:pt x="232282" y="768731"/>
                  </a:lnTo>
                  <a:lnTo>
                    <a:pt x="223760" y="768290"/>
                  </a:lnTo>
                  <a:lnTo>
                    <a:pt x="183451" y="755792"/>
                  </a:lnTo>
                  <a:lnTo>
                    <a:pt x="143954" y="724106"/>
                  </a:lnTo>
                  <a:lnTo>
                    <a:pt x="121691" y="676282"/>
                  </a:lnTo>
                  <a:lnTo>
                    <a:pt x="111886" y="627634"/>
                  </a:lnTo>
                  <a:lnTo>
                    <a:pt x="104536" y="571166"/>
                  </a:lnTo>
                  <a:lnTo>
                    <a:pt x="101189" y="542891"/>
                  </a:lnTo>
                  <a:lnTo>
                    <a:pt x="97662" y="514604"/>
                  </a:lnTo>
                  <a:lnTo>
                    <a:pt x="94017" y="476500"/>
                  </a:lnTo>
                  <a:lnTo>
                    <a:pt x="91836" y="438276"/>
                  </a:lnTo>
                  <a:lnTo>
                    <a:pt x="90251" y="400053"/>
                  </a:lnTo>
                  <a:lnTo>
                    <a:pt x="88517" y="364519"/>
                  </a:lnTo>
                  <a:lnTo>
                    <a:pt x="88392" y="361950"/>
                  </a:lnTo>
                  <a:lnTo>
                    <a:pt x="87260" y="344900"/>
                  </a:lnTo>
                  <a:lnTo>
                    <a:pt x="84570" y="310800"/>
                  </a:lnTo>
                  <a:lnTo>
                    <a:pt x="83438" y="293751"/>
                  </a:lnTo>
                  <a:lnTo>
                    <a:pt x="82282" y="275576"/>
                  </a:lnTo>
                  <a:lnTo>
                    <a:pt x="80349" y="239083"/>
                  </a:lnTo>
                  <a:lnTo>
                    <a:pt x="79121" y="220980"/>
                  </a:lnTo>
                  <a:lnTo>
                    <a:pt x="78188" y="208688"/>
                  </a:lnTo>
                  <a:lnTo>
                    <a:pt x="76370" y="183868"/>
                  </a:lnTo>
                  <a:lnTo>
                    <a:pt x="75437" y="171577"/>
                  </a:lnTo>
                  <a:lnTo>
                    <a:pt x="75437" y="155321"/>
                  </a:lnTo>
                  <a:close/>
                </a:path>
                <a:path w="353695" h="794385">
                  <a:moveTo>
                    <a:pt x="299928" y="129921"/>
                  </a:moveTo>
                  <a:lnTo>
                    <a:pt x="277495" y="129921"/>
                  </a:lnTo>
                  <a:lnTo>
                    <a:pt x="279400" y="135128"/>
                  </a:lnTo>
                  <a:lnTo>
                    <a:pt x="281177" y="139065"/>
                  </a:lnTo>
                  <a:lnTo>
                    <a:pt x="281812" y="143002"/>
                  </a:lnTo>
                  <a:lnTo>
                    <a:pt x="283598" y="159079"/>
                  </a:lnTo>
                  <a:lnTo>
                    <a:pt x="286885" y="191186"/>
                  </a:lnTo>
                  <a:lnTo>
                    <a:pt x="288671" y="207264"/>
                  </a:lnTo>
                  <a:lnTo>
                    <a:pt x="292694" y="247257"/>
                  </a:lnTo>
                  <a:lnTo>
                    <a:pt x="296164" y="281289"/>
                  </a:lnTo>
                  <a:lnTo>
                    <a:pt x="300029" y="318152"/>
                  </a:lnTo>
                  <a:lnTo>
                    <a:pt x="304037" y="354838"/>
                  </a:lnTo>
                  <a:lnTo>
                    <a:pt x="307399" y="386588"/>
                  </a:lnTo>
                  <a:lnTo>
                    <a:pt x="310959" y="419115"/>
                  </a:lnTo>
                  <a:lnTo>
                    <a:pt x="314575" y="451296"/>
                  </a:lnTo>
                  <a:lnTo>
                    <a:pt x="318261" y="483489"/>
                  </a:lnTo>
                  <a:lnTo>
                    <a:pt x="320819" y="506956"/>
                  </a:lnTo>
                  <a:lnTo>
                    <a:pt x="326316" y="554462"/>
                  </a:lnTo>
                  <a:lnTo>
                    <a:pt x="329904" y="595993"/>
                  </a:lnTo>
                  <a:lnTo>
                    <a:pt x="330707" y="655574"/>
                  </a:lnTo>
                  <a:lnTo>
                    <a:pt x="330073" y="662178"/>
                  </a:lnTo>
                  <a:lnTo>
                    <a:pt x="315987" y="701292"/>
                  </a:lnTo>
                  <a:lnTo>
                    <a:pt x="292385" y="739931"/>
                  </a:lnTo>
                  <a:lnTo>
                    <a:pt x="259127" y="763746"/>
                  </a:lnTo>
                  <a:lnTo>
                    <a:pt x="232282" y="768731"/>
                  </a:lnTo>
                  <a:lnTo>
                    <a:pt x="296461" y="768731"/>
                  </a:lnTo>
                  <a:lnTo>
                    <a:pt x="323980" y="734875"/>
                  </a:lnTo>
                  <a:lnTo>
                    <a:pt x="348372" y="670101"/>
                  </a:lnTo>
                  <a:lnTo>
                    <a:pt x="351662" y="634238"/>
                  </a:lnTo>
                  <a:lnTo>
                    <a:pt x="351198" y="605958"/>
                  </a:lnTo>
                  <a:lnTo>
                    <a:pt x="346555" y="549638"/>
                  </a:lnTo>
                  <a:lnTo>
                    <a:pt x="339669" y="488136"/>
                  </a:lnTo>
                  <a:lnTo>
                    <a:pt x="331017" y="420596"/>
                  </a:lnTo>
                  <a:lnTo>
                    <a:pt x="327068" y="386959"/>
                  </a:lnTo>
                  <a:lnTo>
                    <a:pt x="323975" y="360187"/>
                  </a:lnTo>
                  <a:lnTo>
                    <a:pt x="321198" y="333597"/>
                  </a:lnTo>
                  <a:lnTo>
                    <a:pt x="318541" y="306863"/>
                  </a:lnTo>
                  <a:lnTo>
                    <a:pt x="315974" y="281289"/>
                  </a:lnTo>
                  <a:lnTo>
                    <a:pt x="312626" y="247523"/>
                  </a:lnTo>
                  <a:lnTo>
                    <a:pt x="309292" y="214312"/>
                  </a:lnTo>
                  <a:lnTo>
                    <a:pt x="305865" y="181272"/>
                  </a:lnTo>
                  <a:lnTo>
                    <a:pt x="302259" y="148209"/>
                  </a:lnTo>
                  <a:lnTo>
                    <a:pt x="301749" y="143002"/>
                  </a:lnTo>
                  <a:lnTo>
                    <a:pt x="301625" y="141732"/>
                  </a:lnTo>
                  <a:lnTo>
                    <a:pt x="300354" y="135128"/>
                  </a:lnTo>
                  <a:lnTo>
                    <a:pt x="299928" y="129921"/>
                  </a:lnTo>
                  <a:close/>
                </a:path>
                <a:path w="353695" h="794385">
                  <a:moveTo>
                    <a:pt x="318261" y="0"/>
                  </a:moveTo>
                  <a:lnTo>
                    <a:pt x="280050" y="1730"/>
                  </a:lnTo>
                  <a:lnTo>
                    <a:pt x="176932" y="14378"/>
                  </a:lnTo>
                  <a:lnTo>
                    <a:pt x="20447" y="31877"/>
                  </a:lnTo>
                  <a:lnTo>
                    <a:pt x="0" y="47498"/>
                  </a:lnTo>
                  <a:lnTo>
                    <a:pt x="108" y="57912"/>
                  </a:lnTo>
                  <a:lnTo>
                    <a:pt x="861" y="71977"/>
                  </a:lnTo>
                  <a:lnTo>
                    <a:pt x="1650" y="88074"/>
                  </a:lnTo>
                  <a:lnTo>
                    <a:pt x="2081" y="95900"/>
                  </a:lnTo>
                  <a:lnTo>
                    <a:pt x="2129" y="96774"/>
                  </a:lnTo>
                  <a:lnTo>
                    <a:pt x="2241" y="98806"/>
                  </a:lnTo>
                  <a:lnTo>
                    <a:pt x="3528" y="118098"/>
                  </a:lnTo>
                  <a:lnTo>
                    <a:pt x="3626" y="119471"/>
                  </a:lnTo>
                  <a:lnTo>
                    <a:pt x="3682" y="120268"/>
                  </a:lnTo>
                  <a:lnTo>
                    <a:pt x="4579" y="125476"/>
                  </a:lnTo>
                  <a:lnTo>
                    <a:pt x="4689" y="126111"/>
                  </a:lnTo>
                  <a:lnTo>
                    <a:pt x="4755" y="126495"/>
                  </a:lnTo>
                  <a:lnTo>
                    <a:pt x="17779" y="159258"/>
                  </a:lnTo>
                  <a:lnTo>
                    <a:pt x="32130" y="159258"/>
                  </a:lnTo>
                  <a:lnTo>
                    <a:pt x="36449" y="157861"/>
                  </a:lnTo>
                  <a:lnTo>
                    <a:pt x="41401" y="157226"/>
                  </a:lnTo>
                  <a:lnTo>
                    <a:pt x="48895" y="155956"/>
                  </a:lnTo>
                  <a:lnTo>
                    <a:pt x="54355" y="155321"/>
                  </a:lnTo>
                  <a:lnTo>
                    <a:pt x="75437" y="155321"/>
                  </a:lnTo>
                  <a:lnTo>
                    <a:pt x="75437" y="153416"/>
                  </a:lnTo>
                  <a:lnTo>
                    <a:pt x="125940" y="147083"/>
                  </a:lnTo>
                  <a:lnTo>
                    <a:pt x="226992" y="135895"/>
                  </a:lnTo>
                  <a:lnTo>
                    <a:pt x="30863" y="135895"/>
                  </a:lnTo>
                  <a:lnTo>
                    <a:pt x="29718" y="133223"/>
                  </a:lnTo>
                  <a:lnTo>
                    <a:pt x="27812" y="131953"/>
                  </a:lnTo>
                  <a:lnTo>
                    <a:pt x="27812" y="129921"/>
                  </a:lnTo>
                  <a:lnTo>
                    <a:pt x="24381" y="97536"/>
                  </a:lnTo>
                  <a:lnTo>
                    <a:pt x="22544" y="79039"/>
                  </a:lnTo>
                  <a:lnTo>
                    <a:pt x="21081" y="62357"/>
                  </a:lnTo>
                  <a:lnTo>
                    <a:pt x="21081" y="59817"/>
                  </a:lnTo>
                  <a:lnTo>
                    <a:pt x="21589" y="57912"/>
                  </a:lnTo>
                  <a:lnTo>
                    <a:pt x="22225" y="55245"/>
                  </a:lnTo>
                  <a:lnTo>
                    <a:pt x="24764" y="54610"/>
                  </a:lnTo>
                  <a:lnTo>
                    <a:pt x="27812" y="53340"/>
                  </a:lnTo>
                  <a:lnTo>
                    <a:pt x="30225" y="53340"/>
                  </a:lnTo>
                  <a:lnTo>
                    <a:pt x="173100" y="38989"/>
                  </a:lnTo>
                  <a:lnTo>
                    <a:pt x="241841" y="29970"/>
                  </a:lnTo>
                  <a:lnTo>
                    <a:pt x="264540" y="27305"/>
                  </a:lnTo>
                  <a:lnTo>
                    <a:pt x="276508" y="26191"/>
                  </a:lnTo>
                  <a:lnTo>
                    <a:pt x="288274" y="25542"/>
                  </a:lnTo>
                  <a:lnTo>
                    <a:pt x="311530" y="24637"/>
                  </a:lnTo>
                  <a:lnTo>
                    <a:pt x="342989" y="24637"/>
                  </a:lnTo>
                  <a:lnTo>
                    <a:pt x="342392" y="20828"/>
                  </a:lnTo>
                  <a:lnTo>
                    <a:pt x="339693" y="10537"/>
                  </a:lnTo>
                  <a:lnTo>
                    <a:pt x="335470" y="4318"/>
                  </a:lnTo>
                  <a:lnTo>
                    <a:pt x="328675" y="1146"/>
                  </a:lnTo>
                  <a:lnTo>
                    <a:pt x="318261" y="0"/>
                  </a:lnTo>
                  <a:close/>
                </a:path>
                <a:path w="353695" h="794385">
                  <a:moveTo>
                    <a:pt x="342989" y="24637"/>
                  </a:moveTo>
                  <a:lnTo>
                    <a:pt x="315540" y="24637"/>
                  </a:lnTo>
                  <a:lnTo>
                    <a:pt x="317500" y="25400"/>
                  </a:lnTo>
                  <a:lnTo>
                    <a:pt x="318897" y="25400"/>
                  </a:lnTo>
                  <a:lnTo>
                    <a:pt x="322980" y="43475"/>
                  </a:lnTo>
                  <a:lnTo>
                    <a:pt x="326421" y="64563"/>
                  </a:lnTo>
                  <a:lnTo>
                    <a:pt x="328576" y="84103"/>
                  </a:lnTo>
                  <a:lnTo>
                    <a:pt x="328643" y="88074"/>
                  </a:lnTo>
                  <a:lnTo>
                    <a:pt x="328726" y="92964"/>
                  </a:lnTo>
                  <a:lnTo>
                    <a:pt x="328802" y="97536"/>
                  </a:lnTo>
                  <a:lnTo>
                    <a:pt x="323214" y="98806"/>
                  </a:lnTo>
                  <a:lnTo>
                    <a:pt x="317119" y="100711"/>
                  </a:lnTo>
                  <a:lnTo>
                    <a:pt x="310896" y="101346"/>
                  </a:lnTo>
                  <a:lnTo>
                    <a:pt x="30811" y="135895"/>
                  </a:lnTo>
                  <a:lnTo>
                    <a:pt x="226992" y="135895"/>
                  </a:lnTo>
                  <a:lnTo>
                    <a:pt x="277495" y="129921"/>
                  </a:lnTo>
                  <a:lnTo>
                    <a:pt x="299928" y="129921"/>
                  </a:lnTo>
                  <a:lnTo>
                    <a:pt x="299720" y="127381"/>
                  </a:lnTo>
                  <a:lnTo>
                    <a:pt x="304037" y="126111"/>
                  </a:lnTo>
                  <a:lnTo>
                    <a:pt x="307848" y="125476"/>
                  </a:lnTo>
                  <a:lnTo>
                    <a:pt x="310896" y="124079"/>
                  </a:lnTo>
                  <a:lnTo>
                    <a:pt x="318692" y="122638"/>
                  </a:lnTo>
                  <a:lnTo>
                    <a:pt x="326310" y="121126"/>
                  </a:lnTo>
                  <a:lnTo>
                    <a:pt x="333809" y="119471"/>
                  </a:lnTo>
                  <a:lnTo>
                    <a:pt x="341249" y="117602"/>
                  </a:lnTo>
                  <a:lnTo>
                    <a:pt x="348614" y="116332"/>
                  </a:lnTo>
                  <a:lnTo>
                    <a:pt x="352298" y="110490"/>
                  </a:lnTo>
                  <a:lnTo>
                    <a:pt x="352862" y="104171"/>
                  </a:lnTo>
                  <a:lnTo>
                    <a:pt x="352932" y="103378"/>
                  </a:lnTo>
                  <a:lnTo>
                    <a:pt x="353323" y="101346"/>
                  </a:lnTo>
                  <a:lnTo>
                    <a:pt x="353445" y="100711"/>
                  </a:lnTo>
                  <a:lnTo>
                    <a:pt x="353568" y="96774"/>
                  </a:lnTo>
                  <a:lnTo>
                    <a:pt x="352932" y="92964"/>
                  </a:lnTo>
                  <a:lnTo>
                    <a:pt x="350535" y="74888"/>
                  </a:lnTo>
                  <a:lnTo>
                    <a:pt x="347801" y="55880"/>
                  </a:lnTo>
                  <a:lnTo>
                    <a:pt x="344288" y="32908"/>
                  </a:lnTo>
                  <a:lnTo>
                    <a:pt x="343233" y="26191"/>
                  </a:lnTo>
                  <a:lnTo>
                    <a:pt x="343109" y="25400"/>
                  </a:lnTo>
                  <a:lnTo>
                    <a:pt x="342989" y="24637"/>
                  </a:lnTo>
                  <a:close/>
                </a:path>
              </a:pathLst>
            </a:custGeom>
            <a:solidFill>
              <a:srgbClr val="4E8BC9"/>
            </a:solidFill>
          </p:spPr>
          <p:txBody>
            <a:bodyPr wrap="square" lIns="0" tIns="0" rIns="0" bIns="0" rtlCol="0"/>
            <a:lstStyle/>
            <a:p>
              <a:endParaRPr/>
            </a:p>
          </p:txBody>
        </p:sp>
        <p:sp>
          <p:nvSpPr>
            <p:cNvPr id="11" name="object 11"/>
            <p:cNvSpPr/>
            <p:nvPr/>
          </p:nvSpPr>
          <p:spPr>
            <a:xfrm>
              <a:off x="8064245" y="2815589"/>
              <a:ext cx="353695" cy="794385"/>
            </a:xfrm>
            <a:custGeom>
              <a:avLst/>
              <a:gdLst/>
              <a:ahLst/>
              <a:cxnLst/>
              <a:rect l="l" t="t" r="r" b="b"/>
              <a:pathLst>
                <a:path w="353695" h="794385">
                  <a:moveTo>
                    <a:pt x="313054" y="24511"/>
                  </a:moveTo>
                  <a:lnTo>
                    <a:pt x="315213" y="24511"/>
                  </a:lnTo>
                  <a:lnTo>
                    <a:pt x="317500" y="25400"/>
                  </a:lnTo>
                  <a:lnTo>
                    <a:pt x="318897" y="25400"/>
                  </a:lnTo>
                  <a:lnTo>
                    <a:pt x="322980" y="43475"/>
                  </a:lnTo>
                  <a:lnTo>
                    <a:pt x="326421" y="64563"/>
                  </a:lnTo>
                  <a:lnTo>
                    <a:pt x="328576" y="84103"/>
                  </a:lnTo>
                  <a:lnTo>
                    <a:pt x="328802" y="97536"/>
                  </a:lnTo>
                  <a:lnTo>
                    <a:pt x="323214" y="98806"/>
                  </a:lnTo>
                  <a:lnTo>
                    <a:pt x="317119" y="100711"/>
                  </a:lnTo>
                  <a:lnTo>
                    <a:pt x="310896" y="101346"/>
                  </a:lnTo>
                  <a:lnTo>
                    <a:pt x="266404" y="107120"/>
                  </a:lnTo>
                  <a:lnTo>
                    <a:pt x="221853" y="112680"/>
                  </a:lnTo>
                  <a:lnTo>
                    <a:pt x="177182" y="118098"/>
                  </a:lnTo>
                  <a:lnTo>
                    <a:pt x="132333" y="123443"/>
                  </a:lnTo>
                  <a:lnTo>
                    <a:pt x="107174" y="126495"/>
                  </a:lnTo>
                  <a:lnTo>
                    <a:pt x="81835" y="129667"/>
                  </a:lnTo>
                  <a:lnTo>
                    <a:pt x="56378" y="132838"/>
                  </a:lnTo>
                  <a:lnTo>
                    <a:pt x="30860" y="135890"/>
                  </a:lnTo>
                  <a:lnTo>
                    <a:pt x="29718" y="133223"/>
                  </a:lnTo>
                  <a:lnTo>
                    <a:pt x="27812" y="131953"/>
                  </a:lnTo>
                  <a:lnTo>
                    <a:pt x="27812" y="129921"/>
                  </a:lnTo>
                  <a:lnTo>
                    <a:pt x="25993" y="112881"/>
                  </a:lnTo>
                  <a:lnTo>
                    <a:pt x="24209" y="95900"/>
                  </a:lnTo>
                  <a:lnTo>
                    <a:pt x="22544" y="79039"/>
                  </a:lnTo>
                  <a:lnTo>
                    <a:pt x="21081" y="62357"/>
                  </a:lnTo>
                  <a:lnTo>
                    <a:pt x="21081" y="59817"/>
                  </a:lnTo>
                  <a:lnTo>
                    <a:pt x="21589" y="57912"/>
                  </a:lnTo>
                  <a:lnTo>
                    <a:pt x="22225" y="55245"/>
                  </a:lnTo>
                  <a:lnTo>
                    <a:pt x="24764" y="54610"/>
                  </a:lnTo>
                  <a:lnTo>
                    <a:pt x="27812" y="53340"/>
                  </a:lnTo>
                  <a:lnTo>
                    <a:pt x="30225" y="53340"/>
                  </a:lnTo>
                  <a:lnTo>
                    <a:pt x="65944" y="49633"/>
                  </a:lnTo>
                  <a:lnTo>
                    <a:pt x="101663" y="46164"/>
                  </a:lnTo>
                  <a:lnTo>
                    <a:pt x="137382" y="42695"/>
                  </a:lnTo>
                  <a:lnTo>
                    <a:pt x="173100" y="38989"/>
                  </a:lnTo>
                  <a:lnTo>
                    <a:pt x="196157" y="35966"/>
                  </a:lnTo>
                  <a:lnTo>
                    <a:pt x="219059" y="32908"/>
                  </a:lnTo>
                  <a:lnTo>
                    <a:pt x="241841" y="29970"/>
                  </a:lnTo>
                  <a:lnTo>
                    <a:pt x="264540" y="27305"/>
                  </a:lnTo>
                  <a:lnTo>
                    <a:pt x="276508" y="26191"/>
                  </a:lnTo>
                  <a:lnTo>
                    <a:pt x="288274" y="25542"/>
                  </a:lnTo>
                  <a:lnTo>
                    <a:pt x="299920" y="25108"/>
                  </a:lnTo>
                  <a:lnTo>
                    <a:pt x="311530" y="24637"/>
                  </a:lnTo>
                  <a:lnTo>
                    <a:pt x="312038" y="24637"/>
                  </a:lnTo>
                  <a:lnTo>
                    <a:pt x="312547" y="24511"/>
                  </a:lnTo>
                  <a:lnTo>
                    <a:pt x="313054" y="24511"/>
                  </a:lnTo>
                  <a:close/>
                </a:path>
                <a:path w="353695" h="794385">
                  <a:moveTo>
                    <a:pt x="277495" y="129921"/>
                  </a:moveTo>
                  <a:lnTo>
                    <a:pt x="279400" y="135128"/>
                  </a:lnTo>
                  <a:lnTo>
                    <a:pt x="281177" y="139065"/>
                  </a:lnTo>
                  <a:lnTo>
                    <a:pt x="281812" y="143002"/>
                  </a:lnTo>
                  <a:lnTo>
                    <a:pt x="283598" y="159079"/>
                  </a:lnTo>
                  <a:lnTo>
                    <a:pt x="285241" y="175133"/>
                  </a:lnTo>
                  <a:lnTo>
                    <a:pt x="286885" y="191186"/>
                  </a:lnTo>
                  <a:lnTo>
                    <a:pt x="288671" y="207264"/>
                  </a:lnTo>
                  <a:lnTo>
                    <a:pt x="292393" y="244306"/>
                  </a:lnTo>
                  <a:lnTo>
                    <a:pt x="296164" y="281289"/>
                  </a:lnTo>
                  <a:lnTo>
                    <a:pt x="300029" y="318152"/>
                  </a:lnTo>
                  <a:lnTo>
                    <a:pt x="304037" y="354838"/>
                  </a:lnTo>
                  <a:lnTo>
                    <a:pt x="307439" y="386959"/>
                  </a:lnTo>
                  <a:lnTo>
                    <a:pt x="310959" y="419115"/>
                  </a:lnTo>
                  <a:lnTo>
                    <a:pt x="314575" y="451296"/>
                  </a:lnTo>
                  <a:lnTo>
                    <a:pt x="318261" y="483489"/>
                  </a:lnTo>
                  <a:lnTo>
                    <a:pt x="320819" y="506956"/>
                  </a:lnTo>
                  <a:lnTo>
                    <a:pt x="326316" y="554462"/>
                  </a:lnTo>
                  <a:lnTo>
                    <a:pt x="329904" y="595993"/>
                  </a:lnTo>
                  <a:lnTo>
                    <a:pt x="330707" y="649732"/>
                  </a:lnTo>
                  <a:lnTo>
                    <a:pt x="330707" y="655574"/>
                  </a:lnTo>
                  <a:lnTo>
                    <a:pt x="330073" y="662178"/>
                  </a:lnTo>
                  <a:lnTo>
                    <a:pt x="328168" y="668020"/>
                  </a:lnTo>
                  <a:lnTo>
                    <a:pt x="324139" y="679174"/>
                  </a:lnTo>
                  <a:lnTo>
                    <a:pt x="320135" y="690292"/>
                  </a:lnTo>
                  <a:lnTo>
                    <a:pt x="299751" y="731472"/>
                  </a:lnTo>
                  <a:lnTo>
                    <a:pt x="259127" y="763746"/>
                  </a:lnTo>
                  <a:lnTo>
                    <a:pt x="232282" y="768731"/>
                  </a:lnTo>
                  <a:lnTo>
                    <a:pt x="223760" y="768290"/>
                  </a:lnTo>
                  <a:lnTo>
                    <a:pt x="183451" y="755792"/>
                  </a:lnTo>
                  <a:lnTo>
                    <a:pt x="143954" y="724106"/>
                  </a:lnTo>
                  <a:lnTo>
                    <a:pt x="121691" y="676282"/>
                  </a:lnTo>
                  <a:lnTo>
                    <a:pt x="111886" y="627634"/>
                  </a:lnTo>
                  <a:lnTo>
                    <a:pt x="104536" y="571166"/>
                  </a:lnTo>
                  <a:lnTo>
                    <a:pt x="101189" y="542891"/>
                  </a:lnTo>
                  <a:lnTo>
                    <a:pt x="97662" y="514604"/>
                  </a:lnTo>
                  <a:lnTo>
                    <a:pt x="94017" y="476500"/>
                  </a:lnTo>
                  <a:lnTo>
                    <a:pt x="91836" y="438276"/>
                  </a:lnTo>
                  <a:lnTo>
                    <a:pt x="90251" y="400053"/>
                  </a:lnTo>
                  <a:lnTo>
                    <a:pt x="88392" y="361950"/>
                  </a:lnTo>
                  <a:lnTo>
                    <a:pt x="87260" y="344900"/>
                  </a:lnTo>
                  <a:lnTo>
                    <a:pt x="85915" y="327850"/>
                  </a:lnTo>
                  <a:lnTo>
                    <a:pt x="84570" y="310800"/>
                  </a:lnTo>
                  <a:lnTo>
                    <a:pt x="83438" y="293751"/>
                  </a:lnTo>
                  <a:lnTo>
                    <a:pt x="82282" y="275576"/>
                  </a:lnTo>
                  <a:lnTo>
                    <a:pt x="81327" y="257317"/>
                  </a:lnTo>
                  <a:lnTo>
                    <a:pt x="80349" y="239083"/>
                  </a:lnTo>
                  <a:lnTo>
                    <a:pt x="79121" y="220980"/>
                  </a:lnTo>
                  <a:lnTo>
                    <a:pt x="78188" y="208688"/>
                  </a:lnTo>
                  <a:lnTo>
                    <a:pt x="77279" y="196278"/>
                  </a:lnTo>
                  <a:lnTo>
                    <a:pt x="76370" y="183868"/>
                  </a:lnTo>
                  <a:lnTo>
                    <a:pt x="75437" y="171577"/>
                  </a:lnTo>
                  <a:lnTo>
                    <a:pt x="75437" y="166370"/>
                  </a:lnTo>
                  <a:lnTo>
                    <a:pt x="75437" y="160528"/>
                  </a:lnTo>
                  <a:lnTo>
                    <a:pt x="75437" y="153416"/>
                  </a:lnTo>
                  <a:lnTo>
                    <a:pt x="125940" y="147083"/>
                  </a:lnTo>
                  <a:lnTo>
                    <a:pt x="176466" y="141430"/>
                  </a:lnTo>
                  <a:lnTo>
                    <a:pt x="226992" y="135895"/>
                  </a:lnTo>
                  <a:lnTo>
                    <a:pt x="277495" y="129921"/>
                  </a:lnTo>
                  <a:close/>
                </a:path>
                <a:path w="353695" h="794385">
                  <a:moveTo>
                    <a:pt x="318261" y="0"/>
                  </a:moveTo>
                  <a:lnTo>
                    <a:pt x="280050" y="1730"/>
                  </a:lnTo>
                  <a:lnTo>
                    <a:pt x="220505" y="8782"/>
                  </a:lnTo>
                  <a:lnTo>
                    <a:pt x="198707" y="11652"/>
                  </a:lnTo>
                  <a:lnTo>
                    <a:pt x="176932" y="14378"/>
                  </a:lnTo>
                  <a:lnTo>
                    <a:pt x="155194" y="16891"/>
                  </a:lnTo>
                  <a:lnTo>
                    <a:pt x="121673" y="20786"/>
                  </a:lnTo>
                  <a:lnTo>
                    <a:pt x="88011" y="24622"/>
                  </a:lnTo>
                  <a:lnTo>
                    <a:pt x="54252" y="28338"/>
                  </a:lnTo>
                  <a:lnTo>
                    <a:pt x="20447" y="31877"/>
                  </a:lnTo>
                  <a:lnTo>
                    <a:pt x="16763" y="32512"/>
                  </a:lnTo>
                  <a:lnTo>
                    <a:pt x="0" y="47498"/>
                  </a:lnTo>
                  <a:lnTo>
                    <a:pt x="0" y="50037"/>
                  </a:lnTo>
                  <a:lnTo>
                    <a:pt x="0" y="52705"/>
                  </a:lnTo>
                  <a:lnTo>
                    <a:pt x="0" y="55880"/>
                  </a:lnTo>
                  <a:lnTo>
                    <a:pt x="861" y="71977"/>
                  </a:lnTo>
                  <a:lnTo>
                    <a:pt x="1650" y="88074"/>
                  </a:lnTo>
                  <a:lnTo>
                    <a:pt x="4833" y="126952"/>
                  </a:lnTo>
                  <a:lnTo>
                    <a:pt x="17779" y="159258"/>
                  </a:lnTo>
                  <a:lnTo>
                    <a:pt x="25526" y="159258"/>
                  </a:lnTo>
                  <a:lnTo>
                    <a:pt x="26161" y="159258"/>
                  </a:lnTo>
                  <a:lnTo>
                    <a:pt x="26670" y="159258"/>
                  </a:lnTo>
                  <a:lnTo>
                    <a:pt x="27177" y="159258"/>
                  </a:lnTo>
                  <a:lnTo>
                    <a:pt x="32130" y="159258"/>
                  </a:lnTo>
                  <a:lnTo>
                    <a:pt x="36449" y="157861"/>
                  </a:lnTo>
                  <a:lnTo>
                    <a:pt x="41401" y="157226"/>
                  </a:lnTo>
                  <a:lnTo>
                    <a:pt x="45084" y="156591"/>
                  </a:lnTo>
                  <a:lnTo>
                    <a:pt x="48895" y="155956"/>
                  </a:lnTo>
                  <a:lnTo>
                    <a:pt x="54355" y="155321"/>
                  </a:lnTo>
                  <a:lnTo>
                    <a:pt x="54355" y="160528"/>
                  </a:lnTo>
                  <a:lnTo>
                    <a:pt x="54990" y="164465"/>
                  </a:lnTo>
                  <a:lnTo>
                    <a:pt x="54990" y="167640"/>
                  </a:lnTo>
                  <a:lnTo>
                    <a:pt x="56040" y="187640"/>
                  </a:lnTo>
                  <a:lnTo>
                    <a:pt x="57197" y="207629"/>
                  </a:lnTo>
                  <a:lnTo>
                    <a:pt x="58330" y="227593"/>
                  </a:lnTo>
                  <a:lnTo>
                    <a:pt x="59308" y="247523"/>
                  </a:lnTo>
                  <a:lnTo>
                    <a:pt x="61668" y="286553"/>
                  </a:lnTo>
                  <a:lnTo>
                    <a:pt x="63992" y="325548"/>
                  </a:lnTo>
                  <a:lnTo>
                    <a:pt x="66292" y="364519"/>
                  </a:lnTo>
                  <a:lnTo>
                    <a:pt x="68579" y="403479"/>
                  </a:lnTo>
                  <a:lnTo>
                    <a:pt x="69351" y="420530"/>
                  </a:lnTo>
                  <a:lnTo>
                    <a:pt x="69992" y="437594"/>
                  </a:lnTo>
                  <a:lnTo>
                    <a:pt x="70848" y="454681"/>
                  </a:lnTo>
                  <a:lnTo>
                    <a:pt x="75701" y="508208"/>
                  </a:lnTo>
                  <a:lnTo>
                    <a:pt x="83389" y="580872"/>
                  </a:lnTo>
                  <a:lnTo>
                    <a:pt x="90642" y="635718"/>
                  </a:lnTo>
                  <a:lnTo>
                    <a:pt x="103250" y="690118"/>
                  </a:lnTo>
                  <a:lnTo>
                    <a:pt x="128222" y="740108"/>
                  </a:lnTo>
                  <a:lnTo>
                    <a:pt x="171196" y="774573"/>
                  </a:lnTo>
                  <a:lnTo>
                    <a:pt x="213608" y="791432"/>
                  </a:lnTo>
                  <a:lnTo>
                    <a:pt x="236093" y="794004"/>
                  </a:lnTo>
                  <a:lnTo>
                    <a:pt x="254039" y="792170"/>
                  </a:lnTo>
                  <a:lnTo>
                    <a:pt x="302259" y="763524"/>
                  </a:lnTo>
                  <a:lnTo>
                    <a:pt x="339248" y="703691"/>
                  </a:lnTo>
                  <a:lnTo>
                    <a:pt x="351662" y="634238"/>
                  </a:lnTo>
                  <a:lnTo>
                    <a:pt x="351198" y="605958"/>
                  </a:lnTo>
                  <a:lnTo>
                    <a:pt x="346555" y="549638"/>
                  </a:lnTo>
                  <a:lnTo>
                    <a:pt x="339669" y="488136"/>
                  </a:lnTo>
                  <a:lnTo>
                    <a:pt x="335343" y="454437"/>
                  </a:lnTo>
                  <a:lnTo>
                    <a:pt x="331017" y="420596"/>
                  </a:lnTo>
                  <a:lnTo>
                    <a:pt x="327025" y="386588"/>
                  </a:lnTo>
                  <a:lnTo>
                    <a:pt x="323975" y="360187"/>
                  </a:lnTo>
                  <a:lnTo>
                    <a:pt x="321198" y="333597"/>
                  </a:lnTo>
                  <a:lnTo>
                    <a:pt x="318541" y="306863"/>
                  </a:lnTo>
                  <a:lnTo>
                    <a:pt x="315849" y="280035"/>
                  </a:lnTo>
                  <a:lnTo>
                    <a:pt x="312600" y="247257"/>
                  </a:lnTo>
                  <a:lnTo>
                    <a:pt x="309292" y="214312"/>
                  </a:lnTo>
                  <a:lnTo>
                    <a:pt x="305865" y="181272"/>
                  </a:lnTo>
                  <a:lnTo>
                    <a:pt x="302259" y="148209"/>
                  </a:lnTo>
                  <a:lnTo>
                    <a:pt x="301625" y="141732"/>
                  </a:lnTo>
                  <a:lnTo>
                    <a:pt x="300354" y="135128"/>
                  </a:lnTo>
                  <a:lnTo>
                    <a:pt x="299720" y="127381"/>
                  </a:lnTo>
                  <a:lnTo>
                    <a:pt x="304037" y="126111"/>
                  </a:lnTo>
                  <a:lnTo>
                    <a:pt x="307848" y="125476"/>
                  </a:lnTo>
                  <a:lnTo>
                    <a:pt x="310896" y="124079"/>
                  </a:lnTo>
                  <a:lnTo>
                    <a:pt x="318692" y="122638"/>
                  </a:lnTo>
                  <a:lnTo>
                    <a:pt x="326310" y="121126"/>
                  </a:lnTo>
                  <a:lnTo>
                    <a:pt x="333809" y="119471"/>
                  </a:lnTo>
                  <a:lnTo>
                    <a:pt x="341249" y="117602"/>
                  </a:lnTo>
                  <a:lnTo>
                    <a:pt x="348614" y="116332"/>
                  </a:lnTo>
                  <a:lnTo>
                    <a:pt x="352298" y="110490"/>
                  </a:lnTo>
                  <a:lnTo>
                    <a:pt x="352932" y="103378"/>
                  </a:lnTo>
                  <a:lnTo>
                    <a:pt x="353568" y="100076"/>
                  </a:lnTo>
                  <a:lnTo>
                    <a:pt x="353568" y="96774"/>
                  </a:lnTo>
                  <a:lnTo>
                    <a:pt x="352932" y="92964"/>
                  </a:lnTo>
                  <a:lnTo>
                    <a:pt x="350535" y="74888"/>
                  </a:lnTo>
                  <a:lnTo>
                    <a:pt x="342392" y="20828"/>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499347" y="2939834"/>
              <a:ext cx="525779" cy="391629"/>
            </a:xfrm>
            <a:prstGeom prst="rect">
              <a:avLst/>
            </a:prstGeom>
          </p:spPr>
        </p:pic>
        <p:sp>
          <p:nvSpPr>
            <p:cNvPr id="13" name="object 13"/>
            <p:cNvSpPr/>
            <p:nvPr/>
          </p:nvSpPr>
          <p:spPr>
            <a:xfrm>
              <a:off x="8615933" y="3036569"/>
              <a:ext cx="299085" cy="165100"/>
            </a:xfrm>
            <a:custGeom>
              <a:avLst/>
              <a:gdLst/>
              <a:ahLst/>
              <a:cxnLst/>
              <a:rect l="l" t="t" r="r" b="b"/>
              <a:pathLst>
                <a:path w="299084" h="165100">
                  <a:moveTo>
                    <a:pt x="28701" y="0"/>
                  </a:moveTo>
                  <a:lnTo>
                    <a:pt x="26543" y="0"/>
                  </a:lnTo>
                  <a:lnTo>
                    <a:pt x="22606" y="0"/>
                  </a:lnTo>
                  <a:lnTo>
                    <a:pt x="20700" y="2667"/>
                  </a:lnTo>
                  <a:lnTo>
                    <a:pt x="1905" y="50673"/>
                  </a:lnTo>
                  <a:lnTo>
                    <a:pt x="635" y="54610"/>
                  </a:lnTo>
                  <a:lnTo>
                    <a:pt x="635" y="58547"/>
                  </a:lnTo>
                  <a:lnTo>
                    <a:pt x="0" y="61849"/>
                  </a:lnTo>
                  <a:lnTo>
                    <a:pt x="72230" y="91251"/>
                  </a:lnTo>
                  <a:lnTo>
                    <a:pt x="133810" y="114696"/>
                  </a:lnTo>
                  <a:lnTo>
                    <a:pt x="195909" y="137813"/>
                  </a:lnTo>
                  <a:lnTo>
                    <a:pt x="246183" y="155984"/>
                  </a:lnTo>
                  <a:lnTo>
                    <a:pt x="272288" y="164592"/>
                  </a:lnTo>
                  <a:lnTo>
                    <a:pt x="275336" y="161290"/>
                  </a:lnTo>
                  <a:lnTo>
                    <a:pt x="276606" y="159385"/>
                  </a:lnTo>
                  <a:lnTo>
                    <a:pt x="290643" y="122523"/>
                  </a:lnTo>
                  <a:lnTo>
                    <a:pt x="298704" y="100456"/>
                  </a:lnTo>
                  <a:lnTo>
                    <a:pt x="296925" y="98425"/>
                  </a:lnTo>
                  <a:lnTo>
                    <a:pt x="285750" y="93218"/>
                  </a:lnTo>
                  <a:lnTo>
                    <a:pt x="280797" y="91948"/>
                  </a:lnTo>
                  <a:lnTo>
                    <a:pt x="31369" y="762"/>
                  </a:lnTo>
                  <a:lnTo>
                    <a:pt x="28701" y="0"/>
                  </a:lnTo>
                  <a:close/>
                </a:path>
              </a:pathLst>
            </a:custGeom>
            <a:solidFill>
              <a:srgbClr val="4E8BC9"/>
            </a:solidFill>
          </p:spPr>
          <p:txBody>
            <a:bodyPr wrap="square" lIns="0" tIns="0" rIns="0" bIns="0" rtlCol="0"/>
            <a:lstStyle/>
            <a:p>
              <a:endParaRPr/>
            </a:p>
          </p:txBody>
        </p:sp>
        <p:sp>
          <p:nvSpPr>
            <p:cNvPr id="14" name="object 14"/>
            <p:cNvSpPr/>
            <p:nvPr/>
          </p:nvSpPr>
          <p:spPr>
            <a:xfrm>
              <a:off x="8615933" y="3036569"/>
              <a:ext cx="299085" cy="165100"/>
            </a:xfrm>
            <a:custGeom>
              <a:avLst/>
              <a:gdLst/>
              <a:ahLst/>
              <a:cxnLst/>
              <a:rect l="l" t="t" r="r" b="b"/>
              <a:pathLst>
                <a:path w="299084" h="165100">
                  <a:moveTo>
                    <a:pt x="26543" y="0"/>
                  </a:moveTo>
                  <a:lnTo>
                    <a:pt x="22606" y="0"/>
                  </a:lnTo>
                  <a:lnTo>
                    <a:pt x="20700" y="2667"/>
                  </a:lnTo>
                  <a:lnTo>
                    <a:pt x="17907" y="9398"/>
                  </a:lnTo>
                  <a:lnTo>
                    <a:pt x="13817" y="19704"/>
                  </a:lnTo>
                  <a:lnTo>
                    <a:pt x="9858" y="30035"/>
                  </a:lnTo>
                  <a:lnTo>
                    <a:pt x="5923" y="40366"/>
                  </a:lnTo>
                  <a:lnTo>
                    <a:pt x="1905" y="50673"/>
                  </a:lnTo>
                  <a:lnTo>
                    <a:pt x="635" y="54610"/>
                  </a:lnTo>
                  <a:lnTo>
                    <a:pt x="635" y="58547"/>
                  </a:lnTo>
                  <a:lnTo>
                    <a:pt x="0" y="61849"/>
                  </a:lnTo>
                  <a:lnTo>
                    <a:pt x="72230" y="91251"/>
                  </a:lnTo>
                  <a:lnTo>
                    <a:pt x="133810" y="114696"/>
                  </a:lnTo>
                  <a:lnTo>
                    <a:pt x="195909" y="137813"/>
                  </a:lnTo>
                  <a:lnTo>
                    <a:pt x="246183" y="155984"/>
                  </a:lnTo>
                  <a:lnTo>
                    <a:pt x="272288" y="164592"/>
                  </a:lnTo>
                  <a:lnTo>
                    <a:pt x="273431" y="163322"/>
                  </a:lnTo>
                  <a:lnTo>
                    <a:pt x="275336" y="161290"/>
                  </a:lnTo>
                  <a:lnTo>
                    <a:pt x="276606" y="159385"/>
                  </a:lnTo>
                  <a:lnTo>
                    <a:pt x="281269" y="147097"/>
                  </a:lnTo>
                  <a:lnTo>
                    <a:pt x="286004" y="134810"/>
                  </a:lnTo>
                  <a:lnTo>
                    <a:pt x="290643" y="122523"/>
                  </a:lnTo>
                  <a:lnTo>
                    <a:pt x="295021" y="110236"/>
                  </a:lnTo>
                  <a:lnTo>
                    <a:pt x="298704" y="100456"/>
                  </a:lnTo>
                  <a:lnTo>
                    <a:pt x="296925" y="98425"/>
                  </a:lnTo>
                  <a:lnTo>
                    <a:pt x="288290" y="94487"/>
                  </a:lnTo>
                  <a:lnTo>
                    <a:pt x="285750" y="93218"/>
                  </a:lnTo>
                  <a:lnTo>
                    <a:pt x="283337" y="92582"/>
                  </a:lnTo>
                  <a:lnTo>
                    <a:pt x="280797" y="91948"/>
                  </a:lnTo>
                  <a:lnTo>
                    <a:pt x="263271" y="85566"/>
                  </a:lnTo>
                  <a:lnTo>
                    <a:pt x="245745" y="79184"/>
                  </a:lnTo>
                  <a:lnTo>
                    <a:pt x="228219" y="72802"/>
                  </a:lnTo>
                  <a:lnTo>
                    <a:pt x="210693" y="66421"/>
                  </a:lnTo>
                  <a:lnTo>
                    <a:pt x="35179" y="2159"/>
                  </a:lnTo>
                  <a:lnTo>
                    <a:pt x="31369" y="762"/>
                  </a:lnTo>
                  <a:lnTo>
                    <a:pt x="28701" y="0"/>
                  </a:lnTo>
                  <a:lnTo>
                    <a:pt x="26543"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354567" y="2915411"/>
              <a:ext cx="693394" cy="1048499"/>
            </a:xfrm>
            <a:prstGeom prst="rect">
              <a:avLst/>
            </a:prstGeom>
          </p:spPr>
        </p:pic>
        <p:pic>
          <p:nvPicPr>
            <p:cNvPr id="16" name="object 16"/>
            <p:cNvPicPr/>
            <p:nvPr/>
          </p:nvPicPr>
          <p:blipFill>
            <a:blip r:embed="rId7" cstate="print"/>
            <a:stretch>
              <a:fillRect/>
            </a:stretch>
          </p:blipFill>
          <p:spPr>
            <a:xfrm>
              <a:off x="8063584" y="2814827"/>
              <a:ext cx="929539"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440690" cy="537210"/>
            <a:chOff x="396240" y="2686609"/>
            <a:chExt cx="440690" cy="53721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grpSp>
      <p:grpSp>
        <p:nvGrpSpPr>
          <p:cNvPr id="29" name="object 29"/>
          <p:cNvGrpSpPr/>
          <p:nvPr/>
        </p:nvGrpSpPr>
        <p:grpSpPr>
          <a:xfrm>
            <a:off x="8348255" y="807661"/>
            <a:ext cx="294640" cy="372110"/>
            <a:chOff x="8348255" y="807661"/>
            <a:chExt cx="294640" cy="372110"/>
          </a:xfrm>
        </p:grpSpPr>
        <p:pic>
          <p:nvPicPr>
            <p:cNvPr id="30" name="object 30"/>
            <p:cNvPicPr/>
            <p:nvPr/>
          </p:nvPicPr>
          <p:blipFill>
            <a:blip r:embed="rId15" cstate="print"/>
            <a:stretch>
              <a:fillRect/>
            </a:stretch>
          </p:blipFill>
          <p:spPr>
            <a:xfrm>
              <a:off x="8348255" y="807661"/>
              <a:ext cx="294603" cy="371985"/>
            </a:xfrm>
            <a:prstGeom prst="rect">
              <a:avLst/>
            </a:prstGeom>
          </p:spPr>
        </p:pic>
        <p:pic>
          <p:nvPicPr>
            <p:cNvPr id="31" name="object 31"/>
            <p:cNvPicPr/>
            <p:nvPr/>
          </p:nvPicPr>
          <p:blipFill>
            <a:blip r:embed="rId16" cstate="print"/>
            <a:stretch>
              <a:fillRect/>
            </a:stretch>
          </p:blipFill>
          <p:spPr>
            <a:xfrm>
              <a:off x="8422767" y="876299"/>
              <a:ext cx="151129" cy="201167"/>
            </a:xfrm>
            <a:prstGeom prst="rect">
              <a:avLst/>
            </a:prstGeom>
          </p:spPr>
        </p:pic>
        <p:sp>
          <p:nvSpPr>
            <p:cNvPr id="32" name="object 32"/>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435340" y="876299"/>
              <a:ext cx="124967" cy="201167"/>
            </a:xfrm>
            <a:prstGeom prst="rect">
              <a:avLst/>
            </a:prstGeom>
          </p:spPr>
        </p:pic>
      </p:grpSp>
      <p:grpSp>
        <p:nvGrpSpPr>
          <p:cNvPr id="34" name="object 34"/>
          <p:cNvGrpSpPr/>
          <p:nvPr/>
        </p:nvGrpSpPr>
        <p:grpSpPr>
          <a:xfrm>
            <a:off x="8450481" y="1857781"/>
            <a:ext cx="521970" cy="481965"/>
            <a:chOff x="8450481" y="1857781"/>
            <a:chExt cx="521970" cy="481965"/>
          </a:xfrm>
        </p:grpSpPr>
        <p:pic>
          <p:nvPicPr>
            <p:cNvPr id="35" name="object 35"/>
            <p:cNvPicPr/>
            <p:nvPr/>
          </p:nvPicPr>
          <p:blipFill>
            <a:blip r:embed="rId18" cstate="print"/>
            <a:stretch>
              <a:fillRect/>
            </a:stretch>
          </p:blipFill>
          <p:spPr>
            <a:xfrm>
              <a:off x="8450481" y="2060309"/>
              <a:ext cx="262300" cy="279169"/>
            </a:xfrm>
            <a:prstGeom prst="rect">
              <a:avLst/>
            </a:prstGeom>
          </p:spPr>
        </p:pic>
        <p:sp>
          <p:nvSpPr>
            <p:cNvPr id="36" name="object 36"/>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7" name="object 37"/>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8642604" y="1857781"/>
              <a:ext cx="263601" cy="271246"/>
            </a:xfrm>
            <a:prstGeom prst="rect">
              <a:avLst/>
            </a:prstGeom>
          </p:spPr>
        </p:pic>
        <p:sp>
          <p:nvSpPr>
            <p:cNvPr id="39" name="object 39"/>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0" name="object 40"/>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1" name="object 41"/>
            <p:cNvPicPr/>
            <p:nvPr/>
          </p:nvPicPr>
          <p:blipFill>
            <a:blip r:embed="rId20" cstate="print"/>
            <a:stretch>
              <a:fillRect/>
            </a:stretch>
          </p:blipFill>
          <p:spPr>
            <a:xfrm>
              <a:off x="8697468" y="2061921"/>
              <a:ext cx="274396" cy="275894"/>
            </a:xfrm>
            <a:prstGeom prst="rect">
              <a:avLst/>
            </a:prstGeom>
          </p:spPr>
        </p:pic>
        <p:sp>
          <p:nvSpPr>
            <p:cNvPr id="42" name="object 42"/>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3" name="object 43"/>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4" name="object 4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5" name="object 45"/>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6" name="object 46"/>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7" name="object 47"/>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8" name="object 48"/>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9" name="object 49"/>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grpSp>
        <p:nvGrpSpPr>
          <p:cNvPr id="50" name="object 50"/>
          <p:cNvGrpSpPr/>
          <p:nvPr/>
        </p:nvGrpSpPr>
        <p:grpSpPr>
          <a:xfrm>
            <a:off x="1422653" y="2398014"/>
            <a:ext cx="6314440" cy="1056640"/>
            <a:chOff x="1422653" y="2398014"/>
            <a:chExt cx="6314440" cy="1056640"/>
          </a:xfrm>
        </p:grpSpPr>
        <p:sp>
          <p:nvSpPr>
            <p:cNvPr id="51" name="object 51"/>
            <p:cNvSpPr/>
            <p:nvPr/>
          </p:nvSpPr>
          <p:spPr>
            <a:xfrm>
              <a:off x="1422653" y="2398014"/>
              <a:ext cx="6314440" cy="923925"/>
            </a:xfrm>
            <a:custGeom>
              <a:avLst/>
              <a:gdLst/>
              <a:ahLst/>
              <a:cxnLst/>
              <a:rect l="l" t="t" r="r" b="b"/>
              <a:pathLst>
                <a:path w="6314440" h="923925">
                  <a:moveTo>
                    <a:pt x="6313932" y="0"/>
                  </a:moveTo>
                  <a:lnTo>
                    <a:pt x="0" y="0"/>
                  </a:lnTo>
                  <a:lnTo>
                    <a:pt x="0" y="923544"/>
                  </a:lnTo>
                  <a:lnTo>
                    <a:pt x="6313932" y="923544"/>
                  </a:lnTo>
                  <a:lnTo>
                    <a:pt x="6313932" y="0"/>
                  </a:lnTo>
                  <a:close/>
                </a:path>
              </a:pathLst>
            </a:custGeom>
            <a:solidFill>
              <a:srgbClr val="FFFFFF"/>
            </a:solidFill>
          </p:spPr>
          <p:txBody>
            <a:bodyPr wrap="square" lIns="0" tIns="0" rIns="0" bIns="0" rtlCol="0"/>
            <a:lstStyle/>
            <a:p>
              <a:endParaRPr/>
            </a:p>
          </p:txBody>
        </p:sp>
        <p:pic>
          <p:nvPicPr>
            <p:cNvPr id="52" name="object 52"/>
            <p:cNvPicPr/>
            <p:nvPr/>
          </p:nvPicPr>
          <p:blipFill>
            <a:blip r:embed="rId21" cstate="print"/>
            <a:stretch>
              <a:fillRect/>
            </a:stretch>
          </p:blipFill>
          <p:spPr>
            <a:xfrm>
              <a:off x="1927859" y="2429256"/>
              <a:ext cx="5334762" cy="1024890"/>
            </a:xfrm>
            <a:prstGeom prst="rect">
              <a:avLst/>
            </a:prstGeom>
          </p:spPr>
        </p:pic>
      </p:grpSp>
      <p:sp>
        <p:nvSpPr>
          <p:cNvPr id="53" name="object 53"/>
          <p:cNvSpPr txBox="1"/>
          <p:nvPr/>
        </p:nvSpPr>
        <p:spPr>
          <a:xfrm>
            <a:off x="1422653" y="2398014"/>
            <a:ext cx="6314440" cy="923925"/>
          </a:xfrm>
          <a:prstGeom prst="rect">
            <a:avLst/>
          </a:prstGeom>
          <a:ln w="25400">
            <a:solidFill>
              <a:srgbClr val="F79546"/>
            </a:solidFill>
          </a:ln>
        </p:spPr>
        <p:txBody>
          <a:bodyPr vert="horz" wrap="square" lIns="0" tIns="205740" rIns="0" bIns="0" rtlCol="0">
            <a:spAutoFit/>
          </a:bodyPr>
          <a:lstStyle/>
          <a:p>
            <a:pPr algn="ctr">
              <a:lnSpc>
                <a:spcPct val="100000"/>
              </a:lnSpc>
              <a:spcBef>
                <a:spcPts val="1620"/>
              </a:spcBef>
            </a:pPr>
            <a:r>
              <a:rPr sz="3600" b="1" dirty="0">
                <a:solidFill>
                  <a:srgbClr val="404040"/>
                </a:solidFill>
                <a:latin typeface="Arial"/>
                <a:cs typeface="Arial"/>
              </a:rPr>
              <a:t>QUẢ</a:t>
            </a:r>
            <a:r>
              <a:rPr sz="3600" b="1" spc="85" dirty="0">
                <a:solidFill>
                  <a:srgbClr val="404040"/>
                </a:solidFill>
                <a:latin typeface="Arial"/>
                <a:cs typeface="Arial"/>
              </a:rPr>
              <a:t> </a:t>
            </a:r>
            <a:r>
              <a:rPr sz="3600" b="1" dirty="0">
                <a:solidFill>
                  <a:srgbClr val="404040"/>
                </a:solidFill>
                <a:latin typeface="Arial"/>
                <a:cs typeface="Arial"/>
              </a:rPr>
              <a:t>BÓNG</a:t>
            </a:r>
            <a:r>
              <a:rPr sz="3600" b="1" spc="80" dirty="0">
                <a:solidFill>
                  <a:srgbClr val="404040"/>
                </a:solidFill>
                <a:latin typeface="Arial"/>
                <a:cs typeface="Arial"/>
              </a:rPr>
              <a:t> </a:t>
            </a:r>
            <a:r>
              <a:rPr sz="3600" b="1" dirty="0">
                <a:solidFill>
                  <a:srgbClr val="404040"/>
                </a:solidFill>
                <a:latin typeface="Arial"/>
                <a:cs typeface="Arial"/>
              </a:rPr>
              <a:t>THẦN</a:t>
            </a:r>
            <a:r>
              <a:rPr sz="3600" b="1" spc="75" dirty="0">
                <a:solidFill>
                  <a:srgbClr val="404040"/>
                </a:solidFill>
                <a:latin typeface="Arial"/>
                <a:cs typeface="Arial"/>
              </a:rPr>
              <a:t> </a:t>
            </a:r>
            <a:r>
              <a:rPr sz="3600" b="1" spc="-25" dirty="0">
                <a:solidFill>
                  <a:srgbClr val="404040"/>
                </a:solidFill>
                <a:latin typeface="Arial"/>
                <a:cs typeface="Arial"/>
              </a:rPr>
              <a:t>KỲ</a:t>
            </a:r>
            <a:endParaRPr sz="36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78528" y="0"/>
            <a:ext cx="4665472" cy="5143501"/>
          </a:xfrm>
          <a:prstGeom prst="rect">
            <a:avLst/>
          </a:prstGeom>
        </p:spPr>
      </p:pic>
      <p:sp>
        <p:nvSpPr>
          <p:cNvPr id="3" name="object 3"/>
          <p:cNvSpPr/>
          <p:nvPr/>
        </p:nvSpPr>
        <p:spPr>
          <a:xfrm>
            <a:off x="148760" y="288163"/>
            <a:ext cx="561975" cy="473709"/>
          </a:xfrm>
          <a:custGeom>
            <a:avLst/>
            <a:gdLst/>
            <a:ahLst/>
            <a:cxnLst/>
            <a:rect l="l" t="t" r="r" b="b"/>
            <a:pathLst>
              <a:path w="561975" h="473709">
                <a:moveTo>
                  <a:pt x="500374" y="0"/>
                </a:moveTo>
                <a:lnTo>
                  <a:pt x="454048" y="20466"/>
                </a:lnTo>
                <a:lnTo>
                  <a:pt x="438037" y="59439"/>
                </a:lnTo>
                <a:lnTo>
                  <a:pt x="441836" y="82899"/>
                </a:lnTo>
                <a:lnTo>
                  <a:pt x="454174" y="103358"/>
                </a:lnTo>
                <a:lnTo>
                  <a:pt x="474085" y="117983"/>
                </a:lnTo>
                <a:lnTo>
                  <a:pt x="474834" y="117983"/>
                </a:lnTo>
                <a:lnTo>
                  <a:pt x="441344" y="279146"/>
                </a:lnTo>
                <a:lnTo>
                  <a:pt x="428543" y="277495"/>
                </a:lnTo>
                <a:lnTo>
                  <a:pt x="422167" y="277495"/>
                </a:lnTo>
                <a:lnTo>
                  <a:pt x="370437" y="292385"/>
                </a:lnTo>
                <a:lnTo>
                  <a:pt x="333699" y="334137"/>
                </a:lnTo>
                <a:lnTo>
                  <a:pt x="325685" y="358139"/>
                </a:lnTo>
                <a:lnTo>
                  <a:pt x="122231" y="350900"/>
                </a:lnTo>
                <a:lnTo>
                  <a:pt x="101002" y="313539"/>
                </a:lnTo>
                <a:lnTo>
                  <a:pt x="61640" y="299085"/>
                </a:lnTo>
                <a:lnTo>
                  <a:pt x="44648" y="301557"/>
                </a:lnTo>
                <a:lnTo>
                  <a:pt x="28983" y="308673"/>
                </a:lnTo>
                <a:lnTo>
                  <a:pt x="15693" y="319980"/>
                </a:lnTo>
                <a:lnTo>
                  <a:pt x="5823" y="335025"/>
                </a:lnTo>
                <a:lnTo>
                  <a:pt x="0" y="358973"/>
                </a:lnTo>
                <a:lnTo>
                  <a:pt x="3535" y="382397"/>
                </a:lnTo>
                <a:lnTo>
                  <a:pt x="35338" y="417195"/>
                </a:lnTo>
                <a:lnTo>
                  <a:pt x="61640" y="423545"/>
                </a:lnTo>
                <a:lnTo>
                  <a:pt x="78679" y="421072"/>
                </a:lnTo>
                <a:lnTo>
                  <a:pt x="117520" y="387603"/>
                </a:lnTo>
                <a:lnTo>
                  <a:pt x="123133" y="370077"/>
                </a:lnTo>
                <a:lnTo>
                  <a:pt x="324110" y="378078"/>
                </a:lnTo>
                <a:lnTo>
                  <a:pt x="339525" y="428656"/>
                </a:lnTo>
                <a:lnTo>
                  <a:pt x="380676" y="464185"/>
                </a:lnTo>
                <a:lnTo>
                  <a:pt x="422167" y="473710"/>
                </a:lnTo>
                <a:lnTo>
                  <a:pt x="449261" y="469933"/>
                </a:lnTo>
                <a:lnTo>
                  <a:pt x="474329" y="458930"/>
                </a:lnTo>
                <a:lnTo>
                  <a:pt x="495658" y="441188"/>
                </a:lnTo>
                <a:lnTo>
                  <a:pt x="511537" y="417195"/>
                </a:lnTo>
                <a:lnTo>
                  <a:pt x="520430" y="379164"/>
                </a:lnTo>
                <a:lnTo>
                  <a:pt x="514517" y="341931"/>
                </a:lnTo>
                <a:lnTo>
                  <a:pt x="495147" y="309627"/>
                </a:lnTo>
                <a:lnTo>
                  <a:pt x="463671" y="286385"/>
                </a:lnTo>
                <a:lnTo>
                  <a:pt x="462921" y="286385"/>
                </a:lnTo>
                <a:lnTo>
                  <a:pt x="461270" y="285496"/>
                </a:lnTo>
                <a:lnTo>
                  <a:pt x="460445" y="285496"/>
                </a:lnTo>
                <a:lnTo>
                  <a:pt x="493935" y="123571"/>
                </a:lnTo>
                <a:lnTo>
                  <a:pt x="500374" y="123571"/>
                </a:lnTo>
                <a:lnTo>
                  <a:pt x="517409" y="121098"/>
                </a:lnTo>
                <a:lnTo>
                  <a:pt x="533087" y="113982"/>
                </a:lnTo>
                <a:lnTo>
                  <a:pt x="546363" y="102675"/>
                </a:lnTo>
                <a:lnTo>
                  <a:pt x="556190" y="87629"/>
                </a:lnTo>
                <a:lnTo>
                  <a:pt x="561908" y="63753"/>
                </a:lnTo>
                <a:lnTo>
                  <a:pt x="558197" y="40354"/>
                </a:lnTo>
                <a:lnTo>
                  <a:pt x="526675" y="5461"/>
                </a:lnTo>
                <a:lnTo>
                  <a:pt x="506946" y="299"/>
                </a:lnTo>
                <a:lnTo>
                  <a:pt x="500374" y="0"/>
                </a:lnTo>
                <a:close/>
              </a:path>
            </a:pathLst>
          </a:custGeom>
          <a:solidFill>
            <a:srgbClr val="F9F1CC"/>
          </a:solidFill>
        </p:spPr>
        <p:txBody>
          <a:bodyPr wrap="square" lIns="0" tIns="0" rIns="0" bIns="0" rtlCol="0"/>
          <a:lstStyle/>
          <a:p>
            <a:endParaRPr/>
          </a:p>
        </p:txBody>
      </p:sp>
      <p:sp>
        <p:nvSpPr>
          <p:cNvPr id="4" name="object 4"/>
          <p:cNvSpPr/>
          <p:nvPr/>
        </p:nvSpPr>
        <p:spPr>
          <a:xfrm>
            <a:off x="2565491" y="635"/>
            <a:ext cx="1196340" cy="773430"/>
          </a:xfrm>
          <a:custGeom>
            <a:avLst/>
            <a:gdLst/>
            <a:ahLst/>
            <a:cxnLst/>
            <a:rect l="l" t="t" r="r" b="b"/>
            <a:pathLst>
              <a:path w="1196339" h="773430">
                <a:moveTo>
                  <a:pt x="473988" y="586739"/>
                </a:moveTo>
                <a:lnTo>
                  <a:pt x="437042" y="586739"/>
                </a:lnTo>
                <a:lnTo>
                  <a:pt x="448141" y="605789"/>
                </a:lnTo>
                <a:lnTo>
                  <a:pt x="472957" y="643889"/>
                </a:lnTo>
                <a:lnTo>
                  <a:pt x="519935" y="701039"/>
                </a:lnTo>
                <a:lnTo>
                  <a:pt x="558946" y="732789"/>
                </a:lnTo>
                <a:lnTo>
                  <a:pt x="602981" y="756919"/>
                </a:lnTo>
                <a:lnTo>
                  <a:pt x="651291" y="772159"/>
                </a:lnTo>
                <a:lnTo>
                  <a:pt x="660149" y="773429"/>
                </a:lnTo>
                <a:lnTo>
                  <a:pt x="706796" y="773429"/>
                </a:lnTo>
                <a:lnTo>
                  <a:pt x="726713" y="769619"/>
                </a:lnTo>
                <a:lnTo>
                  <a:pt x="746321" y="764539"/>
                </a:lnTo>
                <a:lnTo>
                  <a:pt x="765464" y="756919"/>
                </a:lnTo>
                <a:lnTo>
                  <a:pt x="783533" y="742950"/>
                </a:lnTo>
                <a:lnTo>
                  <a:pt x="686724" y="742950"/>
                </a:lnTo>
                <a:lnTo>
                  <a:pt x="666676" y="741679"/>
                </a:lnTo>
                <a:lnTo>
                  <a:pt x="627770" y="732789"/>
                </a:lnTo>
                <a:lnTo>
                  <a:pt x="564669" y="698500"/>
                </a:lnTo>
                <a:lnTo>
                  <a:pt x="526450" y="662939"/>
                </a:lnTo>
                <a:lnTo>
                  <a:pt x="494136" y="619759"/>
                </a:lnTo>
                <a:lnTo>
                  <a:pt x="473988" y="586739"/>
                </a:lnTo>
                <a:close/>
              </a:path>
              <a:path w="1196339" h="773430">
                <a:moveTo>
                  <a:pt x="884624" y="474979"/>
                </a:moveTo>
                <a:lnTo>
                  <a:pt x="852078" y="474979"/>
                </a:lnTo>
                <a:lnTo>
                  <a:pt x="848230" y="509269"/>
                </a:lnTo>
                <a:lnTo>
                  <a:pt x="842537" y="543559"/>
                </a:lnTo>
                <a:lnTo>
                  <a:pt x="825281" y="609600"/>
                </a:lnTo>
                <a:lnTo>
                  <a:pt x="808088" y="655319"/>
                </a:lnTo>
                <a:lnTo>
                  <a:pt x="785562" y="694689"/>
                </a:lnTo>
                <a:lnTo>
                  <a:pt x="753558" y="725169"/>
                </a:lnTo>
                <a:lnTo>
                  <a:pt x="707933" y="741679"/>
                </a:lnTo>
                <a:lnTo>
                  <a:pt x="700821" y="742950"/>
                </a:lnTo>
                <a:lnTo>
                  <a:pt x="783533" y="742950"/>
                </a:lnTo>
                <a:lnTo>
                  <a:pt x="822741" y="697229"/>
                </a:lnTo>
                <a:lnTo>
                  <a:pt x="840973" y="659129"/>
                </a:lnTo>
                <a:lnTo>
                  <a:pt x="855253" y="619759"/>
                </a:lnTo>
                <a:lnTo>
                  <a:pt x="865901" y="582929"/>
                </a:lnTo>
                <a:lnTo>
                  <a:pt x="880720" y="508000"/>
                </a:lnTo>
                <a:lnTo>
                  <a:pt x="884624" y="474979"/>
                </a:lnTo>
                <a:close/>
              </a:path>
              <a:path w="1196339" h="773430">
                <a:moveTo>
                  <a:pt x="162924" y="0"/>
                </a:moveTo>
                <a:lnTo>
                  <a:pt x="0" y="0"/>
                </a:lnTo>
                <a:lnTo>
                  <a:pt x="114" y="10159"/>
                </a:lnTo>
                <a:lnTo>
                  <a:pt x="14241" y="40639"/>
                </a:lnTo>
                <a:lnTo>
                  <a:pt x="38643" y="64769"/>
                </a:lnTo>
                <a:lnTo>
                  <a:pt x="37884" y="102869"/>
                </a:lnTo>
                <a:lnTo>
                  <a:pt x="46326" y="152400"/>
                </a:lnTo>
                <a:lnTo>
                  <a:pt x="63467" y="195579"/>
                </a:lnTo>
                <a:lnTo>
                  <a:pt x="88300" y="234950"/>
                </a:lnTo>
                <a:lnTo>
                  <a:pt x="128607" y="278129"/>
                </a:lnTo>
                <a:lnTo>
                  <a:pt x="177200" y="316229"/>
                </a:lnTo>
                <a:lnTo>
                  <a:pt x="165837" y="363219"/>
                </a:lnTo>
                <a:lnTo>
                  <a:pt x="162034" y="408939"/>
                </a:lnTo>
                <a:lnTo>
                  <a:pt x="161928" y="410209"/>
                </a:lnTo>
                <a:lnTo>
                  <a:pt x="166449" y="458469"/>
                </a:lnTo>
                <a:lnTo>
                  <a:pt x="180375" y="504189"/>
                </a:lnTo>
                <a:lnTo>
                  <a:pt x="213808" y="557529"/>
                </a:lnTo>
                <a:lnTo>
                  <a:pt x="261528" y="595629"/>
                </a:lnTo>
                <a:lnTo>
                  <a:pt x="307087" y="609600"/>
                </a:lnTo>
                <a:lnTo>
                  <a:pt x="322869" y="610869"/>
                </a:lnTo>
                <a:lnTo>
                  <a:pt x="349061" y="608329"/>
                </a:lnTo>
                <a:lnTo>
                  <a:pt x="375241" y="604519"/>
                </a:lnTo>
                <a:lnTo>
                  <a:pt x="400825" y="598169"/>
                </a:lnTo>
                <a:lnTo>
                  <a:pt x="425231" y="590550"/>
                </a:lnTo>
                <a:lnTo>
                  <a:pt x="437042" y="586739"/>
                </a:lnTo>
                <a:lnTo>
                  <a:pt x="473988" y="586739"/>
                </a:lnTo>
                <a:lnTo>
                  <a:pt x="467789" y="576579"/>
                </a:lnTo>
                <a:lnTo>
                  <a:pt x="327568" y="576579"/>
                </a:lnTo>
                <a:lnTo>
                  <a:pt x="305357" y="575309"/>
                </a:lnTo>
                <a:lnTo>
                  <a:pt x="262935" y="558800"/>
                </a:lnTo>
                <a:lnTo>
                  <a:pt x="226924" y="523239"/>
                </a:lnTo>
                <a:lnTo>
                  <a:pt x="204041" y="478789"/>
                </a:lnTo>
                <a:lnTo>
                  <a:pt x="192799" y="424179"/>
                </a:lnTo>
                <a:lnTo>
                  <a:pt x="192918" y="410209"/>
                </a:lnTo>
                <a:lnTo>
                  <a:pt x="193037" y="396239"/>
                </a:lnTo>
                <a:lnTo>
                  <a:pt x="193059" y="393700"/>
                </a:lnTo>
                <a:lnTo>
                  <a:pt x="197010" y="363219"/>
                </a:lnTo>
                <a:lnTo>
                  <a:pt x="203997" y="332739"/>
                </a:lnTo>
                <a:lnTo>
                  <a:pt x="275419" y="332739"/>
                </a:lnTo>
                <a:lnTo>
                  <a:pt x="248751" y="320039"/>
                </a:lnTo>
                <a:lnTo>
                  <a:pt x="215046" y="300989"/>
                </a:lnTo>
                <a:lnTo>
                  <a:pt x="219293" y="289559"/>
                </a:lnTo>
                <a:lnTo>
                  <a:pt x="222095" y="283209"/>
                </a:lnTo>
                <a:lnTo>
                  <a:pt x="188249" y="283209"/>
                </a:lnTo>
                <a:lnTo>
                  <a:pt x="153172" y="255269"/>
                </a:lnTo>
                <a:lnTo>
                  <a:pt x="122453" y="223519"/>
                </a:lnTo>
                <a:lnTo>
                  <a:pt x="97220" y="187959"/>
                </a:lnTo>
                <a:lnTo>
                  <a:pt x="78602" y="148589"/>
                </a:lnTo>
                <a:lnTo>
                  <a:pt x="67726" y="102869"/>
                </a:lnTo>
                <a:lnTo>
                  <a:pt x="66202" y="86359"/>
                </a:lnTo>
                <a:lnTo>
                  <a:pt x="66202" y="80009"/>
                </a:lnTo>
                <a:lnTo>
                  <a:pt x="105004" y="80009"/>
                </a:lnTo>
                <a:lnTo>
                  <a:pt x="110557" y="78739"/>
                </a:lnTo>
                <a:lnTo>
                  <a:pt x="121518" y="73659"/>
                </a:lnTo>
                <a:lnTo>
                  <a:pt x="132242" y="67309"/>
                </a:lnTo>
                <a:lnTo>
                  <a:pt x="152562" y="44450"/>
                </a:lnTo>
                <a:lnTo>
                  <a:pt x="162404" y="19050"/>
                </a:lnTo>
                <a:lnTo>
                  <a:pt x="162924" y="0"/>
                </a:lnTo>
                <a:close/>
              </a:path>
              <a:path w="1196339" h="773430">
                <a:moveTo>
                  <a:pt x="275419" y="332739"/>
                </a:moveTo>
                <a:lnTo>
                  <a:pt x="203997" y="332739"/>
                </a:lnTo>
                <a:lnTo>
                  <a:pt x="242164" y="354329"/>
                </a:lnTo>
                <a:lnTo>
                  <a:pt x="281784" y="373379"/>
                </a:lnTo>
                <a:lnTo>
                  <a:pt x="322262" y="389889"/>
                </a:lnTo>
                <a:lnTo>
                  <a:pt x="363001" y="403859"/>
                </a:lnTo>
                <a:lnTo>
                  <a:pt x="375123" y="443229"/>
                </a:lnTo>
                <a:lnTo>
                  <a:pt x="389020" y="482600"/>
                </a:lnTo>
                <a:lnTo>
                  <a:pt x="404703" y="520700"/>
                </a:lnTo>
                <a:lnTo>
                  <a:pt x="422183" y="558800"/>
                </a:lnTo>
                <a:lnTo>
                  <a:pt x="419008" y="558800"/>
                </a:lnTo>
                <a:lnTo>
                  <a:pt x="395916" y="566419"/>
                </a:lnTo>
                <a:lnTo>
                  <a:pt x="372955" y="571500"/>
                </a:lnTo>
                <a:lnTo>
                  <a:pt x="350160" y="575309"/>
                </a:lnTo>
                <a:lnTo>
                  <a:pt x="327568" y="576579"/>
                </a:lnTo>
                <a:lnTo>
                  <a:pt x="467789" y="576579"/>
                </a:lnTo>
                <a:lnTo>
                  <a:pt x="467014" y="575309"/>
                </a:lnTo>
                <a:lnTo>
                  <a:pt x="515387" y="554989"/>
                </a:lnTo>
                <a:lnTo>
                  <a:pt x="527174" y="548639"/>
                </a:lnTo>
                <a:lnTo>
                  <a:pt x="452028" y="548639"/>
                </a:lnTo>
                <a:lnTo>
                  <a:pt x="436774" y="515619"/>
                </a:lnTo>
                <a:lnTo>
                  <a:pt x="422961" y="482600"/>
                </a:lnTo>
                <a:lnTo>
                  <a:pt x="410505" y="449579"/>
                </a:lnTo>
                <a:lnTo>
                  <a:pt x="399323" y="415289"/>
                </a:lnTo>
                <a:lnTo>
                  <a:pt x="513542" y="415289"/>
                </a:lnTo>
                <a:lnTo>
                  <a:pt x="487896" y="408939"/>
                </a:lnTo>
                <a:lnTo>
                  <a:pt x="437470" y="394969"/>
                </a:lnTo>
                <a:lnTo>
                  <a:pt x="388147" y="378459"/>
                </a:lnTo>
                <a:lnTo>
                  <a:pt x="385129" y="365759"/>
                </a:lnTo>
                <a:lnTo>
                  <a:pt x="353603" y="365759"/>
                </a:lnTo>
                <a:lnTo>
                  <a:pt x="318541" y="351789"/>
                </a:lnTo>
                <a:lnTo>
                  <a:pt x="283420" y="336550"/>
                </a:lnTo>
                <a:lnTo>
                  <a:pt x="275419" y="332739"/>
                </a:lnTo>
                <a:close/>
              </a:path>
              <a:path w="1196339" h="773430">
                <a:moveTo>
                  <a:pt x="513542" y="415289"/>
                </a:moveTo>
                <a:lnTo>
                  <a:pt x="399323" y="415289"/>
                </a:lnTo>
                <a:lnTo>
                  <a:pt x="416841" y="421639"/>
                </a:lnTo>
                <a:lnTo>
                  <a:pt x="434121" y="426719"/>
                </a:lnTo>
                <a:lnTo>
                  <a:pt x="451115" y="430529"/>
                </a:lnTo>
                <a:lnTo>
                  <a:pt x="501427" y="444500"/>
                </a:lnTo>
                <a:lnTo>
                  <a:pt x="570967" y="459739"/>
                </a:lnTo>
                <a:lnTo>
                  <a:pt x="606333" y="466089"/>
                </a:lnTo>
                <a:lnTo>
                  <a:pt x="569293" y="488950"/>
                </a:lnTo>
                <a:lnTo>
                  <a:pt x="531276" y="511809"/>
                </a:lnTo>
                <a:lnTo>
                  <a:pt x="492212" y="530859"/>
                </a:lnTo>
                <a:lnTo>
                  <a:pt x="452028" y="548639"/>
                </a:lnTo>
                <a:lnTo>
                  <a:pt x="527174" y="548639"/>
                </a:lnTo>
                <a:lnTo>
                  <a:pt x="562534" y="529589"/>
                </a:lnTo>
                <a:lnTo>
                  <a:pt x="608371" y="502919"/>
                </a:lnTo>
                <a:lnTo>
                  <a:pt x="652815" y="472439"/>
                </a:lnTo>
                <a:lnTo>
                  <a:pt x="884925" y="472439"/>
                </a:lnTo>
                <a:lnTo>
                  <a:pt x="885225" y="469900"/>
                </a:lnTo>
                <a:lnTo>
                  <a:pt x="933374" y="459739"/>
                </a:lnTo>
                <a:lnTo>
                  <a:pt x="968810" y="448309"/>
                </a:lnTo>
                <a:lnTo>
                  <a:pt x="741530" y="448309"/>
                </a:lnTo>
                <a:lnTo>
                  <a:pt x="689899" y="444500"/>
                </a:lnTo>
                <a:lnTo>
                  <a:pt x="694623" y="440689"/>
                </a:lnTo>
                <a:lnTo>
                  <a:pt x="643417" y="440689"/>
                </a:lnTo>
                <a:lnTo>
                  <a:pt x="591107" y="431800"/>
                </a:lnTo>
                <a:lnTo>
                  <a:pt x="539188" y="421639"/>
                </a:lnTo>
                <a:lnTo>
                  <a:pt x="513542" y="415289"/>
                </a:lnTo>
                <a:close/>
              </a:path>
              <a:path w="1196339" h="773430">
                <a:moveTo>
                  <a:pt x="884925" y="472439"/>
                </a:moveTo>
                <a:lnTo>
                  <a:pt x="652815" y="472439"/>
                </a:lnTo>
                <a:lnTo>
                  <a:pt x="708758" y="477519"/>
                </a:lnTo>
                <a:lnTo>
                  <a:pt x="764702" y="480059"/>
                </a:lnTo>
                <a:lnTo>
                  <a:pt x="786963" y="478789"/>
                </a:lnTo>
                <a:lnTo>
                  <a:pt x="808961" y="478789"/>
                </a:lnTo>
                <a:lnTo>
                  <a:pt x="830674" y="477519"/>
                </a:lnTo>
                <a:lnTo>
                  <a:pt x="852078" y="474979"/>
                </a:lnTo>
                <a:lnTo>
                  <a:pt x="884624" y="474979"/>
                </a:lnTo>
                <a:lnTo>
                  <a:pt x="884925" y="472439"/>
                </a:lnTo>
                <a:close/>
              </a:path>
              <a:path w="1196339" h="773430">
                <a:moveTo>
                  <a:pt x="885333" y="298450"/>
                </a:moveTo>
                <a:lnTo>
                  <a:pt x="852840" y="298450"/>
                </a:lnTo>
                <a:lnTo>
                  <a:pt x="855115" y="332739"/>
                </a:lnTo>
                <a:lnTo>
                  <a:pt x="855199" y="334009"/>
                </a:lnTo>
                <a:lnTo>
                  <a:pt x="856169" y="363219"/>
                </a:lnTo>
                <a:lnTo>
                  <a:pt x="856237" y="410209"/>
                </a:lnTo>
                <a:lnTo>
                  <a:pt x="855410" y="436879"/>
                </a:lnTo>
                <a:lnTo>
                  <a:pt x="855292" y="440689"/>
                </a:lnTo>
                <a:lnTo>
                  <a:pt x="855253" y="441959"/>
                </a:lnTo>
                <a:lnTo>
                  <a:pt x="831105" y="444500"/>
                </a:lnTo>
                <a:lnTo>
                  <a:pt x="759114" y="448309"/>
                </a:lnTo>
                <a:lnTo>
                  <a:pt x="968810" y="448309"/>
                </a:lnTo>
                <a:lnTo>
                  <a:pt x="980475" y="444500"/>
                </a:lnTo>
                <a:lnTo>
                  <a:pt x="998069" y="436879"/>
                </a:lnTo>
                <a:lnTo>
                  <a:pt x="887511" y="436879"/>
                </a:lnTo>
                <a:lnTo>
                  <a:pt x="888791" y="396239"/>
                </a:lnTo>
                <a:lnTo>
                  <a:pt x="888718" y="384809"/>
                </a:lnTo>
                <a:lnTo>
                  <a:pt x="888591" y="373379"/>
                </a:lnTo>
                <a:lnTo>
                  <a:pt x="888479" y="363219"/>
                </a:lnTo>
                <a:lnTo>
                  <a:pt x="888352" y="351789"/>
                </a:lnTo>
                <a:lnTo>
                  <a:pt x="886341" y="311150"/>
                </a:lnTo>
                <a:lnTo>
                  <a:pt x="886279" y="309879"/>
                </a:lnTo>
                <a:lnTo>
                  <a:pt x="885333" y="298450"/>
                </a:lnTo>
                <a:close/>
              </a:path>
              <a:path w="1196339" h="773430">
                <a:moveTo>
                  <a:pt x="853646" y="0"/>
                </a:moveTo>
                <a:lnTo>
                  <a:pt x="766069" y="0"/>
                </a:lnTo>
                <a:lnTo>
                  <a:pt x="805596" y="12700"/>
                </a:lnTo>
                <a:lnTo>
                  <a:pt x="817909" y="60959"/>
                </a:lnTo>
                <a:lnTo>
                  <a:pt x="828387" y="109219"/>
                </a:lnTo>
                <a:lnTo>
                  <a:pt x="837115" y="158750"/>
                </a:lnTo>
                <a:lnTo>
                  <a:pt x="844180" y="207009"/>
                </a:lnTo>
                <a:lnTo>
                  <a:pt x="849665" y="256539"/>
                </a:lnTo>
                <a:lnTo>
                  <a:pt x="816032" y="292100"/>
                </a:lnTo>
                <a:lnTo>
                  <a:pt x="781291" y="325119"/>
                </a:lnTo>
                <a:lnTo>
                  <a:pt x="745527" y="358139"/>
                </a:lnTo>
                <a:lnTo>
                  <a:pt x="708822" y="388619"/>
                </a:lnTo>
                <a:lnTo>
                  <a:pt x="692691" y="402589"/>
                </a:lnTo>
                <a:lnTo>
                  <a:pt x="643417" y="440689"/>
                </a:lnTo>
                <a:lnTo>
                  <a:pt x="694623" y="440689"/>
                </a:lnTo>
                <a:lnTo>
                  <a:pt x="749224" y="396239"/>
                </a:lnTo>
                <a:lnTo>
                  <a:pt x="777892" y="370839"/>
                </a:lnTo>
                <a:lnTo>
                  <a:pt x="841029" y="311150"/>
                </a:lnTo>
                <a:lnTo>
                  <a:pt x="852840" y="298450"/>
                </a:lnTo>
                <a:lnTo>
                  <a:pt x="885333" y="298450"/>
                </a:lnTo>
                <a:lnTo>
                  <a:pt x="883022" y="270509"/>
                </a:lnTo>
                <a:lnTo>
                  <a:pt x="882917" y="269239"/>
                </a:lnTo>
                <a:lnTo>
                  <a:pt x="882812" y="267969"/>
                </a:lnTo>
                <a:lnTo>
                  <a:pt x="915310" y="229869"/>
                </a:lnTo>
                <a:lnTo>
                  <a:pt x="919429" y="224789"/>
                </a:lnTo>
                <a:lnTo>
                  <a:pt x="878113" y="224789"/>
                </a:lnTo>
                <a:lnTo>
                  <a:pt x="875009" y="201929"/>
                </a:lnTo>
                <a:lnTo>
                  <a:pt x="871668" y="177800"/>
                </a:lnTo>
                <a:lnTo>
                  <a:pt x="868183" y="156209"/>
                </a:lnTo>
                <a:lnTo>
                  <a:pt x="864651" y="133350"/>
                </a:lnTo>
                <a:lnTo>
                  <a:pt x="859807" y="107950"/>
                </a:lnTo>
                <a:lnTo>
                  <a:pt x="854570" y="81279"/>
                </a:lnTo>
                <a:lnTo>
                  <a:pt x="848881" y="54609"/>
                </a:lnTo>
                <a:lnTo>
                  <a:pt x="842680" y="27939"/>
                </a:lnTo>
                <a:lnTo>
                  <a:pt x="919182" y="27939"/>
                </a:lnTo>
                <a:lnTo>
                  <a:pt x="911641" y="24129"/>
                </a:lnTo>
                <a:lnTo>
                  <a:pt x="872886" y="7619"/>
                </a:lnTo>
                <a:lnTo>
                  <a:pt x="853646" y="0"/>
                </a:lnTo>
                <a:close/>
              </a:path>
              <a:path w="1196339" h="773430">
                <a:moveTo>
                  <a:pt x="1052151" y="109219"/>
                </a:moveTo>
                <a:lnTo>
                  <a:pt x="1000160" y="109219"/>
                </a:lnTo>
                <a:lnTo>
                  <a:pt x="1008034" y="114300"/>
                </a:lnTo>
                <a:lnTo>
                  <a:pt x="1012733" y="116839"/>
                </a:lnTo>
                <a:lnTo>
                  <a:pt x="1035113" y="134619"/>
                </a:lnTo>
                <a:lnTo>
                  <a:pt x="1056421" y="152400"/>
                </a:lnTo>
                <a:lnTo>
                  <a:pt x="1075348" y="171450"/>
                </a:lnTo>
                <a:lnTo>
                  <a:pt x="1090584" y="193039"/>
                </a:lnTo>
                <a:lnTo>
                  <a:pt x="1080378" y="196850"/>
                </a:lnTo>
                <a:lnTo>
                  <a:pt x="1069804" y="203200"/>
                </a:lnTo>
                <a:lnTo>
                  <a:pt x="1059205" y="210819"/>
                </a:lnTo>
                <a:lnTo>
                  <a:pt x="1048928" y="220979"/>
                </a:lnTo>
                <a:lnTo>
                  <a:pt x="1032241" y="252729"/>
                </a:lnTo>
                <a:lnTo>
                  <a:pt x="1032579" y="267969"/>
                </a:lnTo>
                <a:lnTo>
                  <a:pt x="1032636" y="270509"/>
                </a:lnTo>
                <a:lnTo>
                  <a:pt x="1032748" y="275589"/>
                </a:lnTo>
                <a:lnTo>
                  <a:pt x="1032805" y="278129"/>
                </a:lnTo>
                <a:lnTo>
                  <a:pt x="1032889" y="281939"/>
                </a:lnTo>
                <a:lnTo>
                  <a:pt x="1032974" y="285750"/>
                </a:lnTo>
                <a:lnTo>
                  <a:pt x="1047588" y="317500"/>
                </a:lnTo>
                <a:lnTo>
                  <a:pt x="1072550" y="342900"/>
                </a:lnTo>
                <a:lnTo>
                  <a:pt x="1070264" y="345439"/>
                </a:lnTo>
                <a:lnTo>
                  <a:pt x="1028029" y="386079"/>
                </a:lnTo>
                <a:lnTo>
                  <a:pt x="984094" y="410209"/>
                </a:lnTo>
                <a:lnTo>
                  <a:pt x="936160" y="426719"/>
                </a:lnTo>
                <a:lnTo>
                  <a:pt x="887511" y="436879"/>
                </a:lnTo>
                <a:lnTo>
                  <a:pt x="998069" y="436879"/>
                </a:lnTo>
                <a:lnTo>
                  <a:pt x="1015664" y="429259"/>
                </a:lnTo>
                <a:lnTo>
                  <a:pt x="1047769" y="408939"/>
                </a:lnTo>
                <a:lnTo>
                  <a:pt x="1076326" y="384809"/>
                </a:lnTo>
                <a:lnTo>
                  <a:pt x="1100871" y="355600"/>
                </a:lnTo>
                <a:lnTo>
                  <a:pt x="1137887" y="355600"/>
                </a:lnTo>
                <a:lnTo>
                  <a:pt x="1191545" y="308609"/>
                </a:lnTo>
                <a:lnTo>
                  <a:pt x="1196002" y="270509"/>
                </a:lnTo>
                <a:lnTo>
                  <a:pt x="1183189" y="233679"/>
                </a:lnTo>
                <a:lnTo>
                  <a:pt x="1157410" y="205739"/>
                </a:lnTo>
                <a:lnTo>
                  <a:pt x="1122969" y="190500"/>
                </a:lnTo>
                <a:lnTo>
                  <a:pt x="1105997" y="162559"/>
                </a:lnTo>
                <a:lnTo>
                  <a:pt x="1084155" y="137159"/>
                </a:lnTo>
                <a:lnTo>
                  <a:pt x="1058479" y="114300"/>
                </a:lnTo>
                <a:lnTo>
                  <a:pt x="1052151" y="109219"/>
                </a:lnTo>
                <a:close/>
              </a:path>
              <a:path w="1196339" h="773430">
                <a:moveTo>
                  <a:pt x="350902" y="121919"/>
                </a:moveTo>
                <a:lnTo>
                  <a:pt x="318932" y="121919"/>
                </a:lnTo>
                <a:lnTo>
                  <a:pt x="319821" y="127000"/>
                </a:lnTo>
                <a:lnTo>
                  <a:pt x="319948" y="134619"/>
                </a:lnTo>
                <a:lnTo>
                  <a:pt x="320456" y="139700"/>
                </a:lnTo>
                <a:lnTo>
                  <a:pt x="323864" y="182879"/>
                </a:lnTo>
                <a:lnTo>
                  <a:pt x="323964" y="184150"/>
                </a:lnTo>
                <a:lnTo>
                  <a:pt x="328923" y="229869"/>
                </a:lnTo>
                <a:lnTo>
                  <a:pt x="335443" y="275589"/>
                </a:lnTo>
                <a:lnTo>
                  <a:pt x="343633" y="320039"/>
                </a:lnTo>
                <a:lnTo>
                  <a:pt x="353603" y="365759"/>
                </a:lnTo>
                <a:lnTo>
                  <a:pt x="385129" y="365759"/>
                </a:lnTo>
                <a:lnTo>
                  <a:pt x="376680" y="330200"/>
                </a:lnTo>
                <a:lnTo>
                  <a:pt x="367361" y="281939"/>
                </a:lnTo>
                <a:lnTo>
                  <a:pt x="360096" y="232409"/>
                </a:lnTo>
                <a:lnTo>
                  <a:pt x="354788" y="182879"/>
                </a:lnTo>
                <a:lnTo>
                  <a:pt x="351343" y="134619"/>
                </a:lnTo>
                <a:lnTo>
                  <a:pt x="350946" y="123189"/>
                </a:lnTo>
                <a:lnTo>
                  <a:pt x="350902" y="121919"/>
                </a:lnTo>
                <a:close/>
              </a:path>
              <a:path w="1196339" h="773430">
                <a:moveTo>
                  <a:pt x="1137887" y="355600"/>
                </a:moveTo>
                <a:lnTo>
                  <a:pt x="1100871" y="355600"/>
                </a:lnTo>
                <a:lnTo>
                  <a:pt x="1107221" y="356869"/>
                </a:lnTo>
                <a:lnTo>
                  <a:pt x="1114333" y="358139"/>
                </a:lnTo>
                <a:lnTo>
                  <a:pt x="1121445" y="358139"/>
                </a:lnTo>
                <a:lnTo>
                  <a:pt x="1132296" y="356869"/>
                </a:lnTo>
                <a:lnTo>
                  <a:pt x="1137887" y="355600"/>
                </a:lnTo>
                <a:close/>
              </a:path>
              <a:path w="1196339" h="773430">
                <a:moveTo>
                  <a:pt x="350389" y="0"/>
                </a:moveTo>
                <a:lnTo>
                  <a:pt x="317430" y="0"/>
                </a:lnTo>
                <a:lnTo>
                  <a:pt x="317090" y="6350"/>
                </a:lnTo>
                <a:lnTo>
                  <a:pt x="317045" y="10159"/>
                </a:lnTo>
                <a:lnTo>
                  <a:pt x="316938" y="19050"/>
                </a:lnTo>
                <a:lnTo>
                  <a:pt x="316813" y="46989"/>
                </a:lnTo>
                <a:lnTo>
                  <a:pt x="317381" y="73659"/>
                </a:lnTo>
                <a:lnTo>
                  <a:pt x="317408" y="74929"/>
                </a:lnTo>
                <a:lnTo>
                  <a:pt x="285968" y="114300"/>
                </a:lnTo>
                <a:lnTo>
                  <a:pt x="257058" y="153669"/>
                </a:lnTo>
                <a:lnTo>
                  <a:pt x="230951" y="195579"/>
                </a:lnTo>
                <a:lnTo>
                  <a:pt x="207924" y="238759"/>
                </a:lnTo>
                <a:lnTo>
                  <a:pt x="188249" y="283209"/>
                </a:lnTo>
                <a:lnTo>
                  <a:pt x="222095" y="283209"/>
                </a:lnTo>
                <a:lnTo>
                  <a:pt x="223777" y="279400"/>
                </a:lnTo>
                <a:lnTo>
                  <a:pt x="228405" y="269239"/>
                </a:lnTo>
                <a:lnTo>
                  <a:pt x="251388" y="223519"/>
                </a:lnTo>
                <a:lnTo>
                  <a:pt x="271910" y="187959"/>
                </a:lnTo>
                <a:lnTo>
                  <a:pt x="294480" y="154939"/>
                </a:lnTo>
                <a:lnTo>
                  <a:pt x="318932" y="121919"/>
                </a:lnTo>
                <a:lnTo>
                  <a:pt x="350902" y="121919"/>
                </a:lnTo>
                <a:lnTo>
                  <a:pt x="349666" y="86359"/>
                </a:lnTo>
                <a:lnTo>
                  <a:pt x="384942" y="46989"/>
                </a:lnTo>
                <a:lnTo>
                  <a:pt x="392892" y="39369"/>
                </a:lnTo>
                <a:lnTo>
                  <a:pt x="348904" y="39369"/>
                </a:lnTo>
                <a:lnTo>
                  <a:pt x="349521" y="19050"/>
                </a:lnTo>
                <a:lnTo>
                  <a:pt x="349637" y="15239"/>
                </a:lnTo>
                <a:lnTo>
                  <a:pt x="349741" y="12700"/>
                </a:lnTo>
                <a:lnTo>
                  <a:pt x="350389" y="0"/>
                </a:lnTo>
                <a:close/>
              </a:path>
              <a:path w="1196339" h="773430">
                <a:moveTo>
                  <a:pt x="919182" y="27939"/>
                </a:moveTo>
                <a:lnTo>
                  <a:pt x="842680" y="27939"/>
                </a:lnTo>
                <a:lnTo>
                  <a:pt x="876006" y="41909"/>
                </a:lnTo>
                <a:lnTo>
                  <a:pt x="908688" y="57150"/>
                </a:lnTo>
                <a:lnTo>
                  <a:pt x="940656" y="73659"/>
                </a:lnTo>
                <a:lnTo>
                  <a:pt x="971839" y="91439"/>
                </a:lnTo>
                <a:lnTo>
                  <a:pt x="965300" y="102869"/>
                </a:lnTo>
                <a:lnTo>
                  <a:pt x="958869" y="113029"/>
                </a:lnTo>
                <a:lnTo>
                  <a:pt x="952604" y="123189"/>
                </a:lnTo>
                <a:lnTo>
                  <a:pt x="930298" y="156209"/>
                </a:lnTo>
                <a:lnTo>
                  <a:pt x="896095" y="201929"/>
                </a:lnTo>
                <a:lnTo>
                  <a:pt x="878113" y="224789"/>
                </a:lnTo>
                <a:lnTo>
                  <a:pt x="919429" y="224789"/>
                </a:lnTo>
                <a:lnTo>
                  <a:pt x="946201" y="191769"/>
                </a:lnTo>
                <a:lnTo>
                  <a:pt x="974734" y="151129"/>
                </a:lnTo>
                <a:lnTo>
                  <a:pt x="1000160" y="109219"/>
                </a:lnTo>
                <a:lnTo>
                  <a:pt x="1052151" y="109219"/>
                </a:lnTo>
                <a:lnTo>
                  <a:pt x="1030005" y="91439"/>
                </a:lnTo>
                <a:lnTo>
                  <a:pt x="1019083" y="85089"/>
                </a:lnTo>
                <a:lnTo>
                  <a:pt x="1014384" y="81279"/>
                </a:lnTo>
                <a:lnTo>
                  <a:pt x="1022254" y="63500"/>
                </a:lnTo>
                <a:lnTo>
                  <a:pt x="985936" y="63500"/>
                </a:lnTo>
                <a:lnTo>
                  <a:pt x="949348" y="43179"/>
                </a:lnTo>
                <a:lnTo>
                  <a:pt x="919182" y="27939"/>
                </a:lnTo>
                <a:close/>
              </a:path>
              <a:path w="1196339" h="773430">
                <a:moveTo>
                  <a:pt x="105004" y="80009"/>
                </a:moveTo>
                <a:lnTo>
                  <a:pt x="66202" y="80009"/>
                </a:lnTo>
                <a:lnTo>
                  <a:pt x="73314" y="81279"/>
                </a:lnTo>
                <a:lnTo>
                  <a:pt x="81061" y="82550"/>
                </a:lnTo>
                <a:lnTo>
                  <a:pt x="88300" y="82550"/>
                </a:lnTo>
                <a:lnTo>
                  <a:pt x="99452" y="81279"/>
                </a:lnTo>
                <a:lnTo>
                  <a:pt x="105004" y="80009"/>
                </a:lnTo>
                <a:close/>
              </a:path>
              <a:path w="1196339" h="773430">
                <a:moveTo>
                  <a:pt x="1044818" y="0"/>
                </a:moveTo>
                <a:lnTo>
                  <a:pt x="1010301" y="0"/>
                </a:lnTo>
                <a:lnTo>
                  <a:pt x="1006192" y="15239"/>
                </a:lnTo>
                <a:lnTo>
                  <a:pt x="985936" y="63500"/>
                </a:lnTo>
                <a:lnTo>
                  <a:pt x="1022254" y="63500"/>
                </a:lnTo>
                <a:lnTo>
                  <a:pt x="1024502" y="58419"/>
                </a:lnTo>
                <a:lnTo>
                  <a:pt x="1033609" y="35559"/>
                </a:lnTo>
                <a:lnTo>
                  <a:pt x="1041548" y="11429"/>
                </a:lnTo>
                <a:lnTo>
                  <a:pt x="1044818" y="0"/>
                </a:lnTo>
                <a:close/>
              </a:path>
              <a:path w="1196339" h="773430">
                <a:moveTo>
                  <a:pt x="434826" y="0"/>
                </a:moveTo>
                <a:lnTo>
                  <a:pt x="387926" y="0"/>
                </a:lnTo>
                <a:lnTo>
                  <a:pt x="374229" y="12700"/>
                </a:lnTo>
                <a:lnTo>
                  <a:pt x="348904" y="39369"/>
                </a:lnTo>
                <a:lnTo>
                  <a:pt x="392892" y="39369"/>
                </a:lnTo>
                <a:lnTo>
                  <a:pt x="422040" y="11429"/>
                </a:lnTo>
                <a:lnTo>
                  <a:pt x="434826" y="0"/>
                </a:lnTo>
                <a:close/>
              </a:path>
            </a:pathLst>
          </a:custGeom>
          <a:solidFill>
            <a:srgbClr val="F9F1CC"/>
          </a:solidFill>
        </p:spPr>
        <p:txBody>
          <a:bodyPr wrap="square" lIns="0" tIns="0" rIns="0" bIns="0" rtlCol="0"/>
          <a:lstStyle/>
          <a:p>
            <a:endParaRPr/>
          </a:p>
        </p:txBody>
      </p:sp>
      <p:pic>
        <p:nvPicPr>
          <p:cNvPr id="5" name="object 5"/>
          <p:cNvPicPr/>
          <p:nvPr/>
        </p:nvPicPr>
        <p:blipFill>
          <a:blip r:embed="rId3" cstate="print"/>
          <a:stretch>
            <a:fillRect/>
          </a:stretch>
        </p:blipFill>
        <p:spPr>
          <a:xfrm>
            <a:off x="0" y="882396"/>
            <a:ext cx="4014216" cy="4261102"/>
          </a:xfrm>
          <a:prstGeom prst="rect">
            <a:avLst/>
          </a:prstGeom>
        </p:spPr>
      </p:pic>
      <p:sp>
        <p:nvSpPr>
          <p:cNvPr id="6" name="object 6"/>
          <p:cNvSpPr txBox="1"/>
          <p:nvPr/>
        </p:nvSpPr>
        <p:spPr>
          <a:xfrm>
            <a:off x="2212085" y="1854149"/>
            <a:ext cx="36004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120</a:t>
            </a:r>
            <a:endParaRPr sz="1550">
              <a:latin typeface="Trebuchet MS"/>
              <a:cs typeface="Trebuchet MS"/>
            </a:endParaRPr>
          </a:p>
        </p:txBody>
      </p:sp>
      <p:sp>
        <p:nvSpPr>
          <p:cNvPr id="7" name="object 7"/>
          <p:cNvSpPr txBox="1"/>
          <p:nvPr/>
        </p:nvSpPr>
        <p:spPr>
          <a:xfrm>
            <a:off x="2825242" y="1994154"/>
            <a:ext cx="24765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10</a:t>
            </a:r>
            <a:endParaRPr sz="1550">
              <a:latin typeface="Trebuchet MS"/>
              <a:cs typeface="Trebuchet MS"/>
            </a:endParaRPr>
          </a:p>
        </p:txBody>
      </p:sp>
      <p:sp>
        <p:nvSpPr>
          <p:cNvPr id="8" name="object 8"/>
          <p:cNvSpPr txBox="1"/>
          <p:nvPr/>
        </p:nvSpPr>
        <p:spPr>
          <a:xfrm>
            <a:off x="3223005" y="2392502"/>
            <a:ext cx="26098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20</a:t>
            </a:r>
            <a:endParaRPr sz="1550">
              <a:latin typeface="Trebuchet MS"/>
              <a:cs typeface="Trebuchet MS"/>
            </a:endParaRPr>
          </a:p>
        </p:txBody>
      </p:sp>
      <p:sp>
        <p:nvSpPr>
          <p:cNvPr id="9" name="object 9"/>
          <p:cNvSpPr txBox="1"/>
          <p:nvPr/>
        </p:nvSpPr>
        <p:spPr>
          <a:xfrm>
            <a:off x="3372103" y="2934411"/>
            <a:ext cx="25971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30</a:t>
            </a:r>
            <a:endParaRPr sz="1550">
              <a:latin typeface="Trebuchet MS"/>
              <a:cs typeface="Trebuchet MS"/>
            </a:endParaRPr>
          </a:p>
        </p:txBody>
      </p:sp>
      <p:sp>
        <p:nvSpPr>
          <p:cNvPr id="10" name="object 10"/>
          <p:cNvSpPr txBox="1"/>
          <p:nvPr/>
        </p:nvSpPr>
        <p:spPr>
          <a:xfrm>
            <a:off x="3250183" y="3485134"/>
            <a:ext cx="26289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40</a:t>
            </a:r>
            <a:endParaRPr sz="1550">
              <a:latin typeface="Trebuchet MS"/>
              <a:cs typeface="Trebuchet MS"/>
            </a:endParaRPr>
          </a:p>
        </p:txBody>
      </p:sp>
      <p:sp>
        <p:nvSpPr>
          <p:cNvPr id="11" name="object 11"/>
          <p:cNvSpPr txBox="1"/>
          <p:nvPr/>
        </p:nvSpPr>
        <p:spPr>
          <a:xfrm>
            <a:off x="2835401" y="3896055"/>
            <a:ext cx="26035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50</a:t>
            </a:r>
            <a:endParaRPr sz="1550">
              <a:latin typeface="Trebuchet MS"/>
              <a:cs typeface="Trebuchet MS"/>
            </a:endParaRPr>
          </a:p>
        </p:txBody>
      </p:sp>
      <p:sp>
        <p:nvSpPr>
          <p:cNvPr id="12" name="object 12"/>
          <p:cNvSpPr txBox="1"/>
          <p:nvPr/>
        </p:nvSpPr>
        <p:spPr>
          <a:xfrm>
            <a:off x="2288539" y="4047235"/>
            <a:ext cx="2711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60</a:t>
            </a:r>
            <a:endParaRPr sz="1550">
              <a:latin typeface="Trebuchet MS"/>
              <a:cs typeface="Trebuchet MS"/>
            </a:endParaRPr>
          </a:p>
        </p:txBody>
      </p:sp>
      <p:sp>
        <p:nvSpPr>
          <p:cNvPr id="13" name="object 13"/>
          <p:cNvSpPr txBox="1"/>
          <p:nvPr/>
        </p:nvSpPr>
        <p:spPr>
          <a:xfrm>
            <a:off x="1657350" y="2005076"/>
            <a:ext cx="346710"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110</a:t>
            </a:r>
            <a:endParaRPr sz="1550">
              <a:latin typeface="Trebuchet MS"/>
              <a:cs typeface="Trebuchet MS"/>
            </a:endParaRPr>
          </a:p>
        </p:txBody>
      </p:sp>
      <p:sp>
        <p:nvSpPr>
          <p:cNvPr id="14" name="object 14"/>
          <p:cNvSpPr txBox="1"/>
          <p:nvPr/>
        </p:nvSpPr>
        <p:spPr>
          <a:xfrm>
            <a:off x="1229055" y="2413254"/>
            <a:ext cx="36957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100</a:t>
            </a:r>
            <a:endParaRPr sz="1550">
              <a:latin typeface="Trebuchet MS"/>
              <a:cs typeface="Trebuchet MS"/>
            </a:endParaRPr>
          </a:p>
        </p:txBody>
      </p:sp>
      <p:sp>
        <p:nvSpPr>
          <p:cNvPr id="15" name="object 15"/>
          <p:cNvSpPr txBox="1"/>
          <p:nvPr/>
        </p:nvSpPr>
        <p:spPr>
          <a:xfrm>
            <a:off x="1133347" y="2940176"/>
            <a:ext cx="26543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90</a:t>
            </a:r>
            <a:endParaRPr sz="1550">
              <a:latin typeface="Trebuchet MS"/>
              <a:cs typeface="Trebuchet MS"/>
            </a:endParaRPr>
          </a:p>
        </p:txBody>
      </p:sp>
      <p:sp>
        <p:nvSpPr>
          <p:cNvPr id="16" name="object 16"/>
          <p:cNvSpPr txBox="1"/>
          <p:nvPr/>
        </p:nvSpPr>
        <p:spPr>
          <a:xfrm>
            <a:off x="1283969" y="3505327"/>
            <a:ext cx="26860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80</a:t>
            </a:r>
            <a:endParaRPr sz="1550">
              <a:latin typeface="Trebuchet MS"/>
              <a:cs typeface="Trebuchet MS"/>
            </a:endParaRPr>
          </a:p>
        </p:txBody>
      </p:sp>
      <p:sp>
        <p:nvSpPr>
          <p:cNvPr id="17" name="object 17"/>
          <p:cNvSpPr txBox="1"/>
          <p:nvPr/>
        </p:nvSpPr>
        <p:spPr>
          <a:xfrm>
            <a:off x="1678304" y="3917391"/>
            <a:ext cx="259079"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70</a:t>
            </a:r>
            <a:endParaRPr sz="1550">
              <a:latin typeface="Trebuchet MS"/>
              <a:cs typeface="Trebuchet MS"/>
            </a:endParaRPr>
          </a:p>
        </p:txBody>
      </p:sp>
      <p:sp>
        <p:nvSpPr>
          <p:cNvPr id="18" name="object 18"/>
          <p:cNvSpPr txBox="1">
            <a:spLocks noGrp="1"/>
          </p:cNvSpPr>
          <p:nvPr>
            <p:ph type="title"/>
          </p:nvPr>
        </p:nvSpPr>
        <p:spPr>
          <a:xfrm>
            <a:off x="3868039" y="330834"/>
            <a:ext cx="4311650" cy="513715"/>
          </a:xfrm>
          <a:prstGeom prst="rect">
            <a:avLst/>
          </a:prstGeom>
        </p:spPr>
        <p:txBody>
          <a:bodyPr vert="horz" wrap="square" lIns="0" tIns="13335" rIns="0" bIns="0" rtlCol="0">
            <a:spAutoFit/>
          </a:bodyPr>
          <a:lstStyle/>
          <a:p>
            <a:pPr marL="12700">
              <a:lnSpc>
                <a:spcPct val="100000"/>
              </a:lnSpc>
              <a:spcBef>
                <a:spcPts val="105"/>
              </a:spcBef>
              <a:tabLst>
                <a:tab pos="2467610" algn="l"/>
              </a:tabLst>
            </a:pPr>
            <a:r>
              <a:rPr dirty="0">
                <a:solidFill>
                  <a:srgbClr val="294095"/>
                </a:solidFill>
              </a:rPr>
              <a:t>THỜI</a:t>
            </a:r>
            <a:r>
              <a:rPr spc="-40" dirty="0">
                <a:solidFill>
                  <a:srgbClr val="294095"/>
                </a:solidFill>
              </a:rPr>
              <a:t> </a:t>
            </a:r>
            <a:r>
              <a:rPr spc="-20" dirty="0">
                <a:solidFill>
                  <a:srgbClr val="294095"/>
                </a:solidFill>
              </a:rPr>
              <a:t>GIAN</a:t>
            </a:r>
            <a:r>
              <a:rPr dirty="0">
                <a:solidFill>
                  <a:srgbClr val="294095"/>
                </a:solidFill>
              </a:rPr>
              <a:t>	TIẾP </a:t>
            </a:r>
            <a:r>
              <a:rPr spc="-25" dirty="0">
                <a:solidFill>
                  <a:srgbClr val="294095"/>
                </a:solidFill>
              </a:rPr>
              <a:t>SỨC</a:t>
            </a:r>
          </a:p>
        </p:txBody>
      </p:sp>
      <p:pic>
        <p:nvPicPr>
          <p:cNvPr id="19" name="object 19"/>
          <p:cNvPicPr/>
          <p:nvPr/>
        </p:nvPicPr>
        <p:blipFill>
          <a:blip r:embed="rId4" cstate="print"/>
          <a:stretch>
            <a:fillRect/>
          </a:stretch>
        </p:blipFill>
        <p:spPr>
          <a:xfrm>
            <a:off x="0" y="944880"/>
            <a:ext cx="260603" cy="609600"/>
          </a:xfrm>
          <a:prstGeom prst="rect">
            <a:avLst/>
          </a:prstGeom>
        </p:spPr>
      </p:pic>
      <p:grpSp>
        <p:nvGrpSpPr>
          <p:cNvPr id="20" name="object 20"/>
          <p:cNvGrpSpPr/>
          <p:nvPr/>
        </p:nvGrpSpPr>
        <p:grpSpPr>
          <a:xfrm>
            <a:off x="4679074" y="2008800"/>
            <a:ext cx="3987800" cy="3130550"/>
            <a:chOff x="4679074" y="2008800"/>
            <a:chExt cx="3987800" cy="3130550"/>
          </a:xfrm>
        </p:grpSpPr>
        <p:sp>
          <p:nvSpPr>
            <p:cNvPr id="21" name="object 21"/>
            <p:cNvSpPr/>
            <p:nvPr/>
          </p:nvSpPr>
          <p:spPr>
            <a:xfrm>
              <a:off x="4682145" y="2192798"/>
              <a:ext cx="3985260" cy="2946400"/>
            </a:xfrm>
            <a:custGeom>
              <a:avLst/>
              <a:gdLst/>
              <a:ahLst/>
              <a:cxnLst/>
              <a:rect l="l" t="t" r="r" b="b"/>
              <a:pathLst>
                <a:path w="3985259" h="2946400">
                  <a:moveTo>
                    <a:pt x="1505582" y="2273300"/>
                  </a:moveTo>
                  <a:lnTo>
                    <a:pt x="648554" y="2273300"/>
                  </a:lnTo>
                  <a:lnTo>
                    <a:pt x="630182" y="2286000"/>
                  </a:lnTo>
                  <a:lnTo>
                    <a:pt x="617872" y="2298700"/>
                  </a:lnTo>
                  <a:lnTo>
                    <a:pt x="612681" y="2311400"/>
                  </a:lnTo>
                  <a:lnTo>
                    <a:pt x="615666" y="2324100"/>
                  </a:lnTo>
                  <a:lnTo>
                    <a:pt x="817125" y="2895600"/>
                  </a:lnTo>
                  <a:lnTo>
                    <a:pt x="828094" y="2921000"/>
                  </a:lnTo>
                  <a:lnTo>
                    <a:pt x="844678" y="2933700"/>
                  </a:lnTo>
                  <a:lnTo>
                    <a:pt x="864664" y="2946400"/>
                  </a:lnTo>
                  <a:lnTo>
                    <a:pt x="2241954" y="2946400"/>
                  </a:lnTo>
                  <a:lnTo>
                    <a:pt x="2385451" y="2933700"/>
                  </a:lnTo>
                  <a:lnTo>
                    <a:pt x="2501686" y="2933700"/>
                  </a:lnTo>
                  <a:lnTo>
                    <a:pt x="2579564" y="2921000"/>
                  </a:lnTo>
                  <a:lnTo>
                    <a:pt x="2607989" y="2921000"/>
                  </a:lnTo>
                  <a:lnTo>
                    <a:pt x="2609991" y="2908300"/>
                  </a:lnTo>
                  <a:lnTo>
                    <a:pt x="2611898" y="2908300"/>
                  </a:lnTo>
                  <a:lnTo>
                    <a:pt x="2613698" y="2895600"/>
                  </a:lnTo>
                  <a:lnTo>
                    <a:pt x="2615377" y="2882900"/>
                  </a:lnTo>
                  <a:lnTo>
                    <a:pt x="2988943" y="2882900"/>
                  </a:lnTo>
                  <a:lnTo>
                    <a:pt x="2993285" y="2870200"/>
                  </a:lnTo>
                  <a:lnTo>
                    <a:pt x="2996457" y="2857500"/>
                  </a:lnTo>
                  <a:lnTo>
                    <a:pt x="2998364" y="2844800"/>
                  </a:lnTo>
                  <a:lnTo>
                    <a:pt x="2998913" y="2832100"/>
                  </a:lnTo>
                  <a:lnTo>
                    <a:pt x="2996297" y="2667000"/>
                  </a:lnTo>
                  <a:lnTo>
                    <a:pt x="2459509" y="2667000"/>
                  </a:lnTo>
                  <a:lnTo>
                    <a:pt x="2499078" y="2628900"/>
                  </a:lnTo>
                  <a:lnTo>
                    <a:pt x="2520524" y="2578100"/>
                  </a:lnTo>
                  <a:lnTo>
                    <a:pt x="2525952" y="2527300"/>
                  </a:lnTo>
                  <a:lnTo>
                    <a:pt x="2520295" y="2501900"/>
                  </a:lnTo>
                  <a:lnTo>
                    <a:pt x="1856195" y="2501900"/>
                  </a:lnTo>
                  <a:lnTo>
                    <a:pt x="1861632" y="2489200"/>
                  </a:lnTo>
                  <a:lnTo>
                    <a:pt x="1628526" y="2489200"/>
                  </a:lnTo>
                  <a:lnTo>
                    <a:pt x="1574370" y="2324100"/>
                  </a:lnTo>
                  <a:lnTo>
                    <a:pt x="1563400" y="2311400"/>
                  </a:lnTo>
                  <a:lnTo>
                    <a:pt x="1546808" y="2298700"/>
                  </a:lnTo>
                  <a:lnTo>
                    <a:pt x="1526800" y="2286000"/>
                  </a:lnTo>
                  <a:lnTo>
                    <a:pt x="1505582" y="2273300"/>
                  </a:lnTo>
                  <a:close/>
                </a:path>
                <a:path w="3985259" h="2946400">
                  <a:moveTo>
                    <a:pt x="2988297" y="2921000"/>
                  </a:moveTo>
                  <a:lnTo>
                    <a:pt x="2780946" y="2921000"/>
                  </a:lnTo>
                  <a:lnTo>
                    <a:pt x="2797121" y="2933700"/>
                  </a:lnTo>
                  <a:lnTo>
                    <a:pt x="2812704" y="2933700"/>
                  </a:lnTo>
                  <a:lnTo>
                    <a:pt x="2870815" y="2946400"/>
                  </a:lnTo>
                  <a:lnTo>
                    <a:pt x="2919249" y="2946400"/>
                  </a:lnTo>
                  <a:lnTo>
                    <a:pt x="2958309" y="2933700"/>
                  </a:lnTo>
                  <a:lnTo>
                    <a:pt x="2988297" y="2921000"/>
                  </a:lnTo>
                  <a:close/>
                </a:path>
                <a:path w="3985259" h="2946400">
                  <a:moveTo>
                    <a:pt x="367203" y="2794000"/>
                  </a:moveTo>
                  <a:lnTo>
                    <a:pt x="169015" y="2794000"/>
                  </a:lnTo>
                  <a:lnTo>
                    <a:pt x="147250" y="2819400"/>
                  </a:lnTo>
                  <a:lnTo>
                    <a:pt x="132692" y="2844800"/>
                  </a:lnTo>
                  <a:lnTo>
                    <a:pt x="124543" y="2870200"/>
                  </a:lnTo>
                  <a:lnTo>
                    <a:pt x="122115" y="2908300"/>
                  </a:lnTo>
                  <a:lnTo>
                    <a:pt x="122445" y="2921000"/>
                  </a:lnTo>
                  <a:lnTo>
                    <a:pt x="122984" y="2933700"/>
                  </a:lnTo>
                  <a:lnTo>
                    <a:pt x="411855" y="2933700"/>
                  </a:lnTo>
                  <a:lnTo>
                    <a:pt x="411119" y="2921000"/>
                  </a:lnTo>
                  <a:lnTo>
                    <a:pt x="410270" y="2908300"/>
                  </a:lnTo>
                  <a:lnTo>
                    <a:pt x="409301" y="2908300"/>
                  </a:lnTo>
                  <a:lnTo>
                    <a:pt x="403546" y="2870200"/>
                  </a:lnTo>
                  <a:lnTo>
                    <a:pt x="394901" y="2844800"/>
                  </a:lnTo>
                  <a:lnTo>
                    <a:pt x="382931" y="2819400"/>
                  </a:lnTo>
                  <a:lnTo>
                    <a:pt x="367203" y="2794000"/>
                  </a:lnTo>
                  <a:close/>
                </a:path>
                <a:path w="3985259" h="2946400">
                  <a:moveTo>
                    <a:pt x="3398660" y="2755900"/>
                  </a:moveTo>
                  <a:lnTo>
                    <a:pt x="3184979" y="2755900"/>
                  </a:lnTo>
                  <a:lnTo>
                    <a:pt x="3138603" y="2781300"/>
                  </a:lnTo>
                  <a:lnTo>
                    <a:pt x="3095905" y="2806700"/>
                  </a:lnTo>
                  <a:lnTo>
                    <a:pt x="3056791" y="2832100"/>
                  </a:lnTo>
                  <a:lnTo>
                    <a:pt x="3021168" y="2844800"/>
                  </a:lnTo>
                  <a:lnTo>
                    <a:pt x="2988943" y="2882900"/>
                  </a:lnTo>
                  <a:lnTo>
                    <a:pt x="2615377" y="2882900"/>
                  </a:lnTo>
                  <a:lnTo>
                    <a:pt x="2627594" y="2895600"/>
                  </a:lnTo>
                  <a:lnTo>
                    <a:pt x="2642482" y="2908300"/>
                  </a:lnTo>
                  <a:lnTo>
                    <a:pt x="2659507" y="2921000"/>
                  </a:lnTo>
                  <a:lnTo>
                    <a:pt x="2991238" y="2921000"/>
                  </a:lnTo>
                  <a:lnTo>
                    <a:pt x="2993103" y="2908300"/>
                  </a:lnTo>
                  <a:lnTo>
                    <a:pt x="2994107" y="2908300"/>
                  </a:lnTo>
                  <a:lnTo>
                    <a:pt x="3412002" y="2895600"/>
                  </a:lnTo>
                  <a:lnTo>
                    <a:pt x="3398660" y="2755900"/>
                  </a:lnTo>
                  <a:close/>
                </a:path>
                <a:path w="3985259" h="2946400">
                  <a:moveTo>
                    <a:pt x="3882546" y="2755900"/>
                  </a:moveTo>
                  <a:lnTo>
                    <a:pt x="3668936" y="2755900"/>
                  </a:lnTo>
                  <a:lnTo>
                    <a:pt x="3619759" y="2781300"/>
                  </a:lnTo>
                  <a:lnTo>
                    <a:pt x="3574721" y="2806700"/>
                  </a:lnTo>
                  <a:lnTo>
                    <a:pt x="3533709" y="2832100"/>
                  </a:lnTo>
                  <a:lnTo>
                    <a:pt x="3496605" y="2857500"/>
                  </a:lnTo>
                  <a:lnTo>
                    <a:pt x="3463296" y="2882900"/>
                  </a:lnTo>
                  <a:lnTo>
                    <a:pt x="3433664" y="2908300"/>
                  </a:lnTo>
                  <a:lnTo>
                    <a:pt x="3896031" y="2895600"/>
                  </a:lnTo>
                  <a:lnTo>
                    <a:pt x="3882546" y="2755900"/>
                  </a:lnTo>
                  <a:close/>
                </a:path>
                <a:path w="3985259" h="2946400">
                  <a:moveTo>
                    <a:pt x="647097" y="952500"/>
                  </a:moveTo>
                  <a:lnTo>
                    <a:pt x="213264" y="952500"/>
                  </a:lnTo>
                  <a:lnTo>
                    <a:pt x="202333" y="1041400"/>
                  </a:lnTo>
                  <a:lnTo>
                    <a:pt x="202166" y="1054100"/>
                  </a:lnTo>
                  <a:lnTo>
                    <a:pt x="205195" y="1079500"/>
                  </a:lnTo>
                  <a:lnTo>
                    <a:pt x="211096" y="1092200"/>
                  </a:lnTo>
                  <a:lnTo>
                    <a:pt x="219548" y="1104900"/>
                  </a:lnTo>
                  <a:lnTo>
                    <a:pt x="199623" y="1130300"/>
                  </a:lnTo>
                  <a:lnTo>
                    <a:pt x="166908" y="1193800"/>
                  </a:lnTo>
                  <a:lnTo>
                    <a:pt x="153858" y="1231900"/>
                  </a:lnTo>
                  <a:lnTo>
                    <a:pt x="138351" y="1282700"/>
                  </a:lnTo>
                  <a:lnTo>
                    <a:pt x="126592" y="1346200"/>
                  </a:lnTo>
                  <a:lnTo>
                    <a:pt x="118121" y="1409700"/>
                  </a:lnTo>
                  <a:lnTo>
                    <a:pt x="112477" y="1473200"/>
                  </a:lnTo>
                  <a:lnTo>
                    <a:pt x="109201" y="1524000"/>
                  </a:lnTo>
                  <a:lnTo>
                    <a:pt x="107830" y="1587500"/>
                  </a:lnTo>
                  <a:lnTo>
                    <a:pt x="107904" y="1638300"/>
                  </a:lnTo>
                  <a:lnTo>
                    <a:pt x="108963" y="1676400"/>
                  </a:lnTo>
                  <a:lnTo>
                    <a:pt x="110545" y="1714500"/>
                  </a:lnTo>
                  <a:lnTo>
                    <a:pt x="114635" y="1765300"/>
                  </a:lnTo>
                  <a:lnTo>
                    <a:pt x="122529" y="1816100"/>
                  </a:lnTo>
                  <a:lnTo>
                    <a:pt x="126833" y="1854200"/>
                  </a:lnTo>
                  <a:lnTo>
                    <a:pt x="130613" y="1892300"/>
                  </a:lnTo>
                  <a:lnTo>
                    <a:pt x="133295" y="1943100"/>
                  </a:lnTo>
                  <a:lnTo>
                    <a:pt x="134308" y="1993900"/>
                  </a:lnTo>
                  <a:lnTo>
                    <a:pt x="133078" y="2044700"/>
                  </a:lnTo>
                  <a:lnTo>
                    <a:pt x="129034" y="2095500"/>
                  </a:lnTo>
                  <a:lnTo>
                    <a:pt x="121602" y="2159000"/>
                  </a:lnTo>
                  <a:lnTo>
                    <a:pt x="110211" y="2235200"/>
                  </a:lnTo>
                  <a:lnTo>
                    <a:pt x="94287" y="2311400"/>
                  </a:lnTo>
                  <a:lnTo>
                    <a:pt x="80028" y="2387600"/>
                  </a:lnTo>
                  <a:lnTo>
                    <a:pt x="75378" y="2463800"/>
                  </a:lnTo>
                  <a:lnTo>
                    <a:pt x="78637" y="2514600"/>
                  </a:lnTo>
                  <a:lnTo>
                    <a:pt x="88106" y="2565400"/>
                  </a:lnTo>
                  <a:lnTo>
                    <a:pt x="102087" y="2616200"/>
                  </a:lnTo>
                  <a:lnTo>
                    <a:pt x="118881" y="2654300"/>
                  </a:lnTo>
                  <a:lnTo>
                    <a:pt x="136788" y="2679700"/>
                  </a:lnTo>
                  <a:lnTo>
                    <a:pt x="154111" y="2705100"/>
                  </a:lnTo>
                  <a:lnTo>
                    <a:pt x="169149" y="2717800"/>
                  </a:lnTo>
                  <a:lnTo>
                    <a:pt x="180205" y="2730500"/>
                  </a:lnTo>
                  <a:lnTo>
                    <a:pt x="180205" y="2794000"/>
                  </a:lnTo>
                  <a:lnTo>
                    <a:pt x="354370" y="2794000"/>
                  </a:lnTo>
                  <a:lnTo>
                    <a:pt x="354370" y="2730500"/>
                  </a:lnTo>
                  <a:lnTo>
                    <a:pt x="381102" y="2717800"/>
                  </a:lnTo>
                  <a:lnTo>
                    <a:pt x="400765" y="2679700"/>
                  </a:lnTo>
                  <a:lnTo>
                    <a:pt x="414389" y="2641600"/>
                  </a:lnTo>
                  <a:lnTo>
                    <a:pt x="423002" y="2578100"/>
                  </a:lnTo>
                  <a:lnTo>
                    <a:pt x="427631" y="2527300"/>
                  </a:lnTo>
                  <a:lnTo>
                    <a:pt x="429305" y="2476500"/>
                  </a:lnTo>
                  <a:lnTo>
                    <a:pt x="429179" y="2451100"/>
                  </a:lnTo>
                  <a:lnTo>
                    <a:pt x="429052" y="2425700"/>
                  </a:lnTo>
                  <a:lnTo>
                    <a:pt x="427900" y="2387600"/>
                  </a:lnTo>
                  <a:lnTo>
                    <a:pt x="437279" y="2260600"/>
                  </a:lnTo>
                  <a:lnTo>
                    <a:pt x="461108" y="2070100"/>
                  </a:lnTo>
                  <a:lnTo>
                    <a:pt x="485552" y="1879600"/>
                  </a:lnTo>
                  <a:lnTo>
                    <a:pt x="496774" y="1803400"/>
                  </a:lnTo>
                  <a:lnTo>
                    <a:pt x="939861" y="1803400"/>
                  </a:lnTo>
                  <a:lnTo>
                    <a:pt x="930897" y="1778000"/>
                  </a:lnTo>
                  <a:lnTo>
                    <a:pt x="910014" y="1727200"/>
                  </a:lnTo>
                  <a:lnTo>
                    <a:pt x="621002" y="1130300"/>
                  </a:lnTo>
                  <a:lnTo>
                    <a:pt x="633666" y="1117600"/>
                  </a:lnTo>
                  <a:lnTo>
                    <a:pt x="643334" y="1104900"/>
                  </a:lnTo>
                  <a:lnTo>
                    <a:pt x="649370" y="1092200"/>
                  </a:lnTo>
                  <a:lnTo>
                    <a:pt x="651136" y="1079500"/>
                  </a:lnTo>
                  <a:lnTo>
                    <a:pt x="647097" y="952500"/>
                  </a:lnTo>
                  <a:close/>
                </a:path>
                <a:path w="3985259" h="2946400">
                  <a:moveTo>
                    <a:pt x="3686442" y="927100"/>
                  </a:moveTo>
                  <a:lnTo>
                    <a:pt x="3098186" y="927100"/>
                  </a:lnTo>
                  <a:lnTo>
                    <a:pt x="3095190" y="990600"/>
                  </a:lnTo>
                  <a:lnTo>
                    <a:pt x="3091726" y="1054100"/>
                  </a:lnTo>
                  <a:lnTo>
                    <a:pt x="3088740" y="1104900"/>
                  </a:lnTo>
                  <a:lnTo>
                    <a:pt x="3087176" y="1155700"/>
                  </a:lnTo>
                  <a:lnTo>
                    <a:pt x="3087979" y="1206500"/>
                  </a:lnTo>
                  <a:lnTo>
                    <a:pt x="3092094" y="1244600"/>
                  </a:lnTo>
                  <a:lnTo>
                    <a:pt x="3100465" y="1270000"/>
                  </a:lnTo>
                  <a:lnTo>
                    <a:pt x="3114039" y="1282700"/>
                  </a:lnTo>
                  <a:lnTo>
                    <a:pt x="3149545" y="2755900"/>
                  </a:lnTo>
                  <a:lnTo>
                    <a:pt x="3411859" y="2755900"/>
                  </a:lnTo>
                  <a:lnTo>
                    <a:pt x="3425487" y="2400300"/>
                  </a:lnTo>
                  <a:lnTo>
                    <a:pt x="3448584" y="1790700"/>
                  </a:lnTo>
                  <a:lnTo>
                    <a:pt x="3783070" y="1790700"/>
                  </a:lnTo>
                  <a:lnTo>
                    <a:pt x="3721729" y="1282700"/>
                  </a:lnTo>
                  <a:lnTo>
                    <a:pt x="3754708" y="1282700"/>
                  </a:lnTo>
                  <a:lnTo>
                    <a:pt x="3790303" y="1257300"/>
                  </a:lnTo>
                  <a:lnTo>
                    <a:pt x="3826976" y="1219200"/>
                  </a:lnTo>
                  <a:lnTo>
                    <a:pt x="3863188" y="1181100"/>
                  </a:lnTo>
                  <a:lnTo>
                    <a:pt x="3897403" y="1143000"/>
                  </a:lnTo>
                  <a:lnTo>
                    <a:pt x="3928082" y="1092200"/>
                  </a:lnTo>
                  <a:lnTo>
                    <a:pt x="3953688" y="1041400"/>
                  </a:lnTo>
                  <a:lnTo>
                    <a:pt x="3966351" y="1016000"/>
                  </a:lnTo>
                  <a:lnTo>
                    <a:pt x="3683712" y="1016000"/>
                  </a:lnTo>
                  <a:lnTo>
                    <a:pt x="3686442" y="927100"/>
                  </a:lnTo>
                  <a:close/>
                </a:path>
                <a:path w="3985259" h="2946400">
                  <a:moveTo>
                    <a:pt x="3783070" y="1790700"/>
                  </a:moveTo>
                  <a:lnTo>
                    <a:pt x="3448584" y="1790700"/>
                  </a:lnTo>
                  <a:lnTo>
                    <a:pt x="3661763" y="2755900"/>
                  </a:lnTo>
                  <a:lnTo>
                    <a:pt x="3899618" y="2755900"/>
                  </a:lnTo>
                  <a:lnTo>
                    <a:pt x="3783070" y="1790700"/>
                  </a:lnTo>
                  <a:close/>
                </a:path>
                <a:path w="3985259" h="2946400">
                  <a:moveTo>
                    <a:pt x="2981763" y="1727200"/>
                  </a:moveTo>
                  <a:lnTo>
                    <a:pt x="2582884" y="1727200"/>
                  </a:lnTo>
                  <a:lnTo>
                    <a:pt x="2583816" y="1790700"/>
                  </a:lnTo>
                  <a:lnTo>
                    <a:pt x="2597445" y="2667000"/>
                  </a:lnTo>
                  <a:lnTo>
                    <a:pt x="2996297" y="2667000"/>
                  </a:lnTo>
                  <a:lnTo>
                    <a:pt x="2981763" y="1727200"/>
                  </a:lnTo>
                  <a:close/>
                </a:path>
                <a:path w="3985259" h="2946400">
                  <a:moveTo>
                    <a:pt x="2497213" y="2273300"/>
                  </a:moveTo>
                  <a:lnTo>
                    <a:pt x="1944063" y="2273300"/>
                  </a:lnTo>
                  <a:lnTo>
                    <a:pt x="1957042" y="2286000"/>
                  </a:lnTo>
                  <a:lnTo>
                    <a:pt x="1970379" y="2298700"/>
                  </a:lnTo>
                  <a:lnTo>
                    <a:pt x="1984078" y="2311400"/>
                  </a:lnTo>
                  <a:lnTo>
                    <a:pt x="1998147" y="2311400"/>
                  </a:lnTo>
                  <a:lnTo>
                    <a:pt x="2005391" y="2324100"/>
                  </a:lnTo>
                  <a:lnTo>
                    <a:pt x="2025547" y="2324100"/>
                  </a:lnTo>
                  <a:lnTo>
                    <a:pt x="2047210" y="2413000"/>
                  </a:lnTo>
                  <a:lnTo>
                    <a:pt x="2011261" y="2425700"/>
                  </a:lnTo>
                  <a:lnTo>
                    <a:pt x="1966146" y="2451100"/>
                  </a:lnTo>
                  <a:lnTo>
                    <a:pt x="1913810" y="2476500"/>
                  </a:lnTo>
                  <a:lnTo>
                    <a:pt x="1856195" y="2501900"/>
                  </a:lnTo>
                  <a:lnTo>
                    <a:pt x="2520295" y="2501900"/>
                  </a:lnTo>
                  <a:lnTo>
                    <a:pt x="2517467" y="2489200"/>
                  </a:lnTo>
                  <a:lnTo>
                    <a:pt x="2527078" y="2476500"/>
                  </a:lnTo>
                  <a:lnTo>
                    <a:pt x="2532028" y="2476500"/>
                  </a:lnTo>
                  <a:lnTo>
                    <a:pt x="2524199" y="2413000"/>
                  </a:lnTo>
                  <a:lnTo>
                    <a:pt x="2513795" y="2349500"/>
                  </a:lnTo>
                  <a:lnTo>
                    <a:pt x="2500979" y="2286000"/>
                  </a:lnTo>
                  <a:lnTo>
                    <a:pt x="2497213" y="2273300"/>
                  </a:lnTo>
                  <a:close/>
                </a:path>
                <a:path w="3985259" h="2946400">
                  <a:moveTo>
                    <a:pt x="2188468" y="1790700"/>
                  </a:moveTo>
                  <a:lnTo>
                    <a:pt x="1716896" y="1790700"/>
                  </a:lnTo>
                  <a:lnTo>
                    <a:pt x="1740997" y="1803400"/>
                  </a:lnTo>
                  <a:lnTo>
                    <a:pt x="1758571" y="1803400"/>
                  </a:lnTo>
                  <a:lnTo>
                    <a:pt x="1765887" y="1816100"/>
                  </a:lnTo>
                  <a:lnTo>
                    <a:pt x="1769689" y="1828800"/>
                  </a:lnTo>
                  <a:lnTo>
                    <a:pt x="1773993" y="1828800"/>
                  </a:lnTo>
                  <a:lnTo>
                    <a:pt x="1779157" y="1841500"/>
                  </a:lnTo>
                  <a:lnTo>
                    <a:pt x="1795120" y="1854200"/>
                  </a:lnTo>
                  <a:lnTo>
                    <a:pt x="1813632" y="1866900"/>
                  </a:lnTo>
                  <a:lnTo>
                    <a:pt x="1855692" y="1866900"/>
                  </a:lnTo>
                  <a:lnTo>
                    <a:pt x="1824157" y="1905000"/>
                  </a:lnTo>
                  <a:lnTo>
                    <a:pt x="1797648" y="1955800"/>
                  </a:lnTo>
                  <a:lnTo>
                    <a:pt x="1775810" y="1993900"/>
                  </a:lnTo>
                  <a:lnTo>
                    <a:pt x="1758286" y="2044700"/>
                  </a:lnTo>
                  <a:lnTo>
                    <a:pt x="1744720" y="2095500"/>
                  </a:lnTo>
                  <a:lnTo>
                    <a:pt x="1734757" y="2146300"/>
                  </a:lnTo>
                  <a:lnTo>
                    <a:pt x="1728040" y="2197100"/>
                  </a:lnTo>
                  <a:lnTo>
                    <a:pt x="1724214" y="2247900"/>
                  </a:lnTo>
                  <a:lnTo>
                    <a:pt x="1722922" y="2298700"/>
                  </a:lnTo>
                  <a:lnTo>
                    <a:pt x="1723997" y="2311400"/>
                  </a:lnTo>
                  <a:lnTo>
                    <a:pt x="1726508" y="2311400"/>
                  </a:lnTo>
                  <a:lnTo>
                    <a:pt x="1713922" y="2362200"/>
                  </a:lnTo>
                  <a:lnTo>
                    <a:pt x="1693871" y="2413000"/>
                  </a:lnTo>
                  <a:lnTo>
                    <a:pt x="1665644" y="2451100"/>
                  </a:lnTo>
                  <a:lnTo>
                    <a:pt x="1628526" y="2489200"/>
                  </a:lnTo>
                  <a:lnTo>
                    <a:pt x="1861632" y="2489200"/>
                  </a:lnTo>
                  <a:lnTo>
                    <a:pt x="1872508" y="2463800"/>
                  </a:lnTo>
                  <a:lnTo>
                    <a:pt x="1886751" y="2425700"/>
                  </a:lnTo>
                  <a:lnTo>
                    <a:pt x="1898842" y="2387600"/>
                  </a:lnTo>
                  <a:lnTo>
                    <a:pt x="1908700" y="2349500"/>
                  </a:lnTo>
                  <a:lnTo>
                    <a:pt x="1917666" y="2349500"/>
                  </a:lnTo>
                  <a:lnTo>
                    <a:pt x="1944063" y="2273300"/>
                  </a:lnTo>
                  <a:lnTo>
                    <a:pt x="2497213" y="2273300"/>
                  </a:lnTo>
                  <a:lnTo>
                    <a:pt x="2485913" y="2235200"/>
                  </a:lnTo>
                  <a:lnTo>
                    <a:pt x="2468758" y="2171700"/>
                  </a:lnTo>
                  <a:lnTo>
                    <a:pt x="2449676" y="2120900"/>
                  </a:lnTo>
                  <a:lnTo>
                    <a:pt x="2428828" y="2082800"/>
                  </a:lnTo>
                  <a:lnTo>
                    <a:pt x="2406377" y="2032000"/>
                  </a:lnTo>
                  <a:lnTo>
                    <a:pt x="2382485" y="1993900"/>
                  </a:lnTo>
                  <a:lnTo>
                    <a:pt x="2357313" y="1955800"/>
                  </a:lnTo>
                  <a:lnTo>
                    <a:pt x="2331023" y="1917700"/>
                  </a:lnTo>
                  <a:lnTo>
                    <a:pt x="2303777" y="1879600"/>
                  </a:lnTo>
                  <a:lnTo>
                    <a:pt x="2247064" y="1828800"/>
                  </a:lnTo>
                  <a:lnTo>
                    <a:pt x="2217921" y="1816100"/>
                  </a:lnTo>
                  <a:lnTo>
                    <a:pt x="2188468" y="1790700"/>
                  </a:lnTo>
                  <a:close/>
                </a:path>
                <a:path w="3985259" h="2946400">
                  <a:moveTo>
                    <a:pt x="939861" y="1803400"/>
                  </a:moveTo>
                  <a:lnTo>
                    <a:pt x="496774" y="1803400"/>
                  </a:lnTo>
                  <a:lnTo>
                    <a:pt x="582358" y="1930400"/>
                  </a:lnTo>
                  <a:lnTo>
                    <a:pt x="626795" y="2019300"/>
                  </a:lnTo>
                  <a:lnTo>
                    <a:pt x="644403" y="2095500"/>
                  </a:lnTo>
                  <a:lnTo>
                    <a:pt x="649500" y="2197100"/>
                  </a:lnTo>
                  <a:lnTo>
                    <a:pt x="650396" y="2222500"/>
                  </a:lnTo>
                  <a:lnTo>
                    <a:pt x="652018" y="2235200"/>
                  </a:lnTo>
                  <a:lnTo>
                    <a:pt x="654318" y="2260600"/>
                  </a:lnTo>
                  <a:lnTo>
                    <a:pt x="657247" y="2273300"/>
                  </a:lnTo>
                  <a:lnTo>
                    <a:pt x="1059641" y="2273300"/>
                  </a:lnTo>
                  <a:lnTo>
                    <a:pt x="1051024" y="2235200"/>
                  </a:lnTo>
                  <a:lnTo>
                    <a:pt x="1041212" y="2184400"/>
                  </a:lnTo>
                  <a:lnTo>
                    <a:pt x="1030250" y="2133600"/>
                  </a:lnTo>
                  <a:lnTo>
                    <a:pt x="1018183" y="2082800"/>
                  </a:lnTo>
                  <a:lnTo>
                    <a:pt x="1005055" y="2019300"/>
                  </a:lnTo>
                  <a:lnTo>
                    <a:pt x="991913" y="1981200"/>
                  </a:lnTo>
                  <a:lnTo>
                    <a:pt x="978630" y="1930400"/>
                  </a:lnTo>
                  <a:lnTo>
                    <a:pt x="964501" y="1879600"/>
                  </a:lnTo>
                  <a:lnTo>
                    <a:pt x="948825" y="1828800"/>
                  </a:lnTo>
                  <a:lnTo>
                    <a:pt x="939861" y="1803400"/>
                  </a:lnTo>
                  <a:close/>
                </a:path>
                <a:path w="3985259" h="2946400">
                  <a:moveTo>
                    <a:pt x="2117217" y="1638300"/>
                  </a:moveTo>
                  <a:lnTo>
                    <a:pt x="1661674" y="1638300"/>
                  </a:lnTo>
                  <a:lnTo>
                    <a:pt x="1666829" y="1651000"/>
                  </a:lnTo>
                  <a:lnTo>
                    <a:pt x="1672630" y="1651000"/>
                  </a:lnTo>
                  <a:lnTo>
                    <a:pt x="1679023" y="1663700"/>
                  </a:lnTo>
                  <a:lnTo>
                    <a:pt x="1679023" y="1828800"/>
                  </a:lnTo>
                  <a:lnTo>
                    <a:pt x="1217804" y="1828800"/>
                  </a:lnTo>
                  <a:lnTo>
                    <a:pt x="1217804" y="2273300"/>
                  </a:lnTo>
                  <a:lnTo>
                    <a:pt x="1255462" y="2273300"/>
                  </a:lnTo>
                  <a:lnTo>
                    <a:pt x="1255462" y="1866900"/>
                  </a:lnTo>
                  <a:lnTo>
                    <a:pt x="1716681" y="1866900"/>
                  </a:lnTo>
                  <a:lnTo>
                    <a:pt x="1716681" y="1790700"/>
                  </a:lnTo>
                  <a:lnTo>
                    <a:pt x="2158869" y="1790700"/>
                  </a:lnTo>
                  <a:lnTo>
                    <a:pt x="2129285" y="1778000"/>
                  </a:lnTo>
                  <a:lnTo>
                    <a:pt x="2070808" y="1778000"/>
                  </a:lnTo>
                  <a:lnTo>
                    <a:pt x="2058830" y="1752600"/>
                  </a:lnTo>
                  <a:lnTo>
                    <a:pt x="1716681" y="1752600"/>
                  </a:lnTo>
                  <a:lnTo>
                    <a:pt x="1716681" y="1676400"/>
                  </a:lnTo>
                  <a:lnTo>
                    <a:pt x="2109910" y="1676400"/>
                  </a:lnTo>
                  <a:lnTo>
                    <a:pt x="2117217" y="1638300"/>
                  </a:lnTo>
                  <a:close/>
                </a:path>
                <a:path w="3985259" h="2946400">
                  <a:moveTo>
                    <a:pt x="1716681" y="1473200"/>
                  </a:moveTo>
                  <a:lnTo>
                    <a:pt x="1679023" y="1473200"/>
                  </a:lnTo>
                  <a:lnTo>
                    <a:pt x="1679023" y="1511300"/>
                  </a:lnTo>
                  <a:lnTo>
                    <a:pt x="1659991" y="1549400"/>
                  </a:lnTo>
                  <a:lnTo>
                    <a:pt x="1649480" y="1574800"/>
                  </a:lnTo>
                  <a:lnTo>
                    <a:pt x="1648288" y="1600200"/>
                  </a:lnTo>
                  <a:lnTo>
                    <a:pt x="1657217" y="1638300"/>
                  </a:lnTo>
                  <a:lnTo>
                    <a:pt x="2137875" y="1638300"/>
                  </a:lnTo>
                  <a:lnTo>
                    <a:pt x="2154818" y="1651000"/>
                  </a:lnTo>
                  <a:lnTo>
                    <a:pt x="2167114" y="1663700"/>
                  </a:lnTo>
                  <a:lnTo>
                    <a:pt x="2175711" y="1689100"/>
                  </a:lnTo>
                  <a:lnTo>
                    <a:pt x="2181558" y="1714500"/>
                  </a:lnTo>
                  <a:lnTo>
                    <a:pt x="2186797" y="1727200"/>
                  </a:lnTo>
                  <a:lnTo>
                    <a:pt x="2193985" y="1752600"/>
                  </a:lnTo>
                  <a:lnTo>
                    <a:pt x="2204536" y="1765300"/>
                  </a:lnTo>
                  <a:lnTo>
                    <a:pt x="2219862" y="1778000"/>
                  </a:lnTo>
                  <a:lnTo>
                    <a:pt x="2237580" y="1790700"/>
                  </a:lnTo>
                  <a:lnTo>
                    <a:pt x="2256273" y="1790700"/>
                  </a:lnTo>
                  <a:lnTo>
                    <a:pt x="2274926" y="1778000"/>
                  </a:lnTo>
                  <a:lnTo>
                    <a:pt x="2292523" y="1778000"/>
                  </a:lnTo>
                  <a:lnTo>
                    <a:pt x="2325707" y="1752600"/>
                  </a:lnTo>
                  <a:lnTo>
                    <a:pt x="2342908" y="1752600"/>
                  </a:lnTo>
                  <a:lnTo>
                    <a:pt x="2361097" y="1739900"/>
                  </a:lnTo>
                  <a:lnTo>
                    <a:pt x="2568364" y="1739900"/>
                  </a:lnTo>
                  <a:lnTo>
                    <a:pt x="2582884" y="1727200"/>
                  </a:lnTo>
                  <a:lnTo>
                    <a:pt x="2981763" y="1727200"/>
                  </a:lnTo>
                  <a:lnTo>
                    <a:pt x="2979997" y="1612900"/>
                  </a:lnTo>
                  <a:lnTo>
                    <a:pt x="2264764" y="1612900"/>
                  </a:lnTo>
                  <a:lnTo>
                    <a:pt x="2241638" y="1600200"/>
                  </a:lnTo>
                  <a:lnTo>
                    <a:pt x="2218929" y="1587500"/>
                  </a:lnTo>
                  <a:lnTo>
                    <a:pt x="2196144" y="1587500"/>
                  </a:lnTo>
                  <a:lnTo>
                    <a:pt x="2172915" y="1574800"/>
                  </a:lnTo>
                  <a:lnTo>
                    <a:pt x="2114922" y="1574800"/>
                  </a:lnTo>
                  <a:lnTo>
                    <a:pt x="2111846" y="1562100"/>
                  </a:lnTo>
                  <a:lnTo>
                    <a:pt x="2107964" y="1549400"/>
                  </a:lnTo>
                  <a:lnTo>
                    <a:pt x="2103221" y="1536700"/>
                  </a:lnTo>
                  <a:lnTo>
                    <a:pt x="2097563" y="1524000"/>
                  </a:lnTo>
                  <a:lnTo>
                    <a:pt x="2071382" y="1485900"/>
                  </a:lnTo>
                  <a:lnTo>
                    <a:pt x="1716681" y="1485900"/>
                  </a:lnTo>
                  <a:lnTo>
                    <a:pt x="1716681" y="1473200"/>
                  </a:lnTo>
                  <a:close/>
                </a:path>
                <a:path w="3985259" h="2946400">
                  <a:moveTo>
                    <a:pt x="2568364" y="1739900"/>
                  </a:moveTo>
                  <a:lnTo>
                    <a:pt x="2361097" y="1739900"/>
                  </a:lnTo>
                  <a:lnTo>
                    <a:pt x="2471720" y="1778000"/>
                  </a:lnTo>
                  <a:lnTo>
                    <a:pt x="2531390" y="1778000"/>
                  </a:lnTo>
                  <a:lnTo>
                    <a:pt x="2551188" y="1765300"/>
                  </a:lnTo>
                  <a:lnTo>
                    <a:pt x="2568364" y="1739900"/>
                  </a:lnTo>
                  <a:close/>
                </a:path>
                <a:path w="3985259" h="2946400">
                  <a:moveTo>
                    <a:pt x="2109910" y="1676400"/>
                  </a:moveTo>
                  <a:lnTo>
                    <a:pt x="1718761" y="1676400"/>
                  </a:lnTo>
                  <a:lnTo>
                    <a:pt x="1719837" y="1689100"/>
                  </a:lnTo>
                  <a:lnTo>
                    <a:pt x="1722132" y="1689100"/>
                  </a:lnTo>
                  <a:lnTo>
                    <a:pt x="1724207" y="1701800"/>
                  </a:lnTo>
                  <a:lnTo>
                    <a:pt x="1726571" y="1714500"/>
                  </a:lnTo>
                  <a:lnTo>
                    <a:pt x="1729244" y="1714500"/>
                  </a:lnTo>
                  <a:lnTo>
                    <a:pt x="1732246" y="1727200"/>
                  </a:lnTo>
                  <a:lnTo>
                    <a:pt x="1735904" y="1727200"/>
                  </a:lnTo>
                  <a:lnTo>
                    <a:pt x="1716681" y="1752600"/>
                  </a:lnTo>
                  <a:lnTo>
                    <a:pt x="2058830" y="1752600"/>
                  </a:lnTo>
                  <a:lnTo>
                    <a:pt x="2080501" y="1727200"/>
                  </a:lnTo>
                  <a:lnTo>
                    <a:pt x="2097599" y="1701800"/>
                  </a:lnTo>
                  <a:lnTo>
                    <a:pt x="2109910" y="1676400"/>
                  </a:lnTo>
                  <a:close/>
                </a:path>
                <a:path w="3985259" h="2946400">
                  <a:moveTo>
                    <a:pt x="2554722" y="1092200"/>
                  </a:moveTo>
                  <a:lnTo>
                    <a:pt x="2548095" y="1092200"/>
                  </a:lnTo>
                  <a:lnTo>
                    <a:pt x="2518316" y="1104900"/>
                  </a:lnTo>
                  <a:lnTo>
                    <a:pt x="2493419" y="1117600"/>
                  </a:lnTo>
                  <a:lnTo>
                    <a:pt x="2475973" y="1155700"/>
                  </a:lnTo>
                  <a:lnTo>
                    <a:pt x="2468547" y="1193800"/>
                  </a:lnTo>
                  <a:lnTo>
                    <a:pt x="2473032" y="1231900"/>
                  </a:lnTo>
                  <a:lnTo>
                    <a:pt x="2488075" y="1257300"/>
                  </a:lnTo>
                  <a:lnTo>
                    <a:pt x="2511376" y="1282700"/>
                  </a:lnTo>
                  <a:lnTo>
                    <a:pt x="2540635" y="1295400"/>
                  </a:lnTo>
                  <a:lnTo>
                    <a:pt x="2576284" y="1295400"/>
                  </a:lnTo>
                  <a:lnTo>
                    <a:pt x="2579297" y="1498600"/>
                  </a:lnTo>
                  <a:lnTo>
                    <a:pt x="2541829" y="1498600"/>
                  </a:lnTo>
                  <a:lnTo>
                    <a:pt x="2505927" y="1511300"/>
                  </a:lnTo>
                  <a:lnTo>
                    <a:pt x="2471760" y="1536700"/>
                  </a:lnTo>
                  <a:lnTo>
                    <a:pt x="2439497" y="1549400"/>
                  </a:lnTo>
                  <a:lnTo>
                    <a:pt x="2409828" y="1574800"/>
                  </a:lnTo>
                  <a:lnTo>
                    <a:pt x="2379244" y="1587500"/>
                  </a:lnTo>
                  <a:lnTo>
                    <a:pt x="2346939" y="1612900"/>
                  </a:lnTo>
                  <a:lnTo>
                    <a:pt x="2979997" y="1612900"/>
                  </a:lnTo>
                  <a:lnTo>
                    <a:pt x="2972219" y="1104900"/>
                  </a:lnTo>
                  <a:lnTo>
                    <a:pt x="2561141" y="1104900"/>
                  </a:lnTo>
                  <a:lnTo>
                    <a:pt x="2554722" y="1092200"/>
                  </a:lnTo>
                  <a:close/>
                </a:path>
                <a:path w="3985259" h="2946400">
                  <a:moveTo>
                    <a:pt x="2125394" y="1562100"/>
                  </a:moveTo>
                  <a:lnTo>
                    <a:pt x="2122310" y="1574800"/>
                  </a:lnTo>
                  <a:lnTo>
                    <a:pt x="2149309" y="1574800"/>
                  </a:lnTo>
                  <a:lnTo>
                    <a:pt x="2125394" y="1562100"/>
                  </a:lnTo>
                  <a:close/>
                </a:path>
                <a:path w="3985259" h="2946400">
                  <a:moveTo>
                    <a:pt x="1894211" y="1193800"/>
                  </a:moveTo>
                  <a:lnTo>
                    <a:pt x="1512729" y="1193800"/>
                  </a:lnTo>
                  <a:lnTo>
                    <a:pt x="1504174" y="1206500"/>
                  </a:lnTo>
                  <a:lnTo>
                    <a:pt x="1499910" y="1219200"/>
                  </a:lnTo>
                  <a:lnTo>
                    <a:pt x="1500776" y="1244600"/>
                  </a:lnTo>
                  <a:lnTo>
                    <a:pt x="1505940" y="1257300"/>
                  </a:lnTo>
                  <a:lnTo>
                    <a:pt x="1514907" y="1295400"/>
                  </a:lnTo>
                  <a:lnTo>
                    <a:pt x="1518421" y="1308100"/>
                  </a:lnTo>
                  <a:lnTo>
                    <a:pt x="1527387" y="1346200"/>
                  </a:lnTo>
                  <a:lnTo>
                    <a:pt x="1530831" y="1358900"/>
                  </a:lnTo>
                  <a:lnTo>
                    <a:pt x="1539797" y="1397000"/>
                  </a:lnTo>
                  <a:lnTo>
                    <a:pt x="1543240" y="1409700"/>
                  </a:lnTo>
                  <a:lnTo>
                    <a:pt x="1551345" y="1447800"/>
                  </a:lnTo>
                  <a:lnTo>
                    <a:pt x="1552421" y="1447800"/>
                  </a:lnTo>
                  <a:lnTo>
                    <a:pt x="1554143" y="1460500"/>
                  </a:lnTo>
                  <a:lnTo>
                    <a:pt x="1560311" y="1460500"/>
                  </a:lnTo>
                  <a:lnTo>
                    <a:pt x="1566935" y="1473200"/>
                  </a:lnTo>
                  <a:lnTo>
                    <a:pt x="1726867" y="1473200"/>
                  </a:lnTo>
                  <a:lnTo>
                    <a:pt x="1723352" y="1485900"/>
                  </a:lnTo>
                  <a:lnTo>
                    <a:pt x="2071382" y="1485900"/>
                  </a:lnTo>
                  <a:lnTo>
                    <a:pt x="2037930" y="1447800"/>
                  </a:lnTo>
                  <a:lnTo>
                    <a:pt x="1998891" y="1422400"/>
                  </a:lnTo>
                  <a:lnTo>
                    <a:pt x="1955949" y="1409700"/>
                  </a:lnTo>
                  <a:lnTo>
                    <a:pt x="1865806" y="1409700"/>
                  </a:lnTo>
                  <a:lnTo>
                    <a:pt x="1878072" y="1358900"/>
                  </a:lnTo>
                  <a:lnTo>
                    <a:pt x="1886751" y="1320800"/>
                  </a:lnTo>
                  <a:lnTo>
                    <a:pt x="1890194" y="1308100"/>
                  </a:lnTo>
                  <a:lnTo>
                    <a:pt x="1898873" y="1257300"/>
                  </a:lnTo>
                  <a:lnTo>
                    <a:pt x="1905257" y="1231900"/>
                  </a:lnTo>
                  <a:lnTo>
                    <a:pt x="1906212" y="1231900"/>
                  </a:lnTo>
                  <a:lnTo>
                    <a:pt x="1906118" y="1219200"/>
                  </a:lnTo>
                  <a:lnTo>
                    <a:pt x="1905055" y="1219200"/>
                  </a:lnTo>
                  <a:lnTo>
                    <a:pt x="1903105" y="1206500"/>
                  </a:lnTo>
                  <a:lnTo>
                    <a:pt x="1898013" y="1206500"/>
                  </a:lnTo>
                  <a:lnTo>
                    <a:pt x="1894211" y="1193800"/>
                  </a:lnTo>
                  <a:close/>
                </a:path>
                <a:path w="3985259" h="2946400">
                  <a:moveTo>
                    <a:pt x="1790563" y="279400"/>
                  </a:moveTo>
                  <a:lnTo>
                    <a:pt x="1598307" y="279400"/>
                  </a:lnTo>
                  <a:lnTo>
                    <a:pt x="1553472" y="304800"/>
                  </a:lnTo>
                  <a:lnTo>
                    <a:pt x="1511227" y="317500"/>
                  </a:lnTo>
                  <a:lnTo>
                    <a:pt x="1471937" y="342900"/>
                  </a:lnTo>
                  <a:lnTo>
                    <a:pt x="1435965" y="368300"/>
                  </a:lnTo>
                  <a:lnTo>
                    <a:pt x="1403673" y="406400"/>
                  </a:lnTo>
                  <a:lnTo>
                    <a:pt x="1375424" y="444500"/>
                  </a:lnTo>
                  <a:lnTo>
                    <a:pt x="1351582" y="482600"/>
                  </a:lnTo>
                  <a:lnTo>
                    <a:pt x="1332509" y="520700"/>
                  </a:lnTo>
                  <a:lnTo>
                    <a:pt x="1318569" y="571500"/>
                  </a:lnTo>
                  <a:lnTo>
                    <a:pt x="1310124" y="622300"/>
                  </a:lnTo>
                  <a:lnTo>
                    <a:pt x="1307537" y="673100"/>
                  </a:lnTo>
                  <a:lnTo>
                    <a:pt x="1310186" y="711200"/>
                  </a:lnTo>
                  <a:lnTo>
                    <a:pt x="1317212" y="749300"/>
                  </a:lnTo>
                  <a:lnTo>
                    <a:pt x="1328367" y="787400"/>
                  </a:lnTo>
                  <a:lnTo>
                    <a:pt x="1343402" y="825500"/>
                  </a:lnTo>
                  <a:lnTo>
                    <a:pt x="1344980" y="825500"/>
                  </a:lnTo>
                  <a:lnTo>
                    <a:pt x="1347204" y="838200"/>
                  </a:lnTo>
                  <a:lnTo>
                    <a:pt x="1351938" y="838200"/>
                  </a:lnTo>
                  <a:lnTo>
                    <a:pt x="1524733" y="1193800"/>
                  </a:lnTo>
                  <a:lnTo>
                    <a:pt x="1883873" y="1193800"/>
                  </a:lnTo>
                  <a:lnTo>
                    <a:pt x="1877840" y="1181100"/>
                  </a:lnTo>
                  <a:lnTo>
                    <a:pt x="1871329" y="1181100"/>
                  </a:lnTo>
                  <a:lnTo>
                    <a:pt x="2032218" y="863600"/>
                  </a:lnTo>
                  <a:lnTo>
                    <a:pt x="2056284" y="812800"/>
                  </a:lnTo>
                  <a:lnTo>
                    <a:pt x="2074009" y="762000"/>
                  </a:lnTo>
                  <a:lnTo>
                    <a:pt x="2084862" y="711200"/>
                  </a:lnTo>
                  <a:lnTo>
                    <a:pt x="2088310" y="660400"/>
                  </a:lnTo>
                  <a:lnTo>
                    <a:pt x="2084814" y="609600"/>
                  </a:lnTo>
                  <a:lnTo>
                    <a:pt x="2075498" y="558800"/>
                  </a:lnTo>
                  <a:lnTo>
                    <a:pt x="2060731" y="520700"/>
                  </a:lnTo>
                  <a:lnTo>
                    <a:pt x="2040881" y="482600"/>
                  </a:lnTo>
                  <a:lnTo>
                    <a:pt x="2016316" y="431800"/>
                  </a:lnTo>
                  <a:lnTo>
                    <a:pt x="1987406" y="406400"/>
                  </a:lnTo>
                  <a:lnTo>
                    <a:pt x="1954518" y="368300"/>
                  </a:lnTo>
                  <a:lnTo>
                    <a:pt x="1918022" y="342900"/>
                  </a:lnTo>
                  <a:lnTo>
                    <a:pt x="1878285" y="317500"/>
                  </a:lnTo>
                  <a:lnTo>
                    <a:pt x="1835676" y="292100"/>
                  </a:lnTo>
                  <a:lnTo>
                    <a:pt x="1790563" y="279400"/>
                  </a:lnTo>
                  <a:close/>
                </a:path>
                <a:path w="3985259" h="2946400">
                  <a:moveTo>
                    <a:pt x="2947268" y="596900"/>
                  </a:moveTo>
                  <a:lnTo>
                    <a:pt x="2582668" y="596900"/>
                  </a:lnTo>
                  <a:lnTo>
                    <a:pt x="2566386" y="647700"/>
                  </a:lnTo>
                  <a:lnTo>
                    <a:pt x="2566457" y="660400"/>
                  </a:lnTo>
                  <a:lnTo>
                    <a:pt x="2573272" y="1104900"/>
                  </a:lnTo>
                  <a:lnTo>
                    <a:pt x="2972219" y="1104900"/>
                  </a:lnTo>
                  <a:lnTo>
                    <a:pt x="2971441" y="1054100"/>
                  </a:lnTo>
                  <a:lnTo>
                    <a:pt x="3098186" y="927100"/>
                  </a:lnTo>
                  <a:lnTo>
                    <a:pt x="3686442" y="927100"/>
                  </a:lnTo>
                  <a:lnTo>
                    <a:pt x="3689953" y="812800"/>
                  </a:lnTo>
                  <a:lnTo>
                    <a:pt x="3951019" y="812800"/>
                  </a:lnTo>
                  <a:lnTo>
                    <a:pt x="3942492" y="787400"/>
                  </a:lnTo>
                  <a:lnTo>
                    <a:pt x="3921433" y="749300"/>
                  </a:lnTo>
                  <a:lnTo>
                    <a:pt x="3896572" y="698500"/>
                  </a:lnTo>
                  <a:lnTo>
                    <a:pt x="3875225" y="660400"/>
                  </a:lnTo>
                  <a:lnTo>
                    <a:pt x="2965272" y="660400"/>
                  </a:lnTo>
                  <a:lnTo>
                    <a:pt x="2965057" y="647700"/>
                  </a:lnTo>
                  <a:lnTo>
                    <a:pt x="2947268" y="596900"/>
                  </a:lnTo>
                  <a:close/>
                </a:path>
                <a:path w="3985259" h="2946400">
                  <a:moveTo>
                    <a:pt x="919175" y="914400"/>
                  </a:moveTo>
                  <a:lnTo>
                    <a:pt x="645885" y="914400"/>
                  </a:lnTo>
                  <a:lnTo>
                    <a:pt x="652749" y="927100"/>
                  </a:lnTo>
                  <a:lnTo>
                    <a:pt x="659672" y="939800"/>
                  </a:lnTo>
                  <a:lnTo>
                    <a:pt x="666683" y="952500"/>
                  </a:lnTo>
                  <a:lnTo>
                    <a:pt x="673809" y="952500"/>
                  </a:lnTo>
                  <a:lnTo>
                    <a:pt x="703191" y="990600"/>
                  </a:lnTo>
                  <a:lnTo>
                    <a:pt x="738246" y="1003300"/>
                  </a:lnTo>
                  <a:lnTo>
                    <a:pt x="776349" y="1016000"/>
                  </a:lnTo>
                  <a:lnTo>
                    <a:pt x="814873" y="1016000"/>
                  </a:lnTo>
                  <a:lnTo>
                    <a:pt x="851193" y="990600"/>
                  </a:lnTo>
                  <a:lnTo>
                    <a:pt x="882682" y="965200"/>
                  </a:lnTo>
                  <a:lnTo>
                    <a:pt x="906714" y="939800"/>
                  </a:lnTo>
                  <a:lnTo>
                    <a:pt x="919175" y="914400"/>
                  </a:lnTo>
                  <a:close/>
                </a:path>
                <a:path w="3985259" h="2946400">
                  <a:moveTo>
                    <a:pt x="3951019" y="812800"/>
                  </a:moveTo>
                  <a:lnTo>
                    <a:pt x="3689953" y="812800"/>
                  </a:lnTo>
                  <a:lnTo>
                    <a:pt x="3754581" y="927100"/>
                  </a:lnTo>
                  <a:lnTo>
                    <a:pt x="3734873" y="952500"/>
                  </a:lnTo>
                  <a:lnTo>
                    <a:pt x="3720922" y="977900"/>
                  </a:lnTo>
                  <a:lnTo>
                    <a:pt x="3706083" y="990600"/>
                  </a:lnTo>
                  <a:lnTo>
                    <a:pt x="3683712" y="1016000"/>
                  </a:lnTo>
                  <a:lnTo>
                    <a:pt x="3966351" y="1016000"/>
                  </a:lnTo>
                  <a:lnTo>
                    <a:pt x="3972682" y="1003300"/>
                  </a:lnTo>
                  <a:lnTo>
                    <a:pt x="3983529" y="952500"/>
                  </a:lnTo>
                  <a:lnTo>
                    <a:pt x="3984688" y="914400"/>
                  </a:lnTo>
                  <a:lnTo>
                    <a:pt x="3980846" y="901700"/>
                  </a:lnTo>
                  <a:lnTo>
                    <a:pt x="3972398" y="876300"/>
                  </a:lnTo>
                  <a:lnTo>
                    <a:pt x="3959547" y="838200"/>
                  </a:lnTo>
                  <a:lnTo>
                    <a:pt x="3951019" y="812800"/>
                  </a:lnTo>
                  <a:close/>
                </a:path>
                <a:path w="3985259" h="2946400">
                  <a:moveTo>
                    <a:pt x="414343" y="0"/>
                  </a:moveTo>
                  <a:lnTo>
                    <a:pt x="365731" y="0"/>
                  </a:lnTo>
                  <a:lnTo>
                    <a:pt x="324271" y="12700"/>
                  </a:lnTo>
                  <a:lnTo>
                    <a:pt x="289556" y="38100"/>
                  </a:lnTo>
                  <a:lnTo>
                    <a:pt x="238733" y="88900"/>
                  </a:lnTo>
                  <a:lnTo>
                    <a:pt x="221810" y="127000"/>
                  </a:lnTo>
                  <a:lnTo>
                    <a:pt x="210004" y="165100"/>
                  </a:lnTo>
                  <a:lnTo>
                    <a:pt x="202907" y="203200"/>
                  </a:lnTo>
                  <a:lnTo>
                    <a:pt x="200113" y="241300"/>
                  </a:lnTo>
                  <a:lnTo>
                    <a:pt x="201214" y="266700"/>
                  </a:lnTo>
                  <a:lnTo>
                    <a:pt x="199527" y="304800"/>
                  </a:lnTo>
                  <a:lnTo>
                    <a:pt x="188591" y="355600"/>
                  </a:lnTo>
                  <a:lnTo>
                    <a:pt x="171411" y="393700"/>
                  </a:lnTo>
                  <a:lnTo>
                    <a:pt x="150989" y="444500"/>
                  </a:lnTo>
                  <a:lnTo>
                    <a:pt x="130329" y="495300"/>
                  </a:lnTo>
                  <a:lnTo>
                    <a:pt x="112435" y="546100"/>
                  </a:lnTo>
                  <a:lnTo>
                    <a:pt x="100309" y="584200"/>
                  </a:lnTo>
                  <a:lnTo>
                    <a:pt x="96955" y="622300"/>
                  </a:lnTo>
                  <a:lnTo>
                    <a:pt x="67159" y="673100"/>
                  </a:lnTo>
                  <a:lnTo>
                    <a:pt x="41504" y="723900"/>
                  </a:lnTo>
                  <a:lnTo>
                    <a:pt x="21051" y="762000"/>
                  </a:lnTo>
                  <a:lnTo>
                    <a:pt x="6863" y="812800"/>
                  </a:lnTo>
                  <a:lnTo>
                    <a:pt x="0" y="863600"/>
                  </a:lnTo>
                  <a:lnTo>
                    <a:pt x="1523" y="901700"/>
                  </a:lnTo>
                  <a:lnTo>
                    <a:pt x="12496" y="939800"/>
                  </a:lnTo>
                  <a:lnTo>
                    <a:pt x="48110" y="990600"/>
                  </a:lnTo>
                  <a:lnTo>
                    <a:pt x="88591" y="1003300"/>
                  </a:lnTo>
                  <a:lnTo>
                    <a:pt x="129552" y="1003300"/>
                  </a:lnTo>
                  <a:lnTo>
                    <a:pt x="166605" y="977900"/>
                  </a:lnTo>
                  <a:lnTo>
                    <a:pt x="195361" y="965200"/>
                  </a:lnTo>
                  <a:lnTo>
                    <a:pt x="195705" y="965200"/>
                  </a:lnTo>
                  <a:lnTo>
                    <a:pt x="204657" y="952500"/>
                  </a:lnTo>
                  <a:lnTo>
                    <a:pt x="647097" y="952500"/>
                  </a:lnTo>
                  <a:lnTo>
                    <a:pt x="645885" y="914400"/>
                  </a:lnTo>
                  <a:lnTo>
                    <a:pt x="919175" y="914400"/>
                  </a:lnTo>
                  <a:lnTo>
                    <a:pt x="993937" y="762000"/>
                  </a:lnTo>
                  <a:lnTo>
                    <a:pt x="1057848" y="762000"/>
                  </a:lnTo>
                  <a:lnTo>
                    <a:pt x="1119248" y="482600"/>
                  </a:lnTo>
                  <a:lnTo>
                    <a:pt x="677826" y="482600"/>
                  </a:lnTo>
                  <a:lnTo>
                    <a:pt x="651989" y="457200"/>
                  </a:lnTo>
                  <a:lnTo>
                    <a:pt x="623964" y="457200"/>
                  </a:lnTo>
                  <a:lnTo>
                    <a:pt x="594178" y="444500"/>
                  </a:lnTo>
                  <a:lnTo>
                    <a:pt x="558153" y="444500"/>
                  </a:lnTo>
                  <a:lnTo>
                    <a:pt x="558153" y="431800"/>
                  </a:lnTo>
                  <a:lnTo>
                    <a:pt x="556726" y="419100"/>
                  </a:lnTo>
                  <a:lnTo>
                    <a:pt x="552676" y="406400"/>
                  </a:lnTo>
                  <a:lnTo>
                    <a:pt x="546351" y="393700"/>
                  </a:lnTo>
                  <a:lnTo>
                    <a:pt x="538098" y="393700"/>
                  </a:lnTo>
                  <a:lnTo>
                    <a:pt x="577089" y="368300"/>
                  </a:lnTo>
                  <a:lnTo>
                    <a:pt x="605655" y="330200"/>
                  </a:lnTo>
                  <a:lnTo>
                    <a:pt x="622502" y="279400"/>
                  </a:lnTo>
                  <a:lnTo>
                    <a:pt x="626339" y="228600"/>
                  </a:lnTo>
                  <a:lnTo>
                    <a:pt x="652341" y="228600"/>
                  </a:lnTo>
                  <a:lnTo>
                    <a:pt x="653632" y="215900"/>
                  </a:lnTo>
                  <a:lnTo>
                    <a:pt x="648898" y="215900"/>
                  </a:lnTo>
                  <a:lnTo>
                    <a:pt x="618162" y="177800"/>
                  </a:lnTo>
                  <a:lnTo>
                    <a:pt x="617903" y="177800"/>
                  </a:lnTo>
                  <a:lnTo>
                    <a:pt x="617645" y="165100"/>
                  </a:lnTo>
                  <a:lnTo>
                    <a:pt x="614074" y="165100"/>
                  </a:lnTo>
                  <a:lnTo>
                    <a:pt x="608703" y="152400"/>
                  </a:lnTo>
                  <a:lnTo>
                    <a:pt x="601798" y="139700"/>
                  </a:lnTo>
                  <a:lnTo>
                    <a:pt x="593623" y="127000"/>
                  </a:lnTo>
                  <a:lnTo>
                    <a:pt x="592504" y="127000"/>
                  </a:lnTo>
                  <a:lnTo>
                    <a:pt x="591471" y="114300"/>
                  </a:lnTo>
                  <a:lnTo>
                    <a:pt x="575345" y="76200"/>
                  </a:lnTo>
                  <a:lnTo>
                    <a:pt x="547748" y="50800"/>
                  </a:lnTo>
                  <a:lnTo>
                    <a:pt x="511773" y="25400"/>
                  </a:lnTo>
                  <a:lnTo>
                    <a:pt x="470514" y="25400"/>
                  </a:lnTo>
                  <a:lnTo>
                    <a:pt x="414343" y="0"/>
                  </a:lnTo>
                  <a:close/>
                </a:path>
                <a:path w="3985259" h="2946400">
                  <a:moveTo>
                    <a:pt x="3678789" y="469900"/>
                  </a:moveTo>
                  <a:lnTo>
                    <a:pt x="3204949" y="469900"/>
                  </a:lnTo>
                  <a:lnTo>
                    <a:pt x="3168822" y="482600"/>
                  </a:lnTo>
                  <a:lnTo>
                    <a:pt x="3135358" y="495300"/>
                  </a:lnTo>
                  <a:lnTo>
                    <a:pt x="3105431" y="520700"/>
                  </a:lnTo>
                  <a:lnTo>
                    <a:pt x="3094313" y="520700"/>
                  </a:lnTo>
                  <a:lnTo>
                    <a:pt x="3089364" y="533400"/>
                  </a:lnTo>
                  <a:lnTo>
                    <a:pt x="2965272" y="660400"/>
                  </a:lnTo>
                  <a:lnTo>
                    <a:pt x="3875225" y="660400"/>
                  </a:lnTo>
                  <a:lnTo>
                    <a:pt x="3836246" y="596900"/>
                  </a:lnTo>
                  <a:lnTo>
                    <a:pt x="3801181" y="558800"/>
                  </a:lnTo>
                  <a:lnTo>
                    <a:pt x="3763117" y="520700"/>
                  </a:lnTo>
                  <a:lnTo>
                    <a:pt x="3722252" y="495300"/>
                  </a:lnTo>
                  <a:lnTo>
                    <a:pt x="3678789" y="469900"/>
                  </a:lnTo>
                  <a:close/>
                </a:path>
                <a:path w="3985259" h="2946400">
                  <a:moveTo>
                    <a:pt x="2756325" y="38100"/>
                  </a:moveTo>
                  <a:lnTo>
                    <a:pt x="2585322" y="596900"/>
                  </a:lnTo>
                  <a:lnTo>
                    <a:pt x="2944686" y="596900"/>
                  </a:lnTo>
                  <a:lnTo>
                    <a:pt x="2756325" y="38100"/>
                  </a:lnTo>
                  <a:close/>
                </a:path>
                <a:path w="3985259" h="2946400">
                  <a:moveTo>
                    <a:pt x="1135961" y="419100"/>
                  </a:moveTo>
                  <a:lnTo>
                    <a:pt x="692459" y="419100"/>
                  </a:lnTo>
                  <a:lnTo>
                    <a:pt x="677826" y="482600"/>
                  </a:lnTo>
                  <a:lnTo>
                    <a:pt x="1119248" y="482600"/>
                  </a:lnTo>
                  <a:lnTo>
                    <a:pt x="1135961" y="419100"/>
                  </a:lnTo>
                  <a:close/>
                </a:path>
                <a:path w="3985259" h="2946400">
                  <a:moveTo>
                    <a:pt x="3330700" y="38100"/>
                  </a:moveTo>
                  <a:lnTo>
                    <a:pt x="3292501" y="38100"/>
                  </a:lnTo>
                  <a:lnTo>
                    <a:pt x="3239327" y="50800"/>
                  </a:lnTo>
                  <a:lnTo>
                    <a:pt x="3195917" y="63500"/>
                  </a:lnTo>
                  <a:lnTo>
                    <a:pt x="3166656" y="101600"/>
                  </a:lnTo>
                  <a:lnTo>
                    <a:pt x="3155928" y="139700"/>
                  </a:lnTo>
                  <a:lnTo>
                    <a:pt x="3158557" y="165100"/>
                  </a:lnTo>
                  <a:lnTo>
                    <a:pt x="3166087" y="177800"/>
                  </a:lnTo>
                  <a:lnTo>
                    <a:pt x="3177988" y="203200"/>
                  </a:lnTo>
                  <a:lnTo>
                    <a:pt x="3193586" y="215900"/>
                  </a:lnTo>
                  <a:lnTo>
                    <a:pt x="3192029" y="228600"/>
                  </a:lnTo>
                  <a:lnTo>
                    <a:pt x="3190816" y="228600"/>
                  </a:lnTo>
                  <a:lnTo>
                    <a:pt x="3189965" y="241300"/>
                  </a:lnTo>
                  <a:lnTo>
                    <a:pt x="3189498" y="254000"/>
                  </a:lnTo>
                  <a:lnTo>
                    <a:pt x="3189282" y="254000"/>
                  </a:lnTo>
                  <a:lnTo>
                    <a:pt x="3150405" y="279400"/>
                  </a:lnTo>
                  <a:lnTo>
                    <a:pt x="3143098" y="279400"/>
                  </a:lnTo>
                  <a:lnTo>
                    <a:pt x="3139449" y="292100"/>
                  </a:lnTo>
                  <a:lnTo>
                    <a:pt x="3139753" y="292100"/>
                  </a:lnTo>
                  <a:lnTo>
                    <a:pt x="3144308" y="304800"/>
                  </a:lnTo>
                  <a:lnTo>
                    <a:pt x="3162456" y="317500"/>
                  </a:lnTo>
                  <a:lnTo>
                    <a:pt x="3175797" y="330200"/>
                  </a:lnTo>
                  <a:lnTo>
                    <a:pt x="3176443" y="355600"/>
                  </a:lnTo>
                  <a:lnTo>
                    <a:pt x="3183896" y="381000"/>
                  </a:lnTo>
                  <a:lnTo>
                    <a:pt x="3202068" y="419100"/>
                  </a:lnTo>
                  <a:lnTo>
                    <a:pt x="3229036" y="431800"/>
                  </a:lnTo>
                  <a:lnTo>
                    <a:pt x="3262877" y="444500"/>
                  </a:lnTo>
                  <a:lnTo>
                    <a:pt x="3314235" y="457200"/>
                  </a:lnTo>
                  <a:lnTo>
                    <a:pt x="3314235" y="469900"/>
                  </a:lnTo>
                  <a:lnTo>
                    <a:pt x="3469242" y="469900"/>
                  </a:lnTo>
                  <a:lnTo>
                    <a:pt x="3469242" y="419100"/>
                  </a:lnTo>
                  <a:lnTo>
                    <a:pt x="3513532" y="393700"/>
                  </a:lnTo>
                  <a:lnTo>
                    <a:pt x="3550809" y="368300"/>
                  </a:lnTo>
                  <a:lnTo>
                    <a:pt x="3579447" y="330200"/>
                  </a:lnTo>
                  <a:lnTo>
                    <a:pt x="3597822" y="279400"/>
                  </a:lnTo>
                  <a:lnTo>
                    <a:pt x="3604308" y="241300"/>
                  </a:lnTo>
                  <a:lnTo>
                    <a:pt x="3598871" y="190500"/>
                  </a:lnTo>
                  <a:lnTo>
                    <a:pt x="3583383" y="152400"/>
                  </a:lnTo>
                  <a:lnTo>
                    <a:pt x="3559081" y="114300"/>
                  </a:lnTo>
                  <a:lnTo>
                    <a:pt x="3527200" y="76200"/>
                  </a:lnTo>
                  <a:lnTo>
                    <a:pt x="3488976" y="63500"/>
                  </a:lnTo>
                  <a:lnTo>
                    <a:pt x="3467311" y="50800"/>
                  </a:lnTo>
                  <a:lnTo>
                    <a:pt x="3342568" y="50800"/>
                  </a:lnTo>
                  <a:lnTo>
                    <a:pt x="3330700" y="38100"/>
                  </a:lnTo>
                  <a:close/>
                </a:path>
                <a:path w="3985259" h="2946400">
                  <a:moveTo>
                    <a:pt x="1694301" y="266700"/>
                  </a:moveTo>
                  <a:lnTo>
                    <a:pt x="1645372" y="279400"/>
                  </a:lnTo>
                  <a:lnTo>
                    <a:pt x="1743315" y="279400"/>
                  </a:lnTo>
                  <a:lnTo>
                    <a:pt x="1694301" y="266700"/>
                  </a:lnTo>
                  <a:close/>
                </a:path>
                <a:path w="3985259" h="2946400">
                  <a:moveTo>
                    <a:pt x="3445646" y="38100"/>
                  </a:moveTo>
                  <a:lnTo>
                    <a:pt x="3356110" y="38100"/>
                  </a:lnTo>
                  <a:lnTo>
                    <a:pt x="3342568" y="50800"/>
                  </a:lnTo>
                  <a:lnTo>
                    <a:pt x="3467311" y="50800"/>
                  </a:lnTo>
                  <a:lnTo>
                    <a:pt x="3445646" y="38100"/>
                  </a:lnTo>
                  <a:close/>
                </a:path>
              </a:pathLst>
            </a:custGeom>
            <a:solidFill>
              <a:srgbClr val="F7931D"/>
            </a:solidFill>
          </p:spPr>
          <p:txBody>
            <a:bodyPr wrap="square" lIns="0" tIns="0" rIns="0" bIns="0" rtlCol="0"/>
            <a:lstStyle/>
            <a:p>
              <a:endParaRPr/>
            </a:p>
          </p:txBody>
        </p:sp>
        <p:sp>
          <p:nvSpPr>
            <p:cNvPr id="22" name="object 22"/>
            <p:cNvSpPr/>
            <p:nvPr/>
          </p:nvSpPr>
          <p:spPr>
            <a:xfrm>
              <a:off x="5605501" y="2008800"/>
              <a:ext cx="1549400" cy="1549400"/>
            </a:xfrm>
            <a:custGeom>
              <a:avLst/>
              <a:gdLst/>
              <a:ahLst/>
              <a:cxnLst/>
              <a:rect l="l" t="t" r="r" b="b"/>
              <a:pathLst>
                <a:path w="1549400" h="1549400">
                  <a:moveTo>
                    <a:pt x="774532" y="0"/>
                  </a:moveTo>
                  <a:lnTo>
                    <a:pt x="725546" y="1523"/>
                  </a:lnTo>
                  <a:lnTo>
                    <a:pt x="677370" y="6035"/>
                  </a:lnTo>
                  <a:lnTo>
                    <a:pt x="630095" y="13443"/>
                  </a:lnTo>
                  <a:lnTo>
                    <a:pt x="583812" y="23657"/>
                  </a:lnTo>
                  <a:lnTo>
                    <a:pt x="538610" y="36586"/>
                  </a:lnTo>
                  <a:lnTo>
                    <a:pt x="494582" y="52140"/>
                  </a:lnTo>
                  <a:lnTo>
                    <a:pt x="451817" y="70227"/>
                  </a:lnTo>
                  <a:lnTo>
                    <a:pt x="410407" y="90758"/>
                  </a:lnTo>
                  <a:lnTo>
                    <a:pt x="370441" y="113641"/>
                  </a:lnTo>
                  <a:lnTo>
                    <a:pt x="332011" y="138786"/>
                  </a:lnTo>
                  <a:lnTo>
                    <a:pt x="295208" y="166101"/>
                  </a:lnTo>
                  <a:lnTo>
                    <a:pt x="260122" y="195497"/>
                  </a:lnTo>
                  <a:lnTo>
                    <a:pt x="226843" y="226883"/>
                  </a:lnTo>
                  <a:lnTo>
                    <a:pt x="195463" y="260167"/>
                  </a:lnTo>
                  <a:lnTo>
                    <a:pt x="166072" y="295260"/>
                  </a:lnTo>
                  <a:lnTo>
                    <a:pt x="138761" y="332070"/>
                  </a:lnTo>
                  <a:lnTo>
                    <a:pt x="113621" y="370506"/>
                  </a:lnTo>
                  <a:lnTo>
                    <a:pt x="90742" y="410478"/>
                  </a:lnTo>
                  <a:lnTo>
                    <a:pt x="70215" y="451896"/>
                  </a:lnTo>
                  <a:lnTo>
                    <a:pt x="52131" y="494668"/>
                  </a:lnTo>
                  <a:lnTo>
                    <a:pt x="36580" y="538705"/>
                  </a:lnTo>
                  <a:lnTo>
                    <a:pt x="23653" y="583914"/>
                  </a:lnTo>
                  <a:lnTo>
                    <a:pt x="13440" y="630205"/>
                  </a:lnTo>
                  <a:lnTo>
                    <a:pt x="6034" y="677489"/>
                  </a:lnTo>
                  <a:lnTo>
                    <a:pt x="1523" y="725673"/>
                  </a:lnTo>
                  <a:lnTo>
                    <a:pt x="0" y="774667"/>
                  </a:lnTo>
                  <a:lnTo>
                    <a:pt x="1523" y="823654"/>
                  </a:lnTo>
                  <a:lnTo>
                    <a:pt x="6034" y="871831"/>
                  </a:lnTo>
                  <a:lnTo>
                    <a:pt x="13440" y="919107"/>
                  </a:lnTo>
                  <a:lnTo>
                    <a:pt x="23653" y="965393"/>
                  </a:lnTo>
                  <a:lnTo>
                    <a:pt x="36580" y="1010596"/>
                  </a:lnTo>
                  <a:lnTo>
                    <a:pt x="52131" y="1054627"/>
                  </a:lnTo>
                  <a:lnTo>
                    <a:pt x="70215" y="1097395"/>
                  </a:lnTo>
                  <a:lnTo>
                    <a:pt x="90742" y="1138808"/>
                  </a:lnTo>
                  <a:lnTo>
                    <a:pt x="113621" y="1178777"/>
                  </a:lnTo>
                  <a:lnTo>
                    <a:pt x="138762" y="1217210"/>
                  </a:lnTo>
                  <a:lnTo>
                    <a:pt x="166072" y="1254017"/>
                  </a:lnTo>
                  <a:lnTo>
                    <a:pt x="195463" y="1289107"/>
                  </a:lnTo>
                  <a:lnTo>
                    <a:pt x="226843" y="1322389"/>
                  </a:lnTo>
                  <a:lnTo>
                    <a:pt x="260122" y="1353773"/>
                  </a:lnTo>
                  <a:lnTo>
                    <a:pt x="295208" y="1383167"/>
                  </a:lnTo>
                  <a:lnTo>
                    <a:pt x="332012" y="1410481"/>
                  </a:lnTo>
                  <a:lnTo>
                    <a:pt x="370441" y="1435625"/>
                  </a:lnTo>
                  <a:lnTo>
                    <a:pt x="410407" y="1458507"/>
                  </a:lnTo>
                  <a:lnTo>
                    <a:pt x="451817" y="1479037"/>
                  </a:lnTo>
                  <a:lnTo>
                    <a:pt x="494582" y="1497124"/>
                  </a:lnTo>
                  <a:lnTo>
                    <a:pt x="538610" y="1512678"/>
                  </a:lnTo>
                  <a:lnTo>
                    <a:pt x="583812" y="1525607"/>
                  </a:lnTo>
                  <a:lnTo>
                    <a:pt x="630095" y="1535820"/>
                  </a:lnTo>
                  <a:lnTo>
                    <a:pt x="677370" y="1543228"/>
                  </a:lnTo>
                  <a:lnTo>
                    <a:pt x="725546" y="1547740"/>
                  </a:lnTo>
                  <a:lnTo>
                    <a:pt x="774532" y="1549264"/>
                  </a:lnTo>
                  <a:lnTo>
                    <a:pt x="823510" y="1547740"/>
                  </a:lnTo>
                  <a:lnTo>
                    <a:pt x="871678" y="1543228"/>
                  </a:lnTo>
                  <a:lnTo>
                    <a:pt x="918947" y="1535820"/>
                  </a:lnTo>
                  <a:lnTo>
                    <a:pt x="965224" y="1525607"/>
                  </a:lnTo>
                  <a:lnTo>
                    <a:pt x="1010420" y="1512678"/>
                  </a:lnTo>
                  <a:lnTo>
                    <a:pt x="1054443" y="1497124"/>
                  </a:lnTo>
                  <a:lnTo>
                    <a:pt x="1097203" y="1479037"/>
                  </a:lnTo>
                  <a:lnTo>
                    <a:pt x="1138609" y="1458507"/>
                  </a:lnTo>
                  <a:lnTo>
                    <a:pt x="1178571" y="1435625"/>
                  </a:lnTo>
                  <a:lnTo>
                    <a:pt x="1216998" y="1410481"/>
                  </a:lnTo>
                  <a:lnTo>
                    <a:pt x="1253798" y="1383167"/>
                  </a:lnTo>
                  <a:lnTo>
                    <a:pt x="1288882" y="1353773"/>
                  </a:lnTo>
                  <a:lnTo>
                    <a:pt x="1322158" y="1322389"/>
                  </a:lnTo>
                  <a:lnTo>
                    <a:pt x="1353536" y="1289107"/>
                  </a:lnTo>
                  <a:lnTo>
                    <a:pt x="1382925" y="1254017"/>
                  </a:lnTo>
                  <a:lnTo>
                    <a:pt x="1410235" y="1217210"/>
                  </a:lnTo>
                  <a:lnTo>
                    <a:pt x="1435374" y="1178777"/>
                  </a:lnTo>
                  <a:lnTo>
                    <a:pt x="1458252" y="1138808"/>
                  </a:lnTo>
                  <a:lnTo>
                    <a:pt x="1478779" y="1097395"/>
                  </a:lnTo>
                  <a:lnTo>
                    <a:pt x="1496863" y="1054627"/>
                  </a:lnTo>
                  <a:lnTo>
                    <a:pt x="1512413" y="1010596"/>
                  </a:lnTo>
                  <a:lnTo>
                    <a:pt x="1525340" y="965393"/>
                  </a:lnTo>
                  <a:lnTo>
                    <a:pt x="1535552" y="919107"/>
                  </a:lnTo>
                  <a:lnTo>
                    <a:pt x="1542959" y="871831"/>
                  </a:lnTo>
                  <a:lnTo>
                    <a:pt x="1547469" y="823654"/>
                  </a:lnTo>
                  <a:lnTo>
                    <a:pt x="1548993" y="774667"/>
                  </a:lnTo>
                  <a:lnTo>
                    <a:pt x="1547469" y="725673"/>
                  </a:lnTo>
                  <a:lnTo>
                    <a:pt x="1542959" y="677489"/>
                  </a:lnTo>
                  <a:lnTo>
                    <a:pt x="1535552" y="630205"/>
                  </a:lnTo>
                  <a:lnTo>
                    <a:pt x="1525340" y="583914"/>
                  </a:lnTo>
                  <a:lnTo>
                    <a:pt x="1512413" y="538705"/>
                  </a:lnTo>
                  <a:lnTo>
                    <a:pt x="1496862" y="494668"/>
                  </a:lnTo>
                  <a:lnTo>
                    <a:pt x="1478779" y="451896"/>
                  </a:lnTo>
                  <a:lnTo>
                    <a:pt x="1458252" y="410478"/>
                  </a:lnTo>
                  <a:lnTo>
                    <a:pt x="1435374" y="370506"/>
                  </a:lnTo>
                  <a:lnTo>
                    <a:pt x="1410235" y="332070"/>
                  </a:lnTo>
                  <a:lnTo>
                    <a:pt x="1382925" y="295260"/>
                  </a:lnTo>
                  <a:lnTo>
                    <a:pt x="1353536" y="260167"/>
                  </a:lnTo>
                  <a:lnTo>
                    <a:pt x="1322158" y="226883"/>
                  </a:lnTo>
                  <a:lnTo>
                    <a:pt x="1288882" y="195497"/>
                  </a:lnTo>
                  <a:lnTo>
                    <a:pt x="1253798" y="166101"/>
                  </a:lnTo>
                  <a:lnTo>
                    <a:pt x="1216997" y="138786"/>
                  </a:lnTo>
                  <a:lnTo>
                    <a:pt x="1178571" y="113641"/>
                  </a:lnTo>
                  <a:lnTo>
                    <a:pt x="1138609" y="90758"/>
                  </a:lnTo>
                  <a:lnTo>
                    <a:pt x="1097203" y="70227"/>
                  </a:lnTo>
                  <a:lnTo>
                    <a:pt x="1054443" y="52140"/>
                  </a:lnTo>
                  <a:lnTo>
                    <a:pt x="1010420" y="36586"/>
                  </a:lnTo>
                  <a:lnTo>
                    <a:pt x="965224" y="23657"/>
                  </a:lnTo>
                  <a:lnTo>
                    <a:pt x="918947" y="13443"/>
                  </a:lnTo>
                  <a:lnTo>
                    <a:pt x="871678" y="6035"/>
                  </a:lnTo>
                  <a:lnTo>
                    <a:pt x="823510" y="1523"/>
                  </a:lnTo>
                  <a:lnTo>
                    <a:pt x="774532" y="0"/>
                  </a:lnTo>
                  <a:close/>
                </a:path>
              </a:pathLst>
            </a:custGeom>
            <a:solidFill>
              <a:srgbClr val="A3C2DB">
                <a:alpha val="64704"/>
              </a:srgbClr>
            </a:solidFill>
          </p:spPr>
          <p:txBody>
            <a:bodyPr wrap="square" lIns="0" tIns="0" rIns="0" bIns="0" rtlCol="0"/>
            <a:lstStyle/>
            <a:p>
              <a:endParaRPr/>
            </a:p>
          </p:txBody>
        </p:sp>
        <p:sp>
          <p:nvSpPr>
            <p:cNvPr id="23" name="object 23"/>
            <p:cNvSpPr/>
            <p:nvPr/>
          </p:nvSpPr>
          <p:spPr>
            <a:xfrm>
              <a:off x="7631849" y="4879581"/>
              <a:ext cx="946785" cy="220345"/>
            </a:xfrm>
            <a:custGeom>
              <a:avLst/>
              <a:gdLst/>
              <a:ahLst/>
              <a:cxnLst/>
              <a:rect l="l" t="t" r="r" b="b"/>
              <a:pathLst>
                <a:path w="946784" h="220345">
                  <a:moveTo>
                    <a:pt x="462292" y="197599"/>
                  </a:moveTo>
                  <a:lnTo>
                    <a:pt x="442849" y="0"/>
                  </a:lnTo>
                  <a:lnTo>
                    <a:pt x="304850" y="30949"/>
                  </a:lnTo>
                  <a:lnTo>
                    <a:pt x="247954" y="55486"/>
                  </a:lnTo>
                  <a:lnTo>
                    <a:pt x="195732" y="80886"/>
                  </a:lnTo>
                  <a:lnTo>
                    <a:pt x="148056" y="107149"/>
                  </a:lnTo>
                  <a:lnTo>
                    <a:pt x="104775" y="134239"/>
                  </a:lnTo>
                  <a:lnTo>
                    <a:pt x="65760" y="162140"/>
                  </a:lnTo>
                  <a:lnTo>
                    <a:pt x="30873" y="190817"/>
                  </a:lnTo>
                  <a:lnTo>
                    <a:pt x="0" y="220230"/>
                  </a:lnTo>
                  <a:lnTo>
                    <a:pt x="462292" y="197599"/>
                  </a:lnTo>
                  <a:close/>
                </a:path>
                <a:path w="946784" h="220345">
                  <a:moveTo>
                    <a:pt x="946251" y="197599"/>
                  </a:moveTo>
                  <a:lnTo>
                    <a:pt x="926807" y="0"/>
                  </a:lnTo>
                  <a:lnTo>
                    <a:pt x="788809" y="30949"/>
                  </a:lnTo>
                  <a:lnTo>
                    <a:pt x="731913" y="55486"/>
                  </a:lnTo>
                  <a:lnTo>
                    <a:pt x="679704" y="80886"/>
                  </a:lnTo>
                  <a:lnTo>
                    <a:pt x="632040" y="107149"/>
                  </a:lnTo>
                  <a:lnTo>
                    <a:pt x="588759" y="134239"/>
                  </a:lnTo>
                  <a:lnTo>
                    <a:pt x="549744" y="162140"/>
                  </a:lnTo>
                  <a:lnTo>
                    <a:pt x="514858" y="190817"/>
                  </a:lnTo>
                  <a:lnTo>
                    <a:pt x="483958" y="220230"/>
                  </a:lnTo>
                  <a:lnTo>
                    <a:pt x="946251" y="197599"/>
                  </a:lnTo>
                  <a:close/>
                </a:path>
              </a:pathLst>
            </a:custGeom>
            <a:solidFill>
              <a:srgbClr val="1E1E48"/>
            </a:solidFill>
          </p:spPr>
          <p:txBody>
            <a:bodyPr wrap="square" lIns="0" tIns="0" rIns="0" bIns="0" rtlCol="0"/>
            <a:lstStyle/>
            <a:p>
              <a:endParaRPr/>
            </a:p>
          </p:txBody>
        </p:sp>
        <p:sp>
          <p:nvSpPr>
            <p:cNvPr id="24" name="object 24"/>
            <p:cNvSpPr/>
            <p:nvPr/>
          </p:nvSpPr>
          <p:spPr>
            <a:xfrm>
              <a:off x="7795969" y="3321244"/>
              <a:ext cx="786130" cy="1619885"/>
            </a:xfrm>
            <a:custGeom>
              <a:avLst/>
              <a:gdLst/>
              <a:ahLst/>
              <a:cxnLst/>
              <a:rect l="l" t="t" r="r" b="b"/>
              <a:pathLst>
                <a:path w="786129" h="1619885">
                  <a:moveTo>
                    <a:pt x="589470" y="0"/>
                  </a:moveTo>
                  <a:lnTo>
                    <a:pt x="14561" y="24463"/>
                  </a:lnTo>
                  <a:lnTo>
                    <a:pt x="0" y="134444"/>
                  </a:lnTo>
                  <a:lnTo>
                    <a:pt x="35793" y="1619743"/>
                  </a:lnTo>
                  <a:lnTo>
                    <a:pt x="298106" y="1619743"/>
                  </a:lnTo>
                  <a:lnTo>
                    <a:pt x="334760" y="660670"/>
                  </a:lnTo>
                  <a:lnTo>
                    <a:pt x="547939" y="1619743"/>
                  </a:lnTo>
                  <a:lnTo>
                    <a:pt x="785794" y="1619743"/>
                  </a:lnTo>
                  <a:lnTo>
                    <a:pt x="589470" y="0"/>
                  </a:lnTo>
                  <a:close/>
                </a:path>
              </a:pathLst>
            </a:custGeom>
            <a:solidFill>
              <a:srgbClr val="0075B1"/>
            </a:solidFill>
          </p:spPr>
          <p:txBody>
            <a:bodyPr wrap="square" lIns="0" tIns="0" rIns="0" bIns="0" rtlCol="0"/>
            <a:lstStyle/>
            <a:p>
              <a:endParaRPr/>
            </a:p>
          </p:txBody>
        </p:sp>
        <p:pic>
          <p:nvPicPr>
            <p:cNvPr id="25" name="object 25"/>
            <p:cNvPicPr/>
            <p:nvPr/>
          </p:nvPicPr>
          <p:blipFill>
            <a:blip r:embed="rId5" cstate="print"/>
            <a:stretch>
              <a:fillRect/>
            </a:stretch>
          </p:blipFill>
          <p:spPr>
            <a:xfrm>
              <a:off x="7794964" y="3463637"/>
              <a:ext cx="335693" cy="1480750"/>
            </a:xfrm>
            <a:prstGeom prst="rect">
              <a:avLst/>
            </a:prstGeom>
          </p:spPr>
        </p:pic>
        <p:sp>
          <p:nvSpPr>
            <p:cNvPr id="26" name="object 26"/>
            <p:cNvSpPr/>
            <p:nvPr/>
          </p:nvSpPr>
          <p:spPr>
            <a:xfrm>
              <a:off x="7463288" y="2652898"/>
              <a:ext cx="1203960" cy="854075"/>
            </a:xfrm>
            <a:custGeom>
              <a:avLst/>
              <a:gdLst/>
              <a:ahLst/>
              <a:cxnLst/>
              <a:rect l="l" t="t" r="r" b="b"/>
              <a:pathLst>
                <a:path w="1203959" h="854075">
                  <a:moveTo>
                    <a:pt x="905478" y="455919"/>
                  </a:moveTo>
                  <a:lnTo>
                    <a:pt x="316971" y="455919"/>
                  </a:lnTo>
                  <a:lnTo>
                    <a:pt x="313998" y="521877"/>
                  </a:lnTo>
                  <a:lnTo>
                    <a:pt x="310551" y="584621"/>
                  </a:lnTo>
                  <a:lnTo>
                    <a:pt x="307575" y="642668"/>
                  </a:lnTo>
                  <a:lnTo>
                    <a:pt x="306014" y="694532"/>
                  </a:lnTo>
                  <a:lnTo>
                    <a:pt x="306814" y="738728"/>
                  </a:lnTo>
                  <a:lnTo>
                    <a:pt x="319274" y="798181"/>
                  </a:lnTo>
                  <a:lnTo>
                    <a:pt x="373499" y="826687"/>
                  </a:lnTo>
                  <a:lnTo>
                    <a:pt x="415485" y="838968"/>
                  </a:lnTo>
                  <a:lnTo>
                    <a:pt x="458738" y="847440"/>
                  </a:lnTo>
                  <a:lnTo>
                    <a:pt x="503213" y="852237"/>
                  </a:lnTo>
                  <a:lnTo>
                    <a:pt x="548867" y="853490"/>
                  </a:lnTo>
                  <a:lnTo>
                    <a:pt x="595653" y="851334"/>
                  </a:lnTo>
                  <a:lnTo>
                    <a:pt x="643530" y="845900"/>
                  </a:lnTo>
                  <a:lnTo>
                    <a:pt x="692451" y="837320"/>
                  </a:lnTo>
                  <a:lnTo>
                    <a:pt x="742373" y="825728"/>
                  </a:lnTo>
                  <a:lnTo>
                    <a:pt x="793251" y="811257"/>
                  </a:lnTo>
                  <a:lnTo>
                    <a:pt x="845042" y="794038"/>
                  </a:lnTo>
                  <a:lnTo>
                    <a:pt x="1001176" y="794038"/>
                  </a:lnTo>
                  <a:lnTo>
                    <a:pt x="1062742" y="740365"/>
                  </a:lnTo>
                  <a:lnTo>
                    <a:pt x="1095929" y="701787"/>
                  </a:lnTo>
                  <a:lnTo>
                    <a:pt x="1126844" y="659357"/>
                  </a:lnTo>
                  <a:lnTo>
                    <a:pt x="1154234" y="614807"/>
                  </a:lnTo>
                  <a:lnTo>
                    <a:pt x="1176845" y="569868"/>
                  </a:lnTo>
                  <a:lnTo>
                    <a:pt x="1182174" y="555855"/>
                  </a:lnTo>
                  <a:lnTo>
                    <a:pt x="902497" y="555855"/>
                  </a:lnTo>
                  <a:lnTo>
                    <a:pt x="905478" y="455919"/>
                  </a:lnTo>
                  <a:close/>
                </a:path>
                <a:path w="1203959" h="854075">
                  <a:moveTo>
                    <a:pt x="1001176" y="794038"/>
                  </a:moveTo>
                  <a:lnTo>
                    <a:pt x="845042" y="794038"/>
                  </a:lnTo>
                  <a:lnTo>
                    <a:pt x="862252" y="804667"/>
                  </a:lnTo>
                  <a:lnTo>
                    <a:pt x="882449" y="813372"/>
                  </a:lnTo>
                  <a:lnTo>
                    <a:pt x="905765" y="819280"/>
                  </a:lnTo>
                  <a:lnTo>
                    <a:pt x="932336" y="821515"/>
                  </a:lnTo>
                  <a:lnTo>
                    <a:pt x="962080" y="815665"/>
                  </a:lnTo>
                  <a:lnTo>
                    <a:pt x="994564" y="799036"/>
                  </a:lnTo>
                  <a:lnTo>
                    <a:pt x="1001176" y="794038"/>
                  </a:lnTo>
                  <a:close/>
                </a:path>
                <a:path w="1203959" h="854075">
                  <a:moveTo>
                    <a:pt x="811401" y="0"/>
                  </a:moveTo>
                  <a:lnTo>
                    <a:pt x="461721" y="0"/>
                  </a:lnTo>
                  <a:lnTo>
                    <a:pt x="423815" y="3266"/>
                  </a:lnTo>
                  <a:lnTo>
                    <a:pt x="354244" y="28147"/>
                  </a:lnTo>
                  <a:lnTo>
                    <a:pt x="318693" y="53519"/>
                  </a:lnTo>
                  <a:lnTo>
                    <a:pt x="308220" y="63993"/>
                  </a:lnTo>
                  <a:lnTo>
                    <a:pt x="0" y="389844"/>
                  </a:lnTo>
                  <a:lnTo>
                    <a:pt x="48489" y="707158"/>
                  </a:lnTo>
                  <a:lnTo>
                    <a:pt x="58961" y="775887"/>
                  </a:lnTo>
                  <a:lnTo>
                    <a:pt x="142454" y="645604"/>
                  </a:lnTo>
                  <a:lnTo>
                    <a:pt x="316971" y="455919"/>
                  </a:lnTo>
                  <a:lnTo>
                    <a:pt x="905478" y="455919"/>
                  </a:lnTo>
                  <a:lnTo>
                    <a:pt x="908734" y="346728"/>
                  </a:lnTo>
                  <a:lnTo>
                    <a:pt x="908809" y="344217"/>
                  </a:lnTo>
                  <a:lnTo>
                    <a:pt x="1169231" y="344217"/>
                  </a:lnTo>
                  <a:lnTo>
                    <a:pt x="1161336" y="324440"/>
                  </a:lnTo>
                  <a:lnTo>
                    <a:pt x="1140288" y="277659"/>
                  </a:lnTo>
                  <a:lnTo>
                    <a:pt x="1115435" y="228850"/>
                  </a:lnTo>
                  <a:lnTo>
                    <a:pt x="1086977" y="180075"/>
                  </a:lnTo>
                  <a:lnTo>
                    <a:pt x="1055113" y="133398"/>
                  </a:lnTo>
                  <a:lnTo>
                    <a:pt x="1020044" y="90881"/>
                  </a:lnTo>
                  <a:lnTo>
                    <a:pt x="981969" y="54585"/>
                  </a:lnTo>
                  <a:lnTo>
                    <a:pt x="941089" y="26575"/>
                  </a:lnTo>
                  <a:lnTo>
                    <a:pt x="897603" y="8912"/>
                  </a:lnTo>
                  <a:lnTo>
                    <a:pt x="853593" y="3874"/>
                  </a:lnTo>
                  <a:lnTo>
                    <a:pt x="851139" y="3874"/>
                  </a:lnTo>
                  <a:lnTo>
                    <a:pt x="841359" y="2209"/>
                  </a:lnTo>
                  <a:lnTo>
                    <a:pt x="831485" y="995"/>
                  </a:lnTo>
                  <a:lnTo>
                    <a:pt x="821503" y="252"/>
                  </a:lnTo>
                  <a:lnTo>
                    <a:pt x="811401" y="0"/>
                  </a:lnTo>
                  <a:close/>
                </a:path>
                <a:path w="1203959" h="854075">
                  <a:moveTo>
                    <a:pt x="1169231" y="344217"/>
                  </a:moveTo>
                  <a:lnTo>
                    <a:pt x="908809" y="344217"/>
                  </a:lnTo>
                  <a:lnTo>
                    <a:pt x="973365" y="465891"/>
                  </a:lnTo>
                  <a:lnTo>
                    <a:pt x="953698" y="489855"/>
                  </a:lnTo>
                  <a:lnTo>
                    <a:pt x="939760" y="507214"/>
                  </a:lnTo>
                  <a:lnTo>
                    <a:pt x="925009" y="526271"/>
                  </a:lnTo>
                  <a:lnTo>
                    <a:pt x="902497" y="555855"/>
                  </a:lnTo>
                  <a:lnTo>
                    <a:pt x="1182174" y="555855"/>
                  </a:lnTo>
                  <a:lnTo>
                    <a:pt x="1193374" y="526403"/>
                  </a:lnTo>
                  <a:lnTo>
                    <a:pt x="1193424" y="526271"/>
                  </a:lnTo>
                  <a:lnTo>
                    <a:pt x="1202718" y="485750"/>
                  </a:lnTo>
                  <a:lnTo>
                    <a:pt x="1203349" y="455919"/>
                  </a:lnTo>
                  <a:lnTo>
                    <a:pt x="1203473" y="450036"/>
                  </a:lnTo>
                  <a:lnTo>
                    <a:pt x="1199647" y="431991"/>
                  </a:lnTo>
                  <a:lnTo>
                    <a:pt x="1191215" y="403669"/>
                  </a:lnTo>
                  <a:lnTo>
                    <a:pt x="1178379" y="367131"/>
                  </a:lnTo>
                  <a:lnTo>
                    <a:pt x="1169231" y="344217"/>
                  </a:lnTo>
                  <a:close/>
                </a:path>
                <a:path w="1203959" h="854075">
                  <a:moveTo>
                    <a:pt x="851713" y="3658"/>
                  </a:moveTo>
                  <a:lnTo>
                    <a:pt x="851497" y="3658"/>
                  </a:lnTo>
                  <a:lnTo>
                    <a:pt x="851354" y="3874"/>
                  </a:lnTo>
                  <a:lnTo>
                    <a:pt x="853593" y="3874"/>
                  </a:lnTo>
                  <a:lnTo>
                    <a:pt x="851713" y="3658"/>
                  </a:lnTo>
                  <a:close/>
                </a:path>
              </a:pathLst>
            </a:custGeom>
            <a:solidFill>
              <a:srgbClr val="A3C2DB"/>
            </a:solidFill>
          </p:spPr>
          <p:txBody>
            <a:bodyPr wrap="square" lIns="0" tIns="0" rIns="0" bIns="0" rtlCol="0"/>
            <a:lstStyle/>
            <a:p>
              <a:endParaRPr/>
            </a:p>
          </p:txBody>
        </p:sp>
        <p:pic>
          <p:nvPicPr>
            <p:cNvPr id="27" name="object 27"/>
            <p:cNvPicPr/>
            <p:nvPr/>
          </p:nvPicPr>
          <p:blipFill>
            <a:blip r:embed="rId6" cstate="print"/>
            <a:stretch>
              <a:fillRect/>
            </a:stretch>
          </p:blipFill>
          <p:spPr>
            <a:xfrm>
              <a:off x="8111793" y="3385597"/>
              <a:ext cx="246963" cy="120741"/>
            </a:xfrm>
            <a:prstGeom prst="rect">
              <a:avLst/>
            </a:prstGeom>
          </p:spPr>
        </p:pic>
        <p:sp>
          <p:nvSpPr>
            <p:cNvPr id="28" name="object 28"/>
            <p:cNvSpPr/>
            <p:nvPr/>
          </p:nvSpPr>
          <p:spPr>
            <a:xfrm>
              <a:off x="7838135" y="2223668"/>
              <a:ext cx="448309" cy="396875"/>
            </a:xfrm>
            <a:custGeom>
              <a:avLst/>
              <a:gdLst/>
              <a:ahLst/>
              <a:cxnLst/>
              <a:rect l="l" t="t" r="r" b="b"/>
              <a:pathLst>
                <a:path w="448309" h="396875">
                  <a:moveTo>
                    <a:pt x="448310" y="198221"/>
                  </a:moveTo>
                  <a:lnTo>
                    <a:pt x="442874" y="152781"/>
                  </a:lnTo>
                  <a:lnTo>
                    <a:pt x="427393" y="111048"/>
                  </a:lnTo>
                  <a:lnTo>
                    <a:pt x="403085" y="74244"/>
                  </a:lnTo>
                  <a:lnTo>
                    <a:pt x="371221" y="43548"/>
                  </a:lnTo>
                  <a:lnTo>
                    <a:pt x="333006" y="20154"/>
                  </a:lnTo>
                  <a:lnTo>
                    <a:pt x="289699" y="5245"/>
                  </a:lnTo>
                  <a:lnTo>
                    <a:pt x="242519" y="0"/>
                  </a:lnTo>
                  <a:lnTo>
                    <a:pt x="195326" y="5245"/>
                  </a:lnTo>
                  <a:lnTo>
                    <a:pt x="187401" y="7975"/>
                  </a:lnTo>
                  <a:lnTo>
                    <a:pt x="136499" y="0"/>
                  </a:lnTo>
                  <a:lnTo>
                    <a:pt x="83375" y="8318"/>
                  </a:lnTo>
                  <a:lnTo>
                    <a:pt x="39979" y="30988"/>
                  </a:lnTo>
                  <a:lnTo>
                    <a:pt x="10731" y="64617"/>
                  </a:lnTo>
                  <a:lnTo>
                    <a:pt x="0" y="105829"/>
                  </a:lnTo>
                  <a:lnTo>
                    <a:pt x="10731" y="147027"/>
                  </a:lnTo>
                  <a:lnTo>
                    <a:pt x="38963" y="179501"/>
                  </a:lnTo>
                  <a:lnTo>
                    <a:pt x="36728" y="198221"/>
                  </a:lnTo>
                  <a:lnTo>
                    <a:pt x="42164" y="243674"/>
                  </a:lnTo>
                  <a:lnTo>
                    <a:pt x="57645" y="285407"/>
                  </a:lnTo>
                  <a:lnTo>
                    <a:pt x="81927" y="322211"/>
                  </a:lnTo>
                  <a:lnTo>
                    <a:pt x="113792" y="352907"/>
                  </a:lnTo>
                  <a:lnTo>
                    <a:pt x="152006" y="376301"/>
                  </a:lnTo>
                  <a:lnTo>
                    <a:pt x="195326" y="391210"/>
                  </a:lnTo>
                  <a:lnTo>
                    <a:pt x="242519" y="396455"/>
                  </a:lnTo>
                  <a:lnTo>
                    <a:pt x="289699" y="391210"/>
                  </a:lnTo>
                  <a:lnTo>
                    <a:pt x="333006" y="376301"/>
                  </a:lnTo>
                  <a:lnTo>
                    <a:pt x="371221" y="352907"/>
                  </a:lnTo>
                  <a:lnTo>
                    <a:pt x="403085" y="322211"/>
                  </a:lnTo>
                  <a:lnTo>
                    <a:pt x="427393" y="285407"/>
                  </a:lnTo>
                  <a:lnTo>
                    <a:pt x="442874" y="243674"/>
                  </a:lnTo>
                  <a:lnTo>
                    <a:pt x="448310" y="198221"/>
                  </a:lnTo>
                  <a:close/>
                </a:path>
              </a:pathLst>
            </a:custGeom>
            <a:solidFill>
              <a:srgbClr val="1E1E48"/>
            </a:solidFill>
          </p:spPr>
          <p:txBody>
            <a:bodyPr wrap="square" lIns="0" tIns="0" rIns="0" bIns="0" rtlCol="0"/>
            <a:lstStyle/>
            <a:p>
              <a:endParaRPr/>
            </a:p>
          </p:txBody>
        </p:sp>
        <p:pic>
          <p:nvPicPr>
            <p:cNvPr id="29" name="object 29"/>
            <p:cNvPicPr/>
            <p:nvPr/>
          </p:nvPicPr>
          <p:blipFill>
            <a:blip r:embed="rId7" cstate="print"/>
            <a:stretch>
              <a:fillRect/>
            </a:stretch>
          </p:blipFill>
          <p:spPr>
            <a:xfrm>
              <a:off x="7996380" y="2576134"/>
              <a:ext cx="155006" cy="194563"/>
            </a:xfrm>
            <a:prstGeom prst="rect">
              <a:avLst/>
            </a:prstGeom>
          </p:spPr>
        </p:pic>
        <p:sp>
          <p:nvSpPr>
            <p:cNvPr id="30" name="object 30"/>
            <p:cNvSpPr/>
            <p:nvPr/>
          </p:nvSpPr>
          <p:spPr>
            <a:xfrm>
              <a:off x="7821594" y="2310689"/>
              <a:ext cx="330200" cy="335915"/>
            </a:xfrm>
            <a:custGeom>
              <a:avLst/>
              <a:gdLst/>
              <a:ahLst/>
              <a:cxnLst/>
              <a:rect l="l" t="t" r="r" b="b"/>
              <a:pathLst>
                <a:path w="330200" h="335914">
                  <a:moveTo>
                    <a:pt x="110158" y="0"/>
                  </a:moveTo>
                  <a:lnTo>
                    <a:pt x="69290" y="51376"/>
                  </a:lnTo>
                  <a:lnTo>
                    <a:pt x="50049" y="124543"/>
                  </a:lnTo>
                  <a:lnTo>
                    <a:pt x="49833" y="133367"/>
                  </a:lnTo>
                  <a:lnTo>
                    <a:pt x="10956" y="151159"/>
                  </a:lnTo>
                  <a:lnTo>
                    <a:pt x="3649" y="156855"/>
                  </a:lnTo>
                  <a:lnTo>
                    <a:pt x="0" y="164656"/>
                  </a:lnTo>
                  <a:lnTo>
                    <a:pt x="304" y="173062"/>
                  </a:lnTo>
                  <a:lnTo>
                    <a:pt x="4859" y="180574"/>
                  </a:lnTo>
                  <a:lnTo>
                    <a:pt x="36348" y="211494"/>
                  </a:lnTo>
                  <a:lnTo>
                    <a:pt x="36922" y="226847"/>
                  </a:lnTo>
                  <a:lnTo>
                    <a:pt x="62637" y="289415"/>
                  </a:lnTo>
                  <a:lnTo>
                    <a:pt x="123428" y="322551"/>
                  </a:lnTo>
                  <a:lnTo>
                    <a:pt x="198743" y="335608"/>
                  </a:lnTo>
                  <a:lnTo>
                    <a:pt x="329793" y="294715"/>
                  </a:lnTo>
                  <a:lnTo>
                    <a:pt x="311016" y="290182"/>
                  </a:lnTo>
                  <a:lnTo>
                    <a:pt x="294977" y="284007"/>
                  </a:lnTo>
                  <a:lnTo>
                    <a:pt x="268679" y="251957"/>
                  </a:lnTo>
                  <a:lnTo>
                    <a:pt x="281136" y="239378"/>
                  </a:lnTo>
                  <a:lnTo>
                    <a:pt x="288172" y="226497"/>
                  </a:lnTo>
                  <a:lnTo>
                    <a:pt x="290608" y="213307"/>
                  </a:lnTo>
                  <a:lnTo>
                    <a:pt x="289266" y="199800"/>
                  </a:lnTo>
                  <a:lnTo>
                    <a:pt x="286455" y="190519"/>
                  </a:lnTo>
                  <a:lnTo>
                    <a:pt x="259425" y="162321"/>
                  </a:lnTo>
                  <a:lnTo>
                    <a:pt x="249106" y="160387"/>
                  </a:lnTo>
                  <a:lnTo>
                    <a:pt x="237563" y="162825"/>
                  </a:lnTo>
                  <a:lnTo>
                    <a:pt x="224494" y="170745"/>
                  </a:lnTo>
                  <a:lnTo>
                    <a:pt x="200330" y="171015"/>
                  </a:lnTo>
                  <a:lnTo>
                    <a:pt x="179394" y="154182"/>
                  </a:lnTo>
                  <a:lnTo>
                    <a:pt x="167200" y="127031"/>
                  </a:lnTo>
                  <a:lnTo>
                    <a:pt x="169263" y="96349"/>
                  </a:lnTo>
                  <a:lnTo>
                    <a:pt x="140782" y="82414"/>
                  </a:lnTo>
                  <a:lnTo>
                    <a:pt x="119698" y="60361"/>
                  </a:lnTo>
                  <a:lnTo>
                    <a:pt x="108620" y="32215"/>
                  </a:lnTo>
                  <a:lnTo>
                    <a:pt x="110158" y="0"/>
                  </a:lnTo>
                  <a:close/>
                </a:path>
              </a:pathLst>
            </a:custGeom>
            <a:solidFill>
              <a:srgbClr val="F7931D"/>
            </a:solidFill>
          </p:spPr>
          <p:txBody>
            <a:bodyPr wrap="square" lIns="0" tIns="0" rIns="0" bIns="0" rtlCol="0"/>
            <a:lstStyle/>
            <a:p>
              <a:endParaRPr/>
            </a:p>
          </p:txBody>
        </p:sp>
        <p:pic>
          <p:nvPicPr>
            <p:cNvPr id="31" name="object 31"/>
            <p:cNvPicPr/>
            <p:nvPr/>
          </p:nvPicPr>
          <p:blipFill>
            <a:blip r:embed="rId8" cstate="print"/>
            <a:stretch>
              <a:fillRect/>
            </a:stretch>
          </p:blipFill>
          <p:spPr>
            <a:xfrm>
              <a:off x="7459271" y="2706059"/>
              <a:ext cx="404553" cy="697330"/>
            </a:xfrm>
            <a:prstGeom prst="rect">
              <a:avLst/>
            </a:prstGeom>
          </p:spPr>
        </p:pic>
        <p:pic>
          <p:nvPicPr>
            <p:cNvPr id="32" name="object 32"/>
            <p:cNvPicPr/>
            <p:nvPr/>
          </p:nvPicPr>
          <p:blipFill>
            <a:blip r:embed="rId9" cstate="print"/>
            <a:stretch>
              <a:fillRect/>
            </a:stretch>
          </p:blipFill>
          <p:spPr>
            <a:xfrm>
              <a:off x="8233947" y="2921284"/>
              <a:ext cx="137720" cy="464886"/>
            </a:xfrm>
            <a:prstGeom prst="rect">
              <a:avLst/>
            </a:prstGeom>
          </p:spPr>
        </p:pic>
        <p:sp>
          <p:nvSpPr>
            <p:cNvPr id="33" name="object 33"/>
            <p:cNvSpPr/>
            <p:nvPr/>
          </p:nvSpPr>
          <p:spPr>
            <a:xfrm>
              <a:off x="7248603" y="2223667"/>
              <a:ext cx="433070" cy="2882900"/>
            </a:xfrm>
            <a:custGeom>
              <a:avLst/>
              <a:gdLst/>
              <a:ahLst/>
              <a:cxnLst/>
              <a:rect l="l" t="t" r="r" b="b"/>
              <a:pathLst>
                <a:path w="433070" h="2882900">
                  <a:moveTo>
                    <a:pt x="189867" y="0"/>
                  </a:moveTo>
                  <a:lnTo>
                    <a:pt x="0" y="625229"/>
                  </a:lnTo>
                  <a:lnTo>
                    <a:pt x="33712" y="2806782"/>
                  </a:lnTo>
                  <a:lnTo>
                    <a:pt x="40196" y="2836582"/>
                  </a:lnTo>
                  <a:lnTo>
                    <a:pt x="57016" y="2860739"/>
                  </a:lnTo>
                  <a:lnTo>
                    <a:pt x="81676" y="2876820"/>
                  </a:lnTo>
                  <a:lnTo>
                    <a:pt x="111682" y="2882391"/>
                  </a:lnTo>
                  <a:lnTo>
                    <a:pt x="356853" y="2878610"/>
                  </a:lnTo>
                  <a:lnTo>
                    <a:pt x="386641" y="2872111"/>
                  </a:lnTo>
                  <a:lnTo>
                    <a:pt x="410793" y="2855275"/>
                  </a:lnTo>
                  <a:lnTo>
                    <a:pt x="426876" y="2830609"/>
                  </a:lnTo>
                  <a:lnTo>
                    <a:pt x="432455" y="2800620"/>
                  </a:lnTo>
                  <a:lnTo>
                    <a:pt x="398814" y="619059"/>
                  </a:lnTo>
                  <a:lnTo>
                    <a:pt x="189867" y="0"/>
                  </a:lnTo>
                  <a:close/>
                </a:path>
              </a:pathLst>
            </a:custGeom>
            <a:solidFill>
              <a:srgbClr val="F7931D"/>
            </a:solidFill>
          </p:spPr>
          <p:txBody>
            <a:bodyPr wrap="square" lIns="0" tIns="0" rIns="0" bIns="0" rtlCol="0"/>
            <a:lstStyle/>
            <a:p>
              <a:endParaRPr/>
            </a:p>
          </p:txBody>
        </p:sp>
        <p:sp>
          <p:nvSpPr>
            <p:cNvPr id="34" name="object 34"/>
            <p:cNvSpPr/>
            <p:nvPr/>
          </p:nvSpPr>
          <p:spPr>
            <a:xfrm>
              <a:off x="7248459" y="2781531"/>
              <a:ext cx="430530" cy="2102485"/>
            </a:xfrm>
            <a:custGeom>
              <a:avLst/>
              <a:gdLst/>
              <a:ahLst/>
              <a:cxnLst/>
              <a:rect l="l" t="t" r="r" b="b"/>
              <a:pathLst>
                <a:path w="430529" h="2102485">
                  <a:moveTo>
                    <a:pt x="380954" y="0"/>
                  </a:moveTo>
                  <a:lnTo>
                    <a:pt x="16354" y="5667"/>
                  </a:lnTo>
                  <a:lnTo>
                    <a:pt x="0" y="58397"/>
                  </a:lnTo>
                  <a:lnTo>
                    <a:pt x="31561" y="2101998"/>
                  </a:lnTo>
                  <a:lnTo>
                    <a:pt x="430304" y="2095836"/>
                  </a:lnTo>
                  <a:lnTo>
                    <a:pt x="398814" y="52228"/>
                  </a:lnTo>
                  <a:lnTo>
                    <a:pt x="380954" y="0"/>
                  </a:lnTo>
                  <a:close/>
                </a:path>
              </a:pathLst>
            </a:custGeom>
            <a:solidFill>
              <a:srgbClr val="0075B1"/>
            </a:solidFill>
          </p:spPr>
          <p:txBody>
            <a:bodyPr wrap="square" lIns="0" tIns="0" rIns="0" bIns="0" rtlCol="0"/>
            <a:lstStyle/>
            <a:p>
              <a:endParaRPr/>
            </a:p>
          </p:txBody>
        </p:sp>
        <p:sp>
          <p:nvSpPr>
            <p:cNvPr id="35" name="object 35"/>
            <p:cNvSpPr/>
            <p:nvPr/>
          </p:nvSpPr>
          <p:spPr>
            <a:xfrm>
              <a:off x="7339842" y="2223667"/>
              <a:ext cx="220979" cy="388620"/>
            </a:xfrm>
            <a:custGeom>
              <a:avLst/>
              <a:gdLst/>
              <a:ahLst/>
              <a:cxnLst/>
              <a:rect l="l" t="t" r="r" b="b"/>
              <a:pathLst>
                <a:path w="220979" h="388619">
                  <a:moveTo>
                    <a:pt x="98627" y="0"/>
                  </a:moveTo>
                  <a:lnTo>
                    <a:pt x="0" y="324918"/>
                  </a:lnTo>
                  <a:lnTo>
                    <a:pt x="35219" y="300382"/>
                  </a:lnTo>
                  <a:lnTo>
                    <a:pt x="89231" y="388123"/>
                  </a:lnTo>
                  <a:lnTo>
                    <a:pt x="140876" y="298804"/>
                  </a:lnTo>
                  <a:lnTo>
                    <a:pt x="202061" y="386329"/>
                  </a:lnTo>
                  <a:lnTo>
                    <a:pt x="220710" y="361578"/>
                  </a:lnTo>
                  <a:lnTo>
                    <a:pt x="98627" y="0"/>
                  </a:lnTo>
                  <a:close/>
                </a:path>
              </a:pathLst>
            </a:custGeom>
            <a:solidFill>
              <a:srgbClr val="1E1E48"/>
            </a:solidFill>
          </p:spPr>
          <p:txBody>
            <a:bodyPr wrap="square" lIns="0" tIns="0" rIns="0" bIns="0" rtlCol="0"/>
            <a:lstStyle/>
            <a:p>
              <a:endParaRPr/>
            </a:p>
          </p:txBody>
        </p:sp>
        <p:sp>
          <p:nvSpPr>
            <p:cNvPr id="36" name="object 36"/>
            <p:cNvSpPr/>
            <p:nvPr/>
          </p:nvSpPr>
          <p:spPr>
            <a:xfrm>
              <a:off x="7401099" y="2783468"/>
              <a:ext cx="137795" cy="2098040"/>
            </a:xfrm>
            <a:custGeom>
              <a:avLst/>
              <a:gdLst/>
              <a:ahLst/>
              <a:cxnLst/>
              <a:rect l="l" t="t" r="r" b="b"/>
              <a:pathLst>
                <a:path w="137795" h="2098040">
                  <a:moveTo>
                    <a:pt x="104939" y="0"/>
                  </a:moveTo>
                  <a:lnTo>
                    <a:pt x="0" y="1578"/>
                  </a:lnTo>
                  <a:lnTo>
                    <a:pt x="32350" y="2097694"/>
                  </a:lnTo>
                  <a:lnTo>
                    <a:pt x="137290" y="2096072"/>
                  </a:lnTo>
                  <a:lnTo>
                    <a:pt x="104939" y="0"/>
                  </a:lnTo>
                  <a:close/>
                </a:path>
              </a:pathLst>
            </a:custGeom>
            <a:solidFill>
              <a:srgbClr val="9ABA50"/>
            </a:solidFill>
          </p:spPr>
          <p:txBody>
            <a:bodyPr wrap="square" lIns="0" tIns="0" rIns="0" bIns="0" rtlCol="0"/>
            <a:lstStyle/>
            <a:p>
              <a:endParaRPr/>
            </a:p>
          </p:txBody>
        </p:sp>
        <p:pic>
          <p:nvPicPr>
            <p:cNvPr id="37" name="object 37"/>
            <p:cNvPicPr/>
            <p:nvPr/>
          </p:nvPicPr>
          <p:blipFill>
            <a:blip r:embed="rId10" cstate="print"/>
            <a:stretch>
              <a:fillRect/>
            </a:stretch>
          </p:blipFill>
          <p:spPr>
            <a:xfrm>
              <a:off x="7150692" y="3283293"/>
              <a:ext cx="195631" cy="203603"/>
            </a:xfrm>
            <a:prstGeom prst="rect">
              <a:avLst/>
            </a:prstGeom>
          </p:spPr>
        </p:pic>
        <p:sp>
          <p:nvSpPr>
            <p:cNvPr id="38" name="object 38"/>
            <p:cNvSpPr/>
            <p:nvPr/>
          </p:nvSpPr>
          <p:spPr>
            <a:xfrm>
              <a:off x="5899949" y="3516095"/>
              <a:ext cx="499109" cy="1297940"/>
            </a:xfrm>
            <a:custGeom>
              <a:avLst/>
              <a:gdLst/>
              <a:ahLst/>
              <a:cxnLst/>
              <a:rect l="l" t="t" r="r" b="b"/>
              <a:pathLst>
                <a:path w="499110" h="1297939">
                  <a:moveTo>
                    <a:pt x="480083" y="0"/>
                  </a:moveTo>
                  <a:lnTo>
                    <a:pt x="472748" y="1485"/>
                  </a:lnTo>
                  <a:lnTo>
                    <a:pt x="466751" y="5533"/>
                  </a:lnTo>
                  <a:lnTo>
                    <a:pt x="462704" y="11531"/>
                  </a:lnTo>
                  <a:lnTo>
                    <a:pt x="461219" y="18868"/>
                  </a:lnTo>
                  <a:lnTo>
                    <a:pt x="461219" y="504344"/>
                  </a:lnTo>
                  <a:lnTo>
                    <a:pt x="0" y="504344"/>
                  </a:lnTo>
                  <a:lnTo>
                    <a:pt x="0" y="1278783"/>
                  </a:lnTo>
                  <a:lnTo>
                    <a:pt x="18793" y="1297600"/>
                  </a:lnTo>
                  <a:lnTo>
                    <a:pt x="26128" y="1296122"/>
                  </a:lnTo>
                  <a:lnTo>
                    <a:pt x="32125" y="1292090"/>
                  </a:lnTo>
                  <a:lnTo>
                    <a:pt x="36172" y="1286108"/>
                  </a:lnTo>
                  <a:lnTo>
                    <a:pt x="37657" y="1278783"/>
                  </a:lnTo>
                  <a:lnTo>
                    <a:pt x="37657" y="541937"/>
                  </a:lnTo>
                  <a:lnTo>
                    <a:pt x="498876" y="541937"/>
                  </a:lnTo>
                  <a:lnTo>
                    <a:pt x="498876" y="18868"/>
                  </a:lnTo>
                  <a:lnTo>
                    <a:pt x="497403" y="11531"/>
                  </a:lnTo>
                  <a:lnTo>
                    <a:pt x="493380" y="5533"/>
                  </a:lnTo>
                  <a:lnTo>
                    <a:pt x="487408" y="1485"/>
                  </a:lnTo>
                  <a:lnTo>
                    <a:pt x="480083" y="0"/>
                  </a:lnTo>
                  <a:close/>
                </a:path>
              </a:pathLst>
            </a:custGeom>
            <a:solidFill>
              <a:srgbClr val="1E1E48"/>
            </a:solidFill>
          </p:spPr>
          <p:txBody>
            <a:bodyPr wrap="square" lIns="0" tIns="0" rIns="0" bIns="0" rtlCol="0"/>
            <a:lstStyle/>
            <a:p>
              <a:endParaRPr/>
            </a:p>
          </p:txBody>
        </p:sp>
        <p:sp>
          <p:nvSpPr>
            <p:cNvPr id="39" name="object 39"/>
            <p:cNvSpPr/>
            <p:nvPr/>
          </p:nvSpPr>
          <p:spPr>
            <a:xfrm>
              <a:off x="5989611" y="2459410"/>
              <a:ext cx="781050" cy="947419"/>
            </a:xfrm>
            <a:custGeom>
              <a:avLst/>
              <a:gdLst/>
              <a:ahLst/>
              <a:cxnLst/>
              <a:rect l="l" t="t" r="r" b="b"/>
              <a:pathLst>
                <a:path w="781050" h="947420">
                  <a:moveTo>
                    <a:pt x="386907" y="0"/>
                  </a:moveTo>
                  <a:lnTo>
                    <a:pt x="337962" y="3482"/>
                  </a:lnTo>
                  <a:lnTo>
                    <a:pt x="290885" y="12790"/>
                  </a:lnTo>
                  <a:lnTo>
                    <a:pt x="246037" y="27553"/>
                  </a:lnTo>
                  <a:lnTo>
                    <a:pt x="203783" y="47401"/>
                  </a:lnTo>
                  <a:lnTo>
                    <a:pt x="164484" y="71966"/>
                  </a:lnTo>
                  <a:lnTo>
                    <a:pt x="128503" y="100878"/>
                  </a:lnTo>
                  <a:lnTo>
                    <a:pt x="96203" y="133768"/>
                  </a:lnTo>
                  <a:lnTo>
                    <a:pt x="67946" y="170265"/>
                  </a:lnTo>
                  <a:lnTo>
                    <a:pt x="44094" y="210000"/>
                  </a:lnTo>
                  <a:lnTo>
                    <a:pt x="25012" y="252604"/>
                  </a:lnTo>
                  <a:lnTo>
                    <a:pt x="11060" y="297707"/>
                  </a:lnTo>
                  <a:lnTo>
                    <a:pt x="2602" y="344940"/>
                  </a:lnTo>
                  <a:lnTo>
                    <a:pt x="0" y="393934"/>
                  </a:lnTo>
                  <a:lnTo>
                    <a:pt x="2659" y="436257"/>
                  </a:lnTo>
                  <a:lnTo>
                    <a:pt x="9710" y="477208"/>
                  </a:lnTo>
                  <a:lnTo>
                    <a:pt x="20890" y="516572"/>
                  </a:lnTo>
                  <a:lnTo>
                    <a:pt x="44472" y="571351"/>
                  </a:lnTo>
                  <a:lnTo>
                    <a:pt x="232259" y="947063"/>
                  </a:lnTo>
                  <a:lnTo>
                    <a:pt x="547222" y="944265"/>
                  </a:lnTo>
                  <a:lnTo>
                    <a:pt x="748857" y="545275"/>
                  </a:lnTo>
                  <a:lnTo>
                    <a:pt x="766588" y="495161"/>
                  </a:lnTo>
                  <a:lnTo>
                    <a:pt x="777406" y="442196"/>
                  </a:lnTo>
                  <a:lnTo>
                    <a:pt x="780772" y="386903"/>
                  </a:lnTo>
                  <a:lnTo>
                    <a:pt x="777290" y="337965"/>
                  </a:lnTo>
                  <a:lnTo>
                    <a:pt x="767984" y="290892"/>
                  </a:lnTo>
                  <a:lnTo>
                    <a:pt x="753224" y="246048"/>
                  </a:lnTo>
                  <a:lnTo>
                    <a:pt x="733379" y="203795"/>
                  </a:lnTo>
                  <a:lnTo>
                    <a:pt x="708818" y="164496"/>
                  </a:lnTo>
                  <a:lnTo>
                    <a:pt x="679911" y="128514"/>
                  </a:lnTo>
                  <a:lnTo>
                    <a:pt x="647028" y="96213"/>
                  </a:lnTo>
                  <a:lnTo>
                    <a:pt x="610537" y="67954"/>
                  </a:lnTo>
                  <a:lnTo>
                    <a:pt x="570809" y="44100"/>
                  </a:lnTo>
                  <a:lnTo>
                    <a:pt x="528212" y="25015"/>
                  </a:lnTo>
                  <a:lnTo>
                    <a:pt x="483117" y="11061"/>
                  </a:lnTo>
                  <a:lnTo>
                    <a:pt x="435892" y="2602"/>
                  </a:lnTo>
                  <a:lnTo>
                    <a:pt x="386907" y="0"/>
                  </a:lnTo>
                  <a:close/>
                </a:path>
              </a:pathLst>
            </a:custGeom>
            <a:solidFill>
              <a:srgbClr val="F7931D"/>
            </a:solidFill>
          </p:spPr>
          <p:txBody>
            <a:bodyPr wrap="square" lIns="0" tIns="0" rIns="0" bIns="0" rtlCol="0"/>
            <a:lstStyle/>
            <a:p>
              <a:endParaRPr/>
            </a:p>
          </p:txBody>
        </p:sp>
        <p:sp>
          <p:nvSpPr>
            <p:cNvPr id="40" name="object 40"/>
            <p:cNvSpPr/>
            <p:nvPr/>
          </p:nvSpPr>
          <p:spPr>
            <a:xfrm>
              <a:off x="6127896" y="2695010"/>
              <a:ext cx="532130" cy="693420"/>
            </a:xfrm>
            <a:custGeom>
              <a:avLst/>
              <a:gdLst/>
              <a:ahLst/>
              <a:cxnLst/>
              <a:rect l="l" t="t" r="r" b="b"/>
              <a:pathLst>
                <a:path w="532129" h="693420">
                  <a:moveTo>
                    <a:pt x="329569" y="320183"/>
                  </a:moveTo>
                  <a:lnTo>
                    <a:pt x="314470" y="320183"/>
                  </a:lnTo>
                  <a:lnTo>
                    <a:pt x="320972" y="326258"/>
                  </a:lnTo>
                  <a:lnTo>
                    <a:pt x="328349" y="331169"/>
                  </a:lnTo>
                  <a:lnTo>
                    <a:pt x="336479" y="334963"/>
                  </a:lnTo>
                  <a:lnTo>
                    <a:pt x="345242" y="337688"/>
                  </a:lnTo>
                  <a:lnTo>
                    <a:pt x="333340" y="378538"/>
                  </a:lnTo>
                  <a:lnTo>
                    <a:pt x="323108" y="422709"/>
                  </a:lnTo>
                  <a:lnTo>
                    <a:pt x="314571" y="470052"/>
                  </a:lnTo>
                  <a:lnTo>
                    <a:pt x="307755" y="520416"/>
                  </a:lnTo>
                  <a:lnTo>
                    <a:pt x="302739" y="573104"/>
                  </a:lnTo>
                  <a:lnTo>
                    <a:pt x="299479" y="628155"/>
                  </a:lnTo>
                  <a:lnTo>
                    <a:pt x="297928" y="687071"/>
                  </a:lnTo>
                  <a:lnTo>
                    <a:pt x="297900" y="690873"/>
                  </a:lnTo>
                  <a:lnTo>
                    <a:pt x="300124" y="693097"/>
                  </a:lnTo>
                  <a:lnTo>
                    <a:pt x="303137" y="693097"/>
                  </a:lnTo>
                  <a:lnTo>
                    <a:pt x="305647" y="692882"/>
                  </a:lnTo>
                  <a:lnTo>
                    <a:pt x="307586" y="690873"/>
                  </a:lnTo>
                  <a:lnTo>
                    <a:pt x="309166" y="632053"/>
                  </a:lnTo>
                  <a:lnTo>
                    <a:pt x="309271" y="628155"/>
                  </a:lnTo>
                  <a:lnTo>
                    <a:pt x="313083" y="564958"/>
                  </a:lnTo>
                  <a:lnTo>
                    <a:pt x="318577" y="510748"/>
                  </a:lnTo>
                  <a:lnTo>
                    <a:pt x="325679" y="461254"/>
                  </a:lnTo>
                  <a:lnTo>
                    <a:pt x="334203" y="416304"/>
                  </a:lnTo>
                  <a:lnTo>
                    <a:pt x="343965" y="375723"/>
                  </a:lnTo>
                  <a:lnTo>
                    <a:pt x="354572" y="340044"/>
                  </a:lnTo>
                  <a:lnTo>
                    <a:pt x="354670" y="339714"/>
                  </a:lnTo>
                  <a:lnTo>
                    <a:pt x="354782" y="339338"/>
                  </a:lnTo>
                  <a:lnTo>
                    <a:pt x="376766" y="339338"/>
                  </a:lnTo>
                  <a:lnTo>
                    <a:pt x="394600" y="336477"/>
                  </a:lnTo>
                  <a:lnTo>
                    <a:pt x="414305" y="330026"/>
                  </a:lnTo>
                  <a:lnTo>
                    <a:pt x="414836" y="329756"/>
                  </a:lnTo>
                  <a:lnTo>
                    <a:pt x="357996" y="329756"/>
                  </a:lnTo>
                  <a:lnTo>
                    <a:pt x="358666" y="328218"/>
                  </a:lnTo>
                  <a:lnTo>
                    <a:pt x="348398" y="328218"/>
                  </a:lnTo>
                  <a:lnTo>
                    <a:pt x="340456" y="325900"/>
                  </a:lnTo>
                  <a:lnTo>
                    <a:pt x="333173" y="322586"/>
                  </a:lnTo>
                  <a:lnTo>
                    <a:pt x="329569" y="320183"/>
                  </a:lnTo>
                  <a:close/>
                </a:path>
                <a:path w="532129" h="693420">
                  <a:moveTo>
                    <a:pt x="175763" y="355839"/>
                  </a:moveTo>
                  <a:lnTo>
                    <a:pt x="165847" y="355839"/>
                  </a:lnTo>
                  <a:lnTo>
                    <a:pt x="175064" y="394686"/>
                  </a:lnTo>
                  <a:lnTo>
                    <a:pt x="183656" y="436436"/>
                  </a:lnTo>
                  <a:lnTo>
                    <a:pt x="191618" y="481070"/>
                  </a:lnTo>
                  <a:lnTo>
                    <a:pt x="198950" y="528565"/>
                  </a:lnTo>
                  <a:lnTo>
                    <a:pt x="205648" y="578899"/>
                  </a:lnTo>
                  <a:lnTo>
                    <a:pt x="211710" y="632053"/>
                  </a:lnTo>
                  <a:lnTo>
                    <a:pt x="217043" y="687071"/>
                  </a:lnTo>
                  <a:lnTo>
                    <a:pt x="217348" y="690658"/>
                  </a:lnTo>
                  <a:lnTo>
                    <a:pt x="219787" y="692595"/>
                  </a:lnTo>
                  <a:lnTo>
                    <a:pt x="225167" y="692164"/>
                  </a:lnTo>
                  <a:lnTo>
                    <a:pt x="227104" y="689797"/>
                  </a:lnTo>
                  <a:lnTo>
                    <a:pt x="226979" y="688219"/>
                  </a:lnTo>
                  <a:lnTo>
                    <a:pt x="226888" y="687071"/>
                  </a:lnTo>
                  <a:lnTo>
                    <a:pt x="221144" y="628155"/>
                  </a:lnTo>
                  <a:lnTo>
                    <a:pt x="214826" y="573653"/>
                  </a:lnTo>
                  <a:lnTo>
                    <a:pt x="207794" y="521830"/>
                  </a:lnTo>
                  <a:lnTo>
                    <a:pt x="200288" y="474246"/>
                  </a:lnTo>
                  <a:lnTo>
                    <a:pt x="192292" y="430264"/>
                  </a:lnTo>
                  <a:lnTo>
                    <a:pt x="183856" y="389796"/>
                  </a:lnTo>
                  <a:lnTo>
                    <a:pt x="175763" y="355839"/>
                  </a:lnTo>
                  <a:close/>
                </a:path>
                <a:path w="532129" h="693420">
                  <a:moveTo>
                    <a:pt x="49502" y="141905"/>
                  </a:moveTo>
                  <a:lnTo>
                    <a:pt x="6643" y="174431"/>
                  </a:lnTo>
                  <a:lnTo>
                    <a:pt x="0" y="233782"/>
                  </a:lnTo>
                  <a:lnTo>
                    <a:pt x="10809" y="270740"/>
                  </a:lnTo>
                  <a:lnTo>
                    <a:pt x="33474" y="305435"/>
                  </a:lnTo>
                  <a:lnTo>
                    <a:pt x="68884" y="334782"/>
                  </a:lnTo>
                  <a:lnTo>
                    <a:pt x="117932" y="355695"/>
                  </a:lnTo>
                  <a:lnTo>
                    <a:pt x="130305" y="358298"/>
                  </a:lnTo>
                  <a:lnTo>
                    <a:pt x="130845" y="358298"/>
                  </a:lnTo>
                  <a:lnTo>
                    <a:pt x="142131" y="359103"/>
                  </a:lnTo>
                  <a:lnTo>
                    <a:pt x="154113" y="358298"/>
                  </a:lnTo>
                  <a:lnTo>
                    <a:pt x="165847" y="355839"/>
                  </a:lnTo>
                  <a:lnTo>
                    <a:pt x="175763" y="355839"/>
                  </a:lnTo>
                  <a:lnTo>
                    <a:pt x="175028" y="352754"/>
                  </a:lnTo>
                  <a:lnTo>
                    <a:pt x="179906" y="350745"/>
                  </a:lnTo>
                  <a:lnTo>
                    <a:pt x="182811" y="349292"/>
                  </a:lnTo>
                  <a:lnTo>
                    <a:pt x="142176" y="349292"/>
                  </a:lnTo>
                  <a:lnTo>
                    <a:pt x="131482" y="348557"/>
                  </a:lnTo>
                  <a:lnTo>
                    <a:pt x="130531" y="348378"/>
                  </a:lnTo>
                  <a:lnTo>
                    <a:pt x="120859" y="346369"/>
                  </a:lnTo>
                  <a:lnTo>
                    <a:pt x="120668" y="346369"/>
                  </a:lnTo>
                  <a:lnTo>
                    <a:pt x="65252" y="320609"/>
                  </a:lnTo>
                  <a:lnTo>
                    <a:pt x="29166" y="283667"/>
                  </a:lnTo>
                  <a:lnTo>
                    <a:pt x="11272" y="241334"/>
                  </a:lnTo>
                  <a:lnTo>
                    <a:pt x="9764" y="199155"/>
                  </a:lnTo>
                  <a:lnTo>
                    <a:pt x="14766" y="180264"/>
                  </a:lnTo>
                  <a:lnTo>
                    <a:pt x="22989" y="165544"/>
                  </a:lnTo>
                  <a:lnTo>
                    <a:pt x="33781" y="155773"/>
                  </a:lnTo>
                  <a:lnTo>
                    <a:pt x="46489" y="151733"/>
                  </a:lnTo>
                  <a:lnTo>
                    <a:pt x="76141" y="151733"/>
                  </a:lnTo>
                  <a:lnTo>
                    <a:pt x="73816" y="149644"/>
                  </a:lnTo>
                  <a:lnTo>
                    <a:pt x="49502" y="141905"/>
                  </a:lnTo>
                  <a:close/>
                </a:path>
                <a:path w="532129" h="693420">
                  <a:moveTo>
                    <a:pt x="76141" y="151733"/>
                  </a:moveTo>
                  <a:lnTo>
                    <a:pt x="49492" y="151733"/>
                  </a:lnTo>
                  <a:lnTo>
                    <a:pt x="63232" y="155287"/>
                  </a:lnTo>
                  <a:lnTo>
                    <a:pt x="83726" y="170279"/>
                  </a:lnTo>
                  <a:lnTo>
                    <a:pt x="108859" y="203780"/>
                  </a:lnTo>
                  <a:lnTo>
                    <a:pt x="136796" y="262933"/>
                  </a:lnTo>
                  <a:lnTo>
                    <a:pt x="150586" y="302257"/>
                  </a:lnTo>
                  <a:lnTo>
                    <a:pt x="163408" y="346369"/>
                  </a:lnTo>
                  <a:lnTo>
                    <a:pt x="152893" y="348557"/>
                  </a:lnTo>
                  <a:lnTo>
                    <a:pt x="142176" y="349292"/>
                  </a:lnTo>
                  <a:lnTo>
                    <a:pt x="182811" y="349292"/>
                  </a:lnTo>
                  <a:lnTo>
                    <a:pt x="184640" y="348378"/>
                  </a:lnTo>
                  <a:lnTo>
                    <a:pt x="189159" y="345508"/>
                  </a:lnTo>
                  <a:lnTo>
                    <a:pt x="192536" y="343141"/>
                  </a:lnTo>
                  <a:lnTo>
                    <a:pt x="172589" y="343141"/>
                  </a:lnTo>
                  <a:lnTo>
                    <a:pt x="149136" y="267700"/>
                  </a:lnTo>
                  <a:lnTo>
                    <a:pt x="124367" y="211199"/>
                  </a:lnTo>
                  <a:lnTo>
                    <a:pt x="99016" y="172295"/>
                  </a:lnTo>
                  <a:lnTo>
                    <a:pt x="76141" y="151733"/>
                  </a:lnTo>
                  <a:close/>
                </a:path>
                <a:path w="532129" h="693420">
                  <a:moveTo>
                    <a:pt x="160539" y="17504"/>
                  </a:moveTo>
                  <a:lnTo>
                    <a:pt x="124417" y="41334"/>
                  </a:lnTo>
                  <a:lnTo>
                    <a:pt x="111466" y="97509"/>
                  </a:lnTo>
                  <a:lnTo>
                    <a:pt x="115616" y="141905"/>
                  </a:lnTo>
                  <a:lnTo>
                    <a:pt x="128315" y="188749"/>
                  </a:lnTo>
                  <a:lnTo>
                    <a:pt x="147328" y="232605"/>
                  </a:lnTo>
                  <a:lnTo>
                    <a:pt x="170724" y="271255"/>
                  </a:lnTo>
                  <a:lnTo>
                    <a:pt x="198736" y="304376"/>
                  </a:lnTo>
                  <a:lnTo>
                    <a:pt x="208382" y="313224"/>
                  </a:lnTo>
                  <a:lnTo>
                    <a:pt x="203296" y="320183"/>
                  </a:lnTo>
                  <a:lnTo>
                    <a:pt x="172589" y="343141"/>
                  </a:lnTo>
                  <a:lnTo>
                    <a:pt x="192536" y="343141"/>
                  </a:lnTo>
                  <a:lnTo>
                    <a:pt x="196953" y="340044"/>
                  </a:lnTo>
                  <a:lnTo>
                    <a:pt x="204060" y="333814"/>
                  </a:lnTo>
                  <a:lnTo>
                    <a:pt x="210442" y="326884"/>
                  </a:lnTo>
                  <a:lnTo>
                    <a:pt x="216057" y="319322"/>
                  </a:lnTo>
                  <a:lnTo>
                    <a:pt x="233454" y="319322"/>
                  </a:lnTo>
                  <a:lnTo>
                    <a:pt x="233186" y="319187"/>
                  </a:lnTo>
                  <a:lnTo>
                    <a:pt x="221007" y="310928"/>
                  </a:lnTo>
                  <a:lnTo>
                    <a:pt x="223897" y="304851"/>
                  </a:lnTo>
                  <a:lnTo>
                    <a:pt x="224016" y="304543"/>
                  </a:lnTo>
                  <a:lnTo>
                    <a:pt x="213260" y="304543"/>
                  </a:lnTo>
                  <a:lnTo>
                    <a:pt x="204458" y="296318"/>
                  </a:lnTo>
                  <a:lnTo>
                    <a:pt x="178686" y="265588"/>
                  </a:lnTo>
                  <a:lnTo>
                    <a:pt x="150976" y="218082"/>
                  </a:lnTo>
                  <a:lnTo>
                    <a:pt x="130610" y="164046"/>
                  </a:lnTo>
                  <a:lnTo>
                    <a:pt x="121352" y="109162"/>
                  </a:lnTo>
                  <a:lnTo>
                    <a:pt x="126969" y="59115"/>
                  </a:lnTo>
                  <a:lnTo>
                    <a:pt x="132525" y="46842"/>
                  </a:lnTo>
                  <a:lnTo>
                    <a:pt x="140481" y="37126"/>
                  </a:lnTo>
                  <a:lnTo>
                    <a:pt x="150361" y="30423"/>
                  </a:lnTo>
                  <a:lnTo>
                    <a:pt x="161686" y="27190"/>
                  </a:lnTo>
                  <a:lnTo>
                    <a:pt x="192840" y="27190"/>
                  </a:lnTo>
                  <a:lnTo>
                    <a:pt x="186245" y="22329"/>
                  </a:lnTo>
                  <a:lnTo>
                    <a:pt x="174134" y="18060"/>
                  </a:lnTo>
                  <a:lnTo>
                    <a:pt x="176377" y="18060"/>
                  </a:lnTo>
                  <a:lnTo>
                    <a:pt x="160539" y="17504"/>
                  </a:lnTo>
                  <a:close/>
                </a:path>
                <a:path w="532129" h="693420">
                  <a:moveTo>
                    <a:pt x="233454" y="319322"/>
                  </a:moveTo>
                  <a:lnTo>
                    <a:pt x="216057" y="319322"/>
                  </a:lnTo>
                  <a:lnTo>
                    <a:pt x="227390" y="326884"/>
                  </a:lnTo>
                  <a:lnTo>
                    <a:pt x="268133" y="340486"/>
                  </a:lnTo>
                  <a:lnTo>
                    <a:pt x="280487" y="339493"/>
                  </a:lnTo>
                  <a:lnTo>
                    <a:pt x="292350" y="335769"/>
                  </a:lnTo>
                  <a:lnTo>
                    <a:pt x="301349" y="330657"/>
                  </a:lnTo>
                  <a:lnTo>
                    <a:pt x="268420" y="330657"/>
                  </a:lnTo>
                  <a:lnTo>
                    <a:pt x="257007" y="329139"/>
                  </a:lnTo>
                  <a:lnTo>
                    <a:pt x="245224" y="325286"/>
                  </a:lnTo>
                  <a:lnTo>
                    <a:pt x="233454" y="319322"/>
                  </a:lnTo>
                  <a:close/>
                </a:path>
                <a:path w="532129" h="693420">
                  <a:moveTo>
                    <a:pt x="376766" y="339338"/>
                  </a:moveTo>
                  <a:lnTo>
                    <a:pt x="354782" y="339338"/>
                  </a:lnTo>
                  <a:lnTo>
                    <a:pt x="374425" y="339714"/>
                  </a:lnTo>
                  <a:lnTo>
                    <a:pt x="376766" y="339338"/>
                  </a:lnTo>
                  <a:close/>
                </a:path>
                <a:path w="532129" h="693420">
                  <a:moveTo>
                    <a:pt x="305719" y="0"/>
                  </a:moveTo>
                  <a:lnTo>
                    <a:pt x="269630" y="14303"/>
                  </a:lnTo>
                  <a:lnTo>
                    <a:pt x="250272" y="53949"/>
                  </a:lnTo>
                  <a:lnTo>
                    <a:pt x="249963" y="90682"/>
                  </a:lnTo>
                  <a:lnTo>
                    <a:pt x="249884" y="99961"/>
                  </a:lnTo>
                  <a:lnTo>
                    <a:pt x="249766" y="114028"/>
                  </a:lnTo>
                  <a:lnTo>
                    <a:pt x="257069" y="173341"/>
                  </a:lnTo>
                  <a:lnTo>
                    <a:pt x="270434" y="228458"/>
                  </a:lnTo>
                  <a:lnTo>
                    <a:pt x="288041" y="275738"/>
                  </a:lnTo>
                  <a:lnTo>
                    <a:pt x="288118" y="275943"/>
                  </a:lnTo>
                  <a:lnTo>
                    <a:pt x="307575" y="310928"/>
                  </a:lnTo>
                  <a:lnTo>
                    <a:pt x="308291" y="312435"/>
                  </a:lnTo>
                  <a:lnTo>
                    <a:pt x="299003" y="320609"/>
                  </a:lnTo>
                  <a:lnTo>
                    <a:pt x="289455" y="326258"/>
                  </a:lnTo>
                  <a:lnTo>
                    <a:pt x="289657" y="326258"/>
                  </a:lnTo>
                  <a:lnTo>
                    <a:pt x="279000" y="329756"/>
                  </a:lnTo>
                  <a:lnTo>
                    <a:pt x="268420" y="330657"/>
                  </a:lnTo>
                  <a:lnTo>
                    <a:pt x="301349" y="330657"/>
                  </a:lnTo>
                  <a:lnTo>
                    <a:pt x="303689" y="329328"/>
                  </a:lnTo>
                  <a:lnTo>
                    <a:pt x="314470" y="320183"/>
                  </a:lnTo>
                  <a:lnTo>
                    <a:pt x="329569" y="320183"/>
                  </a:lnTo>
                  <a:lnTo>
                    <a:pt x="326670" y="318251"/>
                  </a:lnTo>
                  <a:lnTo>
                    <a:pt x="321069" y="312865"/>
                  </a:lnTo>
                  <a:lnTo>
                    <a:pt x="325973" y="304851"/>
                  </a:lnTo>
                  <a:lnTo>
                    <a:pt x="314983" y="304851"/>
                  </a:lnTo>
                  <a:lnTo>
                    <a:pt x="293034" y="263400"/>
                  </a:lnTo>
                  <a:lnTo>
                    <a:pt x="276344" y="213298"/>
                  </a:lnTo>
                  <a:lnTo>
                    <a:pt x="276244" y="212996"/>
                  </a:lnTo>
                  <a:lnTo>
                    <a:pt x="264928" y="158298"/>
                  </a:lnTo>
                  <a:lnTo>
                    <a:pt x="259413" y="103986"/>
                  </a:lnTo>
                  <a:lnTo>
                    <a:pt x="259973" y="59115"/>
                  </a:lnTo>
                  <a:lnTo>
                    <a:pt x="260027" y="54738"/>
                  </a:lnTo>
                  <a:lnTo>
                    <a:pt x="265229" y="35624"/>
                  </a:lnTo>
                  <a:lnTo>
                    <a:pt x="275870" y="21863"/>
                  </a:lnTo>
                  <a:lnTo>
                    <a:pt x="289995" y="13294"/>
                  </a:lnTo>
                  <a:lnTo>
                    <a:pt x="305647" y="9756"/>
                  </a:lnTo>
                  <a:lnTo>
                    <a:pt x="342208" y="9756"/>
                  </a:lnTo>
                  <a:lnTo>
                    <a:pt x="324766" y="1879"/>
                  </a:lnTo>
                  <a:lnTo>
                    <a:pt x="305719" y="0"/>
                  </a:lnTo>
                  <a:close/>
                </a:path>
                <a:path w="532129" h="693420">
                  <a:moveTo>
                    <a:pt x="519699" y="166820"/>
                  </a:moveTo>
                  <a:lnTo>
                    <a:pt x="496582" y="166820"/>
                  </a:lnTo>
                  <a:lnTo>
                    <a:pt x="507036" y="169552"/>
                  </a:lnTo>
                  <a:lnTo>
                    <a:pt x="515189" y="175445"/>
                  </a:lnTo>
                  <a:lnTo>
                    <a:pt x="520620" y="184304"/>
                  </a:lnTo>
                  <a:lnTo>
                    <a:pt x="521624" y="209097"/>
                  </a:lnTo>
                  <a:lnTo>
                    <a:pt x="507619" y="240433"/>
                  </a:lnTo>
                  <a:lnTo>
                    <a:pt x="476802" y="275738"/>
                  </a:lnTo>
                  <a:lnTo>
                    <a:pt x="427372" y="312435"/>
                  </a:lnTo>
                  <a:lnTo>
                    <a:pt x="375177" y="329756"/>
                  </a:lnTo>
                  <a:lnTo>
                    <a:pt x="414836" y="329756"/>
                  </a:lnTo>
                  <a:lnTo>
                    <a:pt x="432518" y="320766"/>
                  </a:lnTo>
                  <a:lnTo>
                    <a:pt x="485025" y="281545"/>
                  </a:lnTo>
                  <a:lnTo>
                    <a:pt x="517401" y="243428"/>
                  </a:lnTo>
                  <a:lnTo>
                    <a:pt x="531614" y="209097"/>
                  </a:lnTo>
                  <a:lnTo>
                    <a:pt x="531317" y="203780"/>
                  </a:lnTo>
                  <a:lnTo>
                    <a:pt x="529801" y="180789"/>
                  </a:lnTo>
                  <a:lnTo>
                    <a:pt x="522597" y="168978"/>
                  </a:lnTo>
                  <a:lnTo>
                    <a:pt x="519699" y="166820"/>
                  </a:lnTo>
                  <a:close/>
                </a:path>
                <a:path w="532129" h="693420">
                  <a:moveTo>
                    <a:pt x="498289" y="157141"/>
                  </a:moveTo>
                  <a:lnTo>
                    <a:pt x="451417" y="170489"/>
                  </a:lnTo>
                  <a:lnTo>
                    <a:pt x="420719" y="196644"/>
                  </a:lnTo>
                  <a:lnTo>
                    <a:pt x="391769" y="234797"/>
                  </a:lnTo>
                  <a:lnTo>
                    <a:pt x="365837" y="283667"/>
                  </a:lnTo>
                  <a:lnTo>
                    <a:pt x="348398" y="328218"/>
                  </a:lnTo>
                  <a:lnTo>
                    <a:pt x="358666" y="328218"/>
                  </a:lnTo>
                  <a:lnTo>
                    <a:pt x="389274" y="257961"/>
                  </a:lnTo>
                  <a:lnTo>
                    <a:pt x="422594" y="209097"/>
                  </a:lnTo>
                  <a:lnTo>
                    <a:pt x="428440" y="203780"/>
                  </a:lnTo>
                  <a:lnTo>
                    <a:pt x="455409" y="179645"/>
                  </a:lnTo>
                  <a:lnTo>
                    <a:pt x="484253" y="167445"/>
                  </a:lnTo>
                  <a:lnTo>
                    <a:pt x="496582" y="166820"/>
                  </a:lnTo>
                  <a:lnTo>
                    <a:pt x="519699" y="166820"/>
                  </a:lnTo>
                  <a:lnTo>
                    <a:pt x="511869" y="160988"/>
                  </a:lnTo>
                  <a:lnTo>
                    <a:pt x="498289" y="157141"/>
                  </a:lnTo>
                  <a:close/>
                </a:path>
                <a:path w="532129" h="693420">
                  <a:moveTo>
                    <a:pt x="342208" y="9756"/>
                  </a:moveTo>
                  <a:lnTo>
                    <a:pt x="306293" y="9756"/>
                  </a:lnTo>
                  <a:lnTo>
                    <a:pt x="322125" y="11312"/>
                  </a:lnTo>
                  <a:lnTo>
                    <a:pt x="337029" y="18060"/>
                  </a:lnTo>
                  <a:lnTo>
                    <a:pt x="348296" y="29575"/>
                  </a:lnTo>
                  <a:lnTo>
                    <a:pt x="349099" y="30423"/>
                  </a:lnTo>
                  <a:lnTo>
                    <a:pt x="356360" y="48640"/>
                  </a:lnTo>
                  <a:lnTo>
                    <a:pt x="362185" y="99961"/>
                  </a:lnTo>
                  <a:lnTo>
                    <a:pt x="361380" y="139256"/>
                  </a:lnTo>
                  <a:lnTo>
                    <a:pt x="361326" y="141905"/>
                  </a:lnTo>
                  <a:lnTo>
                    <a:pt x="361252" y="145510"/>
                  </a:lnTo>
                  <a:lnTo>
                    <a:pt x="361167" y="149644"/>
                  </a:lnTo>
                  <a:lnTo>
                    <a:pt x="361052" y="155287"/>
                  </a:lnTo>
                  <a:lnTo>
                    <a:pt x="360953" y="157141"/>
                  </a:lnTo>
                  <a:lnTo>
                    <a:pt x="352855" y="212996"/>
                  </a:lnTo>
                  <a:lnTo>
                    <a:pt x="352812" y="213298"/>
                  </a:lnTo>
                  <a:lnTo>
                    <a:pt x="337483" y="264495"/>
                  </a:lnTo>
                  <a:lnTo>
                    <a:pt x="314961" y="304851"/>
                  </a:lnTo>
                  <a:lnTo>
                    <a:pt x="325973" y="304851"/>
                  </a:lnTo>
                  <a:lnTo>
                    <a:pt x="341650" y="279230"/>
                  </a:lnTo>
                  <a:lnTo>
                    <a:pt x="356939" y="236862"/>
                  </a:lnTo>
                  <a:lnTo>
                    <a:pt x="366976" y="189093"/>
                  </a:lnTo>
                  <a:lnTo>
                    <a:pt x="371800" y="139256"/>
                  </a:lnTo>
                  <a:lnTo>
                    <a:pt x="371736" y="130312"/>
                  </a:lnTo>
                  <a:lnTo>
                    <a:pt x="371619" y="114028"/>
                  </a:lnTo>
                  <a:lnTo>
                    <a:pt x="371501" y="97509"/>
                  </a:lnTo>
                  <a:lnTo>
                    <a:pt x="371452" y="90682"/>
                  </a:lnTo>
                  <a:lnTo>
                    <a:pt x="365989" y="46842"/>
                  </a:lnTo>
                  <a:lnTo>
                    <a:pt x="365971" y="46703"/>
                  </a:lnTo>
                  <a:lnTo>
                    <a:pt x="357212" y="24767"/>
                  </a:lnTo>
                  <a:lnTo>
                    <a:pt x="342704" y="9981"/>
                  </a:lnTo>
                  <a:lnTo>
                    <a:pt x="342208" y="9756"/>
                  </a:lnTo>
                  <a:close/>
                </a:path>
                <a:path w="532129" h="693420">
                  <a:moveTo>
                    <a:pt x="192840" y="27190"/>
                  </a:moveTo>
                  <a:lnTo>
                    <a:pt x="165126" y="27190"/>
                  </a:lnTo>
                  <a:lnTo>
                    <a:pt x="173321" y="27847"/>
                  </a:lnTo>
                  <a:lnTo>
                    <a:pt x="182587" y="31512"/>
                  </a:lnTo>
                  <a:lnTo>
                    <a:pt x="211157" y="77971"/>
                  </a:lnTo>
                  <a:lnTo>
                    <a:pt x="221447" y="119654"/>
                  </a:lnTo>
                  <a:lnTo>
                    <a:pt x="227120" y="168978"/>
                  </a:lnTo>
                  <a:lnTo>
                    <a:pt x="227126" y="224813"/>
                  </a:lnTo>
                  <a:lnTo>
                    <a:pt x="220181" y="283372"/>
                  </a:lnTo>
                  <a:lnTo>
                    <a:pt x="213260" y="304543"/>
                  </a:lnTo>
                  <a:lnTo>
                    <a:pt x="224016" y="304543"/>
                  </a:lnTo>
                  <a:lnTo>
                    <a:pt x="226323" y="298571"/>
                  </a:lnTo>
                  <a:lnTo>
                    <a:pt x="228279" y="292103"/>
                  </a:lnTo>
                  <a:lnTo>
                    <a:pt x="229757" y="285460"/>
                  </a:lnTo>
                  <a:lnTo>
                    <a:pt x="235823" y="236862"/>
                  </a:lnTo>
                  <a:lnTo>
                    <a:pt x="235929" y="236009"/>
                  </a:lnTo>
                  <a:lnTo>
                    <a:pt x="237094" y="189093"/>
                  </a:lnTo>
                  <a:lnTo>
                    <a:pt x="237213" y="184304"/>
                  </a:lnTo>
                  <a:lnTo>
                    <a:pt x="237246" y="182986"/>
                  </a:lnTo>
                  <a:lnTo>
                    <a:pt x="233089" y="130312"/>
                  </a:lnTo>
                  <a:lnTo>
                    <a:pt x="222837" y="81904"/>
                  </a:lnTo>
                  <a:lnTo>
                    <a:pt x="205872" y="41681"/>
                  </a:lnTo>
                  <a:lnTo>
                    <a:pt x="196077" y="29575"/>
                  </a:lnTo>
                  <a:lnTo>
                    <a:pt x="192840" y="27190"/>
                  </a:lnTo>
                  <a:close/>
                </a:path>
              </a:pathLst>
            </a:custGeom>
            <a:solidFill>
              <a:srgbClr val="1E1E48"/>
            </a:solidFill>
          </p:spPr>
          <p:txBody>
            <a:bodyPr wrap="square" lIns="0" tIns="0" rIns="0" bIns="0" rtlCol="0"/>
            <a:lstStyle/>
            <a:p>
              <a:endParaRPr/>
            </a:p>
          </p:txBody>
        </p:sp>
        <p:sp>
          <p:nvSpPr>
            <p:cNvPr id="41" name="object 41"/>
            <p:cNvSpPr/>
            <p:nvPr/>
          </p:nvSpPr>
          <p:spPr>
            <a:xfrm>
              <a:off x="6182805" y="3369885"/>
              <a:ext cx="405765" cy="295910"/>
            </a:xfrm>
            <a:custGeom>
              <a:avLst/>
              <a:gdLst/>
              <a:ahLst/>
              <a:cxnLst/>
              <a:rect l="l" t="t" r="r" b="b"/>
              <a:pathLst>
                <a:path w="405765" h="295910">
                  <a:moveTo>
                    <a:pt x="362779" y="0"/>
                  </a:moveTo>
                  <a:lnTo>
                    <a:pt x="41073" y="2941"/>
                  </a:lnTo>
                  <a:lnTo>
                    <a:pt x="22218" y="7483"/>
                  </a:lnTo>
                  <a:lnTo>
                    <a:pt x="7935" y="19262"/>
                  </a:lnTo>
                  <a:lnTo>
                    <a:pt x="0" y="35991"/>
                  </a:lnTo>
                  <a:lnTo>
                    <a:pt x="188" y="55384"/>
                  </a:lnTo>
                  <a:lnTo>
                    <a:pt x="50685" y="263364"/>
                  </a:lnTo>
                  <a:lnTo>
                    <a:pt x="82912" y="294830"/>
                  </a:lnTo>
                  <a:lnTo>
                    <a:pt x="92360" y="295791"/>
                  </a:lnTo>
                  <a:lnTo>
                    <a:pt x="316729" y="293782"/>
                  </a:lnTo>
                  <a:lnTo>
                    <a:pt x="352376" y="273867"/>
                  </a:lnTo>
                  <a:lnTo>
                    <a:pt x="404597" y="51797"/>
                  </a:lnTo>
                  <a:lnTo>
                    <a:pt x="405522" y="45168"/>
                  </a:lnTo>
                  <a:lnTo>
                    <a:pt x="405431" y="38686"/>
                  </a:lnTo>
                  <a:lnTo>
                    <a:pt x="379833" y="3407"/>
                  </a:lnTo>
                  <a:lnTo>
                    <a:pt x="362779" y="0"/>
                  </a:lnTo>
                  <a:close/>
                </a:path>
              </a:pathLst>
            </a:custGeom>
            <a:solidFill>
              <a:srgbClr val="0075B1"/>
            </a:solidFill>
          </p:spPr>
          <p:txBody>
            <a:bodyPr wrap="square" lIns="0" tIns="0" rIns="0" bIns="0" rtlCol="0"/>
            <a:lstStyle/>
            <a:p>
              <a:endParaRPr/>
            </a:p>
          </p:txBody>
        </p:sp>
        <p:sp>
          <p:nvSpPr>
            <p:cNvPr id="42" name="object 42"/>
            <p:cNvSpPr/>
            <p:nvPr/>
          </p:nvSpPr>
          <p:spPr>
            <a:xfrm>
              <a:off x="6184569" y="3382733"/>
              <a:ext cx="400685" cy="267970"/>
            </a:xfrm>
            <a:custGeom>
              <a:avLst/>
              <a:gdLst/>
              <a:ahLst/>
              <a:cxnLst/>
              <a:rect l="l" t="t" r="r" b="b"/>
              <a:pathLst>
                <a:path w="400684" h="267970">
                  <a:moveTo>
                    <a:pt x="363448" y="214718"/>
                  </a:moveTo>
                  <a:lnTo>
                    <a:pt x="49987" y="254114"/>
                  </a:lnTo>
                  <a:lnTo>
                    <a:pt x="51714" y="259346"/>
                  </a:lnTo>
                  <a:lnTo>
                    <a:pt x="54432" y="264007"/>
                  </a:lnTo>
                  <a:lnTo>
                    <a:pt x="57886" y="267957"/>
                  </a:lnTo>
                  <a:lnTo>
                    <a:pt x="360006" y="229933"/>
                  </a:lnTo>
                  <a:lnTo>
                    <a:pt x="363448" y="214718"/>
                  </a:lnTo>
                  <a:close/>
                </a:path>
                <a:path w="400684" h="267970">
                  <a:moveTo>
                    <a:pt x="375564" y="160413"/>
                  </a:moveTo>
                  <a:lnTo>
                    <a:pt x="37363" y="202958"/>
                  </a:lnTo>
                  <a:lnTo>
                    <a:pt x="40805" y="217309"/>
                  </a:lnTo>
                  <a:lnTo>
                    <a:pt x="372198" y="175691"/>
                  </a:lnTo>
                  <a:lnTo>
                    <a:pt x="375564" y="160413"/>
                  </a:lnTo>
                  <a:close/>
                </a:path>
                <a:path w="400684" h="267970">
                  <a:moveTo>
                    <a:pt x="387769" y="106108"/>
                  </a:moveTo>
                  <a:lnTo>
                    <a:pt x="24955" y="151739"/>
                  </a:lnTo>
                  <a:lnTo>
                    <a:pt x="28397" y="166077"/>
                  </a:lnTo>
                  <a:lnTo>
                    <a:pt x="384314" y="121310"/>
                  </a:lnTo>
                  <a:lnTo>
                    <a:pt x="387769" y="106108"/>
                  </a:lnTo>
                  <a:close/>
                </a:path>
                <a:path w="400684" h="267970">
                  <a:moveTo>
                    <a:pt x="399961" y="51803"/>
                  </a:moveTo>
                  <a:lnTo>
                    <a:pt x="12471" y="100507"/>
                  </a:lnTo>
                  <a:lnTo>
                    <a:pt x="15989" y="114858"/>
                  </a:lnTo>
                  <a:lnTo>
                    <a:pt x="396519" y="67005"/>
                  </a:lnTo>
                  <a:lnTo>
                    <a:pt x="399961" y="51803"/>
                  </a:lnTo>
                  <a:close/>
                </a:path>
                <a:path w="400684" h="267970">
                  <a:moveTo>
                    <a:pt x="400672" y="13703"/>
                  </a:moveTo>
                  <a:lnTo>
                    <a:pt x="398665" y="8534"/>
                  </a:lnTo>
                  <a:lnTo>
                    <a:pt x="395579" y="3949"/>
                  </a:lnTo>
                  <a:lnTo>
                    <a:pt x="391782" y="0"/>
                  </a:lnTo>
                  <a:lnTo>
                    <a:pt x="0" y="49288"/>
                  </a:lnTo>
                  <a:lnTo>
                    <a:pt x="3505" y="63639"/>
                  </a:lnTo>
                  <a:lnTo>
                    <a:pt x="400672" y="13703"/>
                  </a:lnTo>
                  <a:close/>
                </a:path>
              </a:pathLst>
            </a:custGeom>
            <a:solidFill>
              <a:srgbClr val="A3C2DB"/>
            </a:solidFill>
          </p:spPr>
          <p:txBody>
            <a:bodyPr wrap="square" lIns="0" tIns="0" rIns="0" bIns="0" rtlCol="0"/>
            <a:lstStyle/>
            <a:p>
              <a:endParaRPr/>
            </a:p>
          </p:txBody>
        </p:sp>
        <p:sp>
          <p:nvSpPr>
            <p:cNvPr id="43" name="object 43"/>
            <p:cNvSpPr/>
            <p:nvPr/>
          </p:nvSpPr>
          <p:spPr>
            <a:xfrm>
              <a:off x="5551058" y="4846561"/>
              <a:ext cx="167640" cy="129539"/>
            </a:xfrm>
            <a:custGeom>
              <a:avLst/>
              <a:gdLst/>
              <a:ahLst/>
              <a:cxnLst/>
              <a:rect l="l" t="t" r="r" b="b"/>
              <a:pathLst>
                <a:path w="167639" h="129539">
                  <a:moveTo>
                    <a:pt x="167078" y="0"/>
                  </a:moveTo>
                  <a:lnTo>
                    <a:pt x="0" y="0"/>
                  </a:lnTo>
                  <a:lnTo>
                    <a:pt x="0" y="129472"/>
                  </a:lnTo>
                  <a:lnTo>
                    <a:pt x="167078" y="129472"/>
                  </a:lnTo>
                  <a:lnTo>
                    <a:pt x="167078" y="0"/>
                  </a:lnTo>
                  <a:close/>
                </a:path>
              </a:pathLst>
            </a:custGeom>
            <a:solidFill>
              <a:srgbClr val="F7931D"/>
            </a:solidFill>
          </p:spPr>
          <p:txBody>
            <a:bodyPr wrap="square" lIns="0" tIns="0" rIns="0" bIns="0" rtlCol="0"/>
            <a:lstStyle/>
            <a:p>
              <a:endParaRPr/>
            </a:p>
          </p:txBody>
        </p:sp>
        <p:sp>
          <p:nvSpPr>
            <p:cNvPr id="44" name="object 44"/>
            <p:cNvSpPr/>
            <p:nvPr/>
          </p:nvSpPr>
          <p:spPr>
            <a:xfrm>
              <a:off x="5525523" y="4928619"/>
              <a:ext cx="478790" cy="194945"/>
            </a:xfrm>
            <a:custGeom>
              <a:avLst/>
              <a:gdLst/>
              <a:ahLst/>
              <a:cxnLst/>
              <a:rect l="l" t="t" r="r" b="b"/>
              <a:pathLst>
                <a:path w="478789" h="194945">
                  <a:moveTo>
                    <a:pt x="239073" y="0"/>
                  </a:moveTo>
                  <a:lnTo>
                    <a:pt x="25535" y="0"/>
                  </a:lnTo>
                  <a:lnTo>
                    <a:pt x="0" y="151296"/>
                  </a:lnTo>
                  <a:lnTo>
                    <a:pt x="1649" y="194654"/>
                  </a:lnTo>
                  <a:lnTo>
                    <a:pt x="138365" y="194654"/>
                  </a:lnTo>
                  <a:lnTo>
                    <a:pt x="138365" y="164920"/>
                  </a:lnTo>
                  <a:lnTo>
                    <a:pt x="168133" y="194654"/>
                  </a:lnTo>
                  <a:lnTo>
                    <a:pt x="478290" y="194654"/>
                  </a:lnTo>
                  <a:lnTo>
                    <a:pt x="476425" y="171908"/>
                  </a:lnTo>
                  <a:lnTo>
                    <a:pt x="471117" y="151296"/>
                  </a:lnTo>
                  <a:lnTo>
                    <a:pt x="239073" y="0"/>
                  </a:lnTo>
                  <a:close/>
                </a:path>
              </a:pathLst>
            </a:custGeom>
            <a:solidFill>
              <a:srgbClr val="1E1E48"/>
            </a:solidFill>
          </p:spPr>
          <p:txBody>
            <a:bodyPr wrap="square" lIns="0" tIns="0" rIns="0" bIns="0" rtlCol="0"/>
            <a:lstStyle/>
            <a:p>
              <a:endParaRPr/>
            </a:p>
          </p:txBody>
        </p:sp>
        <p:pic>
          <p:nvPicPr>
            <p:cNvPr id="45" name="object 45"/>
            <p:cNvPicPr/>
            <p:nvPr/>
          </p:nvPicPr>
          <p:blipFill>
            <a:blip r:embed="rId11" cstate="print"/>
            <a:stretch>
              <a:fillRect/>
            </a:stretch>
          </p:blipFill>
          <p:spPr>
            <a:xfrm>
              <a:off x="5028166" y="2206449"/>
              <a:ext cx="248140" cy="248226"/>
            </a:xfrm>
            <a:prstGeom prst="rect">
              <a:avLst/>
            </a:prstGeom>
          </p:spPr>
        </p:pic>
        <p:sp>
          <p:nvSpPr>
            <p:cNvPr id="46" name="object 46"/>
            <p:cNvSpPr/>
            <p:nvPr/>
          </p:nvSpPr>
          <p:spPr>
            <a:xfrm>
              <a:off x="4974088" y="2229582"/>
              <a:ext cx="361950" cy="357505"/>
            </a:xfrm>
            <a:custGeom>
              <a:avLst/>
              <a:gdLst/>
              <a:ahLst/>
              <a:cxnLst/>
              <a:rect l="l" t="t" r="r" b="b"/>
              <a:pathLst>
                <a:path w="361950" h="357505">
                  <a:moveTo>
                    <a:pt x="160718" y="0"/>
                  </a:moveTo>
                  <a:lnTo>
                    <a:pt x="111540" y="3267"/>
                  </a:lnTo>
                  <a:lnTo>
                    <a:pt x="71505" y="19437"/>
                  </a:lnTo>
                  <a:lnTo>
                    <a:pt x="39357" y="46004"/>
                  </a:lnTo>
                  <a:lnTo>
                    <a:pt x="16073" y="80946"/>
                  </a:lnTo>
                  <a:lnTo>
                    <a:pt x="2629" y="122237"/>
                  </a:lnTo>
                  <a:lnTo>
                    <a:pt x="0" y="167852"/>
                  </a:lnTo>
                  <a:lnTo>
                    <a:pt x="9161" y="215767"/>
                  </a:lnTo>
                  <a:lnTo>
                    <a:pt x="29616" y="260984"/>
                  </a:lnTo>
                  <a:lnTo>
                    <a:pt x="58859" y="299054"/>
                  </a:lnTo>
                  <a:lnTo>
                    <a:pt x="94852" y="328661"/>
                  </a:lnTo>
                  <a:lnTo>
                    <a:pt x="135556" y="348494"/>
                  </a:lnTo>
                  <a:lnTo>
                    <a:pt x="178935" y="357239"/>
                  </a:lnTo>
                  <a:lnTo>
                    <a:pt x="222950" y="353583"/>
                  </a:lnTo>
                  <a:lnTo>
                    <a:pt x="262782" y="337481"/>
                  </a:lnTo>
                  <a:lnTo>
                    <a:pt x="294789" y="311083"/>
                  </a:lnTo>
                  <a:lnTo>
                    <a:pt x="318024" y="276386"/>
                  </a:lnTo>
                  <a:lnTo>
                    <a:pt x="331542" y="235387"/>
                  </a:lnTo>
                  <a:lnTo>
                    <a:pt x="334396" y="190083"/>
                  </a:lnTo>
                  <a:lnTo>
                    <a:pt x="360362" y="180685"/>
                  </a:lnTo>
                  <a:lnTo>
                    <a:pt x="361675" y="172578"/>
                  </a:lnTo>
                  <a:lnTo>
                    <a:pt x="356983" y="167054"/>
                  </a:lnTo>
                  <a:lnTo>
                    <a:pt x="318020" y="121641"/>
                  </a:lnTo>
                  <a:lnTo>
                    <a:pt x="290282" y="74702"/>
                  </a:lnTo>
                  <a:lnTo>
                    <a:pt x="252927" y="37555"/>
                  </a:lnTo>
                  <a:lnTo>
                    <a:pt x="208793" y="12042"/>
                  </a:lnTo>
                  <a:lnTo>
                    <a:pt x="160718" y="0"/>
                  </a:lnTo>
                  <a:close/>
                </a:path>
              </a:pathLst>
            </a:custGeom>
            <a:solidFill>
              <a:srgbClr val="F7931D"/>
            </a:solidFill>
          </p:spPr>
          <p:txBody>
            <a:bodyPr wrap="square" lIns="0" tIns="0" rIns="0" bIns="0" rtlCol="0"/>
            <a:lstStyle/>
            <a:p>
              <a:endParaRPr/>
            </a:p>
          </p:txBody>
        </p:sp>
        <p:pic>
          <p:nvPicPr>
            <p:cNvPr id="47" name="object 47"/>
            <p:cNvPicPr/>
            <p:nvPr/>
          </p:nvPicPr>
          <p:blipFill>
            <a:blip r:embed="rId12" cstate="print"/>
            <a:stretch>
              <a:fillRect/>
            </a:stretch>
          </p:blipFill>
          <p:spPr>
            <a:xfrm>
              <a:off x="5079123" y="2310115"/>
              <a:ext cx="221478" cy="117728"/>
            </a:xfrm>
            <a:prstGeom prst="rect">
              <a:avLst/>
            </a:prstGeom>
          </p:spPr>
        </p:pic>
        <p:sp>
          <p:nvSpPr>
            <p:cNvPr id="48" name="object 48"/>
            <p:cNvSpPr/>
            <p:nvPr/>
          </p:nvSpPr>
          <p:spPr>
            <a:xfrm>
              <a:off x="4862321" y="4886987"/>
              <a:ext cx="174625" cy="122555"/>
            </a:xfrm>
            <a:custGeom>
              <a:avLst/>
              <a:gdLst/>
              <a:ahLst/>
              <a:cxnLst/>
              <a:rect l="l" t="t" r="r" b="b"/>
              <a:pathLst>
                <a:path w="174625" h="122554">
                  <a:moveTo>
                    <a:pt x="174158" y="0"/>
                  </a:moveTo>
                  <a:lnTo>
                    <a:pt x="0" y="0"/>
                  </a:lnTo>
                  <a:lnTo>
                    <a:pt x="0" y="121946"/>
                  </a:lnTo>
                  <a:lnTo>
                    <a:pt x="174158" y="121946"/>
                  </a:lnTo>
                  <a:lnTo>
                    <a:pt x="174158" y="0"/>
                  </a:lnTo>
                  <a:close/>
                </a:path>
              </a:pathLst>
            </a:custGeom>
            <a:solidFill>
              <a:srgbClr val="F7931D"/>
            </a:solidFill>
          </p:spPr>
          <p:txBody>
            <a:bodyPr wrap="square" lIns="0" tIns="0" rIns="0" bIns="0" rtlCol="0"/>
            <a:lstStyle/>
            <a:p>
              <a:endParaRPr/>
            </a:p>
          </p:txBody>
        </p:sp>
        <p:sp>
          <p:nvSpPr>
            <p:cNvPr id="49" name="object 49"/>
            <p:cNvSpPr/>
            <p:nvPr/>
          </p:nvSpPr>
          <p:spPr>
            <a:xfrm>
              <a:off x="4804185" y="4980553"/>
              <a:ext cx="290830" cy="142875"/>
            </a:xfrm>
            <a:custGeom>
              <a:avLst/>
              <a:gdLst/>
              <a:ahLst/>
              <a:cxnLst/>
              <a:rect l="l" t="t" r="r" b="b"/>
              <a:pathLst>
                <a:path w="290829" h="142875">
                  <a:moveTo>
                    <a:pt x="245156" y="0"/>
                  </a:moveTo>
                  <a:lnTo>
                    <a:pt x="46939" y="0"/>
                  </a:lnTo>
                  <a:lnTo>
                    <a:pt x="25189" y="23115"/>
                  </a:lnTo>
                  <a:lnTo>
                    <a:pt x="10655" y="49851"/>
                  </a:lnTo>
                  <a:lnTo>
                    <a:pt x="2528" y="79829"/>
                  </a:lnTo>
                  <a:lnTo>
                    <a:pt x="0" y="112670"/>
                  </a:lnTo>
                  <a:lnTo>
                    <a:pt x="1692" y="142728"/>
                  </a:lnTo>
                  <a:lnTo>
                    <a:pt x="290410" y="142728"/>
                  </a:lnTo>
                  <a:lnTo>
                    <a:pt x="287304" y="112670"/>
                  </a:lnTo>
                  <a:lnTo>
                    <a:pt x="281534" y="81643"/>
                  </a:lnTo>
                  <a:lnTo>
                    <a:pt x="272866" y="52358"/>
                  </a:lnTo>
                  <a:lnTo>
                    <a:pt x="260879" y="25062"/>
                  </a:lnTo>
                  <a:lnTo>
                    <a:pt x="245156" y="0"/>
                  </a:lnTo>
                  <a:close/>
                </a:path>
              </a:pathLst>
            </a:custGeom>
            <a:solidFill>
              <a:srgbClr val="1E1E48"/>
            </a:solidFill>
          </p:spPr>
          <p:txBody>
            <a:bodyPr wrap="square" lIns="0" tIns="0" rIns="0" bIns="0" rtlCol="0"/>
            <a:lstStyle/>
            <a:p>
              <a:endParaRPr/>
            </a:p>
          </p:txBody>
        </p:sp>
        <p:sp>
          <p:nvSpPr>
            <p:cNvPr id="50" name="object 50"/>
            <p:cNvSpPr/>
            <p:nvPr/>
          </p:nvSpPr>
          <p:spPr>
            <a:xfrm>
              <a:off x="4732637" y="3278630"/>
              <a:ext cx="1031875" cy="1649730"/>
            </a:xfrm>
            <a:custGeom>
              <a:avLst/>
              <a:gdLst/>
              <a:ahLst/>
              <a:cxnLst/>
              <a:rect l="l" t="t" r="r" b="b"/>
              <a:pathLst>
                <a:path w="1031875" h="1649729">
                  <a:moveTo>
                    <a:pt x="176265" y="0"/>
                  </a:moveTo>
                  <a:lnTo>
                    <a:pt x="146512" y="38729"/>
                  </a:lnTo>
                  <a:lnTo>
                    <a:pt x="124033" y="81041"/>
                  </a:lnTo>
                  <a:lnTo>
                    <a:pt x="105534" y="128810"/>
                  </a:lnTo>
                  <a:lnTo>
                    <a:pt x="90654" y="180755"/>
                  </a:lnTo>
                  <a:lnTo>
                    <a:pt x="79034" y="235594"/>
                  </a:lnTo>
                  <a:lnTo>
                    <a:pt x="70313" y="292044"/>
                  </a:lnTo>
                  <a:lnTo>
                    <a:pt x="64132" y="348826"/>
                  </a:lnTo>
                  <a:lnTo>
                    <a:pt x="60129" y="404657"/>
                  </a:lnTo>
                  <a:lnTo>
                    <a:pt x="57946" y="458255"/>
                  </a:lnTo>
                  <a:lnTo>
                    <a:pt x="57597" y="553627"/>
                  </a:lnTo>
                  <a:lnTo>
                    <a:pt x="61713" y="647900"/>
                  </a:lnTo>
                  <a:lnTo>
                    <a:pt x="80148" y="804034"/>
                  </a:lnTo>
                  <a:lnTo>
                    <a:pt x="82831" y="847939"/>
                  </a:lnTo>
                  <a:lnTo>
                    <a:pt x="83843" y="896547"/>
                  </a:lnTo>
                  <a:lnTo>
                    <a:pt x="82612" y="950062"/>
                  </a:lnTo>
                  <a:lnTo>
                    <a:pt x="78565" y="1008689"/>
                  </a:lnTo>
                  <a:lnTo>
                    <a:pt x="71129" y="1072633"/>
                  </a:lnTo>
                  <a:lnTo>
                    <a:pt x="59733" y="1142097"/>
                  </a:lnTo>
                  <a:lnTo>
                    <a:pt x="3796" y="1399718"/>
                  </a:lnTo>
                  <a:lnTo>
                    <a:pt x="0" y="1504840"/>
                  </a:lnTo>
                  <a:lnTo>
                    <a:pt x="40997" y="1572534"/>
                  </a:lnTo>
                  <a:lnTo>
                    <a:pt x="135372" y="1642679"/>
                  </a:lnTo>
                  <a:lnTo>
                    <a:pt x="186103" y="1648847"/>
                  </a:lnTo>
                  <a:lnTo>
                    <a:pt x="238919" y="1649619"/>
                  </a:lnTo>
                  <a:lnTo>
                    <a:pt x="300615" y="1642679"/>
                  </a:lnTo>
                  <a:lnTo>
                    <a:pt x="348971" y="1593105"/>
                  </a:lnTo>
                  <a:lnTo>
                    <a:pt x="363185" y="1547342"/>
                  </a:lnTo>
                  <a:lnTo>
                    <a:pt x="372184" y="1493830"/>
                  </a:lnTo>
                  <a:lnTo>
                    <a:pt x="377038" y="1437243"/>
                  </a:lnTo>
                  <a:lnTo>
                    <a:pt x="378818" y="1382260"/>
                  </a:lnTo>
                  <a:lnTo>
                    <a:pt x="376672" y="1240678"/>
                  </a:lnTo>
                  <a:lnTo>
                    <a:pt x="383586" y="1161500"/>
                  </a:lnTo>
                  <a:lnTo>
                    <a:pt x="404629" y="1003551"/>
                  </a:lnTo>
                  <a:lnTo>
                    <a:pt x="446254" y="712109"/>
                  </a:lnTo>
                  <a:lnTo>
                    <a:pt x="469439" y="749438"/>
                  </a:lnTo>
                  <a:lnTo>
                    <a:pt x="520808" y="844374"/>
                  </a:lnTo>
                  <a:lnTo>
                    <a:pt x="573086" y="971337"/>
                  </a:lnTo>
                  <a:lnTo>
                    <a:pt x="598994" y="1104751"/>
                  </a:lnTo>
                  <a:lnTo>
                    <a:pt x="602600" y="1155820"/>
                  </a:lnTo>
                  <a:lnTo>
                    <a:pt x="610263" y="1209631"/>
                  </a:lnTo>
                  <a:lnTo>
                    <a:pt x="621397" y="1264839"/>
                  </a:lnTo>
                  <a:lnTo>
                    <a:pt x="635419" y="1320096"/>
                  </a:lnTo>
                  <a:lnTo>
                    <a:pt x="651744" y="1374056"/>
                  </a:lnTo>
                  <a:lnTo>
                    <a:pt x="669788" y="1425371"/>
                  </a:lnTo>
                  <a:lnTo>
                    <a:pt x="688966" y="1472695"/>
                  </a:lnTo>
                  <a:lnTo>
                    <a:pt x="708696" y="1514680"/>
                  </a:lnTo>
                  <a:lnTo>
                    <a:pt x="728391" y="1549980"/>
                  </a:lnTo>
                  <a:lnTo>
                    <a:pt x="765342" y="1595135"/>
                  </a:lnTo>
                  <a:lnTo>
                    <a:pt x="798963" y="1615703"/>
                  </a:lnTo>
                  <a:lnTo>
                    <a:pt x="873915" y="1629126"/>
                  </a:lnTo>
                  <a:lnTo>
                    <a:pt x="921037" y="1622359"/>
                  </a:lnTo>
                  <a:lnTo>
                    <a:pt x="978449" y="1606858"/>
                  </a:lnTo>
                  <a:lnTo>
                    <a:pt x="1007420" y="1580373"/>
                  </a:lnTo>
                  <a:lnTo>
                    <a:pt x="1024903" y="1525844"/>
                  </a:lnTo>
                  <a:lnTo>
                    <a:pt x="1031768" y="1447934"/>
                  </a:lnTo>
                  <a:lnTo>
                    <a:pt x="1031490" y="1401670"/>
                  </a:lnTo>
                  <a:lnTo>
                    <a:pt x="1028883" y="1351309"/>
                  </a:lnTo>
                  <a:lnTo>
                    <a:pt x="1024057" y="1297435"/>
                  </a:lnTo>
                  <a:lnTo>
                    <a:pt x="1017119" y="1240632"/>
                  </a:lnTo>
                  <a:lnTo>
                    <a:pt x="1008179" y="1181482"/>
                  </a:lnTo>
                  <a:lnTo>
                    <a:pt x="997344" y="1120568"/>
                  </a:lnTo>
                  <a:lnTo>
                    <a:pt x="984725" y="1058473"/>
                  </a:lnTo>
                  <a:lnTo>
                    <a:pt x="970428" y="995780"/>
                  </a:lnTo>
                  <a:lnTo>
                    <a:pt x="914036" y="782738"/>
                  </a:lnTo>
                  <a:lnTo>
                    <a:pt x="898349" y="733456"/>
                  </a:lnTo>
                  <a:lnTo>
                    <a:pt x="880410" y="684986"/>
                  </a:lnTo>
                  <a:lnTo>
                    <a:pt x="859522" y="637569"/>
                  </a:lnTo>
                  <a:lnTo>
                    <a:pt x="563854" y="24607"/>
                  </a:lnTo>
                  <a:lnTo>
                    <a:pt x="176265" y="0"/>
                  </a:lnTo>
                  <a:close/>
                </a:path>
              </a:pathLst>
            </a:custGeom>
            <a:solidFill>
              <a:srgbClr val="9ABA50"/>
            </a:solidFill>
          </p:spPr>
          <p:txBody>
            <a:bodyPr wrap="square" lIns="0" tIns="0" rIns="0" bIns="0" rtlCol="0"/>
            <a:lstStyle/>
            <a:p>
              <a:endParaRPr/>
            </a:p>
          </p:txBody>
        </p:sp>
        <p:sp>
          <p:nvSpPr>
            <p:cNvPr id="51" name="object 51"/>
            <p:cNvSpPr/>
            <p:nvPr/>
          </p:nvSpPr>
          <p:spPr>
            <a:xfrm>
              <a:off x="5296520" y="2599594"/>
              <a:ext cx="521970" cy="347345"/>
            </a:xfrm>
            <a:custGeom>
              <a:avLst/>
              <a:gdLst/>
              <a:ahLst/>
              <a:cxnLst/>
              <a:rect l="l" t="t" r="r" b="b"/>
              <a:pathLst>
                <a:path w="521970" h="347344">
                  <a:moveTo>
                    <a:pt x="78084" y="0"/>
                  </a:moveTo>
                  <a:lnTo>
                    <a:pt x="0" y="345795"/>
                  </a:lnTo>
                  <a:lnTo>
                    <a:pt x="443473" y="347302"/>
                  </a:lnTo>
                  <a:lnTo>
                    <a:pt x="521514" y="1506"/>
                  </a:lnTo>
                  <a:lnTo>
                    <a:pt x="78084" y="0"/>
                  </a:lnTo>
                  <a:close/>
                </a:path>
              </a:pathLst>
            </a:custGeom>
            <a:solidFill>
              <a:srgbClr val="F7931D"/>
            </a:solidFill>
          </p:spPr>
          <p:txBody>
            <a:bodyPr wrap="square" lIns="0" tIns="0" rIns="0" bIns="0" rtlCol="0"/>
            <a:lstStyle/>
            <a:p>
              <a:endParaRPr/>
            </a:p>
          </p:txBody>
        </p:sp>
        <p:sp>
          <p:nvSpPr>
            <p:cNvPr id="52" name="object 52"/>
            <p:cNvSpPr/>
            <p:nvPr/>
          </p:nvSpPr>
          <p:spPr>
            <a:xfrm>
              <a:off x="4681778" y="2566664"/>
              <a:ext cx="994410" cy="782320"/>
            </a:xfrm>
            <a:custGeom>
              <a:avLst/>
              <a:gdLst/>
              <a:ahLst/>
              <a:cxnLst/>
              <a:rect l="l" t="t" r="r" b="b"/>
              <a:pathLst>
                <a:path w="994410" h="782320">
                  <a:moveTo>
                    <a:pt x="647380" y="567764"/>
                  </a:moveTo>
                  <a:lnTo>
                    <a:pt x="213602" y="567764"/>
                  </a:lnTo>
                  <a:lnTo>
                    <a:pt x="202678" y="662750"/>
                  </a:lnTo>
                  <a:lnTo>
                    <a:pt x="205685" y="694422"/>
                  </a:lnTo>
                  <a:lnTo>
                    <a:pt x="220573" y="721130"/>
                  </a:lnTo>
                  <a:lnTo>
                    <a:pt x="244732" y="739848"/>
                  </a:lnTo>
                  <a:lnTo>
                    <a:pt x="275555" y="747549"/>
                  </a:lnTo>
                  <a:lnTo>
                    <a:pt x="322777" y="765985"/>
                  </a:lnTo>
                  <a:lnTo>
                    <a:pt x="372112" y="777237"/>
                  </a:lnTo>
                  <a:lnTo>
                    <a:pt x="423436" y="781725"/>
                  </a:lnTo>
                  <a:lnTo>
                    <a:pt x="476629" y="779870"/>
                  </a:lnTo>
                  <a:lnTo>
                    <a:pt x="531567" y="772092"/>
                  </a:lnTo>
                  <a:lnTo>
                    <a:pt x="588129" y="758812"/>
                  </a:lnTo>
                  <a:lnTo>
                    <a:pt x="613163" y="754477"/>
                  </a:lnTo>
                  <a:lnTo>
                    <a:pt x="633563" y="741021"/>
                  </a:lnTo>
                  <a:lnTo>
                    <a:pt x="647098" y="720677"/>
                  </a:lnTo>
                  <a:lnTo>
                    <a:pt x="651538" y="695680"/>
                  </a:lnTo>
                  <a:lnTo>
                    <a:pt x="647462" y="570275"/>
                  </a:lnTo>
                  <a:lnTo>
                    <a:pt x="647380" y="567764"/>
                  </a:lnTo>
                  <a:close/>
                </a:path>
                <a:path w="994410" h="782320">
                  <a:moveTo>
                    <a:pt x="918900" y="532826"/>
                  </a:moveTo>
                  <a:lnTo>
                    <a:pt x="646245" y="532826"/>
                  </a:lnTo>
                  <a:lnTo>
                    <a:pt x="653112" y="545141"/>
                  </a:lnTo>
                  <a:lnTo>
                    <a:pt x="674176" y="577808"/>
                  </a:lnTo>
                  <a:lnTo>
                    <a:pt x="703557" y="607594"/>
                  </a:lnTo>
                  <a:lnTo>
                    <a:pt x="738614" y="625988"/>
                  </a:lnTo>
                  <a:lnTo>
                    <a:pt x="776721" y="633263"/>
                  </a:lnTo>
                  <a:lnTo>
                    <a:pt x="815253" y="629692"/>
                  </a:lnTo>
                  <a:lnTo>
                    <a:pt x="851586" y="615550"/>
                  </a:lnTo>
                  <a:lnTo>
                    <a:pt x="883094" y="591109"/>
                  </a:lnTo>
                  <a:lnTo>
                    <a:pt x="907102" y="556716"/>
                  </a:lnTo>
                  <a:lnTo>
                    <a:pt x="918900" y="532826"/>
                  </a:lnTo>
                  <a:close/>
                </a:path>
                <a:path w="994410" h="782320">
                  <a:moveTo>
                    <a:pt x="511193" y="0"/>
                  </a:moveTo>
                  <a:lnTo>
                    <a:pt x="329172" y="0"/>
                  </a:lnTo>
                  <a:lnTo>
                    <a:pt x="310691" y="3737"/>
                  </a:lnTo>
                  <a:lnTo>
                    <a:pt x="295620" y="13917"/>
                  </a:lnTo>
                  <a:lnTo>
                    <a:pt x="285471" y="28994"/>
                  </a:lnTo>
                  <a:lnTo>
                    <a:pt x="281752" y="47421"/>
                  </a:lnTo>
                  <a:lnTo>
                    <a:pt x="281752" y="82216"/>
                  </a:lnTo>
                  <a:lnTo>
                    <a:pt x="270562" y="85303"/>
                  </a:lnTo>
                  <a:lnTo>
                    <a:pt x="235681" y="101586"/>
                  </a:lnTo>
                  <a:lnTo>
                    <a:pt x="203035" y="124344"/>
                  </a:lnTo>
                  <a:lnTo>
                    <a:pt x="170236" y="153636"/>
                  </a:lnTo>
                  <a:lnTo>
                    <a:pt x="138098" y="188345"/>
                  </a:lnTo>
                  <a:lnTo>
                    <a:pt x="107434" y="227357"/>
                  </a:lnTo>
                  <a:lnTo>
                    <a:pt x="79059" y="269556"/>
                  </a:lnTo>
                  <a:lnTo>
                    <a:pt x="53786" y="313825"/>
                  </a:lnTo>
                  <a:lnTo>
                    <a:pt x="32430" y="359049"/>
                  </a:lnTo>
                  <a:lnTo>
                    <a:pt x="15804" y="404113"/>
                  </a:lnTo>
                  <a:lnTo>
                    <a:pt x="4723" y="447900"/>
                  </a:lnTo>
                  <a:lnTo>
                    <a:pt x="0" y="489295"/>
                  </a:lnTo>
                  <a:lnTo>
                    <a:pt x="2448" y="527183"/>
                  </a:lnTo>
                  <a:lnTo>
                    <a:pt x="12883" y="560446"/>
                  </a:lnTo>
                  <a:lnTo>
                    <a:pt x="48483" y="608036"/>
                  </a:lnTo>
                  <a:lnTo>
                    <a:pt x="88960" y="624953"/>
                  </a:lnTo>
                  <a:lnTo>
                    <a:pt x="129919" y="620386"/>
                  </a:lnTo>
                  <a:lnTo>
                    <a:pt x="166963" y="603521"/>
                  </a:lnTo>
                  <a:lnTo>
                    <a:pt x="195699" y="583547"/>
                  </a:lnTo>
                  <a:lnTo>
                    <a:pt x="196036" y="583332"/>
                  </a:lnTo>
                  <a:lnTo>
                    <a:pt x="205045" y="576086"/>
                  </a:lnTo>
                  <a:lnTo>
                    <a:pt x="211013" y="570275"/>
                  </a:lnTo>
                  <a:lnTo>
                    <a:pt x="212928" y="568481"/>
                  </a:lnTo>
                  <a:lnTo>
                    <a:pt x="213602" y="567764"/>
                  </a:lnTo>
                  <a:lnTo>
                    <a:pt x="647380" y="567764"/>
                  </a:lnTo>
                  <a:lnTo>
                    <a:pt x="646245" y="532826"/>
                  </a:lnTo>
                  <a:lnTo>
                    <a:pt x="918900" y="532826"/>
                  </a:lnTo>
                  <a:lnTo>
                    <a:pt x="994304" y="379944"/>
                  </a:lnTo>
                  <a:lnTo>
                    <a:pt x="810103" y="379944"/>
                  </a:lnTo>
                  <a:lnTo>
                    <a:pt x="753006" y="199944"/>
                  </a:lnTo>
                  <a:lnTo>
                    <a:pt x="731527" y="153828"/>
                  </a:lnTo>
                  <a:lnTo>
                    <a:pt x="699890" y="115508"/>
                  </a:lnTo>
                  <a:lnTo>
                    <a:pt x="660037" y="86393"/>
                  </a:lnTo>
                  <a:lnTo>
                    <a:pt x="613913" y="67891"/>
                  </a:lnTo>
                  <a:lnTo>
                    <a:pt x="565137" y="61626"/>
                  </a:lnTo>
                  <a:lnTo>
                    <a:pt x="558505" y="61626"/>
                  </a:lnTo>
                  <a:lnTo>
                    <a:pt x="558505" y="47421"/>
                  </a:lnTo>
                  <a:lnTo>
                    <a:pt x="554787" y="28994"/>
                  </a:lnTo>
                  <a:lnTo>
                    <a:pt x="544648" y="13917"/>
                  </a:lnTo>
                  <a:lnTo>
                    <a:pt x="529609" y="3737"/>
                  </a:lnTo>
                  <a:lnTo>
                    <a:pt x="511193" y="0"/>
                  </a:lnTo>
                  <a:close/>
                </a:path>
                <a:path w="994410" h="782320">
                  <a:moveTo>
                    <a:pt x="563462" y="61410"/>
                  </a:moveTo>
                  <a:lnTo>
                    <a:pt x="561654" y="61410"/>
                  </a:lnTo>
                  <a:lnTo>
                    <a:pt x="558505" y="61626"/>
                  </a:lnTo>
                  <a:lnTo>
                    <a:pt x="565137" y="61626"/>
                  </a:lnTo>
                  <a:lnTo>
                    <a:pt x="563462" y="61410"/>
                  </a:lnTo>
                  <a:close/>
                </a:path>
              </a:pathLst>
            </a:custGeom>
            <a:solidFill>
              <a:srgbClr val="0075B1"/>
            </a:solidFill>
          </p:spPr>
          <p:txBody>
            <a:bodyPr wrap="square" lIns="0" tIns="0" rIns="0" bIns="0" rtlCol="0"/>
            <a:lstStyle/>
            <a:p>
              <a:endParaRPr/>
            </a:p>
          </p:txBody>
        </p:sp>
        <p:pic>
          <p:nvPicPr>
            <p:cNvPr id="53" name="object 53"/>
            <p:cNvPicPr/>
            <p:nvPr/>
          </p:nvPicPr>
          <p:blipFill>
            <a:blip r:embed="rId13" cstate="print"/>
            <a:stretch>
              <a:fillRect/>
            </a:stretch>
          </p:blipFill>
          <p:spPr>
            <a:xfrm>
              <a:off x="4679074" y="2645795"/>
              <a:ext cx="284047" cy="542367"/>
            </a:xfrm>
            <a:prstGeom prst="rect">
              <a:avLst/>
            </a:prstGeom>
          </p:spPr>
        </p:pic>
        <p:sp>
          <p:nvSpPr>
            <p:cNvPr id="54" name="object 54"/>
            <p:cNvSpPr/>
            <p:nvPr/>
          </p:nvSpPr>
          <p:spPr>
            <a:xfrm>
              <a:off x="4778866" y="2190084"/>
              <a:ext cx="419100" cy="746125"/>
            </a:xfrm>
            <a:custGeom>
              <a:avLst/>
              <a:gdLst/>
              <a:ahLst/>
              <a:cxnLst/>
              <a:rect l="l" t="t" r="r" b="b"/>
              <a:pathLst>
                <a:path w="419100" h="746125">
                  <a:moveTo>
                    <a:pt x="284660" y="0"/>
                  </a:moveTo>
                  <a:lnTo>
                    <a:pt x="243485" y="5775"/>
                  </a:lnTo>
                  <a:lnTo>
                    <a:pt x="178904" y="42077"/>
                  </a:lnTo>
                  <a:lnTo>
                    <a:pt x="135795" y="100939"/>
                  </a:lnTo>
                  <a:lnTo>
                    <a:pt x="111492" y="169835"/>
                  </a:lnTo>
                  <a:lnTo>
                    <a:pt x="103331" y="236239"/>
                  </a:lnTo>
                  <a:lnTo>
                    <a:pt x="104471" y="264591"/>
                  </a:lnTo>
                  <a:lnTo>
                    <a:pt x="102902" y="304312"/>
                  </a:lnTo>
                  <a:lnTo>
                    <a:pt x="92306" y="347904"/>
                  </a:lnTo>
                  <a:lnTo>
                    <a:pt x="75556" y="393997"/>
                  </a:lnTo>
                  <a:lnTo>
                    <a:pt x="35077" y="488209"/>
                  </a:lnTo>
                  <a:lnTo>
                    <a:pt x="17094" y="533590"/>
                  </a:lnTo>
                  <a:lnTo>
                    <a:pt x="4444" y="575995"/>
                  </a:lnTo>
                  <a:lnTo>
                    <a:pt x="0" y="614055"/>
                  </a:lnTo>
                  <a:lnTo>
                    <a:pt x="6632" y="646400"/>
                  </a:lnTo>
                  <a:lnTo>
                    <a:pt x="30217" y="678106"/>
                  </a:lnTo>
                  <a:lnTo>
                    <a:pt x="60394" y="691398"/>
                  </a:lnTo>
                  <a:lnTo>
                    <a:pt x="95374" y="694288"/>
                  </a:lnTo>
                  <a:lnTo>
                    <a:pt x="133370" y="694786"/>
                  </a:lnTo>
                  <a:lnTo>
                    <a:pt x="172596" y="700904"/>
                  </a:lnTo>
                  <a:lnTo>
                    <a:pt x="242580" y="737868"/>
                  </a:lnTo>
                  <a:lnTo>
                    <a:pt x="277755" y="745606"/>
                  </a:lnTo>
                  <a:lnTo>
                    <a:pt x="313643" y="743867"/>
                  </a:lnTo>
                  <a:lnTo>
                    <a:pt x="347101" y="732652"/>
                  </a:lnTo>
                  <a:lnTo>
                    <a:pt x="374984" y="711960"/>
                  </a:lnTo>
                  <a:lnTo>
                    <a:pt x="394150" y="681791"/>
                  </a:lnTo>
                  <a:lnTo>
                    <a:pt x="401454" y="642146"/>
                  </a:lnTo>
                  <a:lnTo>
                    <a:pt x="393755" y="593024"/>
                  </a:lnTo>
                  <a:lnTo>
                    <a:pt x="380265" y="540555"/>
                  </a:lnTo>
                  <a:lnTo>
                    <a:pt x="369619" y="484615"/>
                  </a:lnTo>
                  <a:lnTo>
                    <a:pt x="361483" y="427982"/>
                  </a:lnTo>
                  <a:lnTo>
                    <a:pt x="351415" y="323737"/>
                  </a:lnTo>
                  <a:lnTo>
                    <a:pt x="347396" y="250027"/>
                  </a:lnTo>
                  <a:lnTo>
                    <a:pt x="348049" y="240192"/>
                  </a:lnTo>
                  <a:lnTo>
                    <a:pt x="350672" y="230800"/>
                  </a:lnTo>
                  <a:lnTo>
                    <a:pt x="355162" y="222162"/>
                  </a:lnTo>
                  <a:lnTo>
                    <a:pt x="396858" y="169152"/>
                  </a:lnTo>
                  <a:lnTo>
                    <a:pt x="414234" y="125519"/>
                  </a:lnTo>
                  <a:lnTo>
                    <a:pt x="418832" y="86783"/>
                  </a:lnTo>
                  <a:lnTo>
                    <a:pt x="415941" y="56037"/>
                  </a:lnTo>
                  <a:lnTo>
                    <a:pt x="412177" y="44695"/>
                  </a:lnTo>
                  <a:lnTo>
                    <a:pt x="405726" y="34820"/>
                  </a:lnTo>
                  <a:lnTo>
                    <a:pt x="397009" y="26800"/>
                  </a:lnTo>
                  <a:lnTo>
                    <a:pt x="386446" y="21027"/>
                  </a:lnTo>
                  <a:lnTo>
                    <a:pt x="332203" y="4561"/>
                  </a:lnTo>
                  <a:lnTo>
                    <a:pt x="284660" y="0"/>
                  </a:lnTo>
                  <a:close/>
                </a:path>
              </a:pathLst>
            </a:custGeom>
            <a:solidFill>
              <a:srgbClr val="1E1E48"/>
            </a:solidFill>
          </p:spPr>
          <p:txBody>
            <a:bodyPr wrap="square" lIns="0" tIns="0" rIns="0" bIns="0" rtlCol="0"/>
            <a:lstStyle/>
            <a:p>
              <a:endParaRPr/>
            </a:p>
          </p:txBody>
        </p:sp>
        <p:pic>
          <p:nvPicPr>
            <p:cNvPr id="55" name="object 55"/>
            <p:cNvPicPr/>
            <p:nvPr/>
          </p:nvPicPr>
          <p:blipFill>
            <a:blip r:embed="rId14" cstate="print"/>
            <a:stretch>
              <a:fillRect/>
            </a:stretch>
          </p:blipFill>
          <p:spPr>
            <a:xfrm>
              <a:off x="5064209" y="2399358"/>
              <a:ext cx="103913" cy="110666"/>
            </a:xfrm>
            <a:prstGeom prst="rect">
              <a:avLst/>
            </a:prstGeom>
          </p:spPr>
        </p:pic>
        <p:pic>
          <p:nvPicPr>
            <p:cNvPr id="56" name="object 56"/>
            <p:cNvPicPr/>
            <p:nvPr/>
          </p:nvPicPr>
          <p:blipFill>
            <a:blip r:embed="rId15" cstate="print"/>
            <a:stretch>
              <a:fillRect/>
            </a:stretch>
          </p:blipFill>
          <p:spPr>
            <a:xfrm>
              <a:off x="4756542" y="3282848"/>
              <a:ext cx="421768" cy="1644321"/>
            </a:xfrm>
            <a:prstGeom prst="rect">
              <a:avLst/>
            </a:prstGeom>
          </p:spPr>
        </p:pic>
        <p:sp>
          <p:nvSpPr>
            <p:cNvPr id="57" name="object 57"/>
            <p:cNvSpPr/>
            <p:nvPr/>
          </p:nvSpPr>
          <p:spPr>
            <a:xfrm>
              <a:off x="5919813" y="4384611"/>
              <a:ext cx="1757680" cy="743585"/>
            </a:xfrm>
            <a:custGeom>
              <a:avLst/>
              <a:gdLst/>
              <a:ahLst/>
              <a:cxnLst/>
              <a:rect l="l" t="t" r="r" b="b"/>
              <a:pathLst>
                <a:path w="1757679" h="743585">
                  <a:moveTo>
                    <a:pt x="685152" y="24676"/>
                  </a:moveTo>
                  <a:lnTo>
                    <a:pt x="495287" y="0"/>
                  </a:lnTo>
                  <a:lnTo>
                    <a:pt x="494220" y="51892"/>
                  </a:lnTo>
                  <a:lnTo>
                    <a:pt x="490588" y="97358"/>
                  </a:lnTo>
                  <a:lnTo>
                    <a:pt x="484200" y="137096"/>
                  </a:lnTo>
                  <a:lnTo>
                    <a:pt x="462445" y="202285"/>
                  </a:lnTo>
                  <a:lnTo>
                    <a:pt x="427418" y="253187"/>
                  </a:lnTo>
                  <a:lnTo>
                    <a:pt x="377596" y="295516"/>
                  </a:lnTo>
                  <a:lnTo>
                    <a:pt x="311467" y="335000"/>
                  </a:lnTo>
                  <a:lnTo>
                    <a:pt x="64795" y="458876"/>
                  </a:lnTo>
                  <a:lnTo>
                    <a:pt x="0" y="493687"/>
                  </a:lnTo>
                  <a:lnTo>
                    <a:pt x="36296" y="627354"/>
                  </a:lnTo>
                  <a:lnTo>
                    <a:pt x="298742" y="537273"/>
                  </a:lnTo>
                  <a:lnTo>
                    <a:pt x="376135" y="506793"/>
                  </a:lnTo>
                  <a:lnTo>
                    <a:pt x="412432" y="490042"/>
                  </a:lnTo>
                  <a:lnTo>
                    <a:pt x="447001" y="471830"/>
                  </a:lnTo>
                  <a:lnTo>
                    <a:pt x="479704" y="451866"/>
                  </a:lnTo>
                  <a:lnTo>
                    <a:pt x="539089" y="405384"/>
                  </a:lnTo>
                  <a:lnTo>
                    <a:pt x="589724" y="348018"/>
                  </a:lnTo>
                  <a:lnTo>
                    <a:pt x="611492" y="314464"/>
                  </a:lnTo>
                  <a:lnTo>
                    <a:pt x="630720" y="277228"/>
                  </a:lnTo>
                  <a:lnTo>
                    <a:pt x="647319" y="235991"/>
                  </a:lnTo>
                  <a:lnTo>
                    <a:pt x="661174" y="190436"/>
                  </a:lnTo>
                  <a:lnTo>
                    <a:pt x="672172" y="140246"/>
                  </a:lnTo>
                  <a:lnTo>
                    <a:pt x="680212" y="85102"/>
                  </a:lnTo>
                  <a:lnTo>
                    <a:pt x="685152" y="24676"/>
                  </a:lnTo>
                  <a:close/>
                </a:path>
                <a:path w="1757679" h="743585">
                  <a:moveTo>
                    <a:pt x="1757095" y="709218"/>
                  </a:moveTo>
                  <a:lnTo>
                    <a:pt x="1713865" y="668794"/>
                  </a:lnTo>
                  <a:lnTo>
                    <a:pt x="1671726" y="648106"/>
                  </a:lnTo>
                  <a:lnTo>
                    <a:pt x="1625549" y="634403"/>
                  </a:lnTo>
                  <a:lnTo>
                    <a:pt x="1575536" y="627380"/>
                  </a:lnTo>
                  <a:lnTo>
                    <a:pt x="1519301" y="546074"/>
                  </a:lnTo>
                  <a:lnTo>
                    <a:pt x="1497279" y="522249"/>
                  </a:lnTo>
                  <a:lnTo>
                    <a:pt x="1470088" y="505637"/>
                  </a:lnTo>
                  <a:lnTo>
                    <a:pt x="1439405" y="496989"/>
                  </a:lnTo>
                  <a:lnTo>
                    <a:pt x="1406893" y="497014"/>
                  </a:lnTo>
                  <a:lnTo>
                    <a:pt x="1325486" y="508685"/>
                  </a:lnTo>
                  <a:lnTo>
                    <a:pt x="1310208" y="639686"/>
                  </a:lnTo>
                  <a:lnTo>
                    <a:pt x="1347800" y="652462"/>
                  </a:lnTo>
                  <a:lnTo>
                    <a:pt x="1386560" y="667664"/>
                  </a:lnTo>
                  <a:lnTo>
                    <a:pt x="1426933" y="686155"/>
                  </a:lnTo>
                  <a:lnTo>
                    <a:pt x="1469377" y="708825"/>
                  </a:lnTo>
                  <a:lnTo>
                    <a:pt x="1525028" y="724662"/>
                  </a:lnTo>
                  <a:lnTo>
                    <a:pt x="1575028" y="735799"/>
                  </a:lnTo>
                  <a:lnTo>
                    <a:pt x="1633143" y="743585"/>
                  </a:lnTo>
                  <a:lnTo>
                    <a:pt x="1681581" y="743546"/>
                  </a:lnTo>
                  <a:lnTo>
                    <a:pt x="1720659" y="735939"/>
                  </a:lnTo>
                  <a:lnTo>
                    <a:pt x="1750695" y="720991"/>
                  </a:lnTo>
                  <a:lnTo>
                    <a:pt x="1755343" y="715708"/>
                  </a:lnTo>
                  <a:lnTo>
                    <a:pt x="1757095" y="709218"/>
                  </a:lnTo>
                  <a:close/>
                </a:path>
              </a:pathLst>
            </a:custGeom>
            <a:solidFill>
              <a:srgbClr val="F7931D"/>
            </a:solidFill>
          </p:spPr>
          <p:txBody>
            <a:bodyPr wrap="square" lIns="0" tIns="0" rIns="0" bIns="0" rtlCol="0"/>
            <a:lstStyle/>
            <a:p>
              <a:endParaRPr/>
            </a:p>
          </p:txBody>
        </p:sp>
        <p:sp>
          <p:nvSpPr>
            <p:cNvPr id="58" name="object 58"/>
            <p:cNvSpPr/>
            <p:nvPr/>
          </p:nvSpPr>
          <p:spPr>
            <a:xfrm>
              <a:off x="6018285" y="4578742"/>
              <a:ext cx="1289050" cy="550545"/>
            </a:xfrm>
            <a:custGeom>
              <a:avLst/>
              <a:gdLst/>
              <a:ahLst/>
              <a:cxnLst/>
              <a:rect l="l" t="t" r="r" b="b"/>
              <a:pathLst>
                <a:path w="1289050" h="550545">
                  <a:moveTo>
                    <a:pt x="748369" y="0"/>
                  </a:moveTo>
                  <a:lnTo>
                    <a:pt x="255383" y="216634"/>
                  </a:lnTo>
                  <a:lnTo>
                    <a:pt x="25571" y="339327"/>
                  </a:lnTo>
                  <a:lnTo>
                    <a:pt x="0" y="413512"/>
                  </a:lnTo>
                  <a:lnTo>
                    <a:pt x="119734" y="484622"/>
                  </a:lnTo>
                  <a:lnTo>
                    <a:pt x="396919" y="539485"/>
                  </a:lnTo>
                  <a:lnTo>
                    <a:pt x="782162" y="550051"/>
                  </a:lnTo>
                  <a:lnTo>
                    <a:pt x="1124220" y="539438"/>
                  </a:lnTo>
                  <a:lnTo>
                    <a:pt x="1271849" y="530763"/>
                  </a:lnTo>
                  <a:lnTo>
                    <a:pt x="1283142" y="474123"/>
                  </a:lnTo>
                  <a:lnTo>
                    <a:pt x="1288845" y="419711"/>
                  </a:lnTo>
                  <a:lnTo>
                    <a:pt x="1287616" y="368061"/>
                  </a:lnTo>
                  <a:lnTo>
                    <a:pt x="1278117" y="319710"/>
                  </a:lnTo>
                  <a:lnTo>
                    <a:pt x="1259009" y="275194"/>
                  </a:lnTo>
                  <a:lnTo>
                    <a:pt x="1123369" y="275194"/>
                  </a:lnTo>
                  <a:lnTo>
                    <a:pt x="1159578" y="236726"/>
                  </a:lnTo>
                  <a:lnTo>
                    <a:pt x="1181188" y="196621"/>
                  </a:lnTo>
                  <a:lnTo>
                    <a:pt x="1189692" y="155044"/>
                  </a:lnTo>
                  <a:lnTo>
                    <a:pt x="1186581" y="112165"/>
                  </a:lnTo>
                  <a:lnTo>
                    <a:pt x="1173349" y="68149"/>
                  </a:lnTo>
                  <a:lnTo>
                    <a:pt x="1151487" y="23165"/>
                  </a:lnTo>
                  <a:lnTo>
                    <a:pt x="748369" y="0"/>
                  </a:lnTo>
                  <a:close/>
                </a:path>
              </a:pathLst>
            </a:custGeom>
            <a:solidFill>
              <a:srgbClr val="0075B1"/>
            </a:solidFill>
          </p:spPr>
          <p:txBody>
            <a:bodyPr wrap="square" lIns="0" tIns="0" rIns="0" bIns="0" rtlCol="0"/>
            <a:lstStyle/>
            <a:p>
              <a:endParaRPr/>
            </a:p>
          </p:txBody>
        </p:sp>
        <p:sp>
          <p:nvSpPr>
            <p:cNvPr id="59" name="object 59"/>
            <p:cNvSpPr/>
            <p:nvPr/>
          </p:nvSpPr>
          <p:spPr>
            <a:xfrm>
              <a:off x="6405067" y="3963229"/>
              <a:ext cx="809625" cy="744855"/>
            </a:xfrm>
            <a:custGeom>
              <a:avLst/>
              <a:gdLst/>
              <a:ahLst/>
              <a:cxnLst/>
              <a:rect l="l" t="t" r="r" b="b"/>
              <a:pathLst>
                <a:path w="809625" h="744854">
                  <a:moveTo>
                    <a:pt x="775322" y="502806"/>
                  </a:moveTo>
                  <a:lnTo>
                    <a:pt x="221141" y="502806"/>
                  </a:lnTo>
                  <a:lnTo>
                    <a:pt x="235765" y="514332"/>
                  </a:lnTo>
                  <a:lnTo>
                    <a:pt x="282326" y="541754"/>
                  </a:lnTo>
                  <a:lnTo>
                    <a:pt x="295667" y="547350"/>
                  </a:lnTo>
                  <a:lnTo>
                    <a:pt x="297174" y="547974"/>
                  </a:lnTo>
                  <a:lnTo>
                    <a:pt x="298608" y="548476"/>
                  </a:lnTo>
                  <a:lnTo>
                    <a:pt x="299469" y="548857"/>
                  </a:lnTo>
                  <a:lnTo>
                    <a:pt x="300330" y="549108"/>
                  </a:lnTo>
                  <a:lnTo>
                    <a:pt x="301334" y="549481"/>
                  </a:lnTo>
                  <a:lnTo>
                    <a:pt x="302625" y="549861"/>
                  </a:lnTo>
                  <a:lnTo>
                    <a:pt x="332608" y="663421"/>
                  </a:lnTo>
                  <a:lnTo>
                    <a:pt x="380915" y="691914"/>
                  </a:lnTo>
                  <a:lnTo>
                    <a:pt x="429050" y="713882"/>
                  </a:lnTo>
                  <a:lnTo>
                    <a:pt x="477023" y="729712"/>
                  </a:lnTo>
                  <a:lnTo>
                    <a:pt x="524841" y="739792"/>
                  </a:lnTo>
                  <a:lnTo>
                    <a:pt x="572516" y="744509"/>
                  </a:lnTo>
                  <a:lnTo>
                    <a:pt x="620054" y="744250"/>
                  </a:lnTo>
                  <a:lnTo>
                    <a:pt x="667466" y="739400"/>
                  </a:lnTo>
                  <a:lnTo>
                    <a:pt x="714761" y="730349"/>
                  </a:lnTo>
                  <a:lnTo>
                    <a:pt x="761947" y="717482"/>
                  </a:lnTo>
                  <a:lnTo>
                    <a:pt x="809034" y="701186"/>
                  </a:lnTo>
                  <a:lnTo>
                    <a:pt x="801225" y="636122"/>
                  </a:lnTo>
                  <a:lnTo>
                    <a:pt x="790838" y="573411"/>
                  </a:lnTo>
                  <a:lnTo>
                    <a:pt x="778037" y="513191"/>
                  </a:lnTo>
                  <a:lnTo>
                    <a:pt x="775322" y="502806"/>
                  </a:lnTo>
                  <a:close/>
                </a:path>
                <a:path w="809625" h="744854">
                  <a:moveTo>
                    <a:pt x="190799" y="39418"/>
                  </a:moveTo>
                  <a:lnTo>
                    <a:pt x="169639" y="57210"/>
                  </a:lnTo>
                  <a:lnTo>
                    <a:pt x="135854" y="90315"/>
                  </a:lnTo>
                  <a:lnTo>
                    <a:pt x="106546" y="125790"/>
                  </a:lnTo>
                  <a:lnTo>
                    <a:pt x="81447" y="163492"/>
                  </a:lnTo>
                  <a:lnTo>
                    <a:pt x="60289" y="203280"/>
                  </a:lnTo>
                  <a:lnTo>
                    <a:pt x="42803" y="245012"/>
                  </a:lnTo>
                  <a:lnTo>
                    <a:pt x="28721" y="288546"/>
                  </a:lnTo>
                  <a:lnTo>
                    <a:pt x="17776" y="333739"/>
                  </a:lnTo>
                  <a:lnTo>
                    <a:pt x="9699" y="380451"/>
                  </a:lnTo>
                  <a:lnTo>
                    <a:pt x="4223" y="428539"/>
                  </a:lnTo>
                  <a:lnTo>
                    <a:pt x="1079" y="477860"/>
                  </a:lnTo>
                  <a:lnTo>
                    <a:pt x="76" y="524699"/>
                  </a:lnTo>
                  <a:lnTo>
                    <a:pt x="0" y="528274"/>
                  </a:lnTo>
                  <a:lnTo>
                    <a:pt x="31416" y="552625"/>
                  </a:lnTo>
                  <a:lnTo>
                    <a:pt x="74015" y="567423"/>
                  </a:lnTo>
                  <a:lnTo>
                    <a:pt x="128275" y="572247"/>
                  </a:lnTo>
                  <a:lnTo>
                    <a:pt x="194673" y="566670"/>
                  </a:lnTo>
                  <a:lnTo>
                    <a:pt x="221141" y="502806"/>
                  </a:lnTo>
                  <a:lnTo>
                    <a:pt x="775322" y="502806"/>
                  </a:lnTo>
                  <a:lnTo>
                    <a:pt x="762982" y="455599"/>
                  </a:lnTo>
                  <a:lnTo>
                    <a:pt x="745836" y="400771"/>
                  </a:lnTo>
                  <a:lnTo>
                    <a:pt x="726761" y="348843"/>
                  </a:lnTo>
                  <a:lnTo>
                    <a:pt x="705918" y="299954"/>
                  </a:lnTo>
                  <a:lnTo>
                    <a:pt x="683471" y="254238"/>
                  </a:lnTo>
                  <a:lnTo>
                    <a:pt x="659580" y="211835"/>
                  </a:lnTo>
                  <a:lnTo>
                    <a:pt x="634409" y="172879"/>
                  </a:lnTo>
                  <a:lnTo>
                    <a:pt x="608118" y="137507"/>
                  </a:lnTo>
                  <a:lnTo>
                    <a:pt x="580871" y="105858"/>
                  </a:lnTo>
                  <a:lnTo>
                    <a:pt x="552829" y="78066"/>
                  </a:lnTo>
                  <a:lnTo>
                    <a:pt x="549226" y="75077"/>
                  </a:lnTo>
                  <a:lnTo>
                    <a:pt x="247994" y="75077"/>
                  </a:lnTo>
                  <a:lnTo>
                    <a:pt x="220497" y="72227"/>
                  </a:lnTo>
                  <a:lnTo>
                    <a:pt x="194960" y="46305"/>
                  </a:lnTo>
                  <a:lnTo>
                    <a:pt x="193597" y="44153"/>
                  </a:lnTo>
                  <a:lnTo>
                    <a:pt x="192162" y="41786"/>
                  </a:lnTo>
                  <a:lnTo>
                    <a:pt x="190799" y="39418"/>
                  </a:lnTo>
                  <a:close/>
                </a:path>
                <a:path w="809625" h="744854">
                  <a:moveTo>
                    <a:pt x="376956" y="0"/>
                  </a:moveTo>
                  <a:lnTo>
                    <a:pt x="347886" y="3045"/>
                  </a:lnTo>
                  <a:lnTo>
                    <a:pt x="311124" y="34700"/>
                  </a:lnTo>
                  <a:lnTo>
                    <a:pt x="278015" y="60639"/>
                  </a:lnTo>
                  <a:lnTo>
                    <a:pt x="247994" y="75077"/>
                  </a:lnTo>
                  <a:lnTo>
                    <a:pt x="549226" y="75077"/>
                  </a:lnTo>
                  <a:lnTo>
                    <a:pt x="495149" y="34700"/>
                  </a:lnTo>
                  <a:lnTo>
                    <a:pt x="435951" y="8218"/>
                  </a:lnTo>
                  <a:lnTo>
                    <a:pt x="406365" y="1769"/>
                  </a:lnTo>
                  <a:lnTo>
                    <a:pt x="376956" y="0"/>
                  </a:lnTo>
                  <a:close/>
                </a:path>
              </a:pathLst>
            </a:custGeom>
            <a:solidFill>
              <a:srgbClr val="9ABA50"/>
            </a:solidFill>
          </p:spPr>
          <p:txBody>
            <a:bodyPr wrap="square" lIns="0" tIns="0" rIns="0" bIns="0" rtlCol="0"/>
            <a:lstStyle/>
            <a:p>
              <a:endParaRPr/>
            </a:p>
          </p:txBody>
        </p:sp>
        <p:pic>
          <p:nvPicPr>
            <p:cNvPr id="60" name="object 60"/>
            <p:cNvPicPr/>
            <p:nvPr/>
          </p:nvPicPr>
          <p:blipFill>
            <a:blip r:embed="rId16" cstate="print"/>
            <a:stretch>
              <a:fillRect/>
            </a:stretch>
          </p:blipFill>
          <p:spPr>
            <a:xfrm>
              <a:off x="6572698" y="3962960"/>
              <a:ext cx="645563" cy="748984"/>
            </a:xfrm>
            <a:prstGeom prst="rect">
              <a:avLst/>
            </a:prstGeom>
          </p:spPr>
        </p:pic>
        <p:sp>
          <p:nvSpPr>
            <p:cNvPr id="61" name="object 61"/>
            <p:cNvSpPr/>
            <p:nvPr/>
          </p:nvSpPr>
          <p:spPr>
            <a:xfrm>
              <a:off x="6329722" y="3594714"/>
              <a:ext cx="1086485" cy="406400"/>
            </a:xfrm>
            <a:custGeom>
              <a:avLst/>
              <a:gdLst/>
              <a:ahLst/>
              <a:cxnLst/>
              <a:rect l="l" t="t" r="r" b="b"/>
              <a:pathLst>
                <a:path w="1086484" h="406400">
                  <a:moveTo>
                    <a:pt x="265076" y="0"/>
                  </a:moveTo>
                  <a:lnTo>
                    <a:pt x="219748" y="5516"/>
                  </a:lnTo>
                  <a:lnTo>
                    <a:pt x="175478" y="21604"/>
                  </a:lnTo>
                  <a:lnTo>
                    <a:pt x="151189" y="35979"/>
                  </a:lnTo>
                  <a:lnTo>
                    <a:pt x="129643" y="53098"/>
                  </a:lnTo>
                  <a:lnTo>
                    <a:pt x="105462" y="58793"/>
                  </a:lnTo>
                  <a:lnTo>
                    <a:pt x="81441" y="68523"/>
                  </a:lnTo>
                  <a:lnTo>
                    <a:pt x="38227" y="99653"/>
                  </a:lnTo>
                  <a:lnTo>
                    <a:pt x="10304" y="139628"/>
                  </a:lnTo>
                  <a:lnTo>
                    <a:pt x="0" y="183382"/>
                  </a:lnTo>
                  <a:lnTo>
                    <a:pt x="9640" y="225852"/>
                  </a:lnTo>
                  <a:lnTo>
                    <a:pt x="21546" y="243644"/>
                  </a:lnTo>
                  <a:lnTo>
                    <a:pt x="37158" y="257993"/>
                  </a:lnTo>
                  <a:lnTo>
                    <a:pt x="55849" y="268790"/>
                  </a:lnTo>
                  <a:lnTo>
                    <a:pt x="76994" y="275928"/>
                  </a:lnTo>
                  <a:lnTo>
                    <a:pt x="82015" y="288196"/>
                  </a:lnTo>
                  <a:lnTo>
                    <a:pt x="111030" y="333426"/>
                  </a:lnTo>
                  <a:lnTo>
                    <a:pt x="144132" y="364770"/>
                  </a:lnTo>
                  <a:lnTo>
                    <a:pt x="182760" y="387712"/>
                  </a:lnTo>
                  <a:lnTo>
                    <a:pt x="225268" y="401710"/>
                  </a:lnTo>
                  <a:lnTo>
                    <a:pt x="270009" y="406221"/>
                  </a:lnTo>
                  <a:lnTo>
                    <a:pt x="315338" y="400704"/>
                  </a:lnTo>
                  <a:lnTo>
                    <a:pt x="359607" y="384617"/>
                  </a:lnTo>
                  <a:lnTo>
                    <a:pt x="401584" y="356717"/>
                  </a:lnTo>
                  <a:lnTo>
                    <a:pt x="434340" y="320740"/>
                  </a:lnTo>
                  <a:lnTo>
                    <a:pt x="457239" y="278696"/>
                  </a:lnTo>
                  <a:lnTo>
                    <a:pt x="469640" y="232596"/>
                  </a:lnTo>
                  <a:lnTo>
                    <a:pt x="484273" y="232381"/>
                  </a:lnTo>
                  <a:lnTo>
                    <a:pt x="519519" y="261589"/>
                  </a:lnTo>
                  <a:lnTo>
                    <a:pt x="539250" y="322860"/>
                  </a:lnTo>
                  <a:lnTo>
                    <a:pt x="546435" y="343105"/>
                  </a:lnTo>
                  <a:lnTo>
                    <a:pt x="556969" y="360809"/>
                  </a:lnTo>
                  <a:lnTo>
                    <a:pt x="572285" y="373999"/>
                  </a:lnTo>
                  <a:lnTo>
                    <a:pt x="590003" y="379965"/>
                  </a:lnTo>
                  <a:lnTo>
                    <a:pt x="608696" y="379757"/>
                  </a:lnTo>
                  <a:lnTo>
                    <a:pt x="627349" y="374948"/>
                  </a:lnTo>
                  <a:lnTo>
                    <a:pt x="644946" y="367112"/>
                  </a:lnTo>
                  <a:lnTo>
                    <a:pt x="678130" y="348486"/>
                  </a:lnTo>
                  <a:lnTo>
                    <a:pt x="695310" y="340871"/>
                  </a:lnTo>
                  <a:lnTo>
                    <a:pt x="713520" y="336478"/>
                  </a:lnTo>
                  <a:lnTo>
                    <a:pt x="750792" y="340183"/>
                  </a:lnTo>
                  <a:lnTo>
                    <a:pt x="824153" y="367501"/>
                  </a:lnTo>
                  <a:lnTo>
                    <a:pt x="861425" y="371488"/>
                  </a:lnTo>
                  <a:lnTo>
                    <a:pt x="908533" y="349293"/>
                  </a:lnTo>
                  <a:lnTo>
                    <a:pt x="941977" y="306490"/>
                  </a:lnTo>
                  <a:lnTo>
                    <a:pt x="978230" y="233630"/>
                  </a:lnTo>
                  <a:lnTo>
                    <a:pt x="992905" y="211074"/>
                  </a:lnTo>
                  <a:lnTo>
                    <a:pt x="1011752" y="191421"/>
                  </a:lnTo>
                  <a:lnTo>
                    <a:pt x="1034633" y="176853"/>
                  </a:lnTo>
                  <a:lnTo>
                    <a:pt x="1059963" y="169710"/>
                  </a:lnTo>
                  <a:lnTo>
                    <a:pt x="1086153" y="172333"/>
                  </a:lnTo>
                  <a:lnTo>
                    <a:pt x="1064859" y="134887"/>
                  </a:lnTo>
                  <a:lnTo>
                    <a:pt x="1031899" y="106878"/>
                  </a:lnTo>
                  <a:lnTo>
                    <a:pt x="991689" y="89374"/>
                  </a:lnTo>
                  <a:lnTo>
                    <a:pt x="948648" y="83445"/>
                  </a:lnTo>
                  <a:lnTo>
                    <a:pt x="906455" y="88366"/>
                  </a:lnTo>
                  <a:lnTo>
                    <a:pt x="866106" y="101452"/>
                  </a:lnTo>
                  <a:lnTo>
                    <a:pt x="827827" y="120672"/>
                  </a:lnTo>
                  <a:lnTo>
                    <a:pt x="791848" y="143995"/>
                  </a:lnTo>
                  <a:lnTo>
                    <a:pt x="762262" y="165375"/>
                  </a:lnTo>
                  <a:lnTo>
                    <a:pt x="731721" y="185417"/>
                  </a:lnTo>
                  <a:lnTo>
                    <a:pt x="699431" y="200603"/>
                  </a:lnTo>
                  <a:lnTo>
                    <a:pt x="664600" y="207415"/>
                  </a:lnTo>
                  <a:lnTo>
                    <a:pt x="640719" y="205925"/>
                  </a:lnTo>
                  <a:lnTo>
                    <a:pt x="617187" y="200447"/>
                  </a:lnTo>
                  <a:lnTo>
                    <a:pt x="594032" y="192373"/>
                  </a:lnTo>
                  <a:lnTo>
                    <a:pt x="548528" y="173898"/>
                  </a:lnTo>
                  <a:lnTo>
                    <a:pt x="525311" y="166074"/>
                  </a:lnTo>
                  <a:lnTo>
                    <a:pt x="501731" y="161020"/>
                  </a:lnTo>
                  <a:lnTo>
                    <a:pt x="477889" y="160137"/>
                  </a:lnTo>
                  <a:lnTo>
                    <a:pt x="467345" y="161787"/>
                  </a:lnTo>
                  <a:lnTo>
                    <a:pt x="460387" y="136624"/>
                  </a:lnTo>
                  <a:lnTo>
                    <a:pt x="424056" y="72795"/>
                  </a:lnTo>
                  <a:lnTo>
                    <a:pt x="390954" y="41451"/>
                  </a:lnTo>
                  <a:lnTo>
                    <a:pt x="352325" y="18509"/>
                  </a:lnTo>
                  <a:lnTo>
                    <a:pt x="309818" y="4511"/>
                  </a:lnTo>
                  <a:lnTo>
                    <a:pt x="265076" y="0"/>
                  </a:lnTo>
                  <a:close/>
                </a:path>
              </a:pathLst>
            </a:custGeom>
            <a:solidFill>
              <a:srgbClr val="1E1E48"/>
            </a:solidFill>
          </p:spPr>
          <p:txBody>
            <a:bodyPr wrap="square" lIns="0" tIns="0" rIns="0" bIns="0" rtlCol="0"/>
            <a:lstStyle/>
            <a:p>
              <a:endParaRPr/>
            </a:p>
          </p:txBody>
        </p:sp>
        <p:pic>
          <p:nvPicPr>
            <p:cNvPr id="62" name="object 62"/>
            <p:cNvPicPr/>
            <p:nvPr/>
          </p:nvPicPr>
          <p:blipFill>
            <a:blip r:embed="rId17" cstate="print"/>
            <a:stretch>
              <a:fillRect/>
            </a:stretch>
          </p:blipFill>
          <p:spPr>
            <a:xfrm>
              <a:off x="6575854" y="3935784"/>
              <a:ext cx="190799" cy="168808"/>
            </a:xfrm>
            <a:prstGeom prst="rect">
              <a:avLst/>
            </a:prstGeom>
          </p:spPr>
        </p:pic>
        <p:sp>
          <p:nvSpPr>
            <p:cNvPr id="63" name="object 63"/>
            <p:cNvSpPr/>
            <p:nvPr/>
          </p:nvSpPr>
          <p:spPr>
            <a:xfrm>
              <a:off x="6334976" y="3772573"/>
              <a:ext cx="685800" cy="1321435"/>
            </a:xfrm>
            <a:custGeom>
              <a:avLst/>
              <a:gdLst/>
              <a:ahLst/>
              <a:cxnLst/>
              <a:rect l="l" t="t" r="r" b="b"/>
              <a:pathLst>
                <a:path w="685800" h="1321435">
                  <a:moveTo>
                    <a:pt x="402628" y="163715"/>
                  </a:moveTo>
                  <a:lnTo>
                    <a:pt x="383971" y="168021"/>
                  </a:lnTo>
                  <a:lnTo>
                    <a:pt x="367017" y="169672"/>
                  </a:lnTo>
                  <a:lnTo>
                    <a:pt x="352120" y="168135"/>
                  </a:lnTo>
                  <a:lnTo>
                    <a:pt x="339648" y="162864"/>
                  </a:lnTo>
                  <a:lnTo>
                    <a:pt x="335559" y="160274"/>
                  </a:lnTo>
                  <a:lnTo>
                    <a:pt x="332257" y="157124"/>
                  </a:lnTo>
                  <a:lnTo>
                    <a:pt x="329463" y="152958"/>
                  </a:lnTo>
                  <a:lnTo>
                    <a:pt x="334924" y="136258"/>
                  </a:lnTo>
                  <a:lnTo>
                    <a:pt x="335470" y="121716"/>
                  </a:lnTo>
                  <a:lnTo>
                    <a:pt x="310299" y="84848"/>
                  </a:lnTo>
                  <a:lnTo>
                    <a:pt x="282879" y="77457"/>
                  </a:lnTo>
                  <a:lnTo>
                    <a:pt x="274015" y="79375"/>
                  </a:lnTo>
                  <a:lnTo>
                    <a:pt x="265785" y="84455"/>
                  </a:lnTo>
                  <a:lnTo>
                    <a:pt x="258368" y="93408"/>
                  </a:lnTo>
                  <a:lnTo>
                    <a:pt x="254279" y="100584"/>
                  </a:lnTo>
                  <a:lnTo>
                    <a:pt x="244106" y="108673"/>
                  </a:lnTo>
                  <a:lnTo>
                    <a:pt x="231622" y="111658"/>
                  </a:lnTo>
                  <a:lnTo>
                    <a:pt x="217957" y="110058"/>
                  </a:lnTo>
                  <a:lnTo>
                    <a:pt x="204216" y="104394"/>
                  </a:lnTo>
                  <a:lnTo>
                    <a:pt x="175882" y="72745"/>
                  </a:lnTo>
                  <a:lnTo>
                    <a:pt x="172440" y="59055"/>
                  </a:lnTo>
                  <a:lnTo>
                    <a:pt x="141033" y="59372"/>
                  </a:lnTo>
                  <a:lnTo>
                    <a:pt x="112572" y="49225"/>
                  </a:lnTo>
                  <a:lnTo>
                    <a:pt x="90284" y="29222"/>
                  </a:lnTo>
                  <a:lnTo>
                    <a:pt x="77406" y="0"/>
                  </a:lnTo>
                  <a:lnTo>
                    <a:pt x="69126" y="22631"/>
                  </a:lnTo>
                  <a:lnTo>
                    <a:pt x="64630" y="48742"/>
                  </a:lnTo>
                  <a:lnTo>
                    <a:pt x="64389" y="77025"/>
                  </a:lnTo>
                  <a:lnTo>
                    <a:pt x="68859" y="106184"/>
                  </a:lnTo>
                  <a:lnTo>
                    <a:pt x="73723" y="122694"/>
                  </a:lnTo>
                  <a:lnTo>
                    <a:pt x="83070" y="144856"/>
                  </a:lnTo>
                  <a:lnTo>
                    <a:pt x="56527" y="177850"/>
                  </a:lnTo>
                  <a:lnTo>
                    <a:pt x="52565" y="186105"/>
                  </a:lnTo>
                  <a:lnTo>
                    <a:pt x="52768" y="194602"/>
                  </a:lnTo>
                  <a:lnTo>
                    <a:pt x="56730" y="201930"/>
                  </a:lnTo>
                  <a:lnTo>
                    <a:pt x="64058" y="206616"/>
                  </a:lnTo>
                  <a:lnTo>
                    <a:pt x="105740" y="219964"/>
                  </a:lnTo>
                  <a:lnTo>
                    <a:pt x="116852" y="240055"/>
                  </a:lnTo>
                  <a:lnTo>
                    <a:pt x="148082" y="269811"/>
                  </a:lnTo>
                  <a:lnTo>
                    <a:pt x="202552" y="284416"/>
                  </a:lnTo>
                  <a:lnTo>
                    <a:pt x="232117" y="279793"/>
                  </a:lnTo>
                  <a:lnTo>
                    <a:pt x="304571" y="258064"/>
                  </a:lnTo>
                  <a:lnTo>
                    <a:pt x="402628" y="163715"/>
                  </a:lnTo>
                  <a:close/>
                </a:path>
                <a:path w="685800" h="1321435">
                  <a:moveTo>
                    <a:pt x="685241" y="718121"/>
                  </a:moveTo>
                  <a:lnTo>
                    <a:pt x="495363" y="693458"/>
                  </a:lnTo>
                  <a:lnTo>
                    <a:pt x="494284" y="745350"/>
                  </a:lnTo>
                  <a:lnTo>
                    <a:pt x="490639" y="790816"/>
                  </a:lnTo>
                  <a:lnTo>
                    <a:pt x="484251" y="830554"/>
                  </a:lnTo>
                  <a:lnTo>
                    <a:pt x="462495" y="895743"/>
                  </a:lnTo>
                  <a:lnTo>
                    <a:pt x="427456" y="946645"/>
                  </a:lnTo>
                  <a:lnTo>
                    <a:pt x="377647" y="988974"/>
                  </a:lnTo>
                  <a:lnTo>
                    <a:pt x="311518" y="1028458"/>
                  </a:lnTo>
                  <a:lnTo>
                    <a:pt x="64820" y="1152321"/>
                  </a:lnTo>
                  <a:lnTo>
                    <a:pt x="0" y="1187132"/>
                  </a:lnTo>
                  <a:lnTo>
                    <a:pt x="36372" y="1320812"/>
                  </a:lnTo>
                  <a:lnTo>
                    <a:pt x="298792" y="1230731"/>
                  </a:lnTo>
                  <a:lnTo>
                    <a:pt x="376186" y="1200251"/>
                  </a:lnTo>
                  <a:lnTo>
                    <a:pt x="412483" y="1183500"/>
                  </a:lnTo>
                  <a:lnTo>
                    <a:pt x="447040" y="1165288"/>
                  </a:lnTo>
                  <a:lnTo>
                    <a:pt x="479742" y="1145324"/>
                  </a:lnTo>
                  <a:lnTo>
                    <a:pt x="539153" y="1098842"/>
                  </a:lnTo>
                  <a:lnTo>
                    <a:pt x="589788" y="1041476"/>
                  </a:lnTo>
                  <a:lnTo>
                    <a:pt x="611555" y="1007922"/>
                  </a:lnTo>
                  <a:lnTo>
                    <a:pt x="630796" y="970673"/>
                  </a:lnTo>
                  <a:lnTo>
                    <a:pt x="647395" y="929449"/>
                  </a:lnTo>
                  <a:lnTo>
                    <a:pt x="661250" y="883894"/>
                  </a:lnTo>
                  <a:lnTo>
                    <a:pt x="672249" y="833704"/>
                  </a:lnTo>
                  <a:lnTo>
                    <a:pt x="680288" y="778548"/>
                  </a:lnTo>
                  <a:lnTo>
                    <a:pt x="685241" y="718121"/>
                  </a:lnTo>
                  <a:close/>
                </a:path>
              </a:pathLst>
            </a:custGeom>
            <a:solidFill>
              <a:srgbClr val="F7931D"/>
            </a:solidFill>
          </p:spPr>
          <p:txBody>
            <a:bodyPr wrap="square" lIns="0" tIns="0" rIns="0" bIns="0" rtlCol="0"/>
            <a:lstStyle/>
            <a:p>
              <a:endParaRPr/>
            </a:p>
          </p:txBody>
        </p:sp>
        <p:sp>
          <p:nvSpPr>
            <p:cNvPr id="64" name="object 64"/>
            <p:cNvSpPr/>
            <p:nvPr/>
          </p:nvSpPr>
          <p:spPr>
            <a:xfrm>
              <a:off x="6783295" y="4103660"/>
              <a:ext cx="283210" cy="448309"/>
            </a:xfrm>
            <a:custGeom>
              <a:avLst/>
              <a:gdLst/>
              <a:ahLst/>
              <a:cxnLst/>
              <a:rect l="l" t="t" r="r" b="b"/>
              <a:pathLst>
                <a:path w="283209" h="448310">
                  <a:moveTo>
                    <a:pt x="26252" y="0"/>
                  </a:moveTo>
                  <a:lnTo>
                    <a:pt x="0" y="401883"/>
                  </a:lnTo>
                  <a:lnTo>
                    <a:pt x="42447" y="426577"/>
                  </a:lnTo>
                  <a:lnTo>
                    <a:pt x="85275" y="441583"/>
                  </a:lnTo>
                  <a:lnTo>
                    <a:pt x="128458" y="447703"/>
                  </a:lnTo>
                  <a:lnTo>
                    <a:pt x="171969" y="445740"/>
                  </a:lnTo>
                  <a:lnTo>
                    <a:pt x="215783" y="436496"/>
                  </a:lnTo>
                  <a:lnTo>
                    <a:pt x="259875" y="420772"/>
                  </a:lnTo>
                  <a:lnTo>
                    <a:pt x="283043" y="195137"/>
                  </a:lnTo>
                  <a:lnTo>
                    <a:pt x="281119" y="160680"/>
                  </a:lnTo>
                  <a:lnTo>
                    <a:pt x="268886" y="129269"/>
                  </a:lnTo>
                  <a:lnTo>
                    <a:pt x="247628" y="103118"/>
                  </a:lnTo>
                  <a:lnTo>
                    <a:pt x="218630" y="84440"/>
                  </a:lnTo>
                  <a:lnTo>
                    <a:pt x="26252" y="0"/>
                  </a:lnTo>
                  <a:close/>
                </a:path>
              </a:pathLst>
            </a:custGeom>
            <a:solidFill>
              <a:srgbClr val="9ABA50"/>
            </a:solidFill>
          </p:spPr>
          <p:txBody>
            <a:bodyPr wrap="square" lIns="0" tIns="0" rIns="0" bIns="0" rtlCol="0"/>
            <a:lstStyle/>
            <a:p>
              <a:endParaRPr/>
            </a:p>
          </p:txBody>
        </p:sp>
        <p:sp>
          <p:nvSpPr>
            <p:cNvPr id="65" name="object 65"/>
            <p:cNvSpPr/>
            <p:nvPr/>
          </p:nvSpPr>
          <p:spPr>
            <a:xfrm>
              <a:off x="5294800" y="4466021"/>
              <a:ext cx="1635125" cy="673735"/>
            </a:xfrm>
            <a:custGeom>
              <a:avLst/>
              <a:gdLst/>
              <a:ahLst/>
              <a:cxnLst/>
              <a:rect l="l" t="t" r="r" b="b"/>
              <a:pathLst>
                <a:path w="1635125" h="673735">
                  <a:moveTo>
                    <a:pt x="892998" y="0"/>
                  </a:moveTo>
                  <a:lnTo>
                    <a:pt x="35891" y="0"/>
                  </a:lnTo>
                  <a:lnTo>
                    <a:pt x="17513" y="3995"/>
                  </a:lnTo>
                  <a:lnTo>
                    <a:pt x="5196" y="14890"/>
                  </a:lnTo>
                  <a:lnTo>
                    <a:pt x="0" y="31049"/>
                  </a:lnTo>
                  <a:lnTo>
                    <a:pt x="2981" y="50836"/>
                  </a:lnTo>
                  <a:lnTo>
                    <a:pt x="204469" y="622324"/>
                  </a:lnTo>
                  <a:lnTo>
                    <a:pt x="232022" y="658272"/>
                  </a:lnTo>
                  <a:lnTo>
                    <a:pt x="273186" y="673161"/>
                  </a:lnTo>
                  <a:lnTo>
                    <a:pt x="1635037" y="673161"/>
                  </a:lnTo>
                  <a:lnTo>
                    <a:pt x="1599074" y="626251"/>
                  </a:lnTo>
                  <a:lnTo>
                    <a:pt x="1545304" y="606820"/>
                  </a:lnTo>
                  <a:lnTo>
                    <a:pt x="1157751" y="606820"/>
                  </a:lnTo>
                  <a:lnTo>
                    <a:pt x="961715" y="50836"/>
                  </a:lnTo>
                  <a:lnTo>
                    <a:pt x="950746" y="31049"/>
                  </a:lnTo>
                  <a:lnTo>
                    <a:pt x="934162" y="14890"/>
                  </a:lnTo>
                  <a:lnTo>
                    <a:pt x="914175" y="3995"/>
                  </a:lnTo>
                  <a:lnTo>
                    <a:pt x="892998" y="0"/>
                  </a:lnTo>
                  <a:close/>
                </a:path>
              </a:pathLst>
            </a:custGeom>
            <a:solidFill>
              <a:srgbClr val="1E1E48"/>
            </a:solidFill>
          </p:spPr>
          <p:txBody>
            <a:bodyPr wrap="square" lIns="0" tIns="0" rIns="0" bIns="0" rtlCol="0"/>
            <a:lstStyle/>
            <a:p>
              <a:endParaRPr/>
            </a:p>
          </p:txBody>
        </p:sp>
        <p:pic>
          <p:nvPicPr>
            <p:cNvPr id="66" name="object 66"/>
            <p:cNvPicPr/>
            <p:nvPr/>
          </p:nvPicPr>
          <p:blipFill>
            <a:blip r:embed="rId18" cstate="print"/>
            <a:stretch>
              <a:fillRect/>
            </a:stretch>
          </p:blipFill>
          <p:spPr>
            <a:xfrm>
              <a:off x="5736419" y="4693700"/>
              <a:ext cx="241704" cy="229095"/>
            </a:xfrm>
            <a:prstGeom prst="rect">
              <a:avLst/>
            </a:prstGeom>
          </p:spPr>
        </p:pic>
        <p:sp>
          <p:nvSpPr>
            <p:cNvPr id="67" name="object 67"/>
            <p:cNvSpPr/>
            <p:nvPr/>
          </p:nvSpPr>
          <p:spPr>
            <a:xfrm>
              <a:off x="7324206" y="4881594"/>
              <a:ext cx="353060" cy="247015"/>
            </a:xfrm>
            <a:custGeom>
              <a:avLst/>
              <a:gdLst/>
              <a:ahLst/>
              <a:cxnLst/>
              <a:rect l="l" t="t" r="r" b="b"/>
              <a:pathLst>
                <a:path w="353059" h="247014">
                  <a:moveTo>
                    <a:pt x="35021" y="0"/>
                  </a:moveTo>
                  <a:lnTo>
                    <a:pt x="0" y="400"/>
                  </a:lnTo>
                  <a:lnTo>
                    <a:pt x="13546" y="42752"/>
                  </a:lnTo>
                  <a:lnTo>
                    <a:pt x="36178" y="89726"/>
                  </a:lnTo>
                  <a:lnTo>
                    <a:pt x="69771" y="132158"/>
                  </a:lnTo>
                  <a:lnTo>
                    <a:pt x="116201" y="160886"/>
                  </a:lnTo>
                  <a:lnTo>
                    <a:pt x="197614" y="193385"/>
                  </a:lnTo>
                  <a:lnTo>
                    <a:pt x="192310" y="195718"/>
                  </a:lnTo>
                  <a:lnTo>
                    <a:pt x="181223" y="203392"/>
                  </a:lnTo>
                  <a:lnTo>
                    <a:pt x="171589" y="217419"/>
                  </a:lnTo>
                  <a:lnTo>
                    <a:pt x="170643" y="238810"/>
                  </a:lnTo>
                  <a:lnTo>
                    <a:pt x="228755" y="246590"/>
                  </a:lnTo>
                  <a:lnTo>
                    <a:pt x="277197" y="246559"/>
                  </a:lnTo>
                  <a:lnTo>
                    <a:pt x="316278" y="238952"/>
                  </a:lnTo>
                  <a:lnTo>
                    <a:pt x="350955" y="218719"/>
                  </a:lnTo>
                  <a:lnTo>
                    <a:pt x="352710" y="212223"/>
                  </a:lnTo>
                  <a:lnTo>
                    <a:pt x="351533" y="205563"/>
                  </a:lnTo>
                  <a:lnTo>
                    <a:pt x="309478" y="171810"/>
                  </a:lnTo>
                  <a:lnTo>
                    <a:pt x="267334" y="151117"/>
                  </a:lnTo>
                  <a:lnTo>
                    <a:pt x="221156" y="137410"/>
                  </a:lnTo>
                  <a:lnTo>
                    <a:pt x="171146" y="130396"/>
                  </a:lnTo>
                  <a:lnTo>
                    <a:pt x="114910" y="49084"/>
                  </a:lnTo>
                  <a:lnTo>
                    <a:pt x="92889" y="25258"/>
                  </a:lnTo>
                  <a:lnTo>
                    <a:pt x="65703" y="8653"/>
                  </a:lnTo>
                  <a:lnTo>
                    <a:pt x="35021" y="0"/>
                  </a:lnTo>
                  <a:close/>
                </a:path>
              </a:pathLst>
            </a:custGeom>
            <a:solidFill>
              <a:srgbClr val="1E1E48"/>
            </a:solidFill>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9936" y="158495"/>
            <a:ext cx="8644255" cy="4617720"/>
            <a:chOff x="249936" y="158495"/>
            <a:chExt cx="8644255" cy="4617720"/>
          </a:xfrm>
        </p:grpSpPr>
        <p:sp>
          <p:nvSpPr>
            <p:cNvPr id="3" name="object 3"/>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FDF52">
                <a:alpha val="67842"/>
              </a:srgbClr>
            </a:solidFill>
          </p:spPr>
          <p:txBody>
            <a:bodyPr wrap="square" lIns="0" tIns="0" rIns="0" bIns="0" rtlCol="0"/>
            <a:lstStyle/>
            <a:p>
              <a:endParaRPr/>
            </a:p>
          </p:txBody>
        </p:sp>
        <p:sp>
          <p:nvSpPr>
            <p:cNvPr id="4" name="object 4"/>
            <p:cNvSpPr/>
            <p:nvPr/>
          </p:nvSpPr>
          <p:spPr>
            <a:xfrm>
              <a:off x="2560319" y="158495"/>
              <a:ext cx="4173220" cy="585470"/>
            </a:xfrm>
            <a:custGeom>
              <a:avLst/>
              <a:gdLst/>
              <a:ahLst/>
              <a:cxnLst/>
              <a:rect l="l" t="t" r="r" b="b"/>
              <a:pathLst>
                <a:path w="4173220" h="585470">
                  <a:moveTo>
                    <a:pt x="3880104" y="0"/>
                  </a:moveTo>
                  <a:lnTo>
                    <a:pt x="292607" y="0"/>
                  </a:lnTo>
                  <a:lnTo>
                    <a:pt x="245159" y="3831"/>
                  </a:lnTo>
                  <a:lnTo>
                    <a:pt x="200143" y="14923"/>
                  </a:lnTo>
                  <a:lnTo>
                    <a:pt x="158163" y="32671"/>
                  </a:lnTo>
                  <a:lnTo>
                    <a:pt x="119822" y="56473"/>
                  </a:lnTo>
                  <a:lnTo>
                    <a:pt x="85724" y="85724"/>
                  </a:lnTo>
                  <a:lnTo>
                    <a:pt x="56473" y="119822"/>
                  </a:lnTo>
                  <a:lnTo>
                    <a:pt x="32671" y="158163"/>
                  </a:lnTo>
                  <a:lnTo>
                    <a:pt x="14923" y="200143"/>
                  </a:lnTo>
                  <a:lnTo>
                    <a:pt x="3831" y="245159"/>
                  </a:lnTo>
                  <a:lnTo>
                    <a:pt x="0" y="292607"/>
                  </a:lnTo>
                  <a:lnTo>
                    <a:pt x="3831" y="340056"/>
                  </a:lnTo>
                  <a:lnTo>
                    <a:pt x="14923" y="385072"/>
                  </a:lnTo>
                  <a:lnTo>
                    <a:pt x="32671" y="427052"/>
                  </a:lnTo>
                  <a:lnTo>
                    <a:pt x="56473" y="465393"/>
                  </a:lnTo>
                  <a:lnTo>
                    <a:pt x="85725" y="499491"/>
                  </a:lnTo>
                  <a:lnTo>
                    <a:pt x="119822" y="528742"/>
                  </a:lnTo>
                  <a:lnTo>
                    <a:pt x="158163" y="552544"/>
                  </a:lnTo>
                  <a:lnTo>
                    <a:pt x="200143" y="570292"/>
                  </a:lnTo>
                  <a:lnTo>
                    <a:pt x="245159" y="581384"/>
                  </a:lnTo>
                  <a:lnTo>
                    <a:pt x="292607" y="585215"/>
                  </a:lnTo>
                  <a:lnTo>
                    <a:pt x="3880104" y="585215"/>
                  </a:lnTo>
                  <a:lnTo>
                    <a:pt x="3927552" y="581384"/>
                  </a:lnTo>
                  <a:lnTo>
                    <a:pt x="3972568" y="570292"/>
                  </a:lnTo>
                  <a:lnTo>
                    <a:pt x="4014548" y="552544"/>
                  </a:lnTo>
                  <a:lnTo>
                    <a:pt x="4052889" y="528742"/>
                  </a:lnTo>
                  <a:lnTo>
                    <a:pt x="4086986" y="499491"/>
                  </a:lnTo>
                  <a:lnTo>
                    <a:pt x="4116238" y="465393"/>
                  </a:lnTo>
                  <a:lnTo>
                    <a:pt x="4140040" y="427052"/>
                  </a:lnTo>
                  <a:lnTo>
                    <a:pt x="4157788" y="385072"/>
                  </a:lnTo>
                  <a:lnTo>
                    <a:pt x="4168880" y="340056"/>
                  </a:lnTo>
                  <a:lnTo>
                    <a:pt x="4172711" y="292607"/>
                  </a:lnTo>
                  <a:lnTo>
                    <a:pt x="4168880" y="245159"/>
                  </a:lnTo>
                  <a:lnTo>
                    <a:pt x="4157788" y="200143"/>
                  </a:lnTo>
                  <a:lnTo>
                    <a:pt x="4140040" y="158163"/>
                  </a:lnTo>
                  <a:lnTo>
                    <a:pt x="4116238" y="119822"/>
                  </a:lnTo>
                  <a:lnTo>
                    <a:pt x="4086987" y="85724"/>
                  </a:lnTo>
                  <a:lnTo>
                    <a:pt x="4052889" y="56473"/>
                  </a:lnTo>
                  <a:lnTo>
                    <a:pt x="4014548" y="32671"/>
                  </a:lnTo>
                  <a:lnTo>
                    <a:pt x="3972568" y="14923"/>
                  </a:lnTo>
                  <a:lnTo>
                    <a:pt x="3927552" y="3831"/>
                  </a:lnTo>
                  <a:lnTo>
                    <a:pt x="3880104" y="0"/>
                  </a:lnTo>
                  <a:close/>
                </a:path>
              </a:pathLst>
            </a:custGeom>
            <a:solidFill>
              <a:srgbClr val="505FBE"/>
            </a:solidFill>
          </p:spPr>
          <p:txBody>
            <a:bodyPr wrap="square" lIns="0" tIns="0" rIns="0" bIns="0" rtlCol="0"/>
            <a:lstStyle/>
            <a:p>
              <a:endParaRPr/>
            </a:p>
          </p:txBody>
        </p:sp>
      </p:grpSp>
      <p:sp>
        <p:nvSpPr>
          <p:cNvPr id="5" name="object 5"/>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tabLst>
                <a:tab pos="1271270" algn="l"/>
              </a:tabLst>
            </a:pPr>
            <a:r>
              <a:rPr sz="3600" b="1" spc="155" dirty="0">
                <a:solidFill>
                  <a:srgbClr val="FFDF52"/>
                </a:solidFill>
                <a:latin typeface="Arial"/>
                <a:cs typeface="Arial"/>
              </a:rPr>
              <a:t>CÂU</a:t>
            </a:r>
            <a:r>
              <a:rPr sz="3600" b="1" dirty="0">
                <a:solidFill>
                  <a:srgbClr val="FFDF52"/>
                </a:solidFill>
                <a:latin typeface="Arial"/>
                <a:cs typeface="Arial"/>
              </a:rPr>
              <a:t>	</a:t>
            </a:r>
            <a:r>
              <a:rPr sz="3600" b="1" spc="155" dirty="0">
                <a:solidFill>
                  <a:srgbClr val="FFDF52"/>
                </a:solidFill>
                <a:latin typeface="Arial"/>
                <a:cs typeface="Arial"/>
              </a:rPr>
              <a:t>HỎI</a:t>
            </a:r>
            <a:endParaRPr sz="3600">
              <a:latin typeface="Arial"/>
              <a:cs typeface="Arial"/>
            </a:endParaRPr>
          </a:p>
        </p:txBody>
      </p:sp>
      <p:grpSp>
        <p:nvGrpSpPr>
          <p:cNvPr id="6" name="object 6"/>
          <p:cNvGrpSpPr/>
          <p:nvPr/>
        </p:nvGrpSpPr>
        <p:grpSpPr>
          <a:xfrm>
            <a:off x="18185" y="928709"/>
            <a:ext cx="8876030" cy="4206875"/>
            <a:chOff x="18185" y="928709"/>
            <a:chExt cx="8876030" cy="4206875"/>
          </a:xfrm>
        </p:grpSpPr>
        <p:sp>
          <p:nvSpPr>
            <p:cNvPr id="7" name="object 7"/>
            <p:cNvSpPr/>
            <p:nvPr/>
          </p:nvSpPr>
          <p:spPr>
            <a:xfrm>
              <a:off x="122564" y="2824335"/>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8" name="object 8"/>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9" name="object 9"/>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10" name="object 10"/>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11" name="object 11"/>
            <p:cNvSpPr/>
            <p:nvPr/>
          </p:nvSpPr>
          <p:spPr>
            <a:xfrm>
              <a:off x="857478" y="3967659"/>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12" name="object 12"/>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13" name="object 13"/>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14" name="object 14"/>
            <p:cNvSpPr/>
            <p:nvPr/>
          </p:nvSpPr>
          <p:spPr>
            <a:xfrm>
              <a:off x="18185" y="4617575"/>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15" name="object 15"/>
            <p:cNvSpPr/>
            <p:nvPr/>
          </p:nvSpPr>
          <p:spPr>
            <a:xfrm>
              <a:off x="18185" y="4330909"/>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16" name="object 16"/>
            <p:cNvPicPr/>
            <p:nvPr/>
          </p:nvPicPr>
          <p:blipFill>
            <a:blip r:embed="rId2" cstate="print"/>
            <a:stretch>
              <a:fillRect/>
            </a:stretch>
          </p:blipFill>
          <p:spPr>
            <a:xfrm>
              <a:off x="202117" y="2771945"/>
              <a:ext cx="1499097" cy="1587665"/>
            </a:xfrm>
            <a:prstGeom prst="rect">
              <a:avLst/>
            </a:prstGeom>
          </p:spPr>
        </p:pic>
        <p:pic>
          <p:nvPicPr>
            <p:cNvPr id="17" name="object 17"/>
            <p:cNvPicPr/>
            <p:nvPr/>
          </p:nvPicPr>
          <p:blipFill>
            <a:blip r:embed="rId3" cstate="print"/>
            <a:stretch>
              <a:fillRect/>
            </a:stretch>
          </p:blipFill>
          <p:spPr>
            <a:xfrm>
              <a:off x="8319516" y="2688336"/>
              <a:ext cx="574548" cy="598932"/>
            </a:xfrm>
            <a:prstGeom prst="rect">
              <a:avLst/>
            </a:prstGeom>
          </p:spPr>
        </p:pic>
        <p:sp>
          <p:nvSpPr>
            <p:cNvPr id="18" name="object 18"/>
            <p:cNvSpPr/>
            <p:nvPr/>
          </p:nvSpPr>
          <p:spPr>
            <a:xfrm>
              <a:off x="846376" y="928709"/>
              <a:ext cx="5256530" cy="2023110"/>
            </a:xfrm>
            <a:custGeom>
              <a:avLst/>
              <a:gdLst/>
              <a:ahLst/>
              <a:cxnLst/>
              <a:rect l="l" t="t" r="r" b="b"/>
              <a:pathLst>
                <a:path w="5256530" h="2023110">
                  <a:moveTo>
                    <a:pt x="3227519" y="0"/>
                  </a:moveTo>
                  <a:lnTo>
                    <a:pt x="3172726" y="445"/>
                  </a:lnTo>
                  <a:lnTo>
                    <a:pt x="3118601" y="3829"/>
                  </a:lnTo>
                  <a:lnTo>
                    <a:pt x="3065579" y="10076"/>
                  </a:lnTo>
                  <a:lnTo>
                    <a:pt x="3014092" y="19109"/>
                  </a:lnTo>
                  <a:lnTo>
                    <a:pt x="2964575" y="30852"/>
                  </a:lnTo>
                  <a:lnTo>
                    <a:pt x="2917460" y="45229"/>
                  </a:lnTo>
                  <a:lnTo>
                    <a:pt x="2873183" y="62164"/>
                  </a:lnTo>
                  <a:lnTo>
                    <a:pt x="2832177" y="81582"/>
                  </a:lnTo>
                  <a:lnTo>
                    <a:pt x="2794874" y="103405"/>
                  </a:lnTo>
                  <a:lnTo>
                    <a:pt x="2761710" y="127558"/>
                  </a:lnTo>
                  <a:lnTo>
                    <a:pt x="2733118" y="153965"/>
                  </a:lnTo>
                  <a:lnTo>
                    <a:pt x="2698546" y="137377"/>
                  </a:lnTo>
                  <a:lnTo>
                    <a:pt x="2661807" y="122135"/>
                  </a:lnTo>
                  <a:lnTo>
                    <a:pt x="2623068" y="108298"/>
                  </a:lnTo>
                  <a:lnTo>
                    <a:pt x="2582496" y="95926"/>
                  </a:lnTo>
                  <a:lnTo>
                    <a:pt x="2531994" y="83259"/>
                  </a:lnTo>
                  <a:lnTo>
                    <a:pt x="2480487" y="73064"/>
                  </a:lnTo>
                  <a:lnTo>
                    <a:pt x="2428238" y="65298"/>
                  </a:lnTo>
                  <a:lnTo>
                    <a:pt x="2375510" y="59920"/>
                  </a:lnTo>
                  <a:lnTo>
                    <a:pt x="2322566" y="56886"/>
                  </a:lnTo>
                  <a:lnTo>
                    <a:pt x="2269670" y="56154"/>
                  </a:lnTo>
                  <a:lnTo>
                    <a:pt x="2217083" y="57682"/>
                  </a:lnTo>
                  <a:lnTo>
                    <a:pt x="2165071" y="61428"/>
                  </a:lnTo>
                  <a:lnTo>
                    <a:pt x="2113895" y="67350"/>
                  </a:lnTo>
                  <a:lnTo>
                    <a:pt x="2063820" y="75404"/>
                  </a:lnTo>
                  <a:lnTo>
                    <a:pt x="2015108" y="85549"/>
                  </a:lnTo>
                  <a:lnTo>
                    <a:pt x="1968022" y="97743"/>
                  </a:lnTo>
                  <a:lnTo>
                    <a:pt x="1922826" y="111942"/>
                  </a:lnTo>
                  <a:lnTo>
                    <a:pt x="1879782" y="128105"/>
                  </a:lnTo>
                  <a:lnTo>
                    <a:pt x="1839155" y="146190"/>
                  </a:lnTo>
                  <a:lnTo>
                    <a:pt x="1801207" y="166154"/>
                  </a:lnTo>
                  <a:lnTo>
                    <a:pt x="1766201" y="187954"/>
                  </a:lnTo>
                  <a:lnTo>
                    <a:pt x="1734400" y="211549"/>
                  </a:lnTo>
                  <a:lnTo>
                    <a:pt x="1706069" y="236896"/>
                  </a:lnTo>
                  <a:lnTo>
                    <a:pt x="1662207" y="224328"/>
                  </a:lnTo>
                  <a:lnTo>
                    <a:pt x="1617162" y="213234"/>
                  </a:lnTo>
                  <a:lnTo>
                    <a:pt x="1571068" y="203626"/>
                  </a:lnTo>
                  <a:lnTo>
                    <a:pt x="1524057" y="195517"/>
                  </a:lnTo>
                  <a:lnTo>
                    <a:pt x="1476264" y="188919"/>
                  </a:lnTo>
                  <a:lnTo>
                    <a:pt x="1427822" y="183845"/>
                  </a:lnTo>
                  <a:lnTo>
                    <a:pt x="1378865" y="180308"/>
                  </a:lnTo>
                  <a:lnTo>
                    <a:pt x="1329524" y="178320"/>
                  </a:lnTo>
                  <a:lnTo>
                    <a:pt x="1279935" y="177894"/>
                  </a:lnTo>
                  <a:lnTo>
                    <a:pt x="1230230" y="179042"/>
                  </a:lnTo>
                  <a:lnTo>
                    <a:pt x="1180543" y="181778"/>
                  </a:lnTo>
                  <a:lnTo>
                    <a:pt x="1117330" y="187589"/>
                  </a:lnTo>
                  <a:lnTo>
                    <a:pt x="1056104" y="195806"/>
                  </a:lnTo>
                  <a:lnTo>
                    <a:pt x="997021" y="206323"/>
                  </a:lnTo>
                  <a:lnTo>
                    <a:pt x="940235" y="219030"/>
                  </a:lnTo>
                  <a:lnTo>
                    <a:pt x="885905" y="233822"/>
                  </a:lnTo>
                  <a:lnTo>
                    <a:pt x="834186" y="250589"/>
                  </a:lnTo>
                  <a:lnTo>
                    <a:pt x="785234" y="269224"/>
                  </a:lnTo>
                  <a:lnTo>
                    <a:pt x="739206" y="289620"/>
                  </a:lnTo>
                  <a:lnTo>
                    <a:pt x="696257" y="311670"/>
                  </a:lnTo>
                  <a:lnTo>
                    <a:pt x="656545" y="335265"/>
                  </a:lnTo>
                  <a:lnTo>
                    <a:pt x="620225" y="360297"/>
                  </a:lnTo>
                  <a:lnTo>
                    <a:pt x="587453" y="386660"/>
                  </a:lnTo>
                  <a:lnTo>
                    <a:pt x="558387" y="414246"/>
                  </a:lnTo>
                  <a:lnTo>
                    <a:pt x="533181" y="442946"/>
                  </a:lnTo>
                  <a:lnTo>
                    <a:pt x="494979" y="503261"/>
                  </a:lnTo>
                  <a:lnTo>
                    <a:pt x="474095" y="566745"/>
                  </a:lnTo>
                  <a:lnTo>
                    <a:pt x="470539" y="599406"/>
                  </a:lnTo>
                  <a:lnTo>
                    <a:pt x="471781" y="632537"/>
                  </a:lnTo>
                  <a:lnTo>
                    <a:pt x="477979" y="666029"/>
                  </a:lnTo>
                  <a:lnTo>
                    <a:pt x="473534" y="672379"/>
                  </a:lnTo>
                  <a:lnTo>
                    <a:pt x="418493" y="676901"/>
                  </a:lnTo>
                  <a:lnTo>
                    <a:pt x="365180" y="684372"/>
                  </a:lnTo>
                  <a:lnTo>
                    <a:pt x="313972" y="694665"/>
                  </a:lnTo>
                  <a:lnTo>
                    <a:pt x="265246" y="707651"/>
                  </a:lnTo>
                  <a:lnTo>
                    <a:pt x="219380" y="723203"/>
                  </a:lnTo>
                  <a:lnTo>
                    <a:pt x="176751" y="741194"/>
                  </a:lnTo>
                  <a:lnTo>
                    <a:pt x="137736" y="761496"/>
                  </a:lnTo>
                  <a:lnTo>
                    <a:pt x="102714" y="783981"/>
                  </a:lnTo>
                  <a:lnTo>
                    <a:pt x="72061" y="808523"/>
                  </a:lnTo>
                  <a:lnTo>
                    <a:pt x="42137" y="839734"/>
                  </a:lnTo>
                  <a:lnTo>
                    <a:pt x="20270" y="871937"/>
                  </a:lnTo>
                  <a:lnTo>
                    <a:pt x="0" y="937883"/>
                  </a:lnTo>
                  <a:lnTo>
                    <a:pt x="1242" y="970911"/>
                  </a:lnTo>
                  <a:lnTo>
                    <a:pt x="25596" y="1035291"/>
                  </a:lnTo>
                  <a:lnTo>
                    <a:pt x="48354" y="1065927"/>
                  </a:lnTo>
                  <a:lnTo>
                    <a:pt x="77930" y="1095051"/>
                  </a:lnTo>
                  <a:lnTo>
                    <a:pt x="114147" y="1122305"/>
                  </a:lnTo>
                  <a:lnTo>
                    <a:pt x="156827" y="1147330"/>
                  </a:lnTo>
                  <a:lnTo>
                    <a:pt x="205795" y="1169771"/>
                  </a:lnTo>
                  <a:lnTo>
                    <a:pt x="260872" y="1189269"/>
                  </a:lnTo>
                  <a:lnTo>
                    <a:pt x="212272" y="1220748"/>
                  </a:lnTo>
                  <a:lnTo>
                    <a:pt x="173314" y="1255219"/>
                  </a:lnTo>
                  <a:lnTo>
                    <a:pt x="144377" y="1292075"/>
                  </a:lnTo>
                  <a:lnTo>
                    <a:pt x="125837" y="1330709"/>
                  </a:lnTo>
                  <a:lnTo>
                    <a:pt x="118074" y="1370514"/>
                  </a:lnTo>
                  <a:lnTo>
                    <a:pt x="121464" y="1410884"/>
                  </a:lnTo>
                  <a:lnTo>
                    <a:pt x="149526" y="1473141"/>
                  </a:lnTo>
                  <a:lnTo>
                    <a:pt x="202118" y="1528640"/>
                  </a:lnTo>
                  <a:lnTo>
                    <a:pt x="236510" y="1553400"/>
                  </a:lnTo>
                  <a:lnTo>
                    <a:pt x="275711" y="1575925"/>
                  </a:lnTo>
                  <a:lnTo>
                    <a:pt x="319279" y="1596034"/>
                  </a:lnTo>
                  <a:lnTo>
                    <a:pt x="366775" y="1613543"/>
                  </a:lnTo>
                  <a:lnTo>
                    <a:pt x="417756" y="1628271"/>
                  </a:lnTo>
                  <a:lnTo>
                    <a:pt x="471781" y="1640037"/>
                  </a:lnTo>
                  <a:lnTo>
                    <a:pt x="528409" y="1648658"/>
                  </a:lnTo>
                  <a:lnTo>
                    <a:pt x="587199" y="1653953"/>
                  </a:lnTo>
                  <a:lnTo>
                    <a:pt x="647710" y="1655739"/>
                  </a:lnTo>
                  <a:lnTo>
                    <a:pt x="709500" y="1653835"/>
                  </a:lnTo>
                  <a:lnTo>
                    <a:pt x="719406" y="1662725"/>
                  </a:lnTo>
                  <a:lnTo>
                    <a:pt x="749172" y="1687141"/>
                  </a:lnTo>
                  <a:lnTo>
                    <a:pt x="781186" y="1710332"/>
                  </a:lnTo>
                  <a:lnTo>
                    <a:pt x="815328" y="1732283"/>
                  </a:lnTo>
                  <a:lnTo>
                    <a:pt x="851475" y="1752977"/>
                  </a:lnTo>
                  <a:lnTo>
                    <a:pt x="889508" y="1772398"/>
                  </a:lnTo>
                  <a:lnTo>
                    <a:pt x="929306" y="1790531"/>
                  </a:lnTo>
                  <a:lnTo>
                    <a:pt x="970749" y="1807360"/>
                  </a:lnTo>
                  <a:lnTo>
                    <a:pt x="1013714" y="1822868"/>
                  </a:lnTo>
                  <a:lnTo>
                    <a:pt x="1058082" y="1837041"/>
                  </a:lnTo>
                  <a:lnTo>
                    <a:pt x="1103731" y="1849861"/>
                  </a:lnTo>
                  <a:lnTo>
                    <a:pt x="1150542" y="1861314"/>
                  </a:lnTo>
                  <a:lnTo>
                    <a:pt x="1198393" y="1871384"/>
                  </a:lnTo>
                  <a:lnTo>
                    <a:pt x="1247163" y="1880054"/>
                  </a:lnTo>
                  <a:lnTo>
                    <a:pt x="1296732" y="1887308"/>
                  </a:lnTo>
                  <a:lnTo>
                    <a:pt x="1346979" y="1893132"/>
                  </a:lnTo>
                  <a:lnTo>
                    <a:pt x="1397783" y="1897508"/>
                  </a:lnTo>
                  <a:lnTo>
                    <a:pt x="1449023" y="1900421"/>
                  </a:lnTo>
                  <a:lnTo>
                    <a:pt x="1500579" y="1901856"/>
                  </a:lnTo>
                  <a:lnTo>
                    <a:pt x="1552330" y="1901796"/>
                  </a:lnTo>
                  <a:lnTo>
                    <a:pt x="1604155" y="1900226"/>
                  </a:lnTo>
                  <a:lnTo>
                    <a:pt x="1655933" y="1897129"/>
                  </a:lnTo>
                  <a:lnTo>
                    <a:pt x="1707544" y="1892490"/>
                  </a:lnTo>
                  <a:lnTo>
                    <a:pt x="1758867" y="1886293"/>
                  </a:lnTo>
                  <a:lnTo>
                    <a:pt x="1809781" y="1878522"/>
                  </a:lnTo>
                  <a:lnTo>
                    <a:pt x="1860165" y="1869161"/>
                  </a:lnTo>
                  <a:lnTo>
                    <a:pt x="1909899" y="1858194"/>
                  </a:lnTo>
                  <a:lnTo>
                    <a:pt x="1958861" y="1845606"/>
                  </a:lnTo>
                  <a:lnTo>
                    <a:pt x="2006932" y="1831381"/>
                  </a:lnTo>
                  <a:lnTo>
                    <a:pt x="2040113" y="1855632"/>
                  </a:lnTo>
                  <a:lnTo>
                    <a:pt x="2076226" y="1878510"/>
                  </a:lnTo>
                  <a:lnTo>
                    <a:pt x="2115110" y="1899950"/>
                  </a:lnTo>
                  <a:lnTo>
                    <a:pt x="2156603" y="1919890"/>
                  </a:lnTo>
                  <a:lnTo>
                    <a:pt x="2200543" y="1938267"/>
                  </a:lnTo>
                  <a:lnTo>
                    <a:pt x="2246770" y="1955017"/>
                  </a:lnTo>
                  <a:lnTo>
                    <a:pt x="2295121" y="1970076"/>
                  </a:lnTo>
                  <a:lnTo>
                    <a:pt x="2345434" y="1983382"/>
                  </a:lnTo>
                  <a:lnTo>
                    <a:pt x="2397550" y="1994872"/>
                  </a:lnTo>
                  <a:lnTo>
                    <a:pt x="2451305" y="2004482"/>
                  </a:lnTo>
                  <a:lnTo>
                    <a:pt x="2507984" y="2012378"/>
                  </a:lnTo>
                  <a:lnTo>
                    <a:pt x="2564767" y="2018078"/>
                  </a:lnTo>
                  <a:lnTo>
                    <a:pt x="2621481" y="2021630"/>
                  </a:lnTo>
                  <a:lnTo>
                    <a:pt x="2677952" y="2023083"/>
                  </a:lnTo>
                  <a:lnTo>
                    <a:pt x="2734006" y="2022485"/>
                  </a:lnTo>
                  <a:lnTo>
                    <a:pt x="2789472" y="2019885"/>
                  </a:lnTo>
                  <a:lnTo>
                    <a:pt x="2844176" y="2015332"/>
                  </a:lnTo>
                  <a:lnTo>
                    <a:pt x="2897945" y="2008875"/>
                  </a:lnTo>
                  <a:lnTo>
                    <a:pt x="2950605" y="2000563"/>
                  </a:lnTo>
                  <a:lnTo>
                    <a:pt x="3001984" y="1990444"/>
                  </a:lnTo>
                  <a:lnTo>
                    <a:pt x="3051909" y="1978568"/>
                  </a:lnTo>
                  <a:lnTo>
                    <a:pt x="3100206" y="1964982"/>
                  </a:lnTo>
                  <a:lnTo>
                    <a:pt x="3146702" y="1949736"/>
                  </a:lnTo>
                  <a:lnTo>
                    <a:pt x="3191225" y="1932879"/>
                  </a:lnTo>
                  <a:lnTo>
                    <a:pt x="3233600" y="1914459"/>
                  </a:lnTo>
                  <a:lnTo>
                    <a:pt x="3273656" y="1894525"/>
                  </a:lnTo>
                  <a:lnTo>
                    <a:pt x="3311218" y="1873127"/>
                  </a:lnTo>
                  <a:lnTo>
                    <a:pt x="3346114" y="1850312"/>
                  </a:lnTo>
                  <a:lnTo>
                    <a:pt x="3378171" y="1826129"/>
                  </a:lnTo>
                  <a:lnTo>
                    <a:pt x="3407216" y="1800628"/>
                  </a:lnTo>
                  <a:lnTo>
                    <a:pt x="3455575" y="1745864"/>
                  </a:lnTo>
                  <a:lnTo>
                    <a:pt x="3474544" y="1716700"/>
                  </a:lnTo>
                  <a:lnTo>
                    <a:pt x="3522672" y="1731078"/>
                  </a:lnTo>
                  <a:lnTo>
                    <a:pt x="3572625" y="1743384"/>
                  </a:lnTo>
                  <a:lnTo>
                    <a:pt x="3624157" y="1753582"/>
                  </a:lnTo>
                  <a:lnTo>
                    <a:pt x="3677024" y="1761636"/>
                  </a:lnTo>
                  <a:lnTo>
                    <a:pt x="3730982" y="1767511"/>
                  </a:lnTo>
                  <a:lnTo>
                    <a:pt x="3785786" y="1771170"/>
                  </a:lnTo>
                  <a:lnTo>
                    <a:pt x="3841193" y="1772580"/>
                  </a:lnTo>
                  <a:lnTo>
                    <a:pt x="3901868" y="1771486"/>
                  </a:lnTo>
                  <a:lnTo>
                    <a:pt x="3961151" y="1767755"/>
                  </a:lnTo>
                  <a:lnTo>
                    <a:pt x="4018829" y="1761497"/>
                  </a:lnTo>
                  <a:lnTo>
                    <a:pt x="4074689" y="1752823"/>
                  </a:lnTo>
                  <a:lnTo>
                    <a:pt x="4128518" y="1741841"/>
                  </a:lnTo>
                  <a:lnTo>
                    <a:pt x="4180104" y="1728660"/>
                  </a:lnTo>
                  <a:lnTo>
                    <a:pt x="4229235" y="1713392"/>
                  </a:lnTo>
                  <a:lnTo>
                    <a:pt x="4275697" y="1696145"/>
                  </a:lnTo>
                  <a:lnTo>
                    <a:pt x="4319278" y="1677029"/>
                  </a:lnTo>
                  <a:lnTo>
                    <a:pt x="4359765" y="1656154"/>
                  </a:lnTo>
                  <a:lnTo>
                    <a:pt x="4396946" y="1633629"/>
                  </a:lnTo>
                  <a:lnTo>
                    <a:pt x="4430609" y="1609564"/>
                  </a:lnTo>
                  <a:lnTo>
                    <a:pt x="4460539" y="1584069"/>
                  </a:lnTo>
                  <a:lnTo>
                    <a:pt x="4508355" y="1529226"/>
                  </a:lnTo>
                  <a:lnTo>
                    <a:pt x="4538693" y="1469977"/>
                  </a:lnTo>
                  <a:lnTo>
                    <a:pt x="4549853" y="1407201"/>
                  </a:lnTo>
                  <a:lnTo>
                    <a:pt x="4602007" y="1402378"/>
                  </a:lnTo>
                  <a:lnTo>
                    <a:pt x="4653308" y="1395836"/>
                  </a:lnTo>
                  <a:lnTo>
                    <a:pt x="4703606" y="1387607"/>
                  </a:lnTo>
                  <a:lnTo>
                    <a:pt x="4752751" y="1377721"/>
                  </a:lnTo>
                  <a:lnTo>
                    <a:pt x="4800592" y="1366210"/>
                  </a:lnTo>
                  <a:lnTo>
                    <a:pt x="4846979" y="1353105"/>
                  </a:lnTo>
                  <a:lnTo>
                    <a:pt x="4891762" y="1338437"/>
                  </a:lnTo>
                  <a:lnTo>
                    <a:pt x="4934790" y="1322238"/>
                  </a:lnTo>
                  <a:lnTo>
                    <a:pt x="4986689" y="1299546"/>
                  </a:lnTo>
                  <a:lnTo>
                    <a:pt x="5034156" y="1275122"/>
                  </a:lnTo>
                  <a:lnTo>
                    <a:pt x="5077152" y="1249121"/>
                  </a:lnTo>
                  <a:lnTo>
                    <a:pt x="5115639" y="1221701"/>
                  </a:lnTo>
                  <a:lnTo>
                    <a:pt x="5149576" y="1193017"/>
                  </a:lnTo>
                  <a:lnTo>
                    <a:pt x="5178926" y="1163225"/>
                  </a:lnTo>
                  <a:lnTo>
                    <a:pt x="5203650" y="1132480"/>
                  </a:lnTo>
                  <a:lnTo>
                    <a:pt x="5239061" y="1068757"/>
                  </a:lnTo>
                  <a:lnTo>
                    <a:pt x="5255497" y="1003096"/>
                  </a:lnTo>
                  <a:lnTo>
                    <a:pt x="5256503" y="969928"/>
                  </a:lnTo>
                  <a:lnTo>
                    <a:pt x="5252648" y="936744"/>
                  </a:lnTo>
                  <a:lnTo>
                    <a:pt x="5230202" y="870949"/>
                  </a:lnTo>
                  <a:lnTo>
                    <a:pt x="5187846" y="806958"/>
                  </a:lnTo>
                  <a:lnTo>
                    <a:pt x="5159105" y="776029"/>
                  </a:lnTo>
                  <a:lnTo>
                    <a:pt x="5125269" y="746018"/>
                  </a:lnTo>
                  <a:lnTo>
                    <a:pt x="5086301" y="717083"/>
                  </a:lnTo>
                  <a:lnTo>
                    <a:pt x="5094802" y="706077"/>
                  </a:lnTo>
                  <a:lnTo>
                    <a:pt x="5116019" y="672252"/>
                  </a:lnTo>
                  <a:lnTo>
                    <a:pt x="5137612" y="604250"/>
                  </a:lnTo>
                  <a:lnTo>
                    <a:pt x="5138514" y="570570"/>
                  </a:lnTo>
                  <a:lnTo>
                    <a:pt x="5133124" y="537384"/>
                  </a:lnTo>
                  <a:lnTo>
                    <a:pt x="5104383" y="473336"/>
                  </a:lnTo>
                  <a:lnTo>
                    <a:pt x="5053217" y="413791"/>
                  </a:lnTo>
                  <a:lnTo>
                    <a:pt x="5019796" y="386232"/>
                  </a:lnTo>
                  <a:lnTo>
                    <a:pt x="4981453" y="360431"/>
                  </a:lnTo>
                  <a:lnTo>
                    <a:pt x="4938418" y="336596"/>
                  </a:lnTo>
                  <a:lnTo>
                    <a:pt x="4890919" y="314939"/>
                  </a:lnTo>
                  <a:lnTo>
                    <a:pt x="4839184" y="295670"/>
                  </a:lnTo>
                  <a:lnTo>
                    <a:pt x="4783442" y="278999"/>
                  </a:lnTo>
                  <a:lnTo>
                    <a:pt x="4723922" y="265137"/>
                  </a:lnTo>
                  <a:lnTo>
                    <a:pt x="4660851" y="254295"/>
                  </a:lnTo>
                  <a:lnTo>
                    <a:pt x="4644926" y="219653"/>
                  </a:lnTo>
                  <a:lnTo>
                    <a:pt x="4621636" y="186415"/>
                  </a:lnTo>
                  <a:lnTo>
                    <a:pt x="4591318" y="154885"/>
                  </a:lnTo>
                  <a:lnTo>
                    <a:pt x="4554312" y="125366"/>
                  </a:lnTo>
                  <a:lnTo>
                    <a:pt x="4510955" y="98161"/>
                  </a:lnTo>
                  <a:lnTo>
                    <a:pt x="4461588" y="73574"/>
                  </a:lnTo>
                  <a:lnTo>
                    <a:pt x="4419046" y="56368"/>
                  </a:lnTo>
                  <a:lnTo>
                    <a:pt x="4374504" y="41487"/>
                  </a:lnTo>
                  <a:lnTo>
                    <a:pt x="4328258" y="28919"/>
                  </a:lnTo>
                  <a:lnTo>
                    <a:pt x="4280599" y="18651"/>
                  </a:lnTo>
                  <a:lnTo>
                    <a:pt x="4231822" y="10671"/>
                  </a:lnTo>
                  <a:lnTo>
                    <a:pt x="4182221" y="4965"/>
                  </a:lnTo>
                  <a:lnTo>
                    <a:pt x="4132088" y="1523"/>
                  </a:lnTo>
                  <a:lnTo>
                    <a:pt x="4081719" y="330"/>
                  </a:lnTo>
                  <a:lnTo>
                    <a:pt x="4031407" y="1374"/>
                  </a:lnTo>
                  <a:lnTo>
                    <a:pt x="3981445" y="4643"/>
                  </a:lnTo>
                  <a:lnTo>
                    <a:pt x="3932127" y="10125"/>
                  </a:lnTo>
                  <a:lnTo>
                    <a:pt x="3883747" y="17807"/>
                  </a:lnTo>
                  <a:lnTo>
                    <a:pt x="3836599" y="27675"/>
                  </a:lnTo>
                  <a:lnTo>
                    <a:pt x="3790976" y="39718"/>
                  </a:lnTo>
                  <a:lnTo>
                    <a:pt x="3747171" y="53924"/>
                  </a:lnTo>
                  <a:lnTo>
                    <a:pt x="3705480" y="70279"/>
                  </a:lnTo>
                  <a:lnTo>
                    <a:pt x="3666195" y="88771"/>
                  </a:lnTo>
                  <a:lnTo>
                    <a:pt x="3629611" y="109388"/>
                  </a:lnTo>
                  <a:lnTo>
                    <a:pt x="3590181" y="85274"/>
                  </a:lnTo>
                  <a:lnTo>
                    <a:pt x="3545918" y="63731"/>
                  </a:lnTo>
                  <a:lnTo>
                    <a:pt x="3497273" y="44951"/>
                  </a:lnTo>
                  <a:lnTo>
                    <a:pt x="3444699" y="29124"/>
                  </a:lnTo>
                  <a:lnTo>
                    <a:pt x="3391570" y="17054"/>
                  </a:lnTo>
                  <a:lnTo>
                    <a:pt x="3337374" y="8228"/>
                  </a:lnTo>
                  <a:lnTo>
                    <a:pt x="3282546" y="2568"/>
                  </a:lnTo>
                  <a:lnTo>
                    <a:pt x="3227519" y="0"/>
                  </a:lnTo>
                  <a:close/>
                </a:path>
              </a:pathLst>
            </a:custGeom>
            <a:solidFill>
              <a:srgbClr val="FFFFFF"/>
            </a:solidFill>
          </p:spPr>
          <p:txBody>
            <a:bodyPr wrap="square" lIns="0" tIns="0" rIns="0" bIns="0" rtlCol="0"/>
            <a:lstStyle/>
            <a:p>
              <a:endParaRPr/>
            </a:p>
          </p:txBody>
        </p:sp>
      </p:grpSp>
      <p:sp>
        <p:nvSpPr>
          <p:cNvPr id="19" name="object 19"/>
          <p:cNvSpPr txBox="1"/>
          <p:nvPr/>
        </p:nvSpPr>
        <p:spPr>
          <a:xfrm>
            <a:off x="1388491" y="1336370"/>
            <a:ext cx="4177029"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Segoe UI"/>
                <a:cs typeface="Segoe UI"/>
              </a:rPr>
              <a:t>Nhận</a:t>
            </a:r>
            <a:r>
              <a:rPr sz="2400" b="1" spc="-5" dirty="0">
                <a:latin typeface="Segoe UI"/>
                <a:cs typeface="Segoe UI"/>
              </a:rPr>
              <a:t>  </a:t>
            </a:r>
            <a:r>
              <a:rPr sz="2400" b="1" dirty="0">
                <a:latin typeface="Segoe UI"/>
                <a:cs typeface="Segoe UI"/>
              </a:rPr>
              <a:t>xét</a:t>
            </a:r>
            <a:r>
              <a:rPr sz="2400" b="1" spc="5" dirty="0">
                <a:latin typeface="Segoe UI"/>
                <a:cs typeface="Segoe UI"/>
              </a:rPr>
              <a:t>  </a:t>
            </a:r>
            <a:r>
              <a:rPr sz="2400" b="1" dirty="0">
                <a:latin typeface="Segoe UI"/>
                <a:cs typeface="Segoe UI"/>
              </a:rPr>
              <a:t>gì</a:t>
            </a:r>
            <a:r>
              <a:rPr sz="2400" b="1" spc="-5" dirty="0">
                <a:latin typeface="Segoe UI"/>
                <a:cs typeface="Segoe UI"/>
              </a:rPr>
              <a:t>  </a:t>
            </a:r>
            <a:r>
              <a:rPr sz="2400" b="1" dirty="0">
                <a:latin typeface="Segoe UI"/>
                <a:cs typeface="Segoe UI"/>
              </a:rPr>
              <a:t>về  số  </a:t>
            </a:r>
            <a:r>
              <a:rPr sz="2400" b="1" spc="-10" dirty="0">
                <a:latin typeface="Segoe UI"/>
                <a:cs typeface="Segoe UI"/>
              </a:rPr>
              <a:t>neutron </a:t>
            </a:r>
            <a:r>
              <a:rPr sz="2400" b="1" dirty="0">
                <a:latin typeface="Segoe UI"/>
                <a:cs typeface="Segoe UI"/>
              </a:rPr>
              <a:t>của</a:t>
            </a:r>
            <a:r>
              <a:rPr sz="2400" b="1" spc="300" dirty="0">
                <a:latin typeface="Segoe UI"/>
                <a:cs typeface="Segoe UI"/>
              </a:rPr>
              <a:t>  </a:t>
            </a:r>
            <a:r>
              <a:rPr sz="2400" b="1" dirty="0">
                <a:latin typeface="Segoe UI"/>
                <a:cs typeface="Segoe UI"/>
              </a:rPr>
              <a:t>các</a:t>
            </a:r>
            <a:r>
              <a:rPr sz="2400" b="1" spc="295" dirty="0">
                <a:latin typeface="Segoe UI"/>
                <a:cs typeface="Segoe UI"/>
              </a:rPr>
              <a:t>  </a:t>
            </a:r>
            <a:r>
              <a:rPr sz="2400" b="1" dirty="0">
                <a:latin typeface="Segoe UI"/>
                <a:cs typeface="Segoe UI"/>
              </a:rPr>
              <a:t>nguyên</a:t>
            </a:r>
            <a:r>
              <a:rPr sz="2400" b="1" spc="305" dirty="0">
                <a:latin typeface="Segoe UI"/>
                <a:cs typeface="Segoe UI"/>
              </a:rPr>
              <a:t>  </a:t>
            </a:r>
            <a:r>
              <a:rPr sz="2400" b="1" dirty="0">
                <a:latin typeface="Segoe UI"/>
                <a:cs typeface="Segoe UI"/>
              </a:rPr>
              <a:t>tử</a:t>
            </a:r>
            <a:r>
              <a:rPr sz="2400" b="1" spc="300" dirty="0">
                <a:latin typeface="Segoe UI"/>
                <a:cs typeface="Segoe UI"/>
              </a:rPr>
              <a:t>  </a:t>
            </a:r>
            <a:r>
              <a:rPr sz="2400" b="1" spc="-10" dirty="0">
                <a:latin typeface="Segoe UI"/>
                <a:cs typeface="Segoe UI"/>
              </a:rPr>
              <a:t>thuộc </a:t>
            </a:r>
            <a:r>
              <a:rPr sz="2400" b="1" dirty="0">
                <a:latin typeface="Segoe UI"/>
                <a:cs typeface="Segoe UI"/>
              </a:rPr>
              <a:t>cùng</a:t>
            </a:r>
            <a:r>
              <a:rPr sz="2400" b="1" spc="-20" dirty="0">
                <a:latin typeface="Segoe UI"/>
                <a:cs typeface="Segoe UI"/>
              </a:rPr>
              <a:t> </a:t>
            </a:r>
            <a:r>
              <a:rPr sz="2400" b="1" dirty="0">
                <a:latin typeface="Segoe UI"/>
                <a:cs typeface="Segoe UI"/>
              </a:rPr>
              <a:t>một</a:t>
            </a:r>
            <a:r>
              <a:rPr sz="2400" b="1" spc="-20" dirty="0">
                <a:latin typeface="Segoe UI"/>
                <a:cs typeface="Segoe UI"/>
              </a:rPr>
              <a:t> </a:t>
            </a:r>
            <a:r>
              <a:rPr sz="2400" b="1" dirty="0">
                <a:latin typeface="Segoe UI"/>
                <a:cs typeface="Segoe UI"/>
              </a:rPr>
              <a:t>nguyên</a:t>
            </a:r>
            <a:r>
              <a:rPr sz="2400" b="1" spc="-15" dirty="0">
                <a:latin typeface="Segoe UI"/>
                <a:cs typeface="Segoe UI"/>
              </a:rPr>
              <a:t> </a:t>
            </a:r>
            <a:r>
              <a:rPr sz="2400" b="1" dirty="0">
                <a:latin typeface="Segoe UI"/>
                <a:cs typeface="Segoe UI"/>
              </a:rPr>
              <a:t>tố</a:t>
            </a:r>
            <a:r>
              <a:rPr sz="2400" b="1" spc="-20" dirty="0">
                <a:latin typeface="Segoe UI"/>
                <a:cs typeface="Segoe UI"/>
              </a:rPr>
              <a:t> </a:t>
            </a:r>
            <a:r>
              <a:rPr sz="2400" b="1" dirty="0">
                <a:latin typeface="Segoe UI"/>
                <a:cs typeface="Segoe UI"/>
              </a:rPr>
              <a:t>hóa</a:t>
            </a:r>
            <a:r>
              <a:rPr sz="2400" b="1" spc="-15" dirty="0">
                <a:latin typeface="Segoe UI"/>
                <a:cs typeface="Segoe UI"/>
              </a:rPr>
              <a:t> </a:t>
            </a:r>
            <a:r>
              <a:rPr sz="2400" b="1" spc="-25" dirty="0">
                <a:latin typeface="Segoe UI"/>
                <a:cs typeface="Segoe UI"/>
              </a:rPr>
              <a:t>học</a:t>
            </a:r>
            <a:endParaRPr sz="2400">
              <a:latin typeface="Segoe UI"/>
              <a:cs typeface="Segoe UI"/>
            </a:endParaRPr>
          </a:p>
        </p:txBody>
      </p:sp>
      <p:grpSp>
        <p:nvGrpSpPr>
          <p:cNvPr id="20" name="object 20"/>
          <p:cNvGrpSpPr/>
          <p:nvPr/>
        </p:nvGrpSpPr>
        <p:grpSpPr>
          <a:xfrm>
            <a:off x="7085" y="16875"/>
            <a:ext cx="8507730" cy="4620895"/>
            <a:chOff x="7085" y="16875"/>
            <a:chExt cx="8507730" cy="4620895"/>
          </a:xfrm>
        </p:grpSpPr>
        <p:sp>
          <p:nvSpPr>
            <p:cNvPr id="21" name="object 21"/>
            <p:cNvSpPr/>
            <p:nvPr/>
          </p:nvSpPr>
          <p:spPr>
            <a:xfrm>
              <a:off x="7085" y="16875"/>
              <a:ext cx="488315" cy="713740"/>
            </a:xfrm>
            <a:custGeom>
              <a:avLst/>
              <a:gdLst/>
              <a:ahLst/>
              <a:cxnLst/>
              <a:rect l="l" t="t" r="r" b="b"/>
              <a:pathLst>
                <a:path w="488315" h="713740">
                  <a:moveTo>
                    <a:pt x="145429" y="58054"/>
                  </a:moveTo>
                  <a:lnTo>
                    <a:pt x="86524" y="58054"/>
                  </a:lnTo>
                  <a:lnTo>
                    <a:pt x="99300" y="105914"/>
                  </a:lnTo>
                  <a:lnTo>
                    <a:pt x="116010" y="163369"/>
                  </a:lnTo>
                  <a:lnTo>
                    <a:pt x="132506" y="217824"/>
                  </a:lnTo>
                  <a:lnTo>
                    <a:pt x="144721" y="256936"/>
                  </a:lnTo>
                  <a:lnTo>
                    <a:pt x="143562" y="256936"/>
                  </a:lnTo>
                  <a:lnTo>
                    <a:pt x="142940" y="257190"/>
                  </a:lnTo>
                  <a:lnTo>
                    <a:pt x="132688" y="262477"/>
                  </a:lnTo>
                  <a:lnTo>
                    <a:pt x="119803" y="271192"/>
                  </a:lnTo>
                  <a:lnTo>
                    <a:pt x="107461" y="280050"/>
                  </a:lnTo>
                  <a:lnTo>
                    <a:pt x="98836" y="285765"/>
                  </a:lnTo>
                  <a:lnTo>
                    <a:pt x="64301" y="316704"/>
                  </a:lnTo>
                  <a:lnTo>
                    <a:pt x="36261" y="353957"/>
                  </a:lnTo>
                  <a:lnTo>
                    <a:pt x="15604" y="395795"/>
                  </a:lnTo>
                  <a:lnTo>
                    <a:pt x="3221" y="440486"/>
                  </a:lnTo>
                  <a:lnTo>
                    <a:pt x="0" y="486298"/>
                  </a:lnTo>
                  <a:lnTo>
                    <a:pt x="8490" y="538390"/>
                  </a:lnTo>
                  <a:lnTo>
                    <a:pt x="27539" y="587660"/>
                  </a:lnTo>
                  <a:lnTo>
                    <a:pt x="56818" y="633620"/>
                  </a:lnTo>
                  <a:lnTo>
                    <a:pt x="95993" y="675782"/>
                  </a:lnTo>
                  <a:lnTo>
                    <a:pt x="161940" y="704684"/>
                  </a:lnTo>
                  <a:lnTo>
                    <a:pt x="213999" y="713556"/>
                  </a:lnTo>
                  <a:lnTo>
                    <a:pt x="272969" y="713687"/>
                  </a:lnTo>
                  <a:lnTo>
                    <a:pt x="334494" y="701309"/>
                  </a:lnTo>
                  <a:lnTo>
                    <a:pt x="373574" y="684950"/>
                  </a:lnTo>
                  <a:lnTo>
                    <a:pt x="410722" y="660733"/>
                  </a:lnTo>
                  <a:lnTo>
                    <a:pt x="444761" y="627657"/>
                  </a:lnTo>
                  <a:lnTo>
                    <a:pt x="474511" y="584723"/>
                  </a:lnTo>
                  <a:lnTo>
                    <a:pt x="485804" y="543379"/>
                  </a:lnTo>
                  <a:lnTo>
                    <a:pt x="487958" y="513719"/>
                  </a:lnTo>
                  <a:lnTo>
                    <a:pt x="487110" y="479969"/>
                  </a:lnTo>
                  <a:lnTo>
                    <a:pt x="474391" y="405912"/>
                  </a:lnTo>
                  <a:lnTo>
                    <a:pt x="461511" y="368458"/>
                  </a:lnTo>
                  <a:lnTo>
                    <a:pt x="443611" y="332624"/>
                  </a:lnTo>
                  <a:lnTo>
                    <a:pt x="420186" y="299835"/>
                  </a:lnTo>
                  <a:lnTo>
                    <a:pt x="390732" y="271520"/>
                  </a:lnTo>
                  <a:lnTo>
                    <a:pt x="354744" y="249106"/>
                  </a:lnTo>
                  <a:lnTo>
                    <a:pt x="311717" y="234019"/>
                  </a:lnTo>
                  <a:lnTo>
                    <a:pt x="291890" y="231536"/>
                  </a:lnTo>
                  <a:lnTo>
                    <a:pt x="202528" y="231536"/>
                  </a:lnTo>
                  <a:lnTo>
                    <a:pt x="183104" y="187217"/>
                  </a:lnTo>
                  <a:lnTo>
                    <a:pt x="167292" y="139017"/>
                  </a:lnTo>
                  <a:lnTo>
                    <a:pt x="153861" y="90054"/>
                  </a:lnTo>
                  <a:lnTo>
                    <a:pt x="145532" y="58445"/>
                  </a:lnTo>
                  <a:lnTo>
                    <a:pt x="145429" y="58054"/>
                  </a:lnTo>
                  <a:close/>
                </a:path>
                <a:path w="488315" h="713740">
                  <a:moveTo>
                    <a:pt x="261146" y="227687"/>
                  </a:moveTo>
                  <a:lnTo>
                    <a:pt x="202528" y="231536"/>
                  </a:lnTo>
                  <a:lnTo>
                    <a:pt x="291890" y="231536"/>
                  </a:lnTo>
                  <a:lnTo>
                    <a:pt x="261146" y="227687"/>
                  </a:lnTo>
                  <a:close/>
                </a:path>
                <a:path w="488315" h="713740">
                  <a:moveTo>
                    <a:pt x="172186" y="0"/>
                  </a:moveTo>
                  <a:lnTo>
                    <a:pt x="105514" y="14493"/>
                  </a:lnTo>
                  <a:lnTo>
                    <a:pt x="67838" y="28366"/>
                  </a:lnTo>
                  <a:lnTo>
                    <a:pt x="14085" y="58445"/>
                  </a:lnTo>
                  <a:lnTo>
                    <a:pt x="10111" y="70246"/>
                  </a:lnTo>
                  <a:lnTo>
                    <a:pt x="17333" y="75699"/>
                  </a:lnTo>
                  <a:lnTo>
                    <a:pt x="27133" y="77390"/>
                  </a:lnTo>
                  <a:lnTo>
                    <a:pt x="38599" y="76176"/>
                  </a:lnTo>
                  <a:lnTo>
                    <a:pt x="50818" y="72913"/>
                  </a:lnTo>
                  <a:lnTo>
                    <a:pt x="61486" y="69038"/>
                  </a:lnTo>
                  <a:lnTo>
                    <a:pt x="71408" y="64865"/>
                  </a:lnTo>
                  <a:lnTo>
                    <a:pt x="86524" y="58054"/>
                  </a:lnTo>
                  <a:lnTo>
                    <a:pt x="145429" y="58054"/>
                  </a:lnTo>
                  <a:lnTo>
                    <a:pt x="141660" y="43751"/>
                  </a:lnTo>
                  <a:lnTo>
                    <a:pt x="141581" y="43449"/>
                  </a:lnTo>
                  <a:lnTo>
                    <a:pt x="148114" y="40941"/>
                  </a:lnTo>
                  <a:lnTo>
                    <a:pt x="186958" y="17795"/>
                  </a:lnTo>
                  <a:lnTo>
                    <a:pt x="189086" y="3760"/>
                  </a:lnTo>
                  <a:lnTo>
                    <a:pt x="172186" y="0"/>
                  </a:lnTo>
                  <a:close/>
                </a:path>
              </a:pathLst>
            </a:custGeom>
            <a:solidFill>
              <a:srgbClr val="ADB0E9"/>
            </a:solidFill>
          </p:spPr>
          <p:txBody>
            <a:bodyPr wrap="square" lIns="0" tIns="0" rIns="0" bIns="0" rtlCol="0"/>
            <a:lstStyle/>
            <a:p>
              <a:endParaRPr/>
            </a:p>
          </p:txBody>
        </p:sp>
        <p:sp>
          <p:nvSpPr>
            <p:cNvPr id="22" name="object 22"/>
            <p:cNvSpPr/>
            <p:nvPr/>
          </p:nvSpPr>
          <p:spPr>
            <a:xfrm>
              <a:off x="47658" y="311658"/>
              <a:ext cx="410209" cy="367030"/>
            </a:xfrm>
            <a:custGeom>
              <a:avLst/>
              <a:gdLst/>
              <a:ahLst/>
              <a:cxnLst/>
              <a:rect l="l" t="t" r="r" b="b"/>
              <a:pathLst>
                <a:path w="410209" h="367030">
                  <a:moveTo>
                    <a:pt x="300474" y="0"/>
                  </a:moveTo>
                  <a:lnTo>
                    <a:pt x="273372" y="28574"/>
                  </a:lnTo>
                  <a:lnTo>
                    <a:pt x="238822" y="35655"/>
                  </a:lnTo>
                  <a:lnTo>
                    <a:pt x="225081" y="34020"/>
                  </a:lnTo>
                  <a:lnTo>
                    <a:pt x="210190" y="30861"/>
                  </a:lnTo>
                  <a:lnTo>
                    <a:pt x="201747" y="29487"/>
                  </a:lnTo>
                  <a:lnTo>
                    <a:pt x="153879" y="55864"/>
                  </a:lnTo>
                  <a:lnTo>
                    <a:pt x="140499" y="71010"/>
                  </a:lnTo>
                  <a:lnTo>
                    <a:pt x="120096" y="82676"/>
                  </a:lnTo>
                  <a:lnTo>
                    <a:pt x="102476" y="84784"/>
                  </a:lnTo>
                  <a:lnTo>
                    <a:pt x="78425" y="84677"/>
                  </a:lnTo>
                  <a:lnTo>
                    <a:pt x="52183" y="85284"/>
                  </a:lnTo>
                  <a:lnTo>
                    <a:pt x="9672" y="100822"/>
                  </a:lnTo>
                  <a:lnTo>
                    <a:pt x="2680" y="122300"/>
                  </a:lnTo>
                  <a:lnTo>
                    <a:pt x="3223" y="123951"/>
                  </a:lnTo>
                  <a:lnTo>
                    <a:pt x="0" y="145795"/>
                  </a:lnTo>
                  <a:lnTo>
                    <a:pt x="494" y="147319"/>
                  </a:lnTo>
                  <a:lnTo>
                    <a:pt x="4537" y="193845"/>
                  </a:lnTo>
                  <a:lnTo>
                    <a:pt x="18179" y="241490"/>
                  </a:lnTo>
                  <a:lnTo>
                    <a:pt x="40148" y="285801"/>
                  </a:lnTo>
                  <a:lnTo>
                    <a:pt x="69174" y="322325"/>
                  </a:lnTo>
                  <a:lnTo>
                    <a:pt x="112733" y="352329"/>
                  </a:lnTo>
                  <a:lnTo>
                    <a:pt x="162899" y="366331"/>
                  </a:lnTo>
                  <a:lnTo>
                    <a:pt x="215737" y="366617"/>
                  </a:lnTo>
                  <a:lnTo>
                    <a:pt x="267314" y="355472"/>
                  </a:lnTo>
                  <a:lnTo>
                    <a:pt x="334333" y="324768"/>
                  </a:lnTo>
                  <a:lnTo>
                    <a:pt x="371210" y="293735"/>
                  </a:lnTo>
                  <a:lnTo>
                    <a:pt x="395737" y="253724"/>
                  </a:lnTo>
                  <a:lnTo>
                    <a:pt x="409160" y="202056"/>
                  </a:lnTo>
                  <a:lnTo>
                    <a:pt x="410010" y="172475"/>
                  </a:lnTo>
                  <a:lnTo>
                    <a:pt x="404866" y="140573"/>
                  </a:lnTo>
                  <a:lnTo>
                    <a:pt x="380865" y="82803"/>
                  </a:lnTo>
                  <a:lnTo>
                    <a:pt x="345570" y="36591"/>
                  </a:lnTo>
                  <a:lnTo>
                    <a:pt x="323163" y="14277"/>
                  </a:lnTo>
                  <a:lnTo>
                    <a:pt x="300474" y="0"/>
                  </a:lnTo>
                  <a:close/>
                </a:path>
              </a:pathLst>
            </a:custGeom>
            <a:solidFill>
              <a:srgbClr val="FF9696"/>
            </a:solidFill>
          </p:spPr>
          <p:txBody>
            <a:bodyPr wrap="square" lIns="0" tIns="0" rIns="0" bIns="0" rtlCol="0"/>
            <a:lstStyle/>
            <a:p>
              <a:endParaRPr/>
            </a:p>
          </p:txBody>
        </p:sp>
        <p:sp>
          <p:nvSpPr>
            <p:cNvPr id="23" name="object 23"/>
            <p:cNvSpPr/>
            <p:nvPr/>
          </p:nvSpPr>
          <p:spPr>
            <a:xfrm>
              <a:off x="47650" y="311657"/>
              <a:ext cx="410845" cy="367030"/>
            </a:xfrm>
            <a:custGeom>
              <a:avLst/>
              <a:gdLst/>
              <a:ahLst/>
              <a:cxnLst/>
              <a:rect l="l" t="t" r="r" b="b"/>
              <a:pathLst>
                <a:path w="410845" h="367030">
                  <a:moveTo>
                    <a:pt x="79375" y="225907"/>
                  </a:moveTo>
                  <a:lnTo>
                    <a:pt x="77025" y="218313"/>
                  </a:lnTo>
                  <a:lnTo>
                    <a:pt x="74091" y="212725"/>
                  </a:lnTo>
                  <a:lnTo>
                    <a:pt x="67983" y="211582"/>
                  </a:lnTo>
                  <a:lnTo>
                    <a:pt x="62712" y="213233"/>
                  </a:lnTo>
                  <a:lnTo>
                    <a:pt x="60947" y="213741"/>
                  </a:lnTo>
                  <a:lnTo>
                    <a:pt x="59270" y="214757"/>
                  </a:lnTo>
                  <a:lnTo>
                    <a:pt x="56908" y="216662"/>
                  </a:lnTo>
                  <a:lnTo>
                    <a:pt x="56032" y="217678"/>
                  </a:lnTo>
                  <a:lnTo>
                    <a:pt x="55168" y="218567"/>
                  </a:lnTo>
                  <a:lnTo>
                    <a:pt x="54864" y="218694"/>
                  </a:lnTo>
                  <a:lnTo>
                    <a:pt x="54559" y="218694"/>
                  </a:lnTo>
                  <a:lnTo>
                    <a:pt x="52133" y="219583"/>
                  </a:lnTo>
                  <a:lnTo>
                    <a:pt x="50393" y="221234"/>
                  </a:lnTo>
                  <a:lnTo>
                    <a:pt x="49847" y="224028"/>
                  </a:lnTo>
                  <a:lnTo>
                    <a:pt x="49466" y="225552"/>
                  </a:lnTo>
                  <a:lnTo>
                    <a:pt x="49250" y="226949"/>
                  </a:lnTo>
                  <a:lnTo>
                    <a:pt x="49199" y="228346"/>
                  </a:lnTo>
                  <a:lnTo>
                    <a:pt x="48463" y="231267"/>
                  </a:lnTo>
                  <a:lnTo>
                    <a:pt x="48501" y="232918"/>
                  </a:lnTo>
                  <a:lnTo>
                    <a:pt x="48272" y="236347"/>
                  </a:lnTo>
                  <a:lnTo>
                    <a:pt x="50469" y="240030"/>
                  </a:lnTo>
                  <a:lnTo>
                    <a:pt x="53708" y="241681"/>
                  </a:lnTo>
                  <a:lnTo>
                    <a:pt x="53797" y="242062"/>
                  </a:lnTo>
                  <a:lnTo>
                    <a:pt x="54000" y="242189"/>
                  </a:lnTo>
                  <a:lnTo>
                    <a:pt x="57683" y="246126"/>
                  </a:lnTo>
                  <a:lnTo>
                    <a:pt x="63817" y="246888"/>
                  </a:lnTo>
                  <a:lnTo>
                    <a:pt x="68961" y="245491"/>
                  </a:lnTo>
                  <a:lnTo>
                    <a:pt x="69367" y="245491"/>
                  </a:lnTo>
                  <a:lnTo>
                    <a:pt x="76098" y="240931"/>
                  </a:lnTo>
                  <a:lnTo>
                    <a:pt x="79222" y="233934"/>
                  </a:lnTo>
                  <a:lnTo>
                    <a:pt x="79375" y="225907"/>
                  </a:lnTo>
                  <a:close/>
                </a:path>
                <a:path w="410845" h="367030">
                  <a:moveTo>
                    <a:pt x="159359" y="208483"/>
                  </a:moveTo>
                  <a:lnTo>
                    <a:pt x="142557" y="171831"/>
                  </a:lnTo>
                  <a:lnTo>
                    <a:pt x="126047" y="166116"/>
                  </a:lnTo>
                  <a:lnTo>
                    <a:pt x="121500" y="167513"/>
                  </a:lnTo>
                  <a:lnTo>
                    <a:pt x="112852" y="172758"/>
                  </a:lnTo>
                  <a:lnTo>
                    <a:pt x="106184" y="181292"/>
                  </a:lnTo>
                  <a:lnTo>
                    <a:pt x="101942" y="191554"/>
                  </a:lnTo>
                  <a:lnTo>
                    <a:pt x="100584" y="201930"/>
                  </a:lnTo>
                  <a:lnTo>
                    <a:pt x="104622" y="214604"/>
                  </a:lnTo>
                  <a:lnTo>
                    <a:pt x="114287" y="223037"/>
                  </a:lnTo>
                  <a:lnTo>
                    <a:pt x="127012" y="227101"/>
                  </a:lnTo>
                  <a:lnTo>
                    <a:pt x="140208" y="226695"/>
                  </a:lnTo>
                  <a:lnTo>
                    <a:pt x="142506" y="226187"/>
                  </a:lnTo>
                  <a:lnTo>
                    <a:pt x="143573" y="225806"/>
                  </a:lnTo>
                  <a:lnTo>
                    <a:pt x="154368" y="218922"/>
                  </a:lnTo>
                  <a:lnTo>
                    <a:pt x="159359" y="208483"/>
                  </a:lnTo>
                  <a:close/>
                </a:path>
                <a:path w="410845" h="367030">
                  <a:moveTo>
                    <a:pt x="196367" y="144348"/>
                  </a:moveTo>
                  <a:lnTo>
                    <a:pt x="194017" y="136779"/>
                  </a:lnTo>
                  <a:lnTo>
                    <a:pt x="191084" y="131318"/>
                  </a:lnTo>
                  <a:lnTo>
                    <a:pt x="184988" y="130048"/>
                  </a:lnTo>
                  <a:lnTo>
                    <a:pt x="179692" y="131826"/>
                  </a:lnTo>
                  <a:lnTo>
                    <a:pt x="177927" y="132334"/>
                  </a:lnTo>
                  <a:lnTo>
                    <a:pt x="176263" y="133223"/>
                  </a:lnTo>
                  <a:lnTo>
                    <a:pt x="174828" y="134366"/>
                  </a:lnTo>
                  <a:lnTo>
                    <a:pt x="173037" y="136144"/>
                  </a:lnTo>
                  <a:lnTo>
                    <a:pt x="172161" y="137160"/>
                  </a:lnTo>
                  <a:lnTo>
                    <a:pt x="171856" y="137160"/>
                  </a:lnTo>
                  <a:lnTo>
                    <a:pt x="171259" y="137414"/>
                  </a:lnTo>
                  <a:lnTo>
                    <a:pt x="169125" y="138049"/>
                  </a:lnTo>
                  <a:lnTo>
                    <a:pt x="167386" y="139700"/>
                  </a:lnTo>
                  <a:lnTo>
                    <a:pt x="166839" y="142621"/>
                  </a:lnTo>
                  <a:lnTo>
                    <a:pt x="166471" y="144018"/>
                  </a:lnTo>
                  <a:lnTo>
                    <a:pt x="166243" y="145415"/>
                  </a:lnTo>
                  <a:lnTo>
                    <a:pt x="166192" y="146812"/>
                  </a:lnTo>
                  <a:lnTo>
                    <a:pt x="165455" y="149733"/>
                  </a:lnTo>
                  <a:lnTo>
                    <a:pt x="165481" y="151511"/>
                  </a:lnTo>
                  <a:lnTo>
                    <a:pt x="165252" y="154940"/>
                  </a:lnTo>
                  <a:lnTo>
                    <a:pt x="167462" y="158623"/>
                  </a:lnTo>
                  <a:lnTo>
                    <a:pt x="170700" y="160274"/>
                  </a:lnTo>
                  <a:lnTo>
                    <a:pt x="170802" y="160528"/>
                  </a:lnTo>
                  <a:lnTo>
                    <a:pt x="170992" y="160655"/>
                  </a:lnTo>
                  <a:lnTo>
                    <a:pt x="174675" y="164719"/>
                  </a:lnTo>
                  <a:lnTo>
                    <a:pt x="180797" y="165354"/>
                  </a:lnTo>
                  <a:lnTo>
                    <a:pt x="185902" y="163957"/>
                  </a:lnTo>
                  <a:lnTo>
                    <a:pt x="186182" y="163830"/>
                  </a:lnTo>
                  <a:lnTo>
                    <a:pt x="186448" y="163830"/>
                  </a:lnTo>
                  <a:lnTo>
                    <a:pt x="186702" y="163703"/>
                  </a:lnTo>
                  <a:lnTo>
                    <a:pt x="193154" y="159283"/>
                  </a:lnTo>
                  <a:lnTo>
                    <a:pt x="196227" y="152336"/>
                  </a:lnTo>
                  <a:lnTo>
                    <a:pt x="196367" y="144348"/>
                  </a:lnTo>
                  <a:close/>
                </a:path>
                <a:path w="410845" h="367030">
                  <a:moveTo>
                    <a:pt x="286918" y="186436"/>
                  </a:moveTo>
                  <a:lnTo>
                    <a:pt x="284149" y="173228"/>
                  </a:lnTo>
                  <a:lnTo>
                    <a:pt x="277545" y="164592"/>
                  </a:lnTo>
                  <a:lnTo>
                    <a:pt x="267500" y="159766"/>
                  </a:lnTo>
                  <a:lnTo>
                    <a:pt x="254927" y="160655"/>
                  </a:lnTo>
                  <a:lnTo>
                    <a:pt x="245960" y="165227"/>
                  </a:lnTo>
                  <a:lnTo>
                    <a:pt x="238264" y="172440"/>
                  </a:lnTo>
                  <a:lnTo>
                    <a:pt x="233108" y="181419"/>
                  </a:lnTo>
                  <a:lnTo>
                    <a:pt x="231762" y="191262"/>
                  </a:lnTo>
                  <a:lnTo>
                    <a:pt x="234911" y="201536"/>
                  </a:lnTo>
                  <a:lnTo>
                    <a:pt x="241579" y="209296"/>
                  </a:lnTo>
                  <a:lnTo>
                    <a:pt x="250672" y="214312"/>
                  </a:lnTo>
                  <a:lnTo>
                    <a:pt x="261124" y="216281"/>
                  </a:lnTo>
                  <a:lnTo>
                    <a:pt x="264083" y="216281"/>
                  </a:lnTo>
                  <a:lnTo>
                    <a:pt x="286918" y="186436"/>
                  </a:lnTo>
                  <a:close/>
                </a:path>
                <a:path w="410845" h="367030">
                  <a:moveTo>
                    <a:pt x="348068" y="39497"/>
                  </a:moveTo>
                  <a:lnTo>
                    <a:pt x="336524" y="26771"/>
                  </a:lnTo>
                  <a:lnTo>
                    <a:pt x="324523" y="15417"/>
                  </a:lnTo>
                  <a:lnTo>
                    <a:pt x="312394" y="6235"/>
                  </a:lnTo>
                  <a:lnTo>
                    <a:pt x="300482" y="0"/>
                  </a:lnTo>
                  <a:lnTo>
                    <a:pt x="291846" y="12306"/>
                  </a:lnTo>
                  <a:lnTo>
                    <a:pt x="282841" y="21755"/>
                  </a:lnTo>
                  <a:lnTo>
                    <a:pt x="273380" y="28575"/>
                  </a:lnTo>
                  <a:lnTo>
                    <a:pt x="263347" y="33020"/>
                  </a:lnTo>
                  <a:lnTo>
                    <a:pt x="251536" y="35433"/>
                  </a:lnTo>
                  <a:lnTo>
                    <a:pt x="238823" y="35661"/>
                  </a:lnTo>
                  <a:lnTo>
                    <a:pt x="225082" y="34023"/>
                  </a:lnTo>
                  <a:lnTo>
                    <a:pt x="210197" y="30861"/>
                  </a:lnTo>
                  <a:lnTo>
                    <a:pt x="201752" y="29489"/>
                  </a:lnTo>
                  <a:lnTo>
                    <a:pt x="153885" y="55867"/>
                  </a:lnTo>
                  <a:lnTo>
                    <a:pt x="140500" y="71018"/>
                  </a:lnTo>
                  <a:lnTo>
                    <a:pt x="120103" y="82677"/>
                  </a:lnTo>
                  <a:lnTo>
                    <a:pt x="102476" y="84785"/>
                  </a:lnTo>
                  <a:lnTo>
                    <a:pt x="78422" y="84683"/>
                  </a:lnTo>
                  <a:lnTo>
                    <a:pt x="52184" y="85293"/>
                  </a:lnTo>
                  <a:lnTo>
                    <a:pt x="9677" y="100825"/>
                  </a:lnTo>
                  <a:lnTo>
                    <a:pt x="2679" y="122301"/>
                  </a:lnTo>
                  <a:lnTo>
                    <a:pt x="3225" y="123952"/>
                  </a:lnTo>
                  <a:lnTo>
                    <a:pt x="0" y="145796"/>
                  </a:lnTo>
                  <a:lnTo>
                    <a:pt x="495" y="147320"/>
                  </a:lnTo>
                  <a:lnTo>
                    <a:pt x="393" y="153289"/>
                  </a:lnTo>
                  <a:lnTo>
                    <a:pt x="10058" y="161607"/>
                  </a:lnTo>
                  <a:lnTo>
                    <a:pt x="21170" y="168033"/>
                  </a:lnTo>
                  <a:lnTo>
                    <a:pt x="33274" y="172262"/>
                  </a:lnTo>
                  <a:lnTo>
                    <a:pt x="45948" y="173990"/>
                  </a:lnTo>
                  <a:lnTo>
                    <a:pt x="58508" y="174371"/>
                  </a:lnTo>
                  <a:lnTo>
                    <a:pt x="66814" y="171704"/>
                  </a:lnTo>
                  <a:lnTo>
                    <a:pt x="69062" y="170561"/>
                  </a:lnTo>
                  <a:lnTo>
                    <a:pt x="76923" y="163830"/>
                  </a:lnTo>
                  <a:lnTo>
                    <a:pt x="81051" y="155702"/>
                  </a:lnTo>
                  <a:lnTo>
                    <a:pt x="95732" y="137731"/>
                  </a:lnTo>
                  <a:lnTo>
                    <a:pt x="106768" y="126644"/>
                  </a:lnTo>
                  <a:lnTo>
                    <a:pt x="119202" y="117284"/>
                  </a:lnTo>
                  <a:lnTo>
                    <a:pt x="134747" y="110236"/>
                  </a:lnTo>
                  <a:lnTo>
                    <a:pt x="150533" y="107403"/>
                  </a:lnTo>
                  <a:lnTo>
                    <a:pt x="166179" y="107403"/>
                  </a:lnTo>
                  <a:lnTo>
                    <a:pt x="181737" y="109613"/>
                  </a:lnTo>
                  <a:lnTo>
                    <a:pt x="197256" y="113411"/>
                  </a:lnTo>
                  <a:lnTo>
                    <a:pt x="212636" y="117703"/>
                  </a:lnTo>
                  <a:lnTo>
                    <a:pt x="228968" y="121081"/>
                  </a:lnTo>
                  <a:lnTo>
                    <a:pt x="277380" y="109639"/>
                  </a:lnTo>
                  <a:lnTo>
                    <a:pt x="294728" y="83477"/>
                  </a:lnTo>
                  <a:lnTo>
                    <a:pt x="303453" y="70104"/>
                  </a:lnTo>
                  <a:lnTo>
                    <a:pt x="313321" y="59575"/>
                  </a:lnTo>
                  <a:lnTo>
                    <a:pt x="324104" y="51092"/>
                  </a:lnTo>
                  <a:lnTo>
                    <a:pt x="335711" y="44462"/>
                  </a:lnTo>
                  <a:lnTo>
                    <a:pt x="348068" y="39497"/>
                  </a:lnTo>
                  <a:close/>
                </a:path>
                <a:path w="410845" h="367030">
                  <a:moveTo>
                    <a:pt x="351929" y="177241"/>
                  </a:moveTo>
                  <a:lnTo>
                    <a:pt x="349567" y="169672"/>
                  </a:lnTo>
                  <a:lnTo>
                    <a:pt x="346786" y="164211"/>
                  </a:lnTo>
                  <a:lnTo>
                    <a:pt x="340728" y="162941"/>
                  </a:lnTo>
                  <a:lnTo>
                    <a:pt x="335457" y="164592"/>
                  </a:lnTo>
                  <a:lnTo>
                    <a:pt x="333629" y="165227"/>
                  </a:lnTo>
                  <a:lnTo>
                    <a:pt x="331889" y="166243"/>
                  </a:lnTo>
                  <a:lnTo>
                    <a:pt x="330415" y="167386"/>
                  </a:lnTo>
                  <a:lnTo>
                    <a:pt x="329501" y="168275"/>
                  </a:lnTo>
                  <a:lnTo>
                    <a:pt x="328574" y="169037"/>
                  </a:lnTo>
                  <a:lnTo>
                    <a:pt x="327710" y="170053"/>
                  </a:lnTo>
                  <a:lnTo>
                    <a:pt x="327355" y="170053"/>
                  </a:lnTo>
                  <a:lnTo>
                    <a:pt x="327177" y="170180"/>
                  </a:lnTo>
                  <a:lnTo>
                    <a:pt x="324916" y="170942"/>
                  </a:lnTo>
                  <a:lnTo>
                    <a:pt x="323024" y="172593"/>
                  </a:lnTo>
                  <a:lnTo>
                    <a:pt x="322008" y="176911"/>
                  </a:lnTo>
                  <a:lnTo>
                    <a:pt x="321932" y="179832"/>
                  </a:lnTo>
                  <a:lnTo>
                    <a:pt x="321360" y="181229"/>
                  </a:lnTo>
                  <a:lnTo>
                    <a:pt x="321043" y="182753"/>
                  </a:lnTo>
                  <a:lnTo>
                    <a:pt x="321043" y="184277"/>
                  </a:lnTo>
                  <a:lnTo>
                    <a:pt x="320840" y="187960"/>
                  </a:lnTo>
                  <a:lnTo>
                    <a:pt x="323164" y="191389"/>
                  </a:lnTo>
                  <a:lnTo>
                    <a:pt x="326237" y="193167"/>
                  </a:lnTo>
                  <a:lnTo>
                    <a:pt x="326453" y="193167"/>
                  </a:lnTo>
                  <a:lnTo>
                    <a:pt x="326555" y="193548"/>
                  </a:lnTo>
                  <a:lnTo>
                    <a:pt x="330225" y="197612"/>
                  </a:lnTo>
                  <a:lnTo>
                    <a:pt x="336575" y="198374"/>
                  </a:lnTo>
                  <a:lnTo>
                    <a:pt x="341515" y="196977"/>
                  </a:lnTo>
                  <a:lnTo>
                    <a:pt x="341706" y="196850"/>
                  </a:lnTo>
                  <a:lnTo>
                    <a:pt x="341909" y="196850"/>
                  </a:lnTo>
                  <a:lnTo>
                    <a:pt x="348703" y="192239"/>
                  </a:lnTo>
                  <a:lnTo>
                    <a:pt x="351815" y="185254"/>
                  </a:lnTo>
                  <a:lnTo>
                    <a:pt x="351929" y="177241"/>
                  </a:lnTo>
                  <a:close/>
                </a:path>
                <a:path w="410845" h="367030">
                  <a:moveTo>
                    <a:pt x="365937" y="105029"/>
                  </a:moveTo>
                  <a:lnTo>
                    <a:pt x="342023" y="86360"/>
                  </a:lnTo>
                  <a:lnTo>
                    <a:pt x="339572" y="86741"/>
                  </a:lnTo>
                  <a:lnTo>
                    <a:pt x="320675" y="111556"/>
                  </a:lnTo>
                  <a:lnTo>
                    <a:pt x="325602" y="120764"/>
                  </a:lnTo>
                  <a:lnTo>
                    <a:pt x="334467" y="126898"/>
                  </a:lnTo>
                  <a:lnTo>
                    <a:pt x="345122" y="128397"/>
                  </a:lnTo>
                  <a:lnTo>
                    <a:pt x="346278" y="128270"/>
                  </a:lnTo>
                  <a:lnTo>
                    <a:pt x="365937" y="105029"/>
                  </a:lnTo>
                  <a:close/>
                </a:path>
                <a:path w="410845" h="367030">
                  <a:moveTo>
                    <a:pt x="410337" y="186055"/>
                  </a:moveTo>
                  <a:lnTo>
                    <a:pt x="410184" y="177596"/>
                  </a:lnTo>
                  <a:lnTo>
                    <a:pt x="409714" y="170688"/>
                  </a:lnTo>
                  <a:lnTo>
                    <a:pt x="409600" y="168910"/>
                  </a:lnTo>
                  <a:lnTo>
                    <a:pt x="376770" y="204774"/>
                  </a:lnTo>
                  <a:lnTo>
                    <a:pt x="363270" y="219405"/>
                  </a:lnTo>
                  <a:lnTo>
                    <a:pt x="331139" y="241084"/>
                  </a:lnTo>
                  <a:lnTo>
                    <a:pt x="313118" y="246253"/>
                  </a:lnTo>
                  <a:lnTo>
                    <a:pt x="312877" y="246253"/>
                  </a:lnTo>
                  <a:lnTo>
                    <a:pt x="301091" y="247637"/>
                  </a:lnTo>
                  <a:lnTo>
                    <a:pt x="288747" y="247637"/>
                  </a:lnTo>
                  <a:lnTo>
                    <a:pt x="275894" y="246253"/>
                  </a:lnTo>
                  <a:lnTo>
                    <a:pt x="266192" y="244538"/>
                  </a:lnTo>
                  <a:lnTo>
                    <a:pt x="256578" y="242544"/>
                  </a:lnTo>
                  <a:lnTo>
                    <a:pt x="237350" y="238252"/>
                  </a:lnTo>
                  <a:lnTo>
                    <a:pt x="227622" y="235966"/>
                  </a:lnTo>
                  <a:lnTo>
                    <a:pt x="217424" y="233972"/>
                  </a:lnTo>
                  <a:lnTo>
                    <a:pt x="207213" y="233260"/>
                  </a:lnTo>
                  <a:lnTo>
                    <a:pt x="197434" y="234823"/>
                  </a:lnTo>
                  <a:lnTo>
                    <a:pt x="197218" y="234950"/>
                  </a:lnTo>
                  <a:lnTo>
                    <a:pt x="180962" y="243395"/>
                  </a:lnTo>
                  <a:lnTo>
                    <a:pt x="166497" y="255447"/>
                  </a:lnTo>
                  <a:lnTo>
                    <a:pt x="152425" y="268338"/>
                  </a:lnTo>
                  <a:lnTo>
                    <a:pt x="137477" y="279273"/>
                  </a:lnTo>
                  <a:lnTo>
                    <a:pt x="93446" y="297294"/>
                  </a:lnTo>
                  <a:lnTo>
                    <a:pt x="70662" y="300736"/>
                  </a:lnTo>
                  <a:lnTo>
                    <a:pt x="58293" y="300736"/>
                  </a:lnTo>
                  <a:lnTo>
                    <a:pt x="53428" y="300228"/>
                  </a:lnTo>
                  <a:lnTo>
                    <a:pt x="49720" y="299720"/>
                  </a:lnTo>
                  <a:lnTo>
                    <a:pt x="54317" y="305790"/>
                  </a:lnTo>
                  <a:lnTo>
                    <a:pt x="112737" y="352336"/>
                  </a:lnTo>
                  <a:lnTo>
                    <a:pt x="162902" y="366344"/>
                  </a:lnTo>
                  <a:lnTo>
                    <a:pt x="215734" y="366623"/>
                  </a:lnTo>
                  <a:lnTo>
                    <a:pt x="267322" y="355473"/>
                  </a:lnTo>
                  <a:lnTo>
                    <a:pt x="334340" y="324777"/>
                  </a:lnTo>
                  <a:lnTo>
                    <a:pt x="362889" y="300736"/>
                  </a:lnTo>
                  <a:lnTo>
                    <a:pt x="371208" y="293738"/>
                  </a:lnTo>
                  <a:lnTo>
                    <a:pt x="395744" y="253733"/>
                  </a:lnTo>
                  <a:lnTo>
                    <a:pt x="397319" y="247637"/>
                  </a:lnTo>
                  <a:lnTo>
                    <a:pt x="409168" y="202057"/>
                  </a:lnTo>
                  <a:lnTo>
                    <a:pt x="409994" y="194246"/>
                  </a:lnTo>
                  <a:lnTo>
                    <a:pt x="410337" y="186055"/>
                  </a:lnTo>
                  <a:close/>
                </a:path>
              </a:pathLst>
            </a:custGeom>
            <a:solidFill>
              <a:srgbClr val="F56D6D"/>
            </a:solidFill>
          </p:spPr>
          <p:txBody>
            <a:bodyPr wrap="square" lIns="0" tIns="0" rIns="0" bIns="0" rtlCol="0"/>
            <a:lstStyle/>
            <a:p>
              <a:endParaRPr/>
            </a:p>
          </p:txBody>
        </p:sp>
        <p:pic>
          <p:nvPicPr>
            <p:cNvPr id="24" name="object 24"/>
            <p:cNvPicPr/>
            <p:nvPr/>
          </p:nvPicPr>
          <p:blipFill>
            <a:blip r:embed="rId4" cstate="print"/>
            <a:stretch>
              <a:fillRect/>
            </a:stretch>
          </p:blipFill>
          <p:spPr>
            <a:xfrm>
              <a:off x="5513831" y="3137916"/>
              <a:ext cx="3000756" cy="1499616"/>
            </a:xfrm>
            <a:prstGeom prst="rect">
              <a:avLst/>
            </a:prstGeom>
          </p:spPr>
        </p:pic>
        <p:pic>
          <p:nvPicPr>
            <p:cNvPr id="25" name="object 25"/>
            <p:cNvPicPr/>
            <p:nvPr/>
          </p:nvPicPr>
          <p:blipFill>
            <a:blip r:embed="rId5" cstate="print"/>
            <a:stretch>
              <a:fillRect/>
            </a:stretch>
          </p:blipFill>
          <p:spPr>
            <a:xfrm>
              <a:off x="3450336" y="3122676"/>
              <a:ext cx="2020824" cy="1514856"/>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83252"/>
            <a:ext cx="757555" cy="2192020"/>
            <a:chOff x="0" y="883252"/>
            <a:chExt cx="757555" cy="2192020"/>
          </a:xfrm>
        </p:grpSpPr>
        <p:sp>
          <p:nvSpPr>
            <p:cNvPr id="3" name="object 3"/>
            <p:cNvSpPr/>
            <p:nvPr/>
          </p:nvSpPr>
          <p:spPr>
            <a:xfrm>
              <a:off x="0" y="883252"/>
              <a:ext cx="757555" cy="2192020"/>
            </a:xfrm>
            <a:custGeom>
              <a:avLst/>
              <a:gdLst/>
              <a:ahLst/>
              <a:cxnLst/>
              <a:rect l="l" t="t" r="r" b="b"/>
              <a:pathLst>
                <a:path w="757555" h="2192020">
                  <a:moveTo>
                    <a:pt x="246746" y="0"/>
                  </a:moveTo>
                  <a:lnTo>
                    <a:pt x="202955" y="1212"/>
                  </a:lnTo>
                  <a:lnTo>
                    <a:pt x="158945" y="4797"/>
                  </a:lnTo>
                  <a:lnTo>
                    <a:pt x="115202" y="10509"/>
                  </a:lnTo>
                  <a:lnTo>
                    <a:pt x="72212" y="18106"/>
                  </a:lnTo>
                  <a:lnTo>
                    <a:pt x="30462" y="27345"/>
                  </a:lnTo>
                  <a:lnTo>
                    <a:pt x="0" y="859215"/>
                  </a:lnTo>
                  <a:lnTo>
                    <a:pt x="2262" y="852442"/>
                  </a:lnTo>
                  <a:lnTo>
                    <a:pt x="19627" y="820319"/>
                  </a:lnTo>
                  <a:lnTo>
                    <a:pt x="42648" y="788829"/>
                  </a:lnTo>
                  <a:lnTo>
                    <a:pt x="70579" y="757901"/>
                  </a:lnTo>
                  <a:lnTo>
                    <a:pt x="102676" y="727464"/>
                  </a:lnTo>
                  <a:lnTo>
                    <a:pt x="138192" y="697445"/>
                  </a:lnTo>
                  <a:lnTo>
                    <a:pt x="176384" y="667774"/>
                  </a:lnTo>
                  <a:lnTo>
                    <a:pt x="216506" y="638379"/>
                  </a:lnTo>
                  <a:lnTo>
                    <a:pt x="257814" y="609187"/>
                  </a:lnTo>
                  <a:lnTo>
                    <a:pt x="341005" y="551131"/>
                  </a:lnTo>
                  <a:lnTo>
                    <a:pt x="381399" y="522122"/>
                  </a:lnTo>
                  <a:lnTo>
                    <a:pt x="419999" y="493032"/>
                  </a:lnTo>
                  <a:lnTo>
                    <a:pt x="456060" y="463787"/>
                  </a:lnTo>
                  <a:lnTo>
                    <a:pt x="488836" y="434317"/>
                  </a:lnTo>
                  <a:lnTo>
                    <a:pt x="517583" y="404551"/>
                  </a:lnTo>
                  <a:lnTo>
                    <a:pt x="541555" y="374415"/>
                  </a:lnTo>
                  <a:lnTo>
                    <a:pt x="572199" y="312753"/>
                  </a:lnTo>
                  <a:lnTo>
                    <a:pt x="577824" y="273463"/>
                  </a:lnTo>
                  <a:lnTo>
                    <a:pt x="577938" y="258985"/>
                  </a:lnTo>
                  <a:lnTo>
                    <a:pt x="574746" y="212762"/>
                  </a:lnTo>
                  <a:lnTo>
                    <a:pt x="565494" y="171830"/>
                  </a:lnTo>
                  <a:lnTo>
                    <a:pt x="550669" y="135947"/>
                  </a:lnTo>
                  <a:lnTo>
                    <a:pt x="506245" y="78349"/>
                  </a:lnTo>
                  <a:lnTo>
                    <a:pt x="445368" y="38024"/>
                  </a:lnTo>
                  <a:lnTo>
                    <a:pt x="409977" y="23729"/>
                  </a:lnTo>
                  <a:lnTo>
                    <a:pt x="371932" y="13023"/>
                  </a:lnTo>
                  <a:lnTo>
                    <a:pt x="331721" y="5662"/>
                  </a:lnTo>
                  <a:lnTo>
                    <a:pt x="289830" y="1402"/>
                  </a:lnTo>
                  <a:lnTo>
                    <a:pt x="246746" y="0"/>
                  </a:lnTo>
                  <a:close/>
                </a:path>
                <a:path w="757555" h="2192020">
                  <a:moveTo>
                    <a:pt x="0" y="978854"/>
                  </a:moveTo>
                  <a:lnTo>
                    <a:pt x="0" y="2192019"/>
                  </a:lnTo>
                  <a:lnTo>
                    <a:pt x="24483" y="2188201"/>
                  </a:lnTo>
                  <a:lnTo>
                    <a:pt x="74334" y="2179407"/>
                  </a:lnTo>
                  <a:lnTo>
                    <a:pt x="123634" y="2169612"/>
                  </a:lnTo>
                  <a:lnTo>
                    <a:pt x="172227" y="2158776"/>
                  </a:lnTo>
                  <a:lnTo>
                    <a:pt x="219958" y="2146859"/>
                  </a:lnTo>
                  <a:lnTo>
                    <a:pt x="266674" y="2133819"/>
                  </a:lnTo>
                  <a:lnTo>
                    <a:pt x="312218" y="2119617"/>
                  </a:lnTo>
                  <a:lnTo>
                    <a:pt x="356437" y="2104210"/>
                  </a:lnTo>
                  <a:lnTo>
                    <a:pt x="399175" y="2087560"/>
                  </a:lnTo>
                  <a:lnTo>
                    <a:pt x="440278" y="2069624"/>
                  </a:lnTo>
                  <a:lnTo>
                    <a:pt x="479591" y="2050363"/>
                  </a:lnTo>
                  <a:lnTo>
                    <a:pt x="516959" y="2029735"/>
                  </a:lnTo>
                  <a:lnTo>
                    <a:pt x="552226" y="2007700"/>
                  </a:lnTo>
                  <a:lnTo>
                    <a:pt x="585240" y="1984217"/>
                  </a:lnTo>
                  <a:lnTo>
                    <a:pt x="615844" y="1959246"/>
                  </a:lnTo>
                  <a:lnTo>
                    <a:pt x="643884" y="1932745"/>
                  </a:lnTo>
                  <a:lnTo>
                    <a:pt x="691651" y="1874995"/>
                  </a:lnTo>
                  <a:lnTo>
                    <a:pt x="727304" y="1810639"/>
                  </a:lnTo>
                  <a:lnTo>
                    <a:pt x="749605" y="1739353"/>
                  </a:lnTo>
                  <a:lnTo>
                    <a:pt x="755360" y="1701009"/>
                  </a:lnTo>
                  <a:lnTo>
                    <a:pt x="757313" y="1660811"/>
                  </a:lnTo>
                  <a:lnTo>
                    <a:pt x="755544" y="1621280"/>
                  </a:lnTo>
                  <a:lnTo>
                    <a:pt x="750153" y="1580023"/>
                  </a:lnTo>
                  <a:lnTo>
                    <a:pt x="741015" y="1537027"/>
                  </a:lnTo>
                  <a:lnTo>
                    <a:pt x="728002" y="1492282"/>
                  </a:lnTo>
                  <a:lnTo>
                    <a:pt x="710959" y="1447083"/>
                  </a:lnTo>
                  <a:lnTo>
                    <a:pt x="688801" y="1404986"/>
                  </a:lnTo>
                  <a:lnTo>
                    <a:pt x="662070" y="1365903"/>
                  </a:lnTo>
                  <a:lnTo>
                    <a:pt x="631307" y="1329745"/>
                  </a:lnTo>
                  <a:lnTo>
                    <a:pt x="597053" y="1296425"/>
                  </a:lnTo>
                  <a:lnTo>
                    <a:pt x="559851" y="1265855"/>
                  </a:lnTo>
                  <a:lnTo>
                    <a:pt x="520241" y="1237947"/>
                  </a:lnTo>
                  <a:lnTo>
                    <a:pt x="478765" y="1212614"/>
                  </a:lnTo>
                  <a:lnTo>
                    <a:pt x="435965" y="1189768"/>
                  </a:lnTo>
                  <a:lnTo>
                    <a:pt x="399156" y="1173073"/>
                  </a:lnTo>
                  <a:lnTo>
                    <a:pt x="355103" y="1158650"/>
                  </a:lnTo>
                  <a:lnTo>
                    <a:pt x="306095" y="1145506"/>
                  </a:lnTo>
                  <a:lnTo>
                    <a:pt x="254422" y="1132647"/>
                  </a:lnTo>
                  <a:lnTo>
                    <a:pt x="202373" y="1119080"/>
                  </a:lnTo>
                  <a:lnTo>
                    <a:pt x="152239" y="1103812"/>
                  </a:lnTo>
                  <a:lnTo>
                    <a:pt x="106310" y="1085851"/>
                  </a:lnTo>
                  <a:lnTo>
                    <a:pt x="66874" y="1064203"/>
                  </a:lnTo>
                  <a:lnTo>
                    <a:pt x="36222" y="1037876"/>
                  </a:lnTo>
                  <a:lnTo>
                    <a:pt x="14248" y="1007102"/>
                  </a:lnTo>
                  <a:lnTo>
                    <a:pt x="0" y="978854"/>
                  </a:lnTo>
                  <a:close/>
                </a:path>
              </a:pathLst>
            </a:custGeom>
            <a:solidFill>
              <a:srgbClr val="FFDF52"/>
            </a:solidFill>
          </p:spPr>
          <p:txBody>
            <a:bodyPr wrap="square" lIns="0" tIns="0" rIns="0" bIns="0" rtlCol="0"/>
            <a:lstStyle/>
            <a:p>
              <a:endParaRPr/>
            </a:p>
          </p:txBody>
        </p:sp>
        <p:sp>
          <p:nvSpPr>
            <p:cNvPr id="4" name="object 4"/>
            <p:cNvSpPr/>
            <p:nvPr/>
          </p:nvSpPr>
          <p:spPr>
            <a:xfrm>
              <a:off x="47282" y="2132075"/>
              <a:ext cx="443865" cy="724535"/>
            </a:xfrm>
            <a:custGeom>
              <a:avLst/>
              <a:gdLst/>
              <a:ahLst/>
              <a:cxnLst/>
              <a:rect l="l" t="t" r="r" b="b"/>
              <a:pathLst>
                <a:path w="443865" h="724535">
                  <a:moveTo>
                    <a:pt x="67017" y="692150"/>
                  </a:moveTo>
                  <a:lnTo>
                    <a:pt x="46659" y="667512"/>
                  </a:lnTo>
                  <a:lnTo>
                    <a:pt x="34429" y="667512"/>
                  </a:lnTo>
                  <a:lnTo>
                    <a:pt x="29527" y="668401"/>
                  </a:lnTo>
                  <a:lnTo>
                    <a:pt x="25057" y="670052"/>
                  </a:lnTo>
                  <a:lnTo>
                    <a:pt x="21374" y="669544"/>
                  </a:lnTo>
                  <a:lnTo>
                    <a:pt x="17691" y="670052"/>
                  </a:lnTo>
                  <a:lnTo>
                    <a:pt x="14008" y="670814"/>
                  </a:lnTo>
                  <a:lnTo>
                    <a:pt x="5689" y="672973"/>
                  </a:lnTo>
                  <a:lnTo>
                    <a:pt x="0" y="681609"/>
                  </a:lnTo>
                  <a:lnTo>
                    <a:pt x="0" y="690118"/>
                  </a:lnTo>
                  <a:lnTo>
                    <a:pt x="0" y="693293"/>
                  </a:lnTo>
                  <a:lnTo>
                    <a:pt x="26479" y="721715"/>
                  </a:lnTo>
                  <a:lnTo>
                    <a:pt x="37287" y="724535"/>
                  </a:lnTo>
                  <a:lnTo>
                    <a:pt x="45351" y="723874"/>
                  </a:lnTo>
                  <a:lnTo>
                    <a:pt x="67017" y="699008"/>
                  </a:lnTo>
                  <a:lnTo>
                    <a:pt x="67017" y="692150"/>
                  </a:lnTo>
                  <a:close/>
                </a:path>
                <a:path w="443865" h="724535">
                  <a:moveTo>
                    <a:pt x="182841" y="558673"/>
                  </a:moveTo>
                  <a:lnTo>
                    <a:pt x="180936" y="553720"/>
                  </a:lnTo>
                  <a:lnTo>
                    <a:pt x="177228" y="550164"/>
                  </a:lnTo>
                  <a:lnTo>
                    <a:pt x="171894" y="545338"/>
                  </a:lnTo>
                  <a:lnTo>
                    <a:pt x="165735" y="544068"/>
                  </a:lnTo>
                  <a:lnTo>
                    <a:pt x="158762" y="545338"/>
                  </a:lnTo>
                  <a:lnTo>
                    <a:pt x="150964" y="546481"/>
                  </a:lnTo>
                  <a:lnTo>
                    <a:pt x="141541" y="547370"/>
                  </a:lnTo>
                  <a:lnTo>
                    <a:pt x="134531" y="550926"/>
                  </a:lnTo>
                  <a:lnTo>
                    <a:pt x="129641" y="553593"/>
                  </a:lnTo>
                  <a:lnTo>
                    <a:pt x="125031" y="560070"/>
                  </a:lnTo>
                  <a:lnTo>
                    <a:pt x="125031" y="565912"/>
                  </a:lnTo>
                  <a:lnTo>
                    <a:pt x="125145" y="569214"/>
                  </a:lnTo>
                  <a:lnTo>
                    <a:pt x="125945" y="572897"/>
                  </a:lnTo>
                  <a:lnTo>
                    <a:pt x="126339" y="572897"/>
                  </a:lnTo>
                  <a:lnTo>
                    <a:pt x="124307" y="575310"/>
                  </a:lnTo>
                  <a:lnTo>
                    <a:pt x="122682" y="578104"/>
                  </a:lnTo>
                  <a:lnTo>
                    <a:pt x="122047" y="583057"/>
                  </a:lnTo>
                  <a:lnTo>
                    <a:pt x="121920" y="586359"/>
                  </a:lnTo>
                  <a:lnTo>
                    <a:pt x="121920" y="591185"/>
                  </a:lnTo>
                  <a:lnTo>
                    <a:pt x="123151" y="595630"/>
                  </a:lnTo>
                  <a:lnTo>
                    <a:pt x="127177" y="599694"/>
                  </a:lnTo>
                  <a:lnTo>
                    <a:pt x="127965" y="600837"/>
                  </a:lnTo>
                  <a:lnTo>
                    <a:pt x="129247" y="601726"/>
                  </a:lnTo>
                  <a:lnTo>
                    <a:pt x="130441" y="602107"/>
                  </a:lnTo>
                  <a:lnTo>
                    <a:pt x="135432" y="606564"/>
                  </a:lnTo>
                  <a:lnTo>
                    <a:pt x="141427" y="609193"/>
                  </a:lnTo>
                  <a:lnTo>
                    <a:pt x="147878" y="609396"/>
                  </a:lnTo>
                  <a:lnTo>
                    <a:pt x="154266" y="606552"/>
                  </a:lnTo>
                  <a:lnTo>
                    <a:pt x="160439" y="601726"/>
                  </a:lnTo>
                  <a:lnTo>
                    <a:pt x="168198" y="596773"/>
                  </a:lnTo>
                  <a:lnTo>
                    <a:pt x="171894" y="589534"/>
                  </a:lnTo>
                  <a:lnTo>
                    <a:pt x="172300" y="589153"/>
                  </a:lnTo>
                  <a:lnTo>
                    <a:pt x="172732" y="588264"/>
                  </a:lnTo>
                  <a:lnTo>
                    <a:pt x="172732" y="587502"/>
                  </a:lnTo>
                  <a:lnTo>
                    <a:pt x="173570" y="586740"/>
                  </a:lnTo>
                  <a:lnTo>
                    <a:pt x="173964" y="585851"/>
                  </a:lnTo>
                  <a:lnTo>
                    <a:pt x="173964" y="584708"/>
                  </a:lnTo>
                  <a:lnTo>
                    <a:pt x="174371" y="584708"/>
                  </a:lnTo>
                  <a:lnTo>
                    <a:pt x="174371" y="583819"/>
                  </a:lnTo>
                  <a:lnTo>
                    <a:pt x="176034" y="580263"/>
                  </a:lnTo>
                  <a:lnTo>
                    <a:pt x="178066" y="576580"/>
                  </a:lnTo>
                  <a:lnTo>
                    <a:pt x="181965" y="570357"/>
                  </a:lnTo>
                  <a:lnTo>
                    <a:pt x="182841" y="567055"/>
                  </a:lnTo>
                  <a:lnTo>
                    <a:pt x="182841" y="558673"/>
                  </a:lnTo>
                  <a:close/>
                </a:path>
                <a:path w="443865" h="724535">
                  <a:moveTo>
                    <a:pt x="342823" y="647700"/>
                  </a:moveTo>
                  <a:lnTo>
                    <a:pt x="340055" y="637692"/>
                  </a:lnTo>
                  <a:lnTo>
                    <a:pt x="333032" y="631240"/>
                  </a:lnTo>
                  <a:lnTo>
                    <a:pt x="323621" y="628865"/>
                  </a:lnTo>
                  <a:lnTo>
                    <a:pt x="313702" y="631063"/>
                  </a:lnTo>
                  <a:lnTo>
                    <a:pt x="309156" y="633476"/>
                  </a:lnTo>
                  <a:lnTo>
                    <a:pt x="304660" y="635127"/>
                  </a:lnTo>
                  <a:lnTo>
                    <a:pt x="295630" y="639953"/>
                  </a:lnTo>
                  <a:lnTo>
                    <a:pt x="291096" y="643255"/>
                  </a:lnTo>
                  <a:lnTo>
                    <a:pt x="286994" y="646430"/>
                  </a:lnTo>
                  <a:lnTo>
                    <a:pt x="281266" y="650494"/>
                  </a:lnTo>
                  <a:lnTo>
                    <a:pt x="277571" y="655447"/>
                  </a:lnTo>
                  <a:lnTo>
                    <a:pt x="277571" y="662813"/>
                  </a:lnTo>
                  <a:lnTo>
                    <a:pt x="277368" y="666496"/>
                  </a:lnTo>
                  <a:lnTo>
                    <a:pt x="277368" y="674624"/>
                  </a:lnTo>
                  <a:lnTo>
                    <a:pt x="284099" y="682244"/>
                  </a:lnTo>
                  <a:lnTo>
                    <a:pt x="300647" y="687819"/>
                  </a:lnTo>
                  <a:lnTo>
                    <a:pt x="310349" y="690333"/>
                  </a:lnTo>
                  <a:lnTo>
                    <a:pt x="319963" y="690778"/>
                  </a:lnTo>
                  <a:lnTo>
                    <a:pt x="328853" y="687578"/>
                  </a:lnTo>
                  <a:lnTo>
                    <a:pt x="334619" y="683514"/>
                  </a:lnTo>
                  <a:lnTo>
                    <a:pt x="337883" y="678180"/>
                  </a:lnTo>
                  <a:lnTo>
                    <a:pt x="339953" y="672084"/>
                  </a:lnTo>
                  <a:lnTo>
                    <a:pt x="341591" y="669290"/>
                  </a:lnTo>
                  <a:lnTo>
                    <a:pt x="342696" y="666115"/>
                  </a:lnTo>
                  <a:lnTo>
                    <a:pt x="342696" y="661543"/>
                  </a:lnTo>
                  <a:lnTo>
                    <a:pt x="342430" y="659511"/>
                  </a:lnTo>
                  <a:lnTo>
                    <a:pt x="342430" y="655447"/>
                  </a:lnTo>
                  <a:lnTo>
                    <a:pt x="342823" y="651383"/>
                  </a:lnTo>
                  <a:lnTo>
                    <a:pt x="342823" y="647700"/>
                  </a:lnTo>
                  <a:close/>
                </a:path>
                <a:path w="443865" h="724535">
                  <a:moveTo>
                    <a:pt x="353529" y="445770"/>
                  </a:moveTo>
                  <a:lnTo>
                    <a:pt x="351510" y="441706"/>
                  </a:lnTo>
                  <a:lnTo>
                    <a:pt x="349059" y="438023"/>
                  </a:lnTo>
                  <a:lnTo>
                    <a:pt x="349224" y="437134"/>
                  </a:lnTo>
                  <a:lnTo>
                    <a:pt x="349300" y="435102"/>
                  </a:lnTo>
                  <a:lnTo>
                    <a:pt x="347357" y="426732"/>
                  </a:lnTo>
                  <a:lnTo>
                    <a:pt x="342150" y="420052"/>
                  </a:lnTo>
                  <a:lnTo>
                    <a:pt x="334543" y="416242"/>
                  </a:lnTo>
                  <a:lnTo>
                    <a:pt x="325412" y="416433"/>
                  </a:lnTo>
                  <a:lnTo>
                    <a:pt x="318884" y="418084"/>
                  </a:lnTo>
                  <a:lnTo>
                    <a:pt x="312356" y="420116"/>
                  </a:lnTo>
                  <a:lnTo>
                    <a:pt x="303771" y="426212"/>
                  </a:lnTo>
                  <a:lnTo>
                    <a:pt x="301320" y="428244"/>
                  </a:lnTo>
                  <a:lnTo>
                    <a:pt x="293573" y="432308"/>
                  </a:lnTo>
                  <a:lnTo>
                    <a:pt x="290690" y="436372"/>
                  </a:lnTo>
                  <a:lnTo>
                    <a:pt x="289496" y="440817"/>
                  </a:lnTo>
                  <a:lnTo>
                    <a:pt x="286613" y="445770"/>
                  </a:lnTo>
                  <a:lnTo>
                    <a:pt x="284988" y="451485"/>
                  </a:lnTo>
                  <a:lnTo>
                    <a:pt x="284988" y="458343"/>
                  </a:lnTo>
                  <a:lnTo>
                    <a:pt x="321614" y="477291"/>
                  </a:lnTo>
                  <a:lnTo>
                    <a:pt x="329933" y="475742"/>
                  </a:lnTo>
                  <a:lnTo>
                    <a:pt x="338861" y="470281"/>
                  </a:lnTo>
                  <a:lnTo>
                    <a:pt x="340474" y="467741"/>
                  </a:lnTo>
                  <a:lnTo>
                    <a:pt x="347840" y="464947"/>
                  </a:lnTo>
                  <a:lnTo>
                    <a:pt x="353529" y="458470"/>
                  </a:lnTo>
                  <a:lnTo>
                    <a:pt x="353529" y="445770"/>
                  </a:lnTo>
                  <a:close/>
                </a:path>
                <a:path w="443865" h="724535">
                  <a:moveTo>
                    <a:pt x="364197" y="27305"/>
                  </a:moveTo>
                  <a:lnTo>
                    <a:pt x="362877" y="23114"/>
                  </a:lnTo>
                  <a:lnTo>
                    <a:pt x="360121" y="19812"/>
                  </a:lnTo>
                  <a:lnTo>
                    <a:pt x="359308" y="16637"/>
                  </a:lnTo>
                  <a:lnTo>
                    <a:pt x="357289" y="12954"/>
                  </a:lnTo>
                  <a:lnTo>
                    <a:pt x="355320" y="10922"/>
                  </a:lnTo>
                  <a:lnTo>
                    <a:pt x="345313" y="762"/>
                  </a:lnTo>
                  <a:lnTo>
                    <a:pt x="336118" y="0"/>
                  </a:lnTo>
                  <a:lnTo>
                    <a:pt x="328904" y="4064"/>
                  </a:lnTo>
                  <a:lnTo>
                    <a:pt x="324916" y="6096"/>
                  </a:lnTo>
                  <a:lnTo>
                    <a:pt x="320916" y="8509"/>
                  </a:lnTo>
                  <a:lnTo>
                    <a:pt x="316915" y="10541"/>
                  </a:lnTo>
                  <a:lnTo>
                    <a:pt x="315683" y="11303"/>
                  </a:lnTo>
                  <a:lnTo>
                    <a:pt x="314096" y="12192"/>
                  </a:lnTo>
                  <a:lnTo>
                    <a:pt x="312928" y="12954"/>
                  </a:lnTo>
                  <a:lnTo>
                    <a:pt x="313016" y="12827"/>
                  </a:lnTo>
                  <a:lnTo>
                    <a:pt x="313118" y="12446"/>
                  </a:lnTo>
                  <a:lnTo>
                    <a:pt x="312496" y="12827"/>
                  </a:lnTo>
                  <a:lnTo>
                    <a:pt x="312496" y="12954"/>
                  </a:lnTo>
                  <a:lnTo>
                    <a:pt x="312115" y="13335"/>
                  </a:lnTo>
                  <a:lnTo>
                    <a:pt x="311683" y="13335"/>
                  </a:lnTo>
                  <a:lnTo>
                    <a:pt x="306527" y="14605"/>
                  </a:lnTo>
                  <a:lnTo>
                    <a:pt x="302488" y="17399"/>
                  </a:lnTo>
                  <a:lnTo>
                    <a:pt x="299707" y="22225"/>
                  </a:lnTo>
                  <a:lnTo>
                    <a:pt x="298030" y="24892"/>
                  </a:lnTo>
                  <a:lnTo>
                    <a:pt x="297141" y="28321"/>
                  </a:lnTo>
                  <a:lnTo>
                    <a:pt x="297141" y="35052"/>
                  </a:lnTo>
                  <a:lnTo>
                    <a:pt x="324827" y="62852"/>
                  </a:lnTo>
                  <a:lnTo>
                    <a:pt x="336511" y="62611"/>
                  </a:lnTo>
                  <a:lnTo>
                    <a:pt x="343090" y="59677"/>
                  </a:lnTo>
                  <a:lnTo>
                    <a:pt x="348742" y="55397"/>
                  </a:lnTo>
                  <a:lnTo>
                    <a:pt x="353872" y="50279"/>
                  </a:lnTo>
                  <a:lnTo>
                    <a:pt x="358889" y="44831"/>
                  </a:lnTo>
                  <a:lnTo>
                    <a:pt x="362369" y="41148"/>
                  </a:lnTo>
                  <a:lnTo>
                    <a:pt x="364197" y="36195"/>
                  </a:lnTo>
                  <a:lnTo>
                    <a:pt x="364197" y="27305"/>
                  </a:lnTo>
                  <a:close/>
                </a:path>
                <a:path w="443865" h="724535">
                  <a:moveTo>
                    <a:pt x="443407" y="249809"/>
                  </a:moveTo>
                  <a:lnTo>
                    <a:pt x="408000" y="229590"/>
                  </a:lnTo>
                  <a:lnTo>
                    <a:pt x="388442" y="230632"/>
                  </a:lnTo>
                  <a:lnTo>
                    <a:pt x="380225" y="231521"/>
                  </a:lnTo>
                  <a:lnTo>
                    <a:pt x="373240" y="235712"/>
                  </a:lnTo>
                  <a:lnTo>
                    <a:pt x="365975" y="239776"/>
                  </a:lnTo>
                  <a:lnTo>
                    <a:pt x="362673" y="246253"/>
                  </a:lnTo>
                  <a:lnTo>
                    <a:pt x="362673" y="252857"/>
                  </a:lnTo>
                  <a:lnTo>
                    <a:pt x="362673" y="259842"/>
                  </a:lnTo>
                  <a:lnTo>
                    <a:pt x="366306" y="266954"/>
                  </a:lnTo>
                  <a:lnTo>
                    <a:pt x="374446" y="273177"/>
                  </a:lnTo>
                  <a:lnTo>
                    <a:pt x="378193" y="274447"/>
                  </a:lnTo>
                  <a:lnTo>
                    <a:pt x="380225" y="276479"/>
                  </a:lnTo>
                  <a:lnTo>
                    <a:pt x="381457" y="278511"/>
                  </a:lnTo>
                  <a:lnTo>
                    <a:pt x="385572" y="281940"/>
                  </a:lnTo>
                  <a:lnTo>
                    <a:pt x="389280" y="284353"/>
                  </a:lnTo>
                  <a:lnTo>
                    <a:pt x="392544" y="288163"/>
                  </a:lnTo>
                  <a:lnTo>
                    <a:pt x="397090" y="291084"/>
                  </a:lnTo>
                  <a:lnTo>
                    <a:pt x="406552" y="291084"/>
                  </a:lnTo>
                  <a:lnTo>
                    <a:pt x="409460" y="289814"/>
                  </a:lnTo>
                  <a:lnTo>
                    <a:pt x="411899" y="288544"/>
                  </a:lnTo>
                  <a:lnTo>
                    <a:pt x="415607" y="288163"/>
                  </a:lnTo>
                  <a:lnTo>
                    <a:pt x="419315" y="287274"/>
                  </a:lnTo>
                  <a:lnTo>
                    <a:pt x="423418" y="286512"/>
                  </a:lnTo>
                  <a:lnTo>
                    <a:pt x="431241" y="283972"/>
                  </a:lnTo>
                  <a:lnTo>
                    <a:pt x="436587" y="276479"/>
                  </a:lnTo>
                  <a:lnTo>
                    <a:pt x="436981" y="268605"/>
                  </a:lnTo>
                  <a:lnTo>
                    <a:pt x="440855" y="263906"/>
                  </a:lnTo>
                  <a:lnTo>
                    <a:pt x="443407" y="258572"/>
                  </a:lnTo>
                  <a:lnTo>
                    <a:pt x="443407" y="249809"/>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173736" y="2239597"/>
              <a:ext cx="77724" cy="65778"/>
            </a:xfrm>
            <a:prstGeom prst="rect">
              <a:avLst/>
            </a:prstGeom>
          </p:spPr>
        </p:pic>
        <p:sp>
          <p:nvSpPr>
            <p:cNvPr id="6" name="object 6"/>
            <p:cNvSpPr/>
            <p:nvPr/>
          </p:nvSpPr>
          <p:spPr>
            <a:xfrm>
              <a:off x="3048" y="2194420"/>
              <a:ext cx="186055" cy="424815"/>
            </a:xfrm>
            <a:custGeom>
              <a:avLst/>
              <a:gdLst/>
              <a:ahLst/>
              <a:cxnLst/>
              <a:rect l="l" t="t" r="r" b="b"/>
              <a:pathLst>
                <a:path w="186055" h="424814">
                  <a:moveTo>
                    <a:pt x="60960" y="401713"/>
                  </a:moveTo>
                  <a:lnTo>
                    <a:pt x="59728" y="397649"/>
                  </a:lnTo>
                  <a:lnTo>
                    <a:pt x="57073" y="394601"/>
                  </a:lnTo>
                  <a:lnTo>
                    <a:pt x="56680" y="391426"/>
                  </a:lnTo>
                  <a:lnTo>
                    <a:pt x="42011" y="375932"/>
                  </a:lnTo>
                  <a:lnTo>
                    <a:pt x="34264" y="377456"/>
                  </a:lnTo>
                  <a:lnTo>
                    <a:pt x="30594" y="376313"/>
                  </a:lnTo>
                  <a:lnTo>
                    <a:pt x="22847" y="375043"/>
                  </a:lnTo>
                  <a:lnTo>
                    <a:pt x="17106" y="375932"/>
                  </a:lnTo>
                  <a:lnTo>
                    <a:pt x="9398" y="379107"/>
                  </a:lnTo>
                  <a:lnTo>
                    <a:pt x="3670" y="381393"/>
                  </a:lnTo>
                  <a:lnTo>
                    <a:pt x="0" y="389013"/>
                  </a:lnTo>
                  <a:lnTo>
                    <a:pt x="0" y="402983"/>
                  </a:lnTo>
                  <a:lnTo>
                    <a:pt x="1651" y="406539"/>
                  </a:lnTo>
                  <a:lnTo>
                    <a:pt x="3670" y="409714"/>
                  </a:lnTo>
                  <a:lnTo>
                    <a:pt x="5727" y="413270"/>
                  </a:lnTo>
                  <a:lnTo>
                    <a:pt x="8966" y="416572"/>
                  </a:lnTo>
                  <a:lnTo>
                    <a:pt x="12649" y="418858"/>
                  </a:lnTo>
                  <a:lnTo>
                    <a:pt x="18376" y="422541"/>
                  </a:lnTo>
                  <a:lnTo>
                    <a:pt x="24904" y="423303"/>
                  </a:lnTo>
                  <a:lnTo>
                    <a:pt x="31419" y="421652"/>
                  </a:lnTo>
                  <a:lnTo>
                    <a:pt x="31813" y="422033"/>
                  </a:lnTo>
                  <a:lnTo>
                    <a:pt x="32258" y="422033"/>
                  </a:lnTo>
                  <a:lnTo>
                    <a:pt x="39458" y="424370"/>
                  </a:lnTo>
                  <a:lnTo>
                    <a:pt x="46647" y="424103"/>
                  </a:lnTo>
                  <a:lnTo>
                    <a:pt x="52171" y="421652"/>
                  </a:lnTo>
                  <a:lnTo>
                    <a:pt x="53162" y="421220"/>
                  </a:lnTo>
                  <a:lnTo>
                    <a:pt x="58343" y="415683"/>
                  </a:lnTo>
                  <a:lnTo>
                    <a:pt x="60045" y="412889"/>
                  </a:lnTo>
                  <a:lnTo>
                    <a:pt x="60883" y="409714"/>
                  </a:lnTo>
                  <a:lnTo>
                    <a:pt x="60960" y="401713"/>
                  </a:lnTo>
                  <a:close/>
                </a:path>
                <a:path w="186055" h="424814">
                  <a:moveTo>
                    <a:pt x="86817" y="39636"/>
                  </a:moveTo>
                  <a:lnTo>
                    <a:pt x="86385" y="36588"/>
                  </a:lnTo>
                  <a:lnTo>
                    <a:pt x="86461" y="26174"/>
                  </a:lnTo>
                  <a:lnTo>
                    <a:pt x="85318" y="22364"/>
                  </a:lnTo>
                  <a:lnTo>
                    <a:pt x="51396" y="0"/>
                  </a:lnTo>
                  <a:lnTo>
                    <a:pt x="44157" y="546"/>
                  </a:lnTo>
                  <a:lnTo>
                    <a:pt x="37528" y="3771"/>
                  </a:lnTo>
                  <a:lnTo>
                    <a:pt x="32270" y="9410"/>
                  </a:lnTo>
                  <a:lnTo>
                    <a:pt x="25717" y="12966"/>
                  </a:lnTo>
                  <a:lnTo>
                    <a:pt x="20383" y="17919"/>
                  </a:lnTo>
                  <a:lnTo>
                    <a:pt x="18719" y="25158"/>
                  </a:lnTo>
                  <a:lnTo>
                    <a:pt x="18288" y="28460"/>
                  </a:lnTo>
                  <a:lnTo>
                    <a:pt x="18288" y="29984"/>
                  </a:lnTo>
                  <a:lnTo>
                    <a:pt x="18288" y="36842"/>
                  </a:lnTo>
                  <a:lnTo>
                    <a:pt x="56972" y="59550"/>
                  </a:lnTo>
                  <a:lnTo>
                    <a:pt x="67906" y="60718"/>
                  </a:lnTo>
                  <a:lnTo>
                    <a:pt x="75730" y="59270"/>
                  </a:lnTo>
                  <a:lnTo>
                    <a:pt x="81686" y="54927"/>
                  </a:lnTo>
                  <a:lnTo>
                    <a:pt x="85483" y="48564"/>
                  </a:lnTo>
                  <a:lnTo>
                    <a:pt x="86817" y="41033"/>
                  </a:lnTo>
                  <a:lnTo>
                    <a:pt x="86817" y="39636"/>
                  </a:lnTo>
                  <a:close/>
                </a:path>
                <a:path w="186055" h="424814">
                  <a:moveTo>
                    <a:pt x="185928" y="272554"/>
                  </a:moveTo>
                  <a:lnTo>
                    <a:pt x="183921" y="267347"/>
                  </a:lnTo>
                  <a:lnTo>
                    <a:pt x="181051" y="262013"/>
                  </a:lnTo>
                  <a:lnTo>
                    <a:pt x="178612" y="257187"/>
                  </a:lnTo>
                  <a:lnTo>
                    <a:pt x="178219" y="256806"/>
                  </a:lnTo>
                  <a:lnTo>
                    <a:pt x="177431" y="255155"/>
                  </a:lnTo>
                  <a:lnTo>
                    <a:pt x="173596" y="249237"/>
                  </a:lnTo>
                  <a:lnTo>
                    <a:pt x="168402" y="245084"/>
                  </a:lnTo>
                  <a:lnTo>
                    <a:pt x="162128" y="243141"/>
                  </a:lnTo>
                  <a:lnTo>
                    <a:pt x="155105" y="243852"/>
                  </a:lnTo>
                  <a:lnTo>
                    <a:pt x="147789" y="245757"/>
                  </a:lnTo>
                  <a:lnTo>
                    <a:pt x="141732" y="252742"/>
                  </a:lnTo>
                  <a:lnTo>
                    <a:pt x="140906" y="259981"/>
                  </a:lnTo>
                  <a:lnTo>
                    <a:pt x="135928" y="265049"/>
                  </a:lnTo>
                  <a:lnTo>
                    <a:pt x="132473" y="270992"/>
                  </a:lnTo>
                  <a:lnTo>
                    <a:pt x="130403" y="277609"/>
                  </a:lnTo>
                  <a:lnTo>
                    <a:pt x="129578" y="284746"/>
                  </a:lnTo>
                  <a:lnTo>
                    <a:pt x="131127" y="291960"/>
                  </a:lnTo>
                  <a:lnTo>
                    <a:pt x="135305" y="297891"/>
                  </a:lnTo>
                  <a:lnTo>
                    <a:pt x="141363" y="301929"/>
                  </a:lnTo>
                  <a:lnTo>
                    <a:pt x="148615" y="303415"/>
                  </a:lnTo>
                  <a:lnTo>
                    <a:pt x="157149" y="303415"/>
                  </a:lnTo>
                  <a:lnTo>
                    <a:pt x="166065" y="303034"/>
                  </a:lnTo>
                  <a:lnTo>
                    <a:pt x="173380" y="298970"/>
                  </a:lnTo>
                  <a:lnTo>
                    <a:pt x="181051" y="294906"/>
                  </a:lnTo>
                  <a:lnTo>
                    <a:pt x="185928" y="286778"/>
                  </a:lnTo>
                  <a:lnTo>
                    <a:pt x="185928" y="272554"/>
                  </a:lnTo>
                  <a:close/>
                </a:path>
              </a:pathLst>
            </a:custGeom>
            <a:solidFill>
              <a:srgbClr val="F9F1CC"/>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48693" y="178307"/>
            <a:ext cx="132699" cy="172212"/>
          </a:xfrm>
          <a:prstGeom prst="rect">
            <a:avLst/>
          </a:prstGeom>
        </p:spPr>
      </p:pic>
      <p:grpSp>
        <p:nvGrpSpPr>
          <p:cNvPr id="8" name="object 8"/>
          <p:cNvGrpSpPr/>
          <p:nvPr/>
        </p:nvGrpSpPr>
        <p:grpSpPr>
          <a:xfrm>
            <a:off x="1226458" y="768095"/>
            <a:ext cx="277495" cy="253365"/>
            <a:chOff x="1226458" y="768095"/>
            <a:chExt cx="277495" cy="253365"/>
          </a:xfrm>
        </p:grpSpPr>
        <p:pic>
          <p:nvPicPr>
            <p:cNvPr id="9" name="object 9"/>
            <p:cNvPicPr/>
            <p:nvPr/>
          </p:nvPicPr>
          <p:blipFill>
            <a:blip r:embed="rId4" cstate="print"/>
            <a:stretch>
              <a:fillRect/>
            </a:stretch>
          </p:blipFill>
          <p:spPr>
            <a:xfrm>
              <a:off x="1400778" y="792479"/>
              <a:ext cx="103171" cy="102108"/>
            </a:xfrm>
            <a:prstGeom prst="rect">
              <a:avLst/>
            </a:prstGeom>
          </p:spPr>
        </p:pic>
        <p:pic>
          <p:nvPicPr>
            <p:cNvPr id="10" name="object 10"/>
            <p:cNvPicPr/>
            <p:nvPr/>
          </p:nvPicPr>
          <p:blipFill>
            <a:blip r:embed="rId5" cstate="print"/>
            <a:stretch>
              <a:fillRect/>
            </a:stretch>
          </p:blipFill>
          <p:spPr>
            <a:xfrm>
              <a:off x="1297432" y="928115"/>
              <a:ext cx="102615" cy="92963"/>
            </a:xfrm>
            <a:prstGeom prst="rect">
              <a:avLst/>
            </a:prstGeom>
          </p:spPr>
        </p:pic>
        <p:pic>
          <p:nvPicPr>
            <p:cNvPr id="11" name="object 11"/>
            <p:cNvPicPr/>
            <p:nvPr/>
          </p:nvPicPr>
          <p:blipFill>
            <a:blip r:embed="rId6" cstate="print"/>
            <a:stretch>
              <a:fillRect/>
            </a:stretch>
          </p:blipFill>
          <p:spPr>
            <a:xfrm>
              <a:off x="1226458" y="768095"/>
              <a:ext cx="87499" cy="91439"/>
            </a:xfrm>
            <a:prstGeom prst="rect">
              <a:avLst/>
            </a:prstGeom>
          </p:spPr>
        </p:pic>
      </p:grpSp>
      <p:grpSp>
        <p:nvGrpSpPr>
          <p:cNvPr id="12" name="object 12"/>
          <p:cNvGrpSpPr/>
          <p:nvPr/>
        </p:nvGrpSpPr>
        <p:grpSpPr>
          <a:xfrm>
            <a:off x="328087" y="329184"/>
            <a:ext cx="192405" cy="175260"/>
            <a:chOff x="328087" y="329184"/>
            <a:chExt cx="192405" cy="175260"/>
          </a:xfrm>
        </p:grpSpPr>
        <p:pic>
          <p:nvPicPr>
            <p:cNvPr id="13" name="object 13"/>
            <p:cNvPicPr/>
            <p:nvPr/>
          </p:nvPicPr>
          <p:blipFill>
            <a:blip r:embed="rId7" cstate="print"/>
            <a:stretch>
              <a:fillRect/>
            </a:stretch>
          </p:blipFill>
          <p:spPr>
            <a:xfrm>
              <a:off x="447867" y="345948"/>
              <a:ext cx="72035" cy="70103"/>
            </a:xfrm>
            <a:prstGeom prst="rect">
              <a:avLst/>
            </a:prstGeom>
          </p:spPr>
        </p:pic>
        <p:pic>
          <p:nvPicPr>
            <p:cNvPr id="14" name="object 14"/>
            <p:cNvPicPr/>
            <p:nvPr/>
          </p:nvPicPr>
          <p:blipFill>
            <a:blip r:embed="rId8" cstate="print"/>
            <a:stretch>
              <a:fillRect/>
            </a:stretch>
          </p:blipFill>
          <p:spPr>
            <a:xfrm>
              <a:off x="377101" y="440436"/>
              <a:ext cx="69849" cy="64008"/>
            </a:xfrm>
            <a:prstGeom prst="rect">
              <a:avLst/>
            </a:prstGeom>
          </p:spPr>
        </p:pic>
        <p:sp>
          <p:nvSpPr>
            <p:cNvPr id="15" name="object 15"/>
            <p:cNvSpPr/>
            <p:nvPr/>
          </p:nvSpPr>
          <p:spPr>
            <a:xfrm>
              <a:off x="328087" y="329184"/>
              <a:ext cx="60960" cy="62865"/>
            </a:xfrm>
            <a:custGeom>
              <a:avLst/>
              <a:gdLst/>
              <a:ahLst/>
              <a:cxnLst/>
              <a:rect l="l" t="t" r="r" b="b"/>
              <a:pathLst>
                <a:path w="60960" h="62864">
                  <a:moveTo>
                    <a:pt x="31005" y="0"/>
                  </a:moveTo>
                  <a:lnTo>
                    <a:pt x="29354" y="0"/>
                  </a:lnTo>
                  <a:lnTo>
                    <a:pt x="25912" y="380"/>
                  </a:lnTo>
                  <a:lnTo>
                    <a:pt x="5254" y="12388"/>
                  </a:lnTo>
                  <a:lnTo>
                    <a:pt x="0" y="33480"/>
                  </a:lnTo>
                  <a:lnTo>
                    <a:pt x="8615" y="53548"/>
                  </a:lnTo>
                  <a:lnTo>
                    <a:pt x="29570" y="62483"/>
                  </a:lnTo>
                  <a:lnTo>
                    <a:pt x="31221" y="62483"/>
                  </a:lnTo>
                  <a:lnTo>
                    <a:pt x="34663" y="62102"/>
                  </a:lnTo>
                  <a:lnTo>
                    <a:pt x="55126" y="50095"/>
                  </a:lnTo>
                  <a:lnTo>
                    <a:pt x="60380" y="29003"/>
                  </a:lnTo>
                  <a:lnTo>
                    <a:pt x="51861" y="8935"/>
                  </a:lnTo>
                  <a:lnTo>
                    <a:pt x="31005" y="0"/>
                  </a:lnTo>
                  <a:close/>
                </a:path>
              </a:pathLst>
            </a:custGeom>
            <a:solidFill>
              <a:srgbClr val="505FBE"/>
            </a:solidFill>
          </p:spPr>
          <p:txBody>
            <a:bodyPr wrap="square" lIns="0" tIns="0" rIns="0" bIns="0" rtlCol="0"/>
            <a:lstStyle/>
            <a:p>
              <a:endParaRPr/>
            </a:p>
          </p:txBody>
        </p:sp>
      </p:grpSp>
      <p:pic>
        <p:nvPicPr>
          <p:cNvPr id="16" name="object 16"/>
          <p:cNvPicPr/>
          <p:nvPr/>
        </p:nvPicPr>
        <p:blipFill>
          <a:blip r:embed="rId9" cstate="print"/>
          <a:stretch>
            <a:fillRect/>
          </a:stretch>
        </p:blipFill>
        <p:spPr>
          <a:xfrm>
            <a:off x="362038" y="4612392"/>
            <a:ext cx="133626" cy="167052"/>
          </a:xfrm>
          <a:prstGeom prst="rect">
            <a:avLst/>
          </a:prstGeom>
        </p:spPr>
      </p:pic>
      <p:pic>
        <p:nvPicPr>
          <p:cNvPr id="17" name="object 17"/>
          <p:cNvPicPr/>
          <p:nvPr/>
        </p:nvPicPr>
        <p:blipFill>
          <a:blip r:embed="rId10" cstate="print"/>
          <a:stretch>
            <a:fillRect/>
          </a:stretch>
        </p:blipFill>
        <p:spPr>
          <a:xfrm>
            <a:off x="271111" y="3793571"/>
            <a:ext cx="93546" cy="107772"/>
          </a:xfrm>
          <a:prstGeom prst="rect">
            <a:avLst/>
          </a:prstGeom>
        </p:spPr>
      </p:pic>
      <p:pic>
        <p:nvPicPr>
          <p:cNvPr id="18" name="object 18"/>
          <p:cNvPicPr/>
          <p:nvPr/>
        </p:nvPicPr>
        <p:blipFill>
          <a:blip r:embed="rId11" cstate="print"/>
          <a:stretch>
            <a:fillRect/>
          </a:stretch>
        </p:blipFill>
        <p:spPr>
          <a:xfrm>
            <a:off x="432209" y="3766182"/>
            <a:ext cx="99714" cy="96063"/>
          </a:xfrm>
          <a:prstGeom prst="rect">
            <a:avLst/>
          </a:prstGeom>
        </p:spPr>
      </p:pic>
      <p:pic>
        <p:nvPicPr>
          <p:cNvPr id="19" name="object 19"/>
          <p:cNvPicPr/>
          <p:nvPr/>
        </p:nvPicPr>
        <p:blipFill>
          <a:blip r:embed="rId12" cstate="print"/>
          <a:stretch>
            <a:fillRect/>
          </a:stretch>
        </p:blipFill>
        <p:spPr>
          <a:xfrm>
            <a:off x="393157" y="3942865"/>
            <a:ext cx="90242" cy="88899"/>
          </a:xfrm>
          <a:prstGeom prst="rect">
            <a:avLst/>
          </a:prstGeom>
        </p:spPr>
      </p:pic>
      <p:pic>
        <p:nvPicPr>
          <p:cNvPr id="20" name="object 20"/>
          <p:cNvPicPr/>
          <p:nvPr/>
        </p:nvPicPr>
        <p:blipFill>
          <a:blip r:embed="rId13" cstate="print"/>
          <a:stretch>
            <a:fillRect/>
          </a:stretch>
        </p:blipFill>
        <p:spPr>
          <a:xfrm>
            <a:off x="727816" y="4787500"/>
            <a:ext cx="64803" cy="74879"/>
          </a:xfrm>
          <a:prstGeom prst="rect">
            <a:avLst/>
          </a:prstGeom>
        </p:spPr>
      </p:pic>
      <p:pic>
        <p:nvPicPr>
          <p:cNvPr id="21" name="object 21"/>
          <p:cNvPicPr/>
          <p:nvPr/>
        </p:nvPicPr>
        <p:blipFill>
          <a:blip r:embed="rId14" cstate="print"/>
          <a:stretch>
            <a:fillRect/>
          </a:stretch>
        </p:blipFill>
        <p:spPr>
          <a:xfrm>
            <a:off x="839449" y="4768423"/>
            <a:ext cx="69376" cy="66697"/>
          </a:xfrm>
          <a:prstGeom prst="rect">
            <a:avLst/>
          </a:prstGeom>
        </p:spPr>
      </p:pic>
      <p:sp>
        <p:nvSpPr>
          <p:cNvPr id="22" name="object 22"/>
          <p:cNvSpPr/>
          <p:nvPr/>
        </p:nvSpPr>
        <p:spPr>
          <a:xfrm>
            <a:off x="812321" y="4891122"/>
            <a:ext cx="62865" cy="62230"/>
          </a:xfrm>
          <a:custGeom>
            <a:avLst/>
            <a:gdLst/>
            <a:ahLst/>
            <a:cxnLst/>
            <a:rect l="l" t="t" r="r" b="b"/>
            <a:pathLst>
              <a:path w="62865" h="62229">
                <a:moveTo>
                  <a:pt x="24285" y="0"/>
                </a:moveTo>
                <a:lnTo>
                  <a:pt x="6490" y="12877"/>
                </a:lnTo>
                <a:lnTo>
                  <a:pt x="0" y="33942"/>
                </a:lnTo>
                <a:lnTo>
                  <a:pt x="10295" y="54435"/>
                </a:lnTo>
                <a:lnTo>
                  <a:pt x="11578" y="55514"/>
                </a:lnTo>
                <a:lnTo>
                  <a:pt x="14486" y="57457"/>
                </a:lnTo>
                <a:lnTo>
                  <a:pt x="38254" y="61634"/>
                </a:lnTo>
                <a:lnTo>
                  <a:pt x="56044" y="48756"/>
                </a:lnTo>
                <a:lnTo>
                  <a:pt x="62457" y="27638"/>
                </a:lnTo>
                <a:lnTo>
                  <a:pt x="52091" y="7089"/>
                </a:lnTo>
                <a:lnTo>
                  <a:pt x="50808" y="6010"/>
                </a:lnTo>
                <a:lnTo>
                  <a:pt x="47900" y="4067"/>
                </a:lnTo>
                <a:lnTo>
                  <a:pt x="24285" y="0"/>
                </a:lnTo>
                <a:close/>
              </a:path>
            </a:pathLst>
          </a:custGeom>
          <a:solidFill>
            <a:srgbClr val="505FBE"/>
          </a:solidFill>
        </p:spPr>
        <p:txBody>
          <a:bodyPr wrap="square" lIns="0" tIns="0" rIns="0" bIns="0" rtlCol="0"/>
          <a:lstStyle/>
          <a:p>
            <a:endParaRPr/>
          </a:p>
        </p:txBody>
      </p:sp>
      <p:grpSp>
        <p:nvGrpSpPr>
          <p:cNvPr id="23" name="object 23"/>
          <p:cNvGrpSpPr/>
          <p:nvPr/>
        </p:nvGrpSpPr>
        <p:grpSpPr>
          <a:xfrm>
            <a:off x="7514993" y="4417438"/>
            <a:ext cx="1629410" cy="726440"/>
            <a:chOff x="7514993" y="4417438"/>
            <a:chExt cx="1629410" cy="726440"/>
          </a:xfrm>
        </p:grpSpPr>
        <p:sp>
          <p:nvSpPr>
            <p:cNvPr id="24" name="object 24"/>
            <p:cNvSpPr/>
            <p:nvPr/>
          </p:nvSpPr>
          <p:spPr>
            <a:xfrm>
              <a:off x="7514993" y="4417438"/>
              <a:ext cx="1629410" cy="726440"/>
            </a:xfrm>
            <a:custGeom>
              <a:avLst/>
              <a:gdLst/>
              <a:ahLst/>
              <a:cxnLst/>
              <a:rect l="l" t="t" r="r" b="b"/>
              <a:pathLst>
                <a:path w="1629409" h="726439">
                  <a:moveTo>
                    <a:pt x="1091302" y="0"/>
                  </a:moveTo>
                  <a:lnTo>
                    <a:pt x="1028771" y="34045"/>
                  </a:lnTo>
                  <a:lnTo>
                    <a:pt x="1002928" y="64107"/>
                  </a:lnTo>
                  <a:lnTo>
                    <a:pt x="980887" y="99755"/>
                  </a:lnTo>
                  <a:lnTo>
                    <a:pt x="962790" y="138659"/>
                  </a:lnTo>
                  <a:lnTo>
                    <a:pt x="948775" y="178488"/>
                  </a:lnTo>
                  <a:lnTo>
                    <a:pt x="938983" y="216912"/>
                  </a:lnTo>
                  <a:lnTo>
                    <a:pt x="928337" y="300568"/>
                  </a:lnTo>
                  <a:lnTo>
                    <a:pt x="925744" y="350183"/>
                  </a:lnTo>
                  <a:lnTo>
                    <a:pt x="925728" y="350500"/>
                  </a:lnTo>
                  <a:lnTo>
                    <a:pt x="926714" y="401457"/>
                  </a:lnTo>
                  <a:lnTo>
                    <a:pt x="932284" y="453494"/>
                  </a:lnTo>
                  <a:lnTo>
                    <a:pt x="940930" y="500292"/>
                  </a:lnTo>
                  <a:lnTo>
                    <a:pt x="953350" y="548777"/>
                  </a:lnTo>
                  <a:lnTo>
                    <a:pt x="961841" y="598244"/>
                  </a:lnTo>
                  <a:lnTo>
                    <a:pt x="958700" y="647991"/>
                  </a:lnTo>
                  <a:lnTo>
                    <a:pt x="937842" y="705152"/>
                  </a:lnTo>
                  <a:lnTo>
                    <a:pt x="921359" y="726061"/>
                  </a:lnTo>
                  <a:lnTo>
                    <a:pt x="1629006" y="726061"/>
                  </a:lnTo>
                  <a:lnTo>
                    <a:pt x="1629006" y="415679"/>
                  </a:lnTo>
                  <a:lnTo>
                    <a:pt x="1336827" y="415679"/>
                  </a:lnTo>
                  <a:lnTo>
                    <a:pt x="1321253" y="414794"/>
                  </a:lnTo>
                  <a:lnTo>
                    <a:pt x="1271070" y="383317"/>
                  </a:lnTo>
                  <a:lnTo>
                    <a:pt x="1243940" y="309185"/>
                  </a:lnTo>
                  <a:lnTo>
                    <a:pt x="1237363" y="263647"/>
                  </a:lnTo>
                  <a:lnTo>
                    <a:pt x="1232687" y="214051"/>
                  </a:lnTo>
                  <a:lnTo>
                    <a:pt x="1228353" y="165144"/>
                  </a:lnTo>
                  <a:lnTo>
                    <a:pt x="1222394" y="118829"/>
                  </a:lnTo>
                  <a:lnTo>
                    <a:pt x="1212946" y="77721"/>
                  </a:lnTo>
                  <a:lnTo>
                    <a:pt x="1176124" y="21580"/>
                  </a:lnTo>
                  <a:lnTo>
                    <a:pt x="1127711" y="676"/>
                  </a:lnTo>
                  <a:lnTo>
                    <a:pt x="1091302" y="0"/>
                  </a:lnTo>
                  <a:close/>
                </a:path>
                <a:path w="1629409" h="726439">
                  <a:moveTo>
                    <a:pt x="1629006" y="240455"/>
                  </a:moveTo>
                  <a:lnTo>
                    <a:pt x="1551625" y="263647"/>
                  </a:lnTo>
                  <a:lnTo>
                    <a:pt x="1507721" y="288788"/>
                  </a:lnTo>
                  <a:lnTo>
                    <a:pt x="1472445" y="318008"/>
                  </a:lnTo>
                  <a:lnTo>
                    <a:pt x="1434109" y="357341"/>
                  </a:lnTo>
                  <a:lnTo>
                    <a:pt x="1394225" y="393699"/>
                  </a:lnTo>
                  <a:lnTo>
                    <a:pt x="1354305" y="413997"/>
                  </a:lnTo>
                  <a:lnTo>
                    <a:pt x="1336827" y="415679"/>
                  </a:lnTo>
                  <a:lnTo>
                    <a:pt x="1629006" y="415679"/>
                  </a:lnTo>
                  <a:lnTo>
                    <a:pt x="1629006" y="240455"/>
                  </a:lnTo>
                  <a:close/>
                </a:path>
                <a:path w="1629409" h="726439">
                  <a:moveTo>
                    <a:pt x="337511" y="476472"/>
                  </a:moveTo>
                  <a:lnTo>
                    <a:pt x="290537" y="480963"/>
                  </a:lnTo>
                  <a:lnTo>
                    <a:pt x="243535" y="492035"/>
                  </a:lnTo>
                  <a:lnTo>
                    <a:pt x="197016" y="509825"/>
                  </a:lnTo>
                  <a:lnTo>
                    <a:pt x="151488" y="534469"/>
                  </a:lnTo>
                  <a:lnTo>
                    <a:pt x="117288" y="561312"/>
                  </a:lnTo>
                  <a:lnTo>
                    <a:pt x="85308" y="593125"/>
                  </a:lnTo>
                  <a:lnTo>
                    <a:pt x="55946" y="629142"/>
                  </a:lnTo>
                  <a:lnTo>
                    <a:pt x="29598" y="668600"/>
                  </a:lnTo>
                  <a:lnTo>
                    <a:pt x="6659" y="710732"/>
                  </a:lnTo>
                  <a:lnTo>
                    <a:pt x="0" y="726061"/>
                  </a:lnTo>
                  <a:lnTo>
                    <a:pt x="743185" y="726061"/>
                  </a:lnTo>
                  <a:lnTo>
                    <a:pt x="714306" y="706895"/>
                  </a:lnTo>
                  <a:lnTo>
                    <a:pt x="678236" y="677050"/>
                  </a:lnTo>
                  <a:lnTo>
                    <a:pt x="646286" y="645351"/>
                  </a:lnTo>
                  <a:lnTo>
                    <a:pt x="619991" y="614135"/>
                  </a:lnTo>
                  <a:lnTo>
                    <a:pt x="596472" y="586486"/>
                  </a:lnTo>
                  <a:lnTo>
                    <a:pt x="543767" y="540145"/>
                  </a:lnTo>
                  <a:lnTo>
                    <a:pt x="473184" y="501100"/>
                  </a:lnTo>
                  <a:lnTo>
                    <a:pt x="429344" y="486678"/>
                  </a:lnTo>
                  <a:lnTo>
                    <a:pt x="383950" y="478422"/>
                  </a:lnTo>
                  <a:lnTo>
                    <a:pt x="337511" y="476472"/>
                  </a:lnTo>
                  <a:close/>
                </a:path>
              </a:pathLst>
            </a:custGeom>
            <a:solidFill>
              <a:srgbClr val="F9F1CC"/>
            </a:solidFill>
          </p:spPr>
          <p:txBody>
            <a:bodyPr wrap="square" lIns="0" tIns="0" rIns="0" bIns="0" rtlCol="0"/>
            <a:lstStyle/>
            <a:p>
              <a:endParaRPr/>
            </a:p>
          </p:txBody>
        </p:sp>
        <p:pic>
          <p:nvPicPr>
            <p:cNvPr id="25" name="object 25"/>
            <p:cNvPicPr/>
            <p:nvPr/>
          </p:nvPicPr>
          <p:blipFill>
            <a:blip r:embed="rId15" cstate="print"/>
            <a:stretch>
              <a:fillRect/>
            </a:stretch>
          </p:blipFill>
          <p:spPr>
            <a:xfrm>
              <a:off x="7813637" y="4990528"/>
              <a:ext cx="84126" cy="85531"/>
            </a:xfrm>
            <a:prstGeom prst="rect">
              <a:avLst/>
            </a:prstGeom>
          </p:spPr>
        </p:pic>
        <p:sp>
          <p:nvSpPr>
            <p:cNvPr id="26" name="object 26"/>
            <p:cNvSpPr/>
            <p:nvPr/>
          </p:nvSpPr>
          <p:spPr>
            <a:xfrm>
              <a:off x="8769556" y="5085826"/>
              <a:ext cx="74295" cy="57785"/>
            </a:xfrm>
            <a:custGeom>
              <a:avLst/>
              <a:gdLst/>
              <a:ahLst/>
              <a:cxnLst/>
              <a:rect l="l" t="t" r="r" b="b"/>
              <a:pathLst>
                <a:path w="74295" h="57785">
                  <a:moveTo>
                    <a:pt x="39893" y="0"/>
                  </a:moveTo>
                  <a:lnTo>
                    <a:pt x="16938" y="18862"/>
                  </a:lnTo>
                  <a:lnTo>
                    <a:pt x="12112" y="22887"/>
                  </a:lnTo>
                  <a:lnTo>
                    <a:pt x="0" y="53498"/>
                  </a:lnTo>
                  <a:lnTo>
                    <a:pt x="383" y="57672"/>
                  </a:lnTo>
                  <a:lnTo>
                    <a:pt x="73173" y="57672"/>
                  </a:lnTo>
                  <a:lnTo>
                    <a:pt x="74156" y="54085"/>
                  </a:lnTo>
                  <a:lnTo>
                    <a:pt x="64690" y="12318"/>
                  </a:lnTo>
                  <a:lnTo>
                    <a:pt x="48248" y="460"/>
                  </a:lnTo>
                  <a:lnTo>
                    <a:pt x="39893" y="0"/>
                  </a:lnTo>
                  <a:close/>
                </a:path>
              </a:pathLst>
            </a:custGeom>
            <a:solidFill>
              <a:srgbClr val="FFFAE8"/>
            </a:solidFill>
          </p:spPr>
          <p:txBody>
            <a:bodyPr wrap="square" lIns="0" tIns="0" rIns="0" bIns="0" rtlCol="0"/>
            <a:lstStyle/>
            <a:p>
              <a:endParaRPr/>
            </a:p>
          </p:txBody>
        </p:sp>
        <p:pic>
          <p:nvPicPr>
            <p:cNvPr id="27" name="object 27"/>
            <p:cNvPicPr/>
            <p:nvPr/>
          </p:nvPicPr>
          <p:blipFill>
            <a:blip r:embed="rId16" cstate="print"/>
            <a:stretch>
              <a:fillRect/>
            </a:stretch>
          </p:blipFill>
          <p:spPr>
            <a:xfrm>
              <a:off x="8508491" y="4821097"/>
              <a:ext cx="87598" cy="100537"/>
            </a:xfrm>
            <a:prstGeom prst="rect">
              <a:avLst/>
            </a:prstGeom>
          </p:spPr>
        </p:pic>
        <p:pic>
          <p:nvPicPr>
            <p:cNvPr id="28" name="object 28"/>
            <p:cNvPicPr/>
            <p:nvPr/>
          </p:nvPicPr>
          <p:blipFill>
            <a:blip r:embed="rId17" cstate="print"/>
            <a:stretch>
              <a:fillRect/>
            </a:stretch>
          </p:blipFill>
          <p:spPr>
            <a:xfrm>
              <a:off x="8773334" y="4909318"/>
              <a:ext cx="83058" cy="70121"/>
            </a:xfrm>
            <a:prstGeom prst="rect">
              <a:avLst/>
            </a:prstGeom>
          </p:spPr>
        </p:pic>
        <p:pic>
          <p:nvPicPr>
            <p:cNvPr id="29" name="object 29"/>
            <p:cNvPicPr/>
            <p:nvPr/>
          </p:nvPicPr>
          <p:blipFill>
            <a:blip r:embed="rId18" cstate="print"/>
            <a:stretch>
              <a:fillRect/>
            </a:stretch>
          </p:blipFill>
          <p:spPr>
            <a:xfrm>
              <a:off x="8567149" y="4617526"/>
              <a:ext cx="71999" cy="92264"/>
            </a:xfrm>
            <a:prstGeom prst="rect">
              <a:avLst/>
            </a:prstGeom>
          </p:spPr>
        </p:pic>
        <p:pic>
          <p:nvPicPr>
            <p:cNvPr id="30" name="object 30"/>
            <p:cNvPicPr/>
            <p:nvPr/>
          </p:nvPicPr>
          <p:blipFill>
            <a:blip r:embed="rId19" cstate="print"/>
            <a:stretch>
              <a:fillRect/>
            </a:stretch>
          </p:blipFill>
          <p:spPr>
            <a:xfrm>
              <a:off x="9005426" y="4836803"/>
              <a:ext cx="69738" cy="83900"/>
            </a:xfrm>
            <a:prstGeom prst="rect">
              <a:avLst/>
            </a:prstGeom>
          </p:spPr>
        </p:pic>
      </p:grpSp>
      <p:grpSp>
        <p:nvGrpSpPr>
          <p:cNvPr id="31" name="object 31"/>
          <p:cNvGrpSpPr/>
          <p:nvPr/>
        </p:nvGrpSpPr>
        <p:grpSpPr>
          <a:xfrm>
            <a:off x="7516621" y="0"/>
            <a:ext cx="1627505" cy="1167765"/>
            <a:chOff x="7516621" y="0"/>
            <a:chExt cx="1627505" cy="1167765"/>
          </a:xfrm>
        </p:grpSpPr>
        <p:sp>
          <p:nvSpPr>
            <p:cNvPr id="32" name="object 32"/>
            <p:cNvSpPr/>
            <p:nvPr/>
          </p:nvSpPr>
          <p:spPr>
            <a:xfrm>
              <a:off x="7516621" y="0"/>
              <a:ext cx="1627505" cy="1167765"/>
            </a:xfrm>
            <a:custGeom>
              <a:avLst/>
              <a:gdLst/>
              <a:ahLst/>
              <a:cxnLst/>
              <a:rect l="l" t="t" r="r" b="b"/>
              <a:pathLst>
                <a:path w="1627504" h="1167765">
                  <a:moveTo>
                    <a:pt x="1627377" y="0"/>
                  </a:moveTo>
                  <a:lnTo>
                    <a:pt x="658682" y="0"/>
                  </a:lnTo>
                  <a:lnTo>
                    <a:pt x="674052" y="30479"/>
                  </a:lnTo>
                  <a:lnTo>
                    <a:pt x="684279" y="64734"/>
                  </a:lnTo>
                  <a:lnTo>
                    <a:pt x="684157" y="132568"/>
                  </a:lnTo>
                  <a:lnTo>
                    <a:pt x="658540" y="199067"/>
                  </a:lnTo>
                  <a:lnTo>
                    <a:pt x="637504" y="231406"/>
                  </a:lnTo>
                  <a:lnTo>
                    <a:pt x="611759" y="263214"/>
                  </a:lnTo>
                  <a:lnTo>
                    <a:pt x="581886" y="294544"/>
                  </a:lnTo>
                  <a:lnTo>
                    <a:pt x="548465" y="325454"/>
                  </a:lnTo>
                  <a:lnTo>
                    <a:pt x="512078" y="355999"/>
                  </a:lnTo>
                  <a:lnTo>
                    <a:pt x="473305" y="386235"/>
                  </a:lnTo>
                  <a:lnTo>
                    <a:pt x="432729" y="416218"/>
                  </a:lnTo>
                  <a:lnTo>
                    <a:pt x="390929" y="446003"/>
                  </a:lnTo>
                  <a:lnTo>
                    <a:pt x="264003" y="534731"/>
                  </a:lnTo>
                  <a:lnTo>
                    <a:pt x="223122" y="564283"/>
                  </a:lnTo>
                  <a:lnTo>
                    <a:pt x="183924" y="593917"/>
                  </a:lnTo>
                  <a:lnTo>
                    <a:pt x="146989" y="623689"/>
                  </a:lnTo>
                  <a:lnTo>
                    <a:pt x="112899" y="653653"/>
                  </a:lnTo>
                  <a:lnTo>
                    <a:pt x="82234" y="683865"/>
                  </a:lnTo>
                  <a:lnTo>
                    <a:pt x="55576" y="714383"/>
                  </a:lnTo>
                  <a:lnTo>
                    <a:pt x="16605" y="776554"/>
                  </a:lnTo>
                  <a:lnTo>
                    <a:pt x="634" y="840613"/>
                  </a:lnTo>
                  <a:lnTo>
                    <a:pt x="0" y="866266"/>
                  </a:lnTo>
                  <a:lnTo>
                    <a:pt x="2855" y="913695"/>
                  </a:lnTo>
                  <a:lnTo>
                    <a:pt x="11167" y="956380"/>
                  </a:lnTo>
                  <a:lnTo>
                    <a:pt x="24556" y="994511"/>
                  </a:lnTo>
                  <a:lnTo>
                    <a:pt x="42643" y="1028279"/>
                  </a:lnTo>
                  <a:lnTo>
                    <a:pt x="91392" y="1083482"/>
                  </a:lnTo>
                  <a:lnTo>
                    <a:pt x="154375" y="1123507"/>
                  </a:lnTo>
                  <a:lnTo>
                    <a:pt x="190255" y="1138303"/>
                  </a:lnTo>
                  <a:lnTo>
                    <a:pt x="228555" y="1149873"/>
                  </a:lnTo>
                  <a:lnTo>
                    <a:pt x="268895" y="1158408"/>
                  </a:lnTo>
                  <a:lnTo>
                    <a:pt x="310895" y="1164097"/>
                  </a:lnTo>
                  <a:lnTo>
                    <a:pt x="354176" y="1167131"/>
                  </a:lnTo>
                  <a:lnTo>
                    <a:pt x="398358" y="1167699"/>
                  </a:lnTo>
                  <a:lnTo>
                    <a:pt x="443061" y="1165990"/>
                  </a:lnTo>
                  <a:lnTo>
                    <a:pt x="487905" y="1162195"/>
                  </a:lnTo>
                  <a:lnTo>
                    <a:pt x="532512" y="1156504"/>
                  </a:lnTo>
                  <a:lnTo>
                    <a:pt x="576500" y="1149105"/>
                  </a:lnTo>
                  <a:lnTo>
                    <a:pt x="619491" y="1140190"/>
                  </a:lnTo>
                  <a:lnTo>
                    <a:pt x="661105" y="1129947"/>
                  </a:lnTo>
                  <a:lnTo>
                    <a:pt x="700962" y="1118567"/>
                  </a:lnTo>
                  <a:lnTo>
                    <a:pt x="738683" y="1106239"/>
                  </a:lnTo>
                  <a:lnTo>
                    <a:pt x="851519" y="1060063"/>
                  </a:lnTo>
                  <a:lnTo>
                    <a:pt x="896763" y="1039757"/>
                  </a:lnTo>
                  <a:lnTo>
                    <a:pt x="941856" y="1018434"/>
                  </a:lnTo>
                  <a:lnTo>
                    <a:pt x="986727" y="995948"/>
                  </a:lnTo>
                  <a:lnTo>
                    <a:pt x="1031303" y="972153"/>
                  </a:lnTo>
                  <a:lnTo>
                    <a:pt x="1075514" y="946902"/>
                  </a:lnTo>
                  <a:lnTo>
                    <a:pt x="1119287" y="920050"/>
                  </a:lnTo>
                  <a:lnTo>
                    <a:pt x="1162551" y="891450"/>
                  </a:lnTo>
                  <a:lnTo>
                    <a:pt x="1205235" y="860956"/>
                  </a:lnTo>
                  <a:lnTo>
                    <a:pt x="1284299" y="799706"/>
                  </a:lnTo>
                  <a:lnTo>
                    <a:pt x="1320381" y="767653"/>
                  </a:lnTo>
                  <a:lnTo>
                    <a:pt x="1356033" y="733388"/>
                  </a:lnTo>
                  <a:lnTo>
                    <a:pt x="1391776" y="698039"/>
                  </a:lnTo>
                  <a:lnTo>
                    <a:pt x="1428130" y="662733"/>
                  </a:lnTo>
                  <a:lnTo>
                    <a:pt x="1465616" y="628597"/>
                  </a:lnTo>
                  <a:lnTo>
                    <a:pt x="1504754" y="596757"/>
                  </a:lnTo>
                  <a:lnTo>
                    <a:pt x="1546064" y="568341"/>
                  </a:lnTo>
                  <a:lnTo>
                    <a:pt x="1590067" y="544475"/>
                  </a:lnTo>
                  <a:lnTo>
                    <a:pt x="1627377" y="530103"/>
                  </a:lnTo>
                  <a:lnTo>
                    <a:pt x="1627377" y="0"/>
                  </a:lnTo>
                  <a:close/>
                </a:path>
              </a:pathLst>
            </a:custGeom>
            <a:solidFill>
              <a:srgbClr val="FFDF52"/>
            </a:solidFill>
          </p:spPr>
          <p:txBody>
            <a:bodyPr wrap="square" lIns="0" tIns="0" rIns="0" bIns="0" rtlCol="0"/>
            <a:lstStyle/>
            <a:p>
              <a:endParaRPr/>
            </a:p>
          </p:txBody>
        </p:sp>
        <p:pic>
          <p:nvPicPr>
            <p:cNvPr id="33" name="object 33"/>
            <p:cNvPicPr/>
            <p:nvPr/>
          </p:nvPicPr>
          <p:blipFill>
            <a:blip r:embed="rId20" cstate="print"/>
            <a:stretch>
              <a:fillRect/>
            </a:stretch>
          </p:blipFill>
          <p:spPr>
            <a:xfrm>
              <a:off x="7872868" y="631190"/>
              <a:ext cx="74342" cy="75564"/>
            </a:xfrm>
            <a:prstGeom prst="rect">
              <a:avLst/>
            </a:prstGeom>
          </p:spPr>
        </p:pic>
        <p:pic>
          <p:nvPicPr>
            <p:cNvPr id="34" name="object 34"/>
            <p:cNvPicPr/>
            <p:nvPr/>
          </p:nvPicPr>
          <p:blipFill>
            <a:blip r:embed="rId21" cstate="print"/>
            <a:stretch>
              <a:fillRect/>
            </a:stretch>
          </p:blipFill>
          <p:spPr>
            <a:xfrm>
              <a:off x="8057856" y="422179"/>
              <a:ext cx="75096" cy="89630"/>
            </a:xfrm>
            <a:prstGeom prst="rect">
              <a:avLst/>
            </a:prstGeom>
          </p:spPr>
        </p:pic>
        <p:pic>
          <p:nvPicPr>
            <p:cNvPr id="35" name="object 35"/>
            <p:cNvPicPr/>
            <p:nvPr/>
          </p:nvPicPr>
          <p:blipFill>
            <a:blip r:embed="rId22" cstate="print"/>
            <a:stretch>
              <a:fillRect/>
            </a:stretch>
          </p:blipFill>
          <p:spPr>
            <a:xfrm>
              <a:off x="8295687" y="400002"/>
              <a:ext cx="82174" cy="73834"/>
            </a:xfrm>
            <a:prstGeom prst="rect">
              <a:avLst/>
            </a:prstGeom>
          </p:spPr>
        </p:pic>
        <p:pic>
          <p:nvPicPr>
            <p:cNvPr id="36" name="object 36"/>
            <p:cNvPicPr/>
            <p:nvPr/>
          </p:nvPicPr>
          <p:blipFill>
            <a:blip r:embed="rId23" cstate="print"/>
            <a:stretch>
              <a:fillRect/>
            </a:stretch>
          </p:blipFill>
          <p:spPr>
            <a:xfrm>
              <a:off x="8514556" y="286004"/>
              <a:ext cx="78241" cy="73660"/>
            </a:xfrm>
            <a:prstGeom prst="rect">
              <a:avLst/>
            </a:prstGeom>
          </p:spPr>
        </p:pic>
        <p:pic>
          <p:nvPicPr>
            <p:cNvPr id="37" name="object 37"/>
            <p:cNvPicPr/>
            <p:nvPr/>
          </p:nvPicPr>
          <p:blipFill>
            <a:blip r:embed="rId24" cstate="print"/>
            <a:stretch>
              <a:fillRect/>
            </a:stretch>
          </p:blipFill>
          <p:spPr>
            <a:xfrm>
              <a:off x="8521826" y="504570"/>
              <a:ext cx="83048" cy="64262"/>
            </a:xfrm>
            <a:prstGeom prst="rect">
              <a:avLst/>
            </a:prstGeom>
          </p:spPr>
        </p:pic>
        <p:pic>
          <p:nvPicPr>
            <p:cNvPr id="38" name="object 38"/>
            <p:cNvPicPr/>
            <p:nvPr/>
          </p:nvPicPr>
          <p:blipFill>
            <a:blip r:embed="rId25" cstate="print"/>
            <a:stretch>
              <a:fillRect/>
            </a:stretch>
          </p:blipFill>
          <p:spPr>
            <a:xfrm>
              <a:off x="8717930" y="544576"/>
              <a:ext cx="65619" cy="78009"/>
            </a:xfrm>
            <a:prstGeom prst="rect">
              <a:avLst/>
            </a:prstGeom>
          </p:spPr>
        </p:pic>
        <p:pic>
          <p:nvPicPr>
            <p:cNvPr id="39" name="object 39"/>
            <p:cNvPicPr/>
            <p:nvPr/>
          </p:nvPicPr>
          <p:blipFill>
            <a:blip r:embed="rId26" cstate="print"/>
            <a:stretch>
              <a:fillRect/>
            </a:stretch>
          </p:blipFill>
          <p:spPr>
            <a:xfrm>
              <a:off x="8075294" y="727829"/>
              <a:ext cx="77390" cy="89288"/>
            </a:xfrm>
            <a:prstGeom prst="rect">
              <a:avLst/>
            </a:prstGeom>
          </p:spPr>
        </p:pic>
        <p:sp>
          <p:nvSpPr>
            <p:cNvPr id="40" name="object 40"/>
            <p:cNvSpPr/>
            <p:nvPr/>
          </p:nvSpPr>
          <p:spPr>
            <a:xfrm>
              <a:off x="8309355" y="676751"/>
              <a:ext cx="73660" cy="62230"/>
            </a:xfrm>
            <a:custGeom>
              <a:avLst/>
              <a:gdLst/>
              <a:ahLst/>
              <a:cxnLst/>
              <a:rect l="l" t="t" r="r" b="b"/>
              <a:pathLst>
                <a:path w="73659" h="62229">
                  <a:moveTo>
                    <a:pt x="37528" y="0"/>
                  </a:moveTo>
                  <a:lnTo>
                    <a:pt x="9778" y="18065"/>
                  </a:lnTo>
                  <a:lnTo>
                    <a:pt x="4952" y="25685"/>
                  </a:lnTo>
                  <a:lnTo>
                    <a:pt x="1154" y="33073"/>
                  </a:lnTo>
                  <a:lnTo>
                    <a:pt x="0" y="40782"/>
                  </a:lnTo>
                  <a:lnTo>
                    <a:pt x="1702" y="48277"/>
                  </a:lnTo>
                  <a:lnTo>
                    <a:pt x="6476" y="55022"/>
                  </a:lnTo>
                  <a:lnTo>
                    <a:pt x="11918" y="58884"/>
                  </a:lnTo>
                  <a:lnTo>
                    <a:pt x="18288" y="61055"/>
                  </a:lnTo>
                  <a:lnTo>
                    <a:pt x="24943" y="61416"/>
                  </a:lnTo>
                  <a:lnTo>
                    <a:pt x="31242" y="59848"/>
                  </a:lnTo>
                  <a:lnTo>
                    <a:pt x="39274" y="61964"/>
                  </a:lnTo>
                  <a:lnTo>
                    <a:pt x="72913" y="43386"/>
                  </a:lnTo>
                  <a:lnTo>
                    <a:pt x="73439" y="34871"/>
                  </a:lnTo>
                  <a:lnTo>
                    <a:pt x="70739" y="26701"/>
                  </a:lnTo>
                  <a:lnTo>
                    <a:pt x="44834" y="1123"/>
                  </a:lnTo>
                  <a:lnTo>
                    <a:pt x="37528" y="0"/>
                  </a:lnTo>
                  <a:close/>
                </a:path>
              </a:pathLst>
            </a:custGeom>
            <a:solidFill>
              <a:srgbClr val="F9F1CC"/>
            </a:solidFill>
          </p:spPr>
          <p:txBody>
            <a:bodyPr wrap="square" lIns="0" tIns="0" rIns="0" bIns="0" rtlCol="0"/>
            <a:lstStyle/>
            <a:p>
              <a:endParaRPr/>
            </a:p>
          </p:txBody>
        </p:sp>
        <p:pic>
          <p:nvPicPr>
            <p:cNvPr id="41" name="object 41"/>
            <p:cNvPicPr/>
            <p:nvPr/>
          </p:nvPicPr>
          <p:blipFill>
            <a:blip r:embed="rId27" cstate="print"/>
            <a:stretch>
              <a:fillRect/>
            </a:stretch>
          </p:blipFill>
          <p:spPr>
            <a:xfrm>
              <a:off x="8127079" y="915094"/>
              <a:ext cx="63670" cy="81605"/>
            </a:xfrm>
            <a:prstGeom prst="rect">
              <a:avLst/>
            </a:prstGeom>
          </p:spPr>
        </p:pic>
        <p:sp>
          <p:nvSpPr>
            <p:cNvPr id="42" name="object 42"/>
            <p:cNvSpPr/>
            <p:nvPr/>
          </p:nvSpPr>
          <p:spPr>
            <a:xfrm>
              <a:off x="8514556" y="728726"/>
              <a:ext cx="62230" cy="75565"/>
            </a:xfrm>
            <a:custGeom>
              <a:avLst/>
              <a:gdLst/>
              <a:ahLst/>
              <a:cxnLst/>
              <a:rect l="l" t="t" r="r" b="b"/>
              <a:pathLst>
                <a:path w="62229" h="75565">
                  <a:moveTo>
                    <a:pt x="31400" y="0"/>
                  </a:moveTo>
                  <a:lnTo>
                    <a:pt x="27463" y="0"/>
                  </a:lnTo>
                  <a:lnTo>
                    <a:pt x="23399" y="1143"/>
                  </a:lnTo>
                  <a:lnTo>
                    <a:pt x="19716" y="3301"/>
                  </a:lnTo>
                  <a:lnTo>
                    <a:pt x="15398" y="5714"/>
                  </a:lnTo>
                  <a:lnTo>
                    <a:pt x="11842" y="9398"/>
                  </a:lnTo>
                  <a:lnTo>
                    <a:pt x="10297" y="13858"/>
                  </a:lnTo>
                  <a:lnTo>
                    <a:pt x="7270" y="16128"/>
                  </a:lnTo>
                  <a:lnTo>
                    <a:pt x="4476" y="18796"/>
                  </a:lnTo>
                  <a:lnTo>
                    <a:pt x="2698" y="21589"/>
                  </a:lnTo>
                  <a:lnTo>
                    <a:pt x="87" y="28666"/>
                  </a:lnTo>
                  <a:lnTo>
                    <a:pt x="0" y="35337"/>
                  </a:lnTo>
                  <a:lnTo>
                    <a:pt x="2055" y="41485"/>
                  </a:lnTo>
                  <a:lnTo>
                    <a:pt x="5873" y="46989"/>
                  </a:lnTo>
                  <a:lnTo>
                    <a:pt x="6889" y="51435"/>
                  </a:lnTo>
                  <a:lnTo>
                    <a:pt x="10064" y="59944"/>
                  </a:lnTo>
                  <a:lnTo>
                    <a:pt x="14255" y="65277"/>
                  </a:lnTo>
                  <a:lnTo>
                    <a:pt x="27844" y="75564"/>
                  </a:lnTo>
                  <a:lnTo>
                    <a:pt x="37750" y="74675"/>
                  </a:lnTo>
                  <a:lnTo>
                    <a:pt x="43973" y="71120"/>
                  </a:lnTo>
                  <a:lnTo>
                    <a:pt x="47656" y="68961"/>
                  </a:lnTo>
                  <a:lnTo>
                    <a:pt x="52228" y="66421"/>
                  </a:lnTo>
                  <a:lnTo>
                    <a:pt x="54895" y="62611"/>
                  </a:lnTo>
                  <a:lnTo>
                    <a:pt x="57054" y="58674"/>
                  </a:lnTo>
                  <a:lnTo>
                    <a:pt x="59467" y="54483"/>
                  </a:lnTo>
                  <a:lnTo>
                    <a:pt x="60991" y="49275"/>
                  </a:lnTo>
                  <a:lnTo>
                    <a:pt x="61626" y="36195"/>
                  </a:lnTo>
                  <a:lnTo>
                    <a:pt x="58578" y="29210"/>
                  </a:lnTo>
                  <a:lnTo>
                    <a:pt x="53244" y="23622"/>
                  </a:lnTo>
                  <a:lnTo>
                    <a:pt x="53117" y="22478"/>
                  </a:lnTo>
                  <a:lnTo>
                    <a:pt x="51313" y="13858"/>
                  </a:lnTo>
                  <a:lnTo>
                    <a:pt x="46878" y="6762"/>
                  </a:lnTo>
                  <a:lnTo>
                    <a:pt x="40133" y="1904"/>
                  </a:lnTo>
                  <a:lnTo>
                    <a:pt x="31400" y="0"/>
                  </a:lnTo>
                  <a:close/>
                </a:path>
              </a:pathLst>
            </a:custGeom>
            <a:solidFill>
              <a:srgbClr val="F9F1CC"/>
            </a:solidFill>
          </p:spPr>
          <p:txBody>
            <a:bodyPr wrap="square" lIns="0" tIns="0" rIns="0" bIns="0" rtlCol="0"/>
            <a:lstStyle/>
            <a:p>
              <a:endParaRPr/>
            </a:p>
          </p:txBody>
        </p:sp>
      </p:grpSp>
      <p:sp>
        <p:nvSpPr>
          <p:cNvPr id="43" name="object 43"/>
          <p:cNvSpPr txBox="1">
            <a:spLocks noGrp="1"/>
          </p:cNvSpPr>
          <p:nvPr>
            <p:ph type="title"/>
          </p:nvPr>
        </p:nvSpPr>
        <p:spPr>
          <a:xfrm>
            <a:off x="2274823" y="513334"/>
            <a:ext cx="459549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5FBE"/>
                </a:solidFill>
              </a:rPr>
              <a:t>GIẤY</a:t>
            </a:r>
            <a:r>
              <a:rPr sz="3000" spc="-50" dirty="0">
                <a:solidFill>
                  <a:srgbClr val="505FBE"/>
                </a:solidFill>
              </a:rPr>
              <a:t> </a:t>
            </a:r>
            <a:r>
              <a:rPr sz="3000" dirty="0">
                <a:solidFill>
                  <a:srgbClr val="505FBE"/>
                </a:solidFill>
              </a:rPr>
              <a:t>GHI</a:t>
            </a:r>
            <a:r>
              <a:rPr sz="3000" spc="-55" dirty="0">
                <a:solidFill>
                  <a:srgbClr val="505FBE"/>
                </a:solidFill>
              </a:rPr>
              <a:t> </a:t>
            </a:r>
            <a:r>
              <a:rPr sz="3000" dirty="0">
                <a:solidFill>
                  <a:srgbClr val="505FBE"/>
                </a:solidFill>
              </a:rPr>
              <a:t>CHÚ</a:t>
            </a:r>
            <a:r>
              <a:rPr sz="3000" spc="-25" dirty="0">
                <a:solidFill>
                  <a:srgbClr val="505FBE"/>
                </a:solidFill>
              </a:rPr>
              <a:t> </a:t>
            </a:r>
            <a:r>
              <a:rPr sz="3000" dirty="0">
                <a:solidFill>
                  <a:srgbClr val="505FBE"/>
                </a:solidFill>
              </a:rPr>
              <a:t>THẦN</a:t>
            </a:r>
            <a:r>
              <a:rPr sz="3000" spc="-45" dirty="0">
                <a:solidFill>
                  <a:srgbClr val="505FBE"/>
                </a:solidFill>
              </a:rPr>
              <a:t> </a:t>
            </a:r>
            <a:r>
              <a:rPr sz="3000" spc="-25" dirty="0">
                <a:solidFill>
                  <a:srgbClr val="505FBE"/>
                </a:solidFill>
              </a:rPr>
              <a:t>KỲ</a:t>
            </a:r>
            <a:endParaRPr sz="3000"/>
          </a:p>
        </p:txBody>
      </p:sp>
      <p:graphicFrame>
        <p:nvGraphicFramePr>
          <p:cNvPr id="44" name="object 44"/>
          <p:cNvGraphicFramePr>
            <a:graphicFrameLocks noGrp="1"/>
          </p:cNvGraphicFramePr>
          <p:nvPr/>
        </p:nvGraphicFramePr>
        <p:xfrm>
          <a:off x="1090244" y="1147762"/>
          <a:ext cx="6953249" cy="3738245"/>
        </p:xfrm>
        <a:graphic>
          <a:graphicData uri="http://schemas.openxmlformats.org/drawingml/2006/table">
            <a:tbl>
              <a:tblPr firstRow="1" bandRow="1">
                <a:tableStyleId>{2D5ABB26-0587-4C30-8999-92F81FD0307C}</a:tableStyleId>
              </a:tblPr>
              <a:tblGrid>
                <a:gridCol w="183959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3694429">
                  <a:extLst>
                    <a:ext uri="{9D8B030D-6E8A-4147-A177-3AD203B41FA5}">
                      <a16:colId xmlns:a16="http://schemas.microsoft.com/office/drawing/2014/main" val="20002"/>
                    </a:ext>
                  </a:extLst>
                </a:gridCol>
              </a:tblGrid>
              <a:tr h="454025">
                <a:tc>
                  <a:txBody>
                    <a:bodyPr/>
                    <a:lstStyle/>
                    <a:p>
                      <a:pPr algn="ctr">
                        <a:lnSpc>
                          <a:spcPct val="100000"/>
                        </a:lnSpc>
                        <a:spcBef>
                          <a:spcPts val="640"/>
                        </a:spcBef>
                      </a:pPr>
                      <a:r>
                        <a:rPr sz="1800" b="1" dirty="0">
                          <a:latin typeface="Arial"/>
                          <a:cs typeface="Arial"/>
                        </a:rPr>
                        <a:t>STT</a:t>
                      </a:r>
                      <a:r>
                        <a:rPr sz="1800" b="1" spc="-45" dirty="0">
                          <a:latin typeface="Arial"/>
                          <a:cs typeface="Arial"/>
                        </a:rPr>
                        <a:t> </a:t>
                      </a:r>
                      <a:r>
                        <a:rPr sz="1800" b="1" dirty="0">
                          <a:latin typeface="Arial"/>
                          <a:cs typeface="Arial"/>
                        </a:rPr>
                        <a:t>nguyên</a:t>
                      </a:r>
                      <a:r>
                        <a:rPr sz="1800" b="1" spc="-35" dirty="0">
                          <a:latin typeface="Arial"/>
                          <a:cs typeface="Arial"/>
                        </a:rPr>
                        <a:t> </a:t>
                      </a:r>
                      <a:r>
                        <a:rPr sz="1800" b="1" spc="-25" dirty="0">
                          <a:latin typeface="Arial"/>
                          <a:cs typeface="Arial"/>
                        </a:rPr>
                        <a:t>tố</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algn="ctr">
                        <a:lnSpc>
                          <a:spcPct val="100000"/>
                        </a:lnSpc>
                        <a:spcBef>
                          <a:spcPts val="640"/>
                        </a:spcBef>
                      </a:pPr>
                      <a:r>
                        <a:rPr sz="1800" b="1" dirty="0">
                          <a:latin typeface="Arial"/>
                          <a:cs typeface="Arial"/>
                        </a:rPr>
                        <a:t>Số </a:t>
                      </a:r>
                      <a:r>
                        <a:rPr sz="1800" b="1" spc="-10" dirty="0">
                          <a:latin typeface="Arial"/>
                          <a:cs typeface="Arial"/>
                        </a:rPr>
                        <a:t>proton</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marL="1045844">
                        <a:lnSpc>
                          <a:spcPct val="100000"/>
                        </a:lnSpc>
                        <a:spcBef>
                          <a:spcPts val="640"/>
                        </a:spcBef>
                      </a:pPr>
                      <a:r>
                        <a:rPr sz="1800" b="1" dirty="0">
                          <a:latin typeface="Arial"/>
                          <a:cs typeface="Arial"/>
                        </a:rPr>
                        <a:t>Các</a:t>
                      </a:r>
                      <a:r>
                        <a:rPr sz="1800" b="1" spc="-15" dirty="0">
                          <a:latin typeface="Arial"/>
                          <a:cs typeface="Arial"/>
                        </a:rPr>
                        <a:t> </a:t>
                      </a:r>
                      <a:r>
                        <a:rPr sz="1800" b="1" dirty="0">
                          <a:latin typeface="Arial"/>
                          <a:cs typeface="Arial"/>
                        </a:rPr>
                        <a:t>nguyên</a:t>
                      </a:r>
                      <a:r>
                        <a:rPr sz="1800" b="1" spc="-15" dirty="0">
                          <a:latin typeface="Arial"/>
                          <a:cs typeface="Arial"/>
                        </a:rPr>
                        <a:t> </a:t>
                      </a:r>
                      <a:r>
                        <a:rPr sz="1800" b="1" spc="-25" dirty="0">
                          <a:latin typeface="Arial"/>
                          <a:cs typeface="Arial"/>
                        </a:rPr>
                        <a:t>tử</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extLst>
                  <a:ext uri="{0D108BD9-81ED-4DB2-BD59-A6C34878D82A}">
                    <a16:rowId xmlns:a16="http://schemas.microsoft.com/office/drawing/2014/main" val="10000"/>
                  </a:ext>
                </a:extLst>
              </a:tr>
              <a:tr h="1127125">
                <a:tc>
                  <a:txBody>
                    <a:bodyPr/>
                    <a:lstStyle/>
                    <a:p>
                      <a:pPr>
                        <a:lnSpc>
                          <a:spcPct val="100000"/>
                        </a:lnSpc>
                        <a:spcBef>
                          <a:spcPts val="1560"/>
                        </a:spcBef>
                      </a:pPr>
                      <a:endParaRPr sz="1800">
                        <a:latin typeface="Times New Roman"/>
                        <a:cs typeface="Times New Roman"/>
                      </a:endParaRPr>
                    </a:p>
                    <a:p>
                      <a:pPr algn="ctr">
                        <a:lnSpc>
                          <a:spcPct val="100000"/>
                        </a:lnSpc>
                        <a:spcBef>
                          <a:spcPts val="5"/>
                        </a:spcBef>
                      </a:pPr>
                      <a:r>
                        <a:rPr sz="1800" spc="-50" dirty="0">
                          <a:latin typeface="Arial"/>
                          <a:cs typeface="Arial"/>
                        </a:rPr>
                        <a:t>1</a:t>
                      </a:r>
                      <a:endParaRPr sz="1800">
                        <a:latin typeface="Arial"/>
                        <a:cs typeface="Arial"/>
                      </a:endParaRPr>
                    </a:p>
                  </a:txBody>
                  <a:tcPr marL="0" marR="0" marT="1981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560"/>
                        </a:spcBef>
                      </a:pPr>
                      <a:endParaRPr sz="1800">
                        <a:latin typeface="Times New Roman"/>
                        <a:cs typeface="Times New Roman"/>
                      </a:endParaRPr>
                    </a:p>
                    <a:p>
                      <a:pPr marL="1270" algn="ctr">
                        <a:lnSpc>
                          <a:spcPct val="100000"/>
                        </a:lnSpc>
                        <a:spcBef>
                          <a:spcPts val="5"/>
                        </a:spcBef>
                      </a:pPr>
                      <a:r>
                        <a:rPr sz="1800" spc="-50" dirty="0">
                          <a:latin typeface="Arial"/>
                          <a:cs typeface="Arial"/>
                        </a:rPr>
                        <a:t>1</a:t>
                      </a:r>
                      <a:endParaRPr sz="1800">
                        <a:latin typeface="Arial"/>
                        <a:cs typeface="Arial"/>
                      </a:endParaRPr>
                    </a:p>
                  </a:txBody>
                  <a:tcPr marL="0" marR="0" marT="1981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1088390">
                <a:tc>
                  <a:txBody>
                    <a:bodyPr/>
                    <a:lstStyle/>
                    <a:p>
                      <a:pPr>
                        <a:lnSpc>
                          <a:spcPct val="100000"/>
                        </a:lnSpc>
                        <a:spcBef>
                          <a:spcPts val="1410"/>
                        </a:spcBef>
                      </a:pPr>
                      <a:endParaRPr sz="1800">
                        <a:latin typeface="Times New Roman"/>
                        <a:cs typeface="Times New Roman"/>
                      </a:endParaRPr>
                    </a:p>
                    <a:p>
                      <a:pPr algn="ctr">
                        <a:lnSpc>
                          <a:spcPct val="100000"/>
                        </a:lnSpc>
                        <a:spcBef>
                          <a:spcPts val="5"/>
                        </a:spcBef>
                      </a:pPr>
                      <a:r>
                        <a:rPr sz="1800" spc="-50" dirty="0">
                          <a:latin typeface="Arial"/>
                          <a:cs typeface="Arial"/>
                        </a:rPr>
                        <a:t>2</a:t>
                      </a:r>
                      <a:endParaRPr sz="1800">
                        <a:latin typeface="Arial"/>
                        <a:cs typeface="Arial"/>
                      </a:endParaRPr>
                    </a:p>
                  </a:txBody>
                  <a:tcPr marL="0" marR="0" marT="17907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410"/>
                        </a:spcBef>
                      </a:pPr>
                      <a:endParaRPr sz="1800">
                        <a:latin typeface="Times New Roman"/>
                        <a:cs typeface="Times New Roman"/>
                      </a:endParaRPr>
                    </a:p>
                    <a:p>
                      <a:pPr marL="635" algn="ctr">
                        <a:lnSpc>
                          <a:spcPct val="100000"/>
                        </a:lnSpc>
                        <a:spcBef>
                          <a:spcPts val="5"/>
                        </a:spcBef>
                      </a:pPr>
                      <a:r>
                        <a:rPr sz="1800" spc="-50" dirty="0">
                          <a:latin typeface="Arial"/>
                          <a:cs typeface="Arial"/>
                        </a:rPr>
                        <a:t>6</a:t>
                      </a:r>
                      <a:endParaRPr sz="1800">
                        <a:latin typeface="Arial"/>
                        <a:cs typeface="Arial"/>
                      </a:endParaRPr>
                    </a:p>
                  </a:txBody>
                  <a:tcPr marL="0" marR="0" marT="17907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1068705">
                <a:tc>
                  <a:txBody>
                    <a:bodyPr/>
                    <a:lstStyle/>
                    <a:p>
                      <a:pPr>
                        <a:lnSpc>
                          <a:spcPct val="100000"/>
                        </a:lnSpc>
                        <a:spcBef>
                          <a:spcPts val="1335"/>
                        </a:spcBef>
                      </a:pPr>
                      <a:endParaRPr sz="1800">
                        <a:latin typeface="Times New Roman"/>
                        <a:cs typeface="Times New Roman"/>
                      </a:endParaRPr>
                    </a:p>
                    <a:p>
                      <a:pPr algn="ctr">
                        <a:lnSpc>
                          <a:spcPct val="100000"/>
                        </a:lnSpc>
                      </a:pPr>
                      <a:r>
                        <a:rPr sz="1800" spc="-50" dirty="0">
                          <a:latin typeface="Arial"/>
                          <a:cs typeface="Arial"/>
                        </a:rPr>
                        <a:t>3</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335"/>
                        </a:spcBef>
                      </a:pPr>
                      <a:endParaRPr sz="1800">
                        <a:latin typeface="Times New Roman"/>
                        <a:cs typeface="Times New Roman"/>
                      </a:endParaRPr>
                    </a:p>
                    <a:p>
                      <a:pPr marL="635" algn="ctr">
                        <a:lnSpc>
                          <a:spcPct val="100000"/>
                        </a:lnSpc>
                      </a:pPr>
                      <a:r>
                        <a:rPr sz="1800" spc="-50" dirty="0">
                          <a:latin typeface="Arial"/>
                          <a:cs typeface="Arial"/>
                        </a:rPr>
                        <a:t>7</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pic>
        <p:nvPicPr>
          <p:cNvPr id="45" name="object 45"/>
          <p:cNvPicPr/>
          <p:nvPr/>
        </p:nvPicPr>
        <p:blipFill>
          <a:blip r:embed="rId28" cstate="print"/>
          <a:stretch>
            <a:fillRect/>
          </a:stretch>
        </p:blipFill>
        <p:spPr>
          <a:xfrm>
            <a:off x="4572000" y="1684020"/>
            <a:ext cx="3116579" cy="952499"/>
          </a:xfrm>
          <a:prstGeom prst="rect">
            <a:avLst/>
          </a:prstGeom>
        </p:spPr>
      </p:pic>
      <p:pic>
        <p:nvPicPr>
          <p:cNvPr id="46" name="object 46"/>
          <p:cNvPicPr/>
          <p:nvPr/>
        </p:nvPicPr>
        <p:blipFill>
          <a:blip r:embed="rId29" cstate="print"/>
          <a:stretch>
            <a:fillRect/>
          </a:stretch>
        </p:blipFill>
        <p:spPr>
          <a:xfrm>
            <a:off x="5090159" y="2770632"/>
            <a:ext cx="2080260" cy="952500"/>
          </a:xfrm>
          <a:prstGeom prst="rect">
            <a:avLst/>
          </a:prstGeom>
        </p:spPr>
      </p:pic>
      <p:pic>
        <p:nvPicPr>
          <p:cNvPr id="47" name="object 47"/>
          <p:cNvPicPr/>
          <p:nvPr/>
        </p:nvPicPr>
        <p:blipFill>
          <a:blip r:embed="rId30" cstate="print"/>
          <a:stretch>
            <a:fillRect/>
          </a:stretch>
        </p:blipFill>
        <p:spPr>
          <a:xfrm>
            <a:off x="5605271" y="3857244"/>
            <a:ext cx="1051559" cy="952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83252"/>
            <a:ext cx="757555" cy="2192020"/>
            <a:chOff x="0" y="883252"/>
            <a:chExt cx="757555" cy="2192020"/>
          </a:xfrm>
        </p:grpSpPr>
        <p:sp>
          <p:nvSpPr>
            <p:cNvPr id="3" name="object 3"/>
            <p:cNvSpPr/>
            <p:nvPr/>
          </p:nvSpPr>
          <p:spPr>
            <a:xfrm>
              <a:off x="0" y="883252"/>
              <a:ext cx="757555" cy="2192020"/>
            </a:xfrm>
            <a:custGeom>
              <a:avLst/>
              <a:gdLst/>
              <a:ahLst/>
              <a:cxnLst/>
              <a:rect l="l" t="t" r="r" b="b"/>
              <a:pathLst>
                <a:path w="757555" h="2192020">
                  <a:moveTo>
                    <a:pt x="246746" y="0"/>
                  </a:moveTo>
                  <a:lnTo>
                    <a:pt x="202955" y="1212"/>
                  </a:lnTo>
                  <a:lnTo>
                    <a:pt x="158945" y="4797"/>
                  </a:lnTo>
                  <a:lnTo>
                    <a:pt x="115202" y="10509"/>
                  </a:lnTo>
                  <a:lnTo>
                    <a:pt x="72212" y="18106"/>
                  </a:lnTo>
                  <a:lnTo>
                    <a:pt x="30462" y="27345"/>
                  </a:lnTo>
                  <a:lnTo>
                    <a:pt x="0" y="859215"/>
                  </a:lnTo>
                  <a:lnTo>
                    <a:pt x="2262" y="852442"/>
                  </a:lnTo>
                  <a:lnTo>
                    <a:pt x="19627" y="820319"/>
                  </a:lnTo>
                  <a:lnTo>
                    <a:pt x="42648" y="788829"/>
                  </a:lnTo>
                  <a:lnTo>
                    <a:pt x="70579" y="757901"/>
                  </a:lnTo>
                  <a:lnTo>
                    <a:pt x="102676" y="727464"/>
                  </a:lnTo>
                  <a:lnTo>
                    <a:pt x="138192" y="697445"/>
                  </a:lnTo>
                  <a:lnTo>
                    <a:pt x="176384" y="667774"/>
                  </a:lnTo>
                  <a:lnTo>
                    <a:pt x="216506" y="638379"/>
                  </a:lnTo>
                  <a:lnTo>
                    <a:pt x="257814" y="609187"/>
                  </a:lnTo>
                  <a:lnTo>
                    <a:pt x="341005" y="551131"/>
                  </a:lnTo>
                  <a:lnTo>
                    <a:pt x="381399" y="522122"/>
                  </a:lnTo>
                  <a:lnTo>
                    <a:pt x="419999" y="493032"/>
                  </a:lnTo>
                  <a:lnTo>
                    <a:pt x="456060" y="463787"/>
                  </a:lnTo>
                  <a:lnTo>
                    <a:pt x="488836" y="434317"/>
                  </a:lnTo>
                  <a:lnTo>
                    <a:pt x="517583" y="404551"/>
                  </a:lnTo>
                  <a:lnTo>
                    <a:pt x="541555" y="374415"/>
                  </a:lnTo>
                  <a:lnTo>
                    <a:pt x="572199" y="312753"/>
                  </a:lnTo>
                  <a:lnTo>
                    <a:pt x="577824" y="273463"/>
                  </a:lnTo>
                  <a:lnTo>
                    <a:pt x="577938" y="258985"/>
                  </a:lnTo>
                  <a:lnTo>
                    <a:pt x="574746" y="212762"/>
                  </a:lnTo>
                  <a:lnTo>
                    <a:pt x="565494" y="171830"/>
                  </a:lnTo>
                  <a:lnTo>
                    <a:pt x="550669" y="135947"/>
                  </a:lnTo>
                  <a:lnTo>
                    <a:pt x="506245" y="78349"/>
                  </a:lnTo>
                  <a:lnTo>
                    <a:pt x="445368" y="38024"/>
                  </a:lnTo>
                  <a:lnTo>
                    <a:pt x="409977" y="23729"/>
                  </a:lnTo>
                  <a:lnTo>
                    <a:pt x="371932" y="13023"/>
                  </a:lnTo>
                  <a:lnTo>
                    <a:pt x="331721" y="5662"/>
                  </a:lnTo>
                  <a:lnTo>
                    <a:pt x="289830" y="1402"/>
                  </a:lnTo>
                  <a:lnTo>
                    <a:pt x="246746" y="0"/>
                  </a:lnTo>
                  <a:close/>
                </a:path>
                <a:path w="757555" h="2192020">
                  <a:moveTo>
                    <a:pt x="0" y="978854"/>
                  </a:moveTo>
                  <a:lnTo>
                    <a:pt x="0" y="2192019"/>
                  </a:lnTo>
                  <a:lnTo>
                    <a:pt x="24483" y="2188201"/>
                  </a:lnTo>
                  <a:lnTo>
                    <a:pt x="74334" y="2179407"/>
                  </a:lnTo>
                  <a:lnTo>
                    <a:pt x="123634" y="2169612"/>
                  </a:lnTo>
                  <a:lnTo>
                    <a:pt x="172227" y="2158776"/>
                  </a:lnTo>
                  <a:lnTo>
                    <a:pt x="219958" y="2146859"/>
                  </a:lnTo>
                  <a:lnTo>
                    <a:pt x="266674" y="2133819"/>
                  </a:lnTo>
                  <a:lnTo>
                    <a:pt x="312218" y="2119617"/>
                  </a:lnTo>
                  <a:lnTo>
                    <a:pt x="356437" y="2104210"/>
                  </a:lnTo>
                  <a:lnTo>
                    <a:pt x="399175" y="2087560"/>
                  </a:lnTo>
                  <a:lnTo>
                    <a:pt x="440278" y="2069624"/>
                  </a:lnTo>
                  <a:lnTo>
                    <a:pt x="479591" y="2050363"/>
                  </a:lnTo>
                  <a:lnTo>
                    <a:pt x="516959" y="2029735"/>
                  </a:lnTo>
                  <a:lnTo>
                    <a:pt x="552226" y="2007700"/>
                  </a:lnTo>
                  <a:lnTo>
                    <a:pt x="585240" y="1984217"/>
                  </a:lnTo>
                  <a:lnTo>
                    <a:pt x="615844" y="1959246"/>
                  </a:lnTo>
                  <a:lnTo>
                    <a:pt x="643884" y="1932745"/>
                  </a:lnTo>
                  <a:lnTo>
                    <a:pt x="691651" y="1874995"/>
                  </a:lnTo>
                  <a:lnTo>
                    <a:pt x="727304" y="1810639"/>
                  </a:lnTo>
                  <a:lnTo>
                    <a:pt x="749605" y="1739353"/>
                  </a:lnTo>
                  <a:lnTo>
                    <a:pt x="755360" y="1701009"/>
                  </a:lnTo>
                  <a:lnTo>
                    <a:pt x="757313" y="1660811"/>
                  </a:lnTo>
                  <a:lnTo>
                    <a:pt x="755544" y="1621280"/>
                  </a:lnTo>
                  <a:lnTo>
                    <a:pt x="750153" y="1580023"/>
                  </a:lnTo>
                  <a:lnTo>
                    <a:pt x="741015" y="1537027"/>
                  </a:lnTo>
                  <a:lnTo>
                    <a:pt x="728002" y="1492282"/>
                  </a:lnTo>
                  <a:lnTo>
                    <a:pt x="710959" y="1447083"/>
                  </a:lnTo>
                  <a:lnTo>
                    <a:pt x="688801" y="1404986"/>
                  </a:lnTo>
                  <a:lnTo>
                    <a:pt x="662070" y="1365903"/>
                  </a:lnTo>
                  <a:lnTo>
                    <a:pt x="631307" y="1329745"/>
                  </a:lnTo>
                  <a:lnTo>
                    <a:pt x="597053" y="1296425"/>
                  </a:lnTo>
                  <a:lnTo>
                    <a:pt x="559851" y="1265855"/>
                  </a:lnTo>
                  <a:lnTo>
                    <a:pt x="520241" y="1237947"/>
                  </a:lnTo>
                  <a:lnTo>
                    <a:pt x="478765" y="1212614"/>
                  </a:lnTo>
                  <a:lnTo>
                    <a:pt x="435965" y="1189768"/>
                  </a:lnTo>
                  <a:lnTo>
                    <a:pt x="399156" y="1173073"/>
                  </a:lnTo>
                  <a:lnTo>
                    <a:pt x="355103" y="1158650"/>
                  </a:lnTo>
                  <a:lnTo>
                    <a:pt x="306095" y="1145506"/>
                  </a:lnTo>
                  <a:lnTo>
                    <a:pt x="254422" y="1132647"/>
                  </a:lnTo>
                  <a:lnTo>
                    <a:pt x="202373" y="1119080"/>
                  </a:lnTo>
                  <a:lnTo>
                    <a:pt x="152239" y="1103812"/>
                  </a:lnTo>
                  <a:lnTo>
                    <a:pt x="106310" y="1085851"/>
                  </a:lnTo>
                  <a:lnTo>
                    <a:pt x="66874" y="1064203"/>
                  </a:lnTo>
                  <a:lnTo>
                    <a:pt x="36222" y="1037876"/>
                  </a:lnTo>
                  <a:lnTo>
                    <a:pt x="14248" y="1007102"/>
                  </a:lnTo>
                  <a:lnTo>
                    <a:pt x="0" y="978854"/>
                  </a:lnTo>
                  <a:close/>
                </a:path>
              </a:pathLst>
            </a:custGeom>
            <a:solidFill>
              <a:srgbClr val="FFDF52"/>
            </a:solidFill>
          </p:spPr>
          <p:txBody>
            <a:bodyPr wrap="square" lIns="0" tIns="0" rIns="0" bIns="0" rtlCol="0"/>
            <a:lstStyle/>
            <a:p>
              <a:endParaRPr/>
            </a:p>
          </p:txBody>
        </p:sp>
        <p:sp>
          <p:nvSpPr>
            <p:cNvPr id="4" name="object 4"/>
            <p:cNvSpPr/>
            <p:nvPr/>
          </p:nvSpPr>
          <p:spPr>
            <a:xfrm>
              <a:off x="47282" y="2132075"/>
              <a:ext cx="443865" cy="724535"/>
            </a:xfrm>
            <a:custGeom>
              <a:avLst/>
              <a:gdLst/>
              <a:ahLst/>
              <a:cxnLst/>
              <a:rect l="l" t="t" r="r" b="b"/>
              <a:pathLst>
                <a:path w="443865" h="724535">
                  <a:moveTo>
                    <a:pt x="67017" y="692150"/>
                  </a:moveTo>
                  <a:lnTo>
                    <a:pt x="46659" y="667512"/>
                  </a:lnTo>
                  <a:lnTo>
                    <a:pt x="34429" y="667512"/>
                  </a:lnTo>
                  <a:lnTo>
                    <a:pt x="29527" y="668401"/>
                  </a:lnTo>
                  <a:lnTo>
                    <a:pt x="25057" y="670052"/>
                  </a:lnTo>
                  <a:lnTo>
                    <a:pt x="21374" y="669544"/>
                  </a:lnTo>
                  <a:lnTo>
                    <a:pt x="17691" y="670052"/>
                  </a:lnTo>
                  <a:lnTo>
                    <a:pt x="14008" y="670814"/>
                  </a:lnTo>
                  <a:lnTo>
                    <a:pt x="5689" y="672973"/>
                  </a:lnTo>
                  <a:lnTo>
                    <a:pt x="0" y="681609"/>
                  </a:lnTo>
                  <a:lnTo>
                    <a:pt x="0" y="690118"/>
                  </a:lnTo>
                  <a:lnTo>
                    <a:pt x="0" y="693293"/>
                  </a:lnTo>
                  <a:lnTo>
                    <a:pt x="26479" y="721715"/>
                  </a:lnTo>
                  <a:lnTo>
                    <a:pt x="37287" y="724535"/>
                  </a:lnTo>
                  <a:lnTo>
                    <a:pt x="45351" y="723874"/>
                  </a:lnTo>
                  <a:lnTo>
                    <a:pt x="67017" y="699008"/>
                  </a:lnTo>
                  <a:lnTo>
                    <a:pt x="67017" y="692150"/>
                  </a:lnTo>
                  <a:close/>
                </a:path>
                <a:path w="443865" h="724535">
                  <a:moveTo>
                    <a:pt x="182841" y="558673"/>
                  </a:moveTo>
                  <a:lnTo>
                    <a:pt x="180936" y="553720"/>
                  </a:lnTo>
                  <a:lnTo>
                    <a:pt x="177228" y="550164"/>
                  </a:lnTo>
                  <a:lnTo>
                    <a:pt x="171894" y="545338"/>
                  </a:lnTo>
                  <a:lnTo>
                    <a:pt x="165735" y="544068"/>
                  </a:lnTo>
                  <a:lnTo>
                    <a:pt x="158762" y="545338"/>
                  </a:lnTo>
                  <a:lnTo>
                    <a:pt x="150964" y="546481"/>
                  </a:lnTo>
                  <a:lnTo>
                    <a:pt x="141541" y="547370"/>
                  </a:lnTo>
                  <a:lnTo>
                    <a:pt x="134531" y="550926"/>
                  </a:lnTo>
                  <a:lnTo>
                    <a:pt x="129641" y="553593"/>
                  </a:lnTo>
                  <a:lnTo>
                    <a:pt x="125031" y="560070"/>
                  </a:lnTo>
                  <a:lnTo>
                    <a:pt x="125031" y="565912"/>
                  </a:lnTo>
                  <a:lnTo>
                    <a:pt x="125145" y="569214"/>
                  </a:lnTo>
                  <a:lnTo>
                    <a:pt x="125945" y="572897"/>
                  </a:lnTo>
                  <a:lnTo>
                    <a:pt x="126339" y="572897"/>
                  </a:lnTo>
                  <a:lnTo>
                    <a:pt x="124307" y="575310"/>
                  </a:lnTo>
                  <a:lnTo>
                    <a:pt x="122682" y="578104"/>
                  </a:lnTo>
                  <a:lnTo>
                    <a:pt x="122047" y="583057"/>
                  </a:lnTo>
                  <a:lnTo>
                    <a:pt x="121920" y="586359"/>
                  </a:lnTo>
                  <a:lnTo>
                    <a:pt x="121920" y="591185"/>
                  </a:lnTo>
                  <a:lnTo>
                    <a:pt x="123151" y="595630"/>
                  </a:lnTo>
                  <a:lnTo>
                    <a:pt x="127177" y="599694"/>
                  </a:lnTo>
                  <a:lnTo>
                    <a:pt x="127965" y="600837"/>
                  </a:lnTo>
                  <a:lnTo>
                    <a:pt x="129247" y="601726"/>
                  </a:lnTo>
                  <a:lnTo>
                    <a:pt x="130441" y="602107"/>
                  </a:lnTo>
                  <a:lnTo>
                    <a:pt x="135432" y="606564"/>
                  </a:lnTo>
                  <a:lnTo>
                    <a:pt x="141427" y="609193"/>
                  </a:lnTo>
                  <a:lnTo>
                    <a:pt x="147878" y="609396"/>
                  </a:lnTo>
                  <a:lnTo>
                    <a:pt x="154266" y="606552"/>
                  </a:lnTo>
                  <a:lnTo>
                    <a:pt x="160439" y="601726"/>
                  </a:lnTo>
                  <a:lnTo>
                    <a:pt x="168198" y="596773"/>
                  </a:lnTo>
                  <a:lnTo>
                    <a:pt x="171894" y="589534"/>
                  </a:lnTo>
                  <a:lnTo>
                    <a:pt x="172300" y="589153"/>
                  </a:lnTo>
                  <a:lnTo>
                    <a:pt x="172732" y="588264"/>
                  </a:lnTo>
                  <a:lnTo>
                    <a:pt x="172732" y="587502"/>
                  </a:lnTo>
                  <a:lnTo>
                    <a:pt x="173570" y="586740"/>
                  </a:lnTo>
                  <a:lnTo>
                    <a:pt x="173964" y="585851"/>
                  </a:lnTo>
                  <a:lnTo>
                    <a:pt x="173964" y="584708"/>
                  </a:lnTo>
                  <a:lnTo>
                    <a:pt x="174371" y="584708"/>
                  </a:lnTo>
                  <a:lnTo>
                    <a:pt x="174371" y="583819"/>
                  </a:lnTo>
                  <a:lnTo>
                    <a:pt x="176034" y="580263"/>
                  </a:lnTo>
                  <a:lnTo>
                    <a:pt x="178066" y="576580"/>
                  </a:lnTo>
                  <a:lnTo>
                    <a:pt x="181965" y="570357"/>
                  </a:lnTo>
                  <a:lnTo>
                    <a:pt x="182841" y="567055"/>
                  </a:lnTo>
                  <a:lnTo>
                    <a:pt x="182841" y="558673"/>
                  </a:lnTo>
                  <a:close/>
                </a:path>
                <a:path w="443865" h="724535">
                  <a:moveTo>
                    <a:pt x="342823" y="647700"/>
                  </a:moveTo>
                  <a:lnTo>
                    <a:pt x="340055" y="637692"/>
                  </a:lnTo>
                  <a:lnTo>
                    <a:pt x="333032" y="631240"/>
                  </a:lnTo>
                  <a:lnTo>
                    <a:pt x="323621" y="628865"/>
                  </a:lnTo>
                  <a:lnTo>
                    <a:pt x="313702" y="631063"/>
                  </a:lnTo>
                  <a:lnTo>
                    <a:pt x="309156" y="633476"/>
                  </a:lnTo>
                  <a:lnTo>
                    <a:pt x="304660" y="635127"/>
                  </a:lnTo>
                  <a:lnTo>
                    <a:pt x="295630" y="639953"/>
                  </a:lnTo>
                  <a:lnTo>
                    <a:pt x="291096" y="643255"/>
                  </a:lnTo>
                  <a:lnTo>
                    <a:pt x="286994" y="646430"/>
                  </a:lnTo>
                  <a:lnTo>
                    <a:pt x="281266" y="650494"/>
                  </a:lnTo>
                  <a:lnTo>
                    <a:pt x="277571" y="655447"/>
                  </a:lnTo>
                  <a:lnTo>
                    <a:pt x="277571" y="662813"/>
                  </a:lnTo>
                  <a:lnTo>
                    <a:pt x="277368" y="666496"/>
                  </a:lnTo>
                  <a:lnTo>
                    <a:pt x="277368" y="674624"/>
                  </a:lnTo>
                  <a:lnTo>
                    <a:pt x="284099" y="682244"/>
                  </a:lnTo>
                  <a:lnTo>
                    <a:pt x="300647" y="687819"/>
                  </a:lnTo>
                  <a:lnTo>
                    <a:pt x="310349" y="690333"/>
                  </a:lnTo>
                  <a:lnTo>
                    <a:pt x="319963" y="690778"/>
                  </a:lnTo>
                  <a:lnTo>
                    <a:pt x="328853" y="687578"/>
                  </a:lnTo>
                  <a:lnTo>
                    <a:pt x="334619" y="683514"/>
                  </a:lnTo>
                  <a:lnTo>
                    <a:pt x="337883" y="678180"/>
                  </a:lnTo>
                  <a:lnTo>
                    <a:pt x="339953" y="672084"/>
                  </a:lnTo>
                  <a:lnTo>
                    <a:pt x="341591" y="669290"/>
                  </a:lnTo>
                  <a:lnTo>
                    <a:pt x="342696" y="666115"/>
                  </a:lnTo>
                  <a:lnTo>
                    <a:pt x="342696" y="661543"/>
                  </a:lnTo>
                  <a:lnTo>
                    <a:pt x="342430" y="659511"/>
                  </a:lnTo>
                  <a:lnTo>
                    <a:pt x="342430" y="655447"/>
                  </a:lnTo>
                  <a:lnTo>
                    <a:pt x="342823" y="651383"/>
                  </a:lnTo>
                  <a:lnTo>
                    <a:pt x="342823" y="647700"/>
                  </a:lnTo>
                  <a:close/>
                </a:path>
                <a:path w="443865" h="724535">
                  <a:moveTo>
                    <a:pt x="353529" y="445770"/>
                  </a:moveTo>
                  <a:lnTo>
                    <a:pt x="351510" y="441706"/>
                  </a:lnTo>
                  <a:lnTo>
                    <a:pt x="349059" y="438023"/>
                  </a:lnTo>
                  <a:lnTo>
                    <a:pt x="349224" y="437134"/>
                  </a:lnTo>
                  <a:lnTo>
                    <a:pt x="349300" y="435102"/>
                  </a:lnTo>
                  <a:lnTo>
                    <a:pt x="347357" y="426732"/>
                  </a:lnTo>
                  <a:lnTo>
                    <a:pt x="342150" y="420052"/>
                  </a:lnTo>
                  <a:lnTo>
                    <a:pt x="334543" y="416242"/>
                  </a:lnTo>
                  <a:lnTo>
                    <a:pt x="325412" y="416433"/>
                  </a:lnTo>
                  <a:lnTo>
                    <a:pt x="318884" y="418084"/>
                  </a:lnTo>
                  <a:lnTo>
                    <a:pt x="312356" y="420116"/>
                  </a:lnTo>
                  <a:lnTo>
                    <a:pt x="303771" y="426212"/>
                  </a:lnTo>
                  <a:lnTo>
                    <a:pt x="301320" y="428244"/>
                  </a:lnTo>
                  <a:lnTo>
                    <a:pt x="293573" y="432308"/>
                  </a:lnTo>
                  <a:lnTo>
                    <a:pt x="290690" y="436372"/>
                  </a:lnTo>
                  <a:lnTo>
                    <a:pt x="289496" y="440817"/>
                  </a:lnTo>
                  <a:lnTo>
                    <a:pt x="286613" y="445770"/>
                  </a:lnTo>
                  <a:lnTo>
                    <a:pt x="284988" y="451485"/>
                  </a:lnTo>
                  <a:lnTo>
                    <a:pt x="284988" y="458343"/>
                  </a:lnTo>
                  <a:lnTo>
                    <a:pt x="321614" y="477291"/>
                  </a:lnTo>
                  <a:lnTo>
                    <a:pt x="329933" y="475742"/>
                  </a:lnTo>
                  <a:lnTo>
                    <a:pt x="338861" y="470281"/>
                  </a:lnTo>
                  <a:lnTo>
                    <a:pt x="340474" y="467741"/>
                  </a:lnTo>
                  <a:lnTo>
                    <a:pt x="347840" y="464947"/>
                  </a:lnTo>
                  <a:lnTo>
                    <a:pt x="353529" y="458470"/>
                  </a:lnTo>
                  <a:lnTo>
                    <a:pt x="353529" y="445770"/>
                  </a:lnTo>
                  <a:close/>
                </a:path>
                <a:path w="443865" h="724535">
                  <a:moveTo>
                    <a:pt x="364197" y="27305"/>
                  </a:moveTo>
                  <a:lnTo>
                    <a:pt x="362877" y="23114"/>
                  </a:lnTo>
                  <a:lnTo>
                    <a:pt x="360121" y="19812"/>
                  </a:lnTo>
                  <a:lnTo>
                    <a:pt x="359308" y="16637"/>
                  </a:lnTo>
                  <a:lnTo>
                    <a:pt x="357289" y="12954"/>
                  </a:lnTo>
                  <a:lnTo>
                    <a:pt x="355320" y="10922"/>
                  </a:lnTo>
                  <a:lnTo>
                    <a:pt x="345313" y="762"/>
                  </a:lnTo>
                  <a:lnTo>
                    <a:pt x="336118" y="0"/>
                  </a:lnTo>
                  <a:lnTo>
                    <a:pt x="328904" y="4064"/>
                  </a:lnTo>
                  <a:lnTo>
                    <a:pt x="324916" y="6096"/>
                  </a:lnTo>
                  <a:lnTo>
                    <a:pt x="320916" y="8509"/>
                  </a:lnTo>
                  <a:lnTo>
                    <a:pt x="316915" y="10541"/>
                  </a:lnTo>
                  <a:lnTo>
                    <a:pt x="315683" y="11303"/>
                  </a:lnTo>
                  <a:lnTo>
                    <a:pt x="314096" y="12192"/>
                  </a:lnTo>
                  <a:lnTo>
                    <a:pt x="312928" y="12954"/>
                  </a:lnTo>
                  <a:lnTo>
                    <a:pt x="313016" y="12827"/>
                  </a:lnTo>
                  <a:lnTo>
                    <a:pt x="313118" y="12446"/>
                  </a:lnTo>
                  <a:lnTo>
                    <a:pt x="312496" y="12827"/>
                  </a:lnTo>
                  <a:lnTo>
                    <a:pt x="312496" y="12954"/>
                  </a:lnTo>
                  <a:lnTo>
                    <a:pt x="312115" y="13335"/>
                  </a:lnTo>
                  <a:lnTo>
                    <a:pt x="311683" y="13335"/>
                  </a:lnTo>
                  <a:lnTo>
                    <a:pt x="306527" y="14605"/>
                  </a:lnTo>
                  <a:lnTo>
                    <a:pt x="302488" y="17399"/>
                  </a:lnTo>
                  <a:lnTo>
                    <a:pt x="299707" y="22225"/>
                  </a:lnTo>
                  <a:lnTo>
                    <a:pt x="298030" y="24892"/>
                  </a:lnTo>
                  <a:lnTo>
                    <a:pt x="297141" y="28321"/>
                  </a:lnTo>
                  <a:lnTo>
                    <a:pt x="297141" y="35052"/>
                  </a:lnTo>
                  <a:lnTo>
                    <a:pt x="324827" y="62852"/>
                  </a:lnTo>
                  <a:lnTo>
                    <a:pt x="336511" y="62611"/>
                  </a:lnTo>
                  <a:lnTo>
                    <a:pt x="343090" y="59677"/>
                  </a:lnTo>
                  <a:lnTo>
                    <a:pt x="348742" y="55397"/>
                  </a:lnTo>
                  <a:lnTo>
                    <a:pt x="353872" y="50279"/>
                  </a:lnTo>
                  <a:lnTo>
                    <a:pt x="358889" y="44831"/>
                  </a:lnTo>
                  <a:lnTo>
                    <a:pt x="362369" y="41148"/>
                  </a:lnTo>
                  <a:lnTo>
                    <a:pt x="364197" y="36195"/>
                  </a:lnTo>
                  <a:lnTo>
                    <a:pt x="364197" y="27305"/>
                  </a:lnTo>
                  <a:close/>
                </a:path>
                <a:path w="443865" h="724535">
                  <a:moveTo>
                    <a:pt x="443407" y="249809"/>
                  </a:moveTo>
                  <a:lnTo>
                    <a:pt x="408000" y="229590"/>
                  </a:lnTo>
                  <a:lnTo>
                    <a:pt x="388442" y="230632"/>
                  </a:lnTo>
                  <a:lnTo>
                    <a:pt x="380225" y="231521"/>
                  </a:lnTo>
                  <a:lnTo>
                    <a:pt x="373240" y="235712"/>
                  </a:lnTo>
                  <a:lnTo>
                    <a:pt x="365975" y="239776"/>
                  </a:lnTo>
                  <a:lnTo>
                    <a:pt x="362673" y="246253"/>
                  </a:lnTo>
                  <a:lnTo>
                    <a:pt x="362673" y="252857"/>
                  </a:lnTo>
                  <a:lnTo>
                    <a:pt x="362673" y="259842"/>
                  </a:lnTo>
                  <a:lnTo>
                    <a:pt x="366306" y="266954"/>
                  </a:lnTo>
                  <a:lnTo>
                    <a:pt x="374446" y="273177"/>
                  </a:lnTo>
                  <a:lnTo>
                    <a:pt x="378193" y="274447"/>
                  </a:lnTo>
                  <a:lnTo>
                    <a:pt x="380225" y="276479"/>
                  </a:lnTo>
                  <a:lnTo>
                    <a:pt x="381457" y="278511"/>
                  </a:lnTo>
                  <a:lnTo>
                    <a:pt x="385572" y="281940"/>
                  </a:lnTo>
                  <a:lnTo>
                    <a:pt x="389280" y="284353"/>
                  </a:lnTo>
                  <a:lnTo>
                    <a:pt x="392544" y="288163"/>
                  </a:lnTo>
                  <a:lnTo>
                    <a:pt x="397090" y="291084"/>
                  </a:lnTo>
                  <a:lnTo>
                    <a:pt x="406552" y="291084"/>
                  </a:lnTo>
                  <a:lnTo>
                    <a:pt x="409460" y="289814"/>
                  </a:lnTo>
                  <a:lnTo>
                    <a:pt x="411899" y="288544"/>
                  </a:lnTo>
                  <a:lnTo>
                    <a:pt x="415607" y="288163"/>
                  </a:lnTo>
                  <a:lnTo>
                    <a:pt x="419315" y="287274"/>
                  </a:lnTo>
                  <a:lnTo>
                    <a:pt x="423418" y="286512"/>
                  </a:lnTo>
                  <a:lnTo>
                    <a:pt x="431241" y="283972"/>
                  </a:lnTo>
                  <a:lnTo>
                    <a:pt x="436587" y="276479"/>
                  </a:lnTo>
                  <a:lnTo>
                    <a:pt x="436981" y="268605"/>
                  </a:lnTo>
                  <a:lnTo>
                    <a:pt x="440855" y="263906"/>
                  </a:lnTo>
                  <a:lnTo>
                    <a:pt x="443407" y="258572"/>
                  </a:lnTo>
                  <a:lnTo>
                    <a:pt x="443407" y="249809"/>
                  </a:lnTo>
                  <a:close/>
                </a:path>
              </a:pathLst>
            </a:custGeom>
            <a:solidFill>
              <a:srgbClr val="F9F1CC"/>
            </a:solidFill>
          </p:spPr>
          <p:txBody>
            <a:bodyPr wrap="square" lIns="0" tIns="0" rIns="0" bIns="0" rtlCol="0"/>
            <a:lstStyle/>
            <a:p>
              <a:endParaRPr/>
            </a:p>
          </p:txBody>
        </p:sp>
        <p:pic>
          <p:nvPicPr>
            <p:cNvPr id="5" name="object 5"/>
            <p:cNvPicPr/>
            <p:nvPr/>
          </p:nvPicPr>
          <p:blipFill>
            <a:blip r:embed="rId2" cstate="print"/>
            <a:stretch>
              <a:fillRect/>
            </a:stretch>
          </p:blipFill>
          <p:spPr>
            <a:xfrm>
              <a:off x="173736" y="2239597"/>
              <a:ext cx="77724" cy="65778"/>
            </a:xfrm>
            <a:prstGeom prst="rect">
              <a:avLst/>
            </a:prstGeom>
          </p:spPr>
        </p:pic>
        <p:sp>
          <p:nvSpPr>
            <p:cNvPr id="6" name="object 6"/>
            <p:cNvSpPr/>
            <p:nvPr/>
          </p:nvSpPr>
          <p:spPr>
            <a:xfrm>
              <a:off x="3048" y="2194420"/>
              <a:ext cx="186055" cy="424815"/>
            </a:xfrm>
            <a:custGeom>
              <a:avLst/>
              <a:gdLst/>
              <a:ahLst/>
              <a:cxnLst/>
              <a:rect l="l" t="t" r="r" b="b"/>
              <a:pathLst>
                <a:path w="186055" h="424814">
                  <a:moveTo>
                    <a:pt x="60960" y="401713"/>
                  </a:moveTo>
                  <a:lnTo>
                    <a:pt x="59728" y="397649"/>
                  </a:lnTo>
                  <a:lnTo>
                    <a:pt x="57073" y="394601"/>
                  </a:lnTo>
                  <a:lnTo>
                    <a:pt x="56680" y="391426"/>
                  </a:lnTo>
                  <a:lnTo>
                    <a:pt x="42011" y="375932"/>
                  </a:lnTo>
                  <a:lnTo>
                    <a:pt x="34264" y="377456"/>
                  </a:lnTo>
                  <a:lnTo>
                    <a:pt x="30594" y="376313"/>
                  </a:lnTo>
                  <a:lnTo>
                    <a:pt x="22847" y="375043"/>
                  </a:lnTo>
                  <a:lnTo>
                    <a:pt x="17106" y="375932"/>
                  </a:lnTo>
                  <a:lnTo>
                    <a:pt x="9398" y="379107"/>
                  </a:lnTo>
                  <a:lnTo>
                    <a:pt x="3670" y="381393"/>
                  </a:lnTo>
                  <a:lnTo>
                    <a:pt x="0" y="389013"/>
                  </a:lnTo>
                  <a:lnTo>
                    <a:pt x="0" y="402983"/>
                  </a:lnTo>
                  <a:lnTo>
                    <a:pt x="1651" y="406539"/>
                  </a:lnTo>
                  <a:lnTo>
                    <a:pt x="3670" y="409714"/>
                  </a:lnTo>
                  <a:lnTo>
                    <a:pt x="5727" y="413270"/>
                  </a:lnTo>
                  <a:lnTo>
                    <a:pt x="8966" y="416572"/>
                  </a:lnTo>
                  <a:lnTo>
                    <a:pt x="12649" y="418858"/>
                  </a:lnTo>
                  <a:lnTo>
                    <a:pt x="18376" y="422541"/>
                  </a:lnTo>
                  <a:lnTo>
                    <a:pt x="24904" y="423303"/>
                  </a:lnTo>
                  <a:lnTo>
                    <a:pt x="31419" y="421652"/>
                  </a:lnTo>
                  <a:lnTo>
                    <a:pt x="31813" y="422033"/>
                  </a:lnTo>
                  <a:lnTo>
                    <a:pt x="32258" y="422033"/>
                  </a:lnTo>
                  <a:lnTo>
                    <a:pt x="39458" y="424370"/>
                  </a:lnTo>
                  <a:lnTo>
                    <a:pt x="46647" y="424103"/>
                  </a:lnTo>
                  <a:lnTo>
                    <a:pt x="52171" y="421652"/>
                  </a:lnTo>
                  <a:lnTo>
                    <a:pt x="53162" y="421220"/>
                  </a:lnTo>
                  <a:lnTo>
                    <a:pt x="58343" y="415683"/>
                  </a:lnTo>
                  <a:lnTo>
                    <a:pt x="60045" y="412889"/>
                  </a:lnTo>
                  <a:lnTo>
                    <a:pt x="60883" y="409714"/>
                  </a:lnTo>
                  <a:lnTo>
                    <a:pt x="60960" y="401713"/>
                  </a:lnTo>
                  <a:close/>
                </a:path>
                <a:path w="186055" h="424814">
                  <a:moveTo>
                    <a:pt x="86817" y="39636"/>
                  </a:moveTo>
                  <a:lnTo>
                    <a:pt x="86385" y="36588"/>
                  </a:lnTo>
                  <a:lnTo>
                    <a:pt x="86461" y="26174"/>
                  </a:lnTo>
                  <a:lnTo>
                    <a:pt x="85318" y="22364"/>
                  </a:lnTo>
                  <a:lnTo>
                    <a:pt x="51396" y="0"/>
                  </a:lnTo>
                  <a:lnTo>
                    <a:pt x="44157" y="546"/>
                  </a:lnTo>
                  <a:lnTo>
                    <a:pt x="37528" y="3771"/>
                  </a:lnTo>
                  <a:lnTo>
                    <a:pt x="32270" y="9410"/>
                  </a:lnTo>
                  <a:lnTo>
                    <a:pt x="25717" y="12966"/>
                  </a:lnTo>
                  <a:lnTo>
                    <a:pt x="20383" y="17919"/>
                  </a:lnTo>
                  <a:lnTo>
                    <a:pt x="18719" y="25158"/>
                  </a:lnTo>
                  <a:lnTo>
                    <a:pt x="18288" y="28460"/>
                  </a:lnTo>
                  <a:lnTo>
                    <a:pt x="18288" y="29984"/>
                  </a:lnTo>
                  <a:lnTo>
                    <a:pt x="18288" y="36842"/>
                  </a:lnTo>
                  <a:lnTo>
                    <a:pt x="56972" y="59550"/>
                  </a:lnTo>
                  <a:lnTo>
                    <a:pt x="67906" y="60718"/>
                  </a:lnTo>
                  <a:lnTo>
                    <a:pt x="75730" y="59270"/>
                  </a:lnTo>
                  <a:lnTo>
                    <a:pt x="81686" y="54927"/>
                  </a:lnTo>
                  <a:lnTo>
                    <a:pt x="85483" y="48564"/>
                  </a:lnTo>
                  <a:lnTo>
                    <a:pt x="86817" y="41033"/>
                  </a:lnTo>
                  <a:lnTo>
                    <a:pt x="86817" y="39636"/>
                  </a:lnTo>
                  <a:close/>
                </a:path>
                <a:path w="186055" h="424814">
                  <a:moveTo>
                    <a:pt x="185928" y="272554"/>
                  </a:moveTo>
                  <a:lnTo>
                    <a:pt x="183921" y="267347"/>
                  </a:lnTo>
                  <a:lnTo>
                    <a:pt x="181051" y="262013"/>
                  </a:lnTo>
                  <a:lnTo>
                    <a:pt x="178612" y="257187"/>
                  </a:lnTo>
                  <a:lnTo>
                    <a:pt x="178219" y="256806"/>
                  </a:lnTo>
                  <a:lnTo>
                    <a:pt x="177431" y="255155"/>
                  </a:lnTo>
                  <a:lnTo>
                    <a:pt x="173596" y="249237"/>
                  </a:lnTo>
                  <a:lnTo>
                    <a:pt x="168402" y="245084"/>
                  </a:lnTo>
                  <a:lnTo>
                    <a:pt x="162128" y="243141"/>
                  </a:lnTo>
                  <a:lnTo>
                    <a:pt x="155105" y="243852"/>
                  </a:lnTo>
                  <a:lnTo>
                    <a:pt x="147789" y="245757"/>
                  </a:lnTo>
                  <a:lnTo>
                    <a:pt x="141732" y="252742"/>
                  </a:lnTo>
                  <a:lnTo>
                    <a:pt x="140906" y="259981"/>
                  </a:lnTo>
                  <a:lnTo>
                    <a:pt x="135928" y="265049"/>
                  </a:lnTo>
                  <a:lnTo>
                    <a:pt x="132473" y="270992"/>
                  </a:lnTo>
                  <a:lnTo>
                    <a:pt x="130403" y="277609"/>
                  </a:lnTo>
                  <a:lnTo>
                    <a:pt x="129578" y="284746"/>
                  </a:lnTo>
                  <a:lnTo>
                    <a:pt x="131127" y="291960"/>
                  </a:lnTo>
                  <a:lnTo>
                    <a:pt x="135305" y="297891"/>
                  </a:lnTo>
                  <a:lnTo>
                    <a:pt x="141363" y="301929"/>
                  </a:lnTo>
                  <a:lnTo>
                    <a:pt x="148615" y="303415"/>
                  </a:lnTo>
                  <a:lnTo>
                    <a:pt x="157149" y="303415"/>
                  </a:lnTo>
                  <a:lnTo>
                    <a:pt x="166065" y="303034"/>
                  </a:lnTo>
                  <a:lnTo>
                    <a:pt x="173380" y="298970"/>
                  </a:lnTo>
                  <a:lnTo>
                    <a:pt x="181051" y="294906"/>
                  </a:lnTo>
                  <a:lnTo>
                    <a:pt x="185928" y="286778"/>
                  </a:lnTo>
                  <a:lnTo>
                    <a:pt x="185928" y="272554"/>
                  </a:lnTo>
                  <a:close/>
                </a:path>
              </a:pathLst>
            </a:custGeom>
            <a:solidFill>
              <a:srgbClr val="F9F1CC"/>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748693" y="178307"/>
            <a:ext cx="132699" cy="172212"/>
          </a:xfrm>
          <a:prstGeom prst="rect">
            <a:avLst/>
          </a:prstGeom>
        </p:spPr>
      </p:pic>
      <p:grpSp>
        <p:nvGrpSpPr>
          <p:cNvPr id="8" name="object 8"/>
          <p:cNvGrpSpPr/>
          <p:nvPr/>
        </p:nvGrpSpPr>
        <p:grpSpPr>
          <a:xfrm>
            <a:off x="1226458" y="768095"/>
            <a:ext cx="277495" cy="253365"/>
            <a:chOff x="1226458" y="768095"/>
            <a:chExt cx="277495" cy="253365"/>
          </a:xfrm>
        </p:grpSpPr>
        <p:pic>
          <p:nvPicPr>
            <p:cNvPr id="9" name="object 9"/>
            <p:cNvPicPr/>
            <p:nvPr/>
          </p:nvPicPr>
          <p:blipFill>
            <a:blip r:embed="rId4" cstate="print"/>
            <a:stretch>
              <a:fillRect/>
            </a:stretch>
          </p:blipFill>
          <p:spPr>
            <a:xfrm>
              <a:off x="1400778" y="792479"/>
              <a:ext cx="103171" cy="102108"/>
            </a:xfrm>
            <a:prstGeom prst="rect">
              <a:avLst/>
            </a:prstGeom>
          </p:spPr>
        </p:pic>
        <p:pic>
          <p:nvPicPr>
            <p:cNvPr id="10" name="object 10"/>
            <p:cNvPicPr/>
            <p:nvPr/>
          </p:nvPicPr>
          <p:blipFill>
            <a:blip r:embed="rId5" cstate="print"/>
            <a:stretch>
              <a:fillRect/>
            </a:stretch>
          </p:blipFill>
          <p:spPr>
            <a:xfrm>
              <a:off x="1297432" y="928115"/>
              <a:ext cx="102615" cy="92963"/>
            </a:xfrm>
            <a:prstGeom prst="rect">
              <a:avLst/>
            </a:prstGeom>
          </p:spPr>
        </p:pic>
        <p:pic>
          <p:nvPicPr>
            <p:cNvPr id="11" name="object 11"/>
            <p:cNvPicPr/>
            <p:nvPr/>
          </p:nvPicPr>
          <p:blipFill>
            <a:blip r:embed="rId6" cstate="print"/>
            <a:stretch>
              <a:fillRect/>
            </a:stretch>
          </p:blipFill>
          <p:spPr>
            <a:xfrm>
              <a:off x="1226458" y="768095"/>
              <a:ext cx="87499" cy="91439"/>
            </a:xfrm>
            <a:prstGeom prst="rect">
              <a:avLst/>
            </a:prstGeom>
          </p:spPr>
        </p:pic>
      </p:grpSp>
      <p:grpSp>
        <p:nvGrpSpPr>
          <p:cNvPr id="12" name="object 12"/>
          <p:cNvGrpSpPr/>
          <p:nvPr/>
        </p:nvGrpSpPr>
        <p:grpSpPr>
          <a:xfrm>
            <a:off x="328087" y="329184"/>
            <a:ext cx="192405" cy="175260"/>
            <a:chOff x="328087" y="329184"/>
            <a:chExt cx="192405" cy="175260"/>
          </a:xfrm>
        </p:grpSpPr>
        <p:pic>
          <p:nvPicPr>
            <p:cNvPr id="13" name="object 13"/>
            <p:cNvPicPr/>
            <p:nvPr/>
          </p:nvPicPr>
          <p:blipFill>
            <a:blip r:embed="rId7" cstate="print"/>
            <a:stretch>
              <a:fillRect/>
            </a:stretch>
          </p:blipFill>
          <p:spPr>
            <a:xfrm>
              <a:off x="447867" y="345948"/>
              <a:ext cx="72035" cy="70103"/>
            </a:xfrm>
            <a:prstGeom prst="rect">
              <a:avLst/>
            </a:prstGeom>
          </p:spPr>
        </p:pic>
        <p:pic>
          <p:nvPicPr>
            <p:cNvPr id="14" name="object 14"/>
            <p:cNvPicPr/>
            <p:nvPr/>
          </p:nvPicPr>
          <p:blipFill>
            <a:blip r:embed="rId8" cstate="print"/>
            <a:stretch>
              <a:fillRect/>
            </a:stretch>
          </p:blipFill>
          <p:spPr>
            <a:xfrm>
              <a:off x="377101" y="440436"/>
              <a:ext cx="69849" cy="64008"/>
            </a:xfrm>
            <a:prstGeom prst="rect">
              <a:avLst/>
            </a:prstGeom>
          </p:spPr>
        </p:pic>
        <p:sp>
          <p:nvSpPr>
            <p:cNvPr id="15" name="object 15"/>
            <p:cNvSpPr/>
            <p:nvPr/>
          </p:nvSpPr>
          <p:spPr>
            <a:xfrm>
              <a:off x="328087" y="329184"/>
              <a:ext cx="60960" cy="62865"/>
            </a:xfrm>
            <a:custGeom>
              <a:avLst/>
              <a:gdLst/>
              <a:ahLst/>
              <a:cxnLst/>
              <a:rect l="l" t="t" r="r" b="b"/>
              <a:pathLst>
                <a:path w="60960" h="62864">
                  <a:moveTo>
                    <a:pt x="31005" y="0"/>
                  </a:moveTo>
                  <a:lnTo>
                    <a:pt x="29354" y="0"/>
                  </a:lnTo>
                  <a:lnTo>
                    <a:pt x="25912" y="380"/>
                  </a:lnTo>
                  <a:lnTo>
                    <a:pt x="5254" y="12388"/>
                  </a:lnTo>
                  <a:lnTo>
                    <a:pt x="0" y="33480"/>
                  </a:lnTo>
                  <a:lnTo>
                    <a:pt x="8615" y="53548"/>
                  </a:lnTo>
                  <a:lnTo>
                    <a:pt x="29570" y="62483"/>
                  </a:lnTo>
                  <a:lnTo>
                    <a:pt x="31221" y="62483"/>
                  </a:lnTo>
                  <a:lnTo>
                    <a:pt x="34663" y="62102"/>
                  </a:lnTo>
                  <a:lnTo>
                    <a:pt x="55126" y="50095"/>
                  </a:lnTo>
                  <a:lnTo>
                    <a:pt x="60380" y="29003"/>
                  </a:lnTo>
                  <a:lnTo>
                    <a:pt x="51861" y="8935"/>
                  </a:lnTo>
                  <a:lnTo>
                    <a:pt x="31005" y="0"/>
                  </a:lnTo>
                  <a:close/>
                </a:path>
              </a:pathLst>
            </a:custGeom>
            <a:solidFill>
              <a:srgbClr val="505FBE"/>
            </a:solidFill>
          </p:spPr>
          <p:txBody>
            <a:bodyPr wrap="square" lIns="0" tIns="0" rIns="0" bIns="0" rtlCol="0"/>
            <a:lstStyle/>
            <a:p>
              <a:endParaRPr/>
            </a:p>
          </p:txBody>
        </p:sp>
      </p:grpSp>
      <p:pic>
        <p:nvPicPr>
          <p:cNvPr id="16" name="object 16"/>
          <p:cNvPicPr/>
          <p:nvPr/>
        </p:nvPicPr>
        <p:blipFill>
          <a:blip r:embed="rId9" cstate="print"/>
          <a:stretch>
            <a:fillRect/>
          </a:stretch>
        </p:blipFill>
        <p:spPr>
          <a:xfrm>
            <a:off x="362038" y="4612392"/>
            <a:ext cx="133626" cy="167052"/>
          </a:xfrm>
          <a:prstGeom prst="rect">
            <a:avLst/>
          </a:prstGeom>
        </p:spPr>
      </p:pic>
      <p:pic>
        <p:nvPicPr>
          <p:cNvPr id="17" name="object 17"/>
          <p:cNvPicPr/>
          <p:nvPr/>
        </p:nvPicPr>
        <p:blipFill>
          <a:blip r:embed="rId10" cstate="print"/>
          <a:stretch>
            <a:fillRect/>
          </a:stretch>
        </p:blipFill>
        <p:spPr>
          <a:xfrm>
            <a:off x="271111" y="3793571"/>
            <a:ext cx="93546" cy="107772"/>
          </a:xfrm>
          <a:prstGeom prst="rect">
            <a:avLst/>
          </a:prstGeom>
        </p:spPr>
      </p:pic>
      <p:pic>
        <p:nvPicPr>
          <p:cNvPr id="18" name="object 18"/>
          <p:cNvPicPr/>
          <p:nvPr/>
        </p:nvPicPr>
        <p:blipFill>
          <a:blip r:embed="rId11" cstate="print"/>
          <a:stretch>
            <a:fillRect/>
          </a:stretch>
        </p:blipFill>
        <p:spPr>
          <a:xfrm>
            <a:off x="432209" y="3766182"/>
            <a:ext cx="99714" cy="96063"/>
          </a:xfrm>
          <a:prstGeom prst="rect">
            <a:avLst/>
          </a:prstGeom>
        </p:spPr>
      </p:pic>
      <p:pic>
        <p:nvPicPr>
          <p:cNvPr id="19" name="object 19"/>
          <p:cNvPicPr/>
          <p:nvPr/>
        </p:nvPicPr>
        <p:blipFill>
          <a:blip r:embed="rId12" cstate="print"/>
          <a:stretch>
            <a:fillRect/>
          </a:stretch>
        </p:blipFill>
        <p:spPr>
          <a:xfrm>
            <a:off x="393157" y="3942865"/>
            <a:ext cx="90242" cy="88899"/>
          </a:xfrm>
          <a:prstGeom prst="rect">
            <a:avLst/>
          </a:prstGeom>
        </p:spPr>
      </p:pic>
      <p:pic>
        <p:nvPicPr>
          <p:cNvPr id="20" name="object 20"/>
          <p:cNvPicPr/>
          <p:nvPr/>
        </p:nvPicPr>
        <p:blipFill>
          <a:blip r:embed="rId13" cstate="print"/>
          <a:stretch>
            <a:fillRect/>
          </a:stretch>
        </p:blipFill>
        <p:spPr>
          <a:xfrm>
            <a:off x="727816" y="4787500"/>
            <a:ext cx="64803" cy="74879"/>
          </a:xfrm>
          <a:prstGeom prst="rect">
            <a:avLst/>
          </a:prstGeom>
        </p:spPr>
      </p:pic>
      <p:pic>
        <p:nvPicPr>
          <p:cNvPr id="21" name="object 21"/>
          <p:cNvPicPr/>
          <p:nvPr/>
        </p:nvPicPr>
        <p:blipFill>
          <a:blip r:embed="rId14" cstate="print"/>
          <a:stretch>
            <a:fillRect/>
          </a:stretch>
        </p:blipFill>
        <p:spPr>
          <a:xfrm>
            <a:off x="839449" y="4768423"/>
            <a:ext cx="69376" cy="66697"/>
          </a:xfrm>
          <a:prstGeom prst="rect">
            <a:avLst/>
          </a:prstGeom>
        </p:spPr>
      </p:pic>
      <p:sp>
        <p:nvSpPr>
          <p:cNvPr id="22" name="object 22"/>
          <p:cNvSpPr/>
          <p:nvPr/>
        </p:nvSpPr>
        <p:spPr>
          <a:xfrm>
            <a:off x="812321" y="4891122"/>
            <a:ext cx="62865" cy="62230"/>
          </a:xfrm>
          <a:custGeom>
            <a:avLst/>
            <a:gdLst/>
            <a:ahLst/>
            <a:cxnLst/>
            <a:rect l="l" t="t" r="r" b="b"/>
            <a:pathLst>
              <a:path w="62865" h="62229">
                <a:moveTo>
                  <a:pt x="24285" y="0"/>
                </a:moveTo>
                <a:lnTo>
                  <a:pt x="6490" y="12877"/>
                </a:lnTo>
                <a:lnTo>
                  <a:pt x="0" y="33942"/>
                </a:lnTo>
                <a:lnTo>
                  <a:pt x="10295" y="54435"/>
                </a:lnTo>
                <a:lnTo>
                  <a:pt x="11578" y="55514"/>
                </a:lnTo>
                <a:lnTo>
                  <a:pt x="14486" y="57457"/>
                </a:lnTo>
                <a:lnTo>
                  <a:pt x="38254" y="61634"/>
                </a:lnTo>
                <a:lnTo>
                  <a:pt x="56044" y="48756"/>
                </a:lnTo>
                <a:lnTo>
                  <a:pt x="62457" y="27638"/>
                </a:lnTo>
                <a:lnTo>
                  <a:pt x="52091" y="7089"/>
                </a:lnTo>
                <a:lnTo>
                  <a:pt x="50808" y="6010"/>
                </a:lnTo>
                <a:lnTo>
                  <a:pt x="47900" y="4067"/>
                </a:lnTo>
                <a:lnTo>
                  <a:pt x="24285" y="0"/>
                </a:lnTo>
                <a:close/>
              </a:path>
            </a:pathLst>
          </a:custGeom>
          <a:solidFill>
            <a:srgbClr val="505FBE"/>
          </a:solidFill>
        </p:spPr>
        <p:txBody>
          <a:bodyPr wrap="square" lIns="0" tIns="0" rIns="0" bIns="0" rtlCol="0"/>
          <a:lstStyle/>
          <a:p>
            <a:endParaRPr/>
          </a:p>
        </p:txBody>
      </p:sp>
      <p:grpSp>
        <p:nvGrpSpPr>
          <p:cNvPr id="23" name="object 23"/>
          <p:cNvGrpSpPr/>
          <p:nvPr/>
        </p:nvGrpSpPr>
        <p:grpSpPr>
          <a:xfrm>
            <a:off x="7514993" y="4417438"/>
            <a:ext cx="1629410" cy="726440"/>
            <a:chOff x="7514993" y="4417438"/>
            <a:chExt cx="1629410" cy="726440"/>
          </a:xfrm>
        </p:grpSpPr>
        <p:sp>
          <p:nvSpPr>
            <p:cNvPr id="24" name="object 24"/>
            <p:cNvSpPr/>
            <p:nvPr/>
          </p:nvSpPr>
          <p:spPr>
            <a:xfrm>
              <a:off x="7514993" y="4417438"/>
              <a:ext cx="1629410" cy="726440"/>
            </a:xfrm>
            <a:custGeom>
              <a:avLst/>
              <a:gdLst/>
              <a:ahLst/>
              <a:cxnLst/>
              <a:rect l="l" t="t" r="r" b="b"/>
              <a:pathLst>
                <a:path w="1629409" h="726439">
                  <a:moveTo>
                    <a:pt x="1091302" y="0"/>
                  </a:moveTo>
                  <a:lnTo>
                    <a:pt x="1028771" y="34045"/>
                  </a:lnTo>
                  <a:lnTo>
                    <a:pt x="1002928" y="64107"/>
                  </a:lnTo>
                  <a:lnTo>
                    <a:pt x="980887" y="99755"/>
                  </a:lnTo>
                  <a:lnTo>
                    <a:pt x="962790" y="138659"/>
                  </a:lnTo>
                  <a:lnTo>
                    <a:pt x="948775" y="178488"/>
                  </a:lnTo>
                  <a:lnTo>
                    <a:pt x="938983" y="216912"/>
                  </a:lnTo>
                  <a:lnTo>
                    <a:pt x="928337" y="300568"/>
                  </a:lnTo>
                  <a:lnTo>
                    <a:pt x="925744" y="350183"/>
                  </a:lnTo>
                  <a:lnTo>
                    <a:pt x="925728" y="350500"/>
                  </a:lnTo>
                  <a:lnTo>
                    <a:pt x="926714" y="401457"/>
                  </a:lnTo>
                  <a:lnTo>
                    <a:pt x="932284" y="453494"/>
                  </a:lnTo>
                  <a:lnTo>
                    <a:pt x="940930" y="500292"/>
                  </a:lnTo>
                  <a:lnTo>
                    <a:pt x="953350" y="548777"/>
                  </a:lnTo>
                  <a:lnTo>
                    <a:pt x="961841" y="598244"/>
                  </a:lnTo>
                  <a:lnTo>
                    <a:pt x="958700" y="647991"/>
                  </a:lnTo>
                  <a:lnTo>
                    <a:pt x="937842" y="705152"/>
                  </a:lnTo>
                  <a:lnTo>
                    <a:pt x="921359" y="726061"/>
                  </a:lnTo>
                  <a:lnTo>
                    <a:pt x="1629006" y="726061"/>
                  </a:lnTo>
                  <a:lnTo>
                    <a:pt x="1629006" y="415679"/>
                  </a:lnTo>
                  <a:lnTo>
                    <a:pt x="1336827" y="415679"/>
                  </a:lnTo>
                  <a:lnTo>
                    <a:pt x="1321253" y="414794"/>
                  </a:lnTo>
                  <a:lnTo>
                    <a:pt x="1271070" y="383317"/>
                  </a:lnTo>
                  <a:lnTo>
                    <a:pt x="1243940" y="309185"/>
                  </a:lnTo>
                  <a:lnTo>
                    <a:pt x="1237363" y="263647"/>
                  </a:lnTo>
                  <a:lnTo>
                    <a:pt x="1232687" y="214051"/>
                  </a:lnTo>
                  <a:lnTo>
                    <a:pt x="1228353" y="165144"/>
                  </a:lnTo>
                  <a:lnTo>
                    <a:pt x="1222394" y="118829"/>
                  </a:lnTo>
                  <a:lnTo>
                    <a:pt x="1212946" y="77721"/>
                  </a:lnTo>
                  <a:lnTo>
                    <a:pt x="1176124" y="21580"/>
                  </a:lnTo>
                  <a:lnTo>
                    <a:pt x="1127711" y="676"/>
                  </a:lnTo>
                  <a:lnTo>
                    <a:pt x="1091302" y="0"/>
                  </a:lnTo>
                  <a:close/>
                </a:path>
                <a:path w="1629409" h="726439">
                  <a:moveTo>
                    <a:pt x="1629006" y="240455"/>
                  </a:moveTo>
                  <a:lnTo>
                    <a:pt x="1551625" y="263647"/>
                  </a:lnTo>
                  <a:lnTo>
                    <a:pt x="1507721" y="288788"/>
                  </a:lnTo>
                  <a:lnTo>
                    <a:pt x="1472445" y="318008"/>
                  </a:lnTo>
                  <a:lnTo>
                    <a:pt x="1434109" y="357341"/>
                  </a:lnTo>
                  <a:lnTo>
                    <a:pt x="1394225" y="393699"/>
                  </a:lnTo>
                  <a:lnTo>
                    <a:pt x="1354305" y="413997"/>
                  </a:lnTo>
                  <a:lnTo>
                    <a:pt x="1336827" y="415679"/>
                  </a:lnTo>
                  <a:lnTo>
                    <a:pt x="1629006" y="415679"/>
                  </a:lnTo>
                  <a:lnTo>
                    <a:pt x="1629006" y="240455"/>
                  </a:lnTo>
                  <a:close/>
                </a:path>
                <a:path w="1629409" h="726439">
                  <a:moveTo>
                    <a:pt x="337511" y="476472"/>
                  </a:moveTo>
                  <a:lnTo>
                    <a:pt x="290537" y="480963"/>
                  </a:lnTo>
                  <a:lnTo>
                    <a:pt x="243535" y="492035"/>
                  </a:lnTo>
                  <a:lnTo>
                    <a:pt x="197016" y="509825"/>
                  </a:lnTo>
                  <a:lnTo>
                    <a:pt x="151488" y="534469"/>
                  </a:lnTo>
                  <a:lnTo>
                    <a:pt x="117288" y="561312"/>
                  </a:lnTo>
                  <a:lnTo>
                    <a:pt x="85308" y="593125"/>
                  </a:lnTo>
                  <a:lnTo>
                    <a:pt x="55946" y="629142"/>
                  </a:lnTo>
                  <a:lnTo>
                    <a:pt x="29598" y="668600"/>
                  </a:lnTo>
                  <a:lnTo>
                    <a:pt x="6659" y="710732"/>
                  </a:lnTo>
                  <a:lnTo>
                    <a:pt x="0" y="726061"/>
                  </a:lnTo>
                  <a:lnTo>
                    <a:pt x="743185" y="726061"/>
                  </a:lnTo>
                  <a:lnTo>
                    <a:pt x="714306" y="706895"/>
                  </a:lnTo>
                  <a:lnTo>
                    <a:pt x="678236" y="677050"/>
                  </a:lnTo>
                  <a:lnTo>
                    <a:pt x="646286" y="645351"/>
                  </a:lnTo>
                  <a:lnTo>
                    <a:pt x="619991" y="614135"/>
                  </a:lnTo>
                  <a:lnTo>
                    <a:pt x="596472" y="586486"/>
                  </a:lnTo>
                  <a:lnTo>
                    <a:pt x="543767" y="540145"/>
                  </a:lnTo>
                  <a:lnTo>
                    <a:pt x="473184" y="501100"/>
                  </a:lnTo>
                  <a:lnTo>
                    <a:pt x="429344" y="486678"/>
                  </a:lnTo>
                  <a:lnTo>
                    <a:pt x="383950" y="478422"/>
                  </a:lnTo>
                  <a:lnTo>
                    <a:pt x="337511" y="476472"/>
                  </a:lnTo>
                  <a:close/>
                </a:path>
              </a:pathLst>
            </a:custGeom>
            <a:solidFill>
              <a:srgbClr val="F9F1CC"/>
            </a:solidFill>
          </p:spPr>
          <p:txBody>
            <a:bodyPr wrap="square" lIns="0" tIns="0" rIns="0" bIns="0" rtlCol="0"/>
            <a:lstStyle/>
            <a:p>
              <a:endParaRPr/>
            </a:p>
          </p:txBody>
        </p:sp>
        <p:pic>
          <p:nvPicPr>
            <p:cNvPr id="25" name="object 25"/>
            <p:cNvPicPr/>
            <p:nvPr/>
          </p:nvPicPr>
          <p:blipFill>
            <a:blip r:embed="rId15" cstate="print"/>
            <a:stretch>
              <a:fillRect/>
            </a:stretch>
          </p:blipFill>
          <p:spPr>
            <a:xfrm>
              <a:off x="7813637" y="4990528"/>
              <a:ext cx="84126" cy="85531"/>
            </a:xfrm>
            <a:prstGeom prst="rect">
              <a:avLst/>
            </a:prstGeom>
          </p:spPr>
        </p:pic>
        <p:sp>
          <p:nvSpPr>
            <p:cNvPr id="26" name="object 26"/>
            <p:cNvSpPr/>
            <p:nvPr/>
          </p:nvSpPr>
          <p:spPr>
            <a:xfrm>
              <a:off x="8769556" y="5085826"/>
              <a:ext cx="74295" cy="57785"/>
            </a:xfrm>
            <a:custGeom>
              <a:avLst/>
              <a:gdLst/>
              <a:ahLst/>
              <a:cxnLst/>
              <a:rect l="l" t="t" r="r" b="b"/>
              <a:pathLst>
                <a:path w="74295" h="57785">
                  <a:moveTo>
                    <a:pt x="39893" y="0"/>
                  </a:moveTo>
                  <a:lnTo>
                    <a:pt x="16938" y="18862"/>
                  </a:lnTo>
                  <a:lnTo>
                    <a:pt x="12112" y="22887"/>
                  </a:lnTo>
                  <a:lnTo>
                    <a:pt x="0" y="53498"/>
                  </a:lnTo>
                  <a:lnTo>
                    <a:pt x="383" y="57672"/>
                  </a:lnTo>
                  <a:lnTo>
                    <a:pt x="73173" y="57672"/>
                  </a:lnTo>
                  <a:lnTo>
                    <a:pt x="74156" y="54085"/>
                  </a:lnTo>
                  <a:lnTo>
                    <a:pt x="64690" y="12318"/>
                  </a:lnTo>
                  <a:lnTo>
                    <a:pt x="48248" y="460"/>
                  </a:lnTo>
                  <a:lnTo>
                    <a:pt x="39893" y="0"/>
                  </a:lnTo>
                  <a:close/>
                </a:path>
              </a:pathLst>
            </a:custGeom>
            <a:solidFill>
              <a:srgbClr val="FFFAE8"/>
            </a:solidFill>
          </p:spPr>
          <p:txBody>
            <a:bodyPr wrap="square" lIns="0" tIns="0" rIns="0" bIns="0" rtlCol="0"/>
            <a:lstStyle/>
            <a:p>
              <a:endParaRPr/>
            </a:p>
          </p:txBody>
        </p:sp>
        <p:pic>
          <p:nvPicPr>
            <p:cNvPr id="27" name="object 27"/>
            <p:cNvPicPr/>
            <p:nvPr/>
          </p:nvPicPr>
          <p:blipFill>
            <a:blip r:embed="rId16" cstate="print"/>
            <a:stretch>
              <a:fillRect/>
            </a:stretch>
          </p:blipFill>
          <p:spPr>
            <a:xfrm>
              <a:off x="8508491" y="4821097"/>
              <a:ext cx="87598" cy="100537"/>
            </a:xfrm>
            <a:prstGeom prst="rect">
              <a:avLst/>
            </a:prstGeom>
          </p:spPr>
        </p:pic>
        <p:pic>
          <p:nvPicPr>
            <p:cNvPr id="28" name="object 28"/>
            <p:cNvPicPr/>
            <p:nvPr/>
          </p:nvPicPr>
          <p:blipFill>
            <a:blip r:embed="rId17" cstate="print"/>
            <a:stretch>
              <a:fillRect/>
            </a:stretch>
          </p:blipFill>
          <p:spPr>
            <a:xfrm>
              <a:off x="8773334" y="4909318"/>
              <a:ext cx="83058" cy="70121"/>
            </a:xfrm>
            <a:prstGeom prst="rect">
              <a:avLst/>
            </a:prstGeom>
          </p:spPr>
        </p:pic>
        <p:pic>
          <p:nvPicPr>
            <p:cNvPr id="29" name="object 29"/>
            <p:cNvPicPr/>
            <p:nvPr/>
          </p:nvPicPr>
          <p:blipFill>
            <a:blip r:embed="rId18" cstate="print"/>
            <a:stretch>
              <a:fillRect/>
            </a:stretch>
          </p:blipFill>
          <p:spPr>
            <a:xfrm>
              <a:off x="8567149" y="4617526"/>
              <a:ext cx="71999" cy="92264"/>
            </a:xfrm>
            <a:prstGeom prst="rect">
              <a:avLst/>
            </a:prstGeom>
          </p:spPr>
        </p:pic>
        <p:pic>
          <p:nvPicPr>
            <p:cNvPr id="30" name="object 30"/>
            <p:cNvPicPr/>
            <p:nvPr/>
          </p:nvPicPr>
          <p:blipFill>
            <a:blip r:embed="rId19" cstate="print"/>
            <a:stretch>
              <a:fillRect/>
            </a:stretch>
          </p:blipFill>
          <p:spPr>
            <a:xfrm>
              <a:off x="9005426" y="4836803"/>
              <a:ext cx="69738" cy="83900"/>
            </a:xfrm>
            <a:prstGeom prst="rect">
              <a:avLst/>
            </a:prstGeom>
          </p:spPr>
        </p:pic>
      </p:grpSp>
      <p:grpSp>
        <p:nvGrpSpPr>
          <p:cNvPr id="31" name="object 31"/>
          <p:cNvGrpSpPr/>
          <p:nvPr/>
        </p:nvGrpSpPr>
        <p:grpSpPr>
          <a:xfrm>
            <a:off x="7516621" y="0"/>
            <a:ext cx="1627505" cy="1167765"/>
            <a:chOff x="7516621" y="0"/>
            <a:chExt cx="1627505" cy="1167765"/>
          </a:xfrm>
        </p:grpSpPr>
        <p:sp>
          <p:nvSpPr>
            <p:cNvPr id="32" name="object 32"/>
            <p:cNvSpPr/>
            <p:nvPr/>
          </p:nvSpPr>
          <p:spPr>
            <a:xfrm>
              <a:off x="7516621" y="0"/>
              <a:ext cx="1627505" cy="1167765"/>
            </a:xfrm>
            <a:custGeom>
              <a:avLst/>
              <a:gdLst/>
              <a:ahLst/>
              <a:cxnLst/>
              <a:rect l="l" t="t" r="r" b="b"/>
              <a:pathLst>
                <a:path w="1627504" h="1167765">
                  <a:moveTo>
                    <a:pt x="1627377" y="0"/>
                  </a:moveTo>
                  <a:lnTo>
                    <a:pt x="658682" y="0"/>
                  </a:lnTo>
                  <a:lnTo>
                    <a:pt x="674052" y="30479"/>
                  </a:lnTo>
                  <a:lnTo>
                    <a:pt x="684279" y="64734"/>
                  </a:lnTo>
                  <a:lnTo>
                    <a:pt x="684157" y="132568"/>
                  </a:lnTo>
                  <a:lnTo>
                    <a:pt x="658540" y="199067"/>
                  </a:lnTo>
                  <a:lnTo>
                    <a:pt x="637504" y="231406"/>
                  </a:lnTo>
                  <a:lnTo>
                    <a:pt x="611759" y="263214"/>
                  </a:lnTo>
                  <a:lnTo>
                    <a:pt x="581886" y="294544"/>
                  </a:lnTo>
                  <a:lnTo>
                    <a:pt x="548465" y="325454"/>
                  </a:lnTo>
                  <a:lnTo>
                    <a:pt x="512078" y="355999"/>
                  </a:lnTo>
                  <a:lnTo>
                    <a:pt x="473305" y="386235"/>
                  </a:lnTo>
                  <a:lnTo>
                    <a:pt x="432729" y="416218"/>
                  </a:lnTo>
                  <a:lnTo>
                    <a:pt x="390929" y="446003"/>
                  </a:lnTo>
                  <a:lnTo>
                    <a:pt x="264003" y="534731"/>
                  </a:lnTo>
                  <a:lnTo>
                    <a:pt x="223122" y="564283"/>
                  </a:lnTo>
                  <a:lnTo>
                    <a:pt x="183924" y="593917"/>
                  </a:lnTo>
                  <a:lnTo>
                    <a:pt x="146989" y="623689"/>
                  </a:lnTo>
                  <a:lnTo>
                    <a:pt x="112899" y="653653"/>
                  </a:lnTo>
                  <a:lnTo>
                    <a:pt x="82234" y="683865"/>
                  </a:lnTo>
                  <a:lnTo>
                    <a:pt x="55576" y="714383"/>
                  </a:lnTo>
                  <a:lnTo>
                    <a:pt x="16605" y="776554"/>
                  </a:lnTo>
                  <a:lnTo>
                    <a:pt x="634" y="840613"/>
                  </a:lnTo>
                  <a:lnTo>
                    <a:pt x="0" y="866266"/>
                  </a:lnTo>
                  <a:lnTo>
                    <a:pt x="2855" y="913695"/>
                  </a:lnTo>
                  <a:lnTo>
                    <a:pt x="11167" y="956380"/>
                  </a:lnTo>
                  <a:lnTo>
                    <a:pt x="24556" y="994511"/>
                  </a:lnTo>
                  <a:lnTo>
                    <a:pt x="42643" y="1028279"/>
                  </a:lnTo>
                  <a:lnTo>
                    <a:pt x="91392" y="1083482"/>
                  </a:lnTo>
                  <a:lnTo>
                    <a:pt x="154375" y="1123507"/>
                  </a:lnTo>
                  <a:lnTo>
                    <a:pt x="190255" y="1138303"/>
                  </a:lnTo>
                  <a:lnTo>
                    <a:pt x="228555" y="1149873"/>
                  </a:lnTo>
                  <a:lnTo>
                    <a:pt x="268895" y="1158408"/>
                  </a:lnTo>
                  <a:lnTo>
                    <a:pt x="310895" y="1164097"/>
                  </a:lnTo>
                  <a:lnTo>
                    <a:pt x="354176" y="1167131"/>
                  </a:lnTo>
                  <a:lnTo>
                    <a:pt x="398358" y="1167699"/>
                  </a:lnTo>
                  <a:lnTo>
                    <a:pt x="443061" y="1165990"/>
                  </a:lnTo>
                  <a:lnTo>
                    <a:pt x="487905" y="1162195"/>
                  </a:lnTo>
                  <a:lnTo>
                    <a:pt x="532512" y="1156504"/>
                  </a:lnTo>
                  <a:lnTo>
                    <a:pt x="576500" y="1149105"/>
                  </a:lnTo>
                  <a:lnTo>
                    <a:pt x="619491" y="1140190"/>
                  </a:lnTo>
                  <a:lnTo>
                    <a:pt x="661105" y="1129947"/>
                  </a:lnTo>
                  <a:lnTo>
                    <a:pt x="700962" y="1118567"/>
                  </a:lnTo>
                  <a:lnTo>
                    <a:pt x="738683" y="1106239"/>
                  </a:lnTo>
                  <a:lnTo>
                    <a:pt x="851519" y="1060063"/>
                  </a:lnTo>
                  <a:lnTo>
                    <a:pt x="896763" y="1039757"/>
                  </a:lnTo>
                  <a:lnTo>
                    <a:pt x="941856" y="1018434"/>
                  </a:lnTo>
                  <a:lnTo>
                    <a:pt x="986727" y="995948"/>
                  </a:lnTo>
                  <a:lnTo>
                    <a:pt x="1031303" y="972153"/>
                  </a:lnTo>
                  <a:lnTo>
                    <a:pt x="1075514" y="946902"/>
                  </a:lnTo>
                  <a:lnTo>
                    <a:pt x="1119287" y="920050"/>
                  </a:lnTo>
                  <a:lnTo>
                    <a:pt x="1162551" y="891450"/>
                  </a:lnTo>
                  <a:lnTo>
                    <a:pt x="1205235" y="860956"/>
                  </a:lnTo>
                  <a:lnTo>
                    <a:pt x="1284299" y="799706"/>
                  </a:lnTo>
                  <a:lnTo>
                    <a:pt x="1320381" y="767653"/>
                  </a:lnTo>
                  <a:lnTo>
                    <a:pt x="1356033" y="733388"/>
                  </a:lnTo>
                  <a:lnTo>
                    <a:pt x="1391776" y="698039"/>
                  </a:lnTo>
                  <a:lnTo>
                    <a:pt x="1428130" y="662733"/>
                  </a:lnTo>
                  <a:lnTo>
                    <a:pt x="1465616" y="628597"/>
                  </a:lnTo>
                  <a:lnTo>
                    <a:pt x="1504754" y="596757"/>
                  </a:lnTo>
                  <a:lnTo>
                    <a:pt x="1546064" y="568341"/>
                  </a:lnTo>
                  <a:lnTo>
                    <a:pt x="1590067" y="544475"/>
                  </a:lnTo>
                  <a:lnTo>
                    <a:pt x="1627377" y="530103"/>
                  </a:lnTo>
                  <a:lnTo>
                    <a:pt x="1627377" y="0"/>
                  </a:lnTo>
                  <a:close/>
                </a:path>
              </a:pathLst>
            </a:custGeom>
            <a:solidFill>
              <a:srgbClr val="FFDF52"/>
            </a:solidFill>
          </p:spPr>
          <p:txBody>
            <a:bodyPr wrap="square" lIns="0" tIns="0" rIns="0" bIns="0" rtlCol="0"/>
            <a:lstStyle/>
            <a:p>
              <a:endParaRPr/>
            </a:p>
          </p:txBody>
        </p:sp>
        <p:pic>
          <p:nvPicPr>
            <p:cNvPr id="33" name="object 33"/>
            <p:cNvPicPr/>
            <p:nvPr/>
          </p:nvPicPr>
          <p:blipFill>
            <a:blip r:embed="rId20" cstate="print"/>
            <a:stretch>
              <a:fillRect/>
            </a:stretch>
          </p:blipFill>
          <p:spPr>
            <a:xfrm>
              <a:off x="7872868" y="631190"/>
              <a:ext cx="74342" cy="75564"/>
            </a:xfrm>
            <a:prstGeom prst="rect">
              <a:avLst/>
            </a:prstGeom>
          </p:spPr>
        </p:pic>
        <p:pic>
          <p:nvPicPr>
            <p:cNvPr id="34" name="object 34"/>
            <p:cNvPicPr/>
            <p:nvPr/>
          </p:nvPicPr>
          <p:blipFill>
            <a:blip r:embed="rId21" cstate="print"/>
            <a:stretch>
              <a:fillRect/>
            </a:stretch>
          </p:blipFill>
          <p:spPr>
            <a:xfrm>
              <a:off x="8057856" y="422179"/>
              <a:ext cx="75096" cy="89630"/>
            </a:xfrm>
            <a:prstGeom prst="rect">
              <a:avLst/>
            </a:prstGeom>
          </p:spPr>
        </p:pic>
        <p:pic>
          <p:nvPicPr>
            <p:cNvPr id="35" name="object 35"/>
            <p:cNvPicPr/>
            <p:nvPr/>
          </p:nvPicPr>
          <p:blipFill>
            <a:blip r:embed="rId22" cstate="print"/>
            <a:stretch>
              <a:fillRect/>
            </a:stretch>
          </p:blipFill>
          <p:spPr>
            <a:xfrm>
              <a:off x="8295687" y="400002"/>
              <a:ext cx="82174" cy="73834"/>
            </a:xfrm>
            <a:prstGeom prst="rect">
              <a:avLst/>
            </a:prstGeom>
          </p:spPr>
        </p:pic>
        <p:pic>
          <p:nvPicPr>
            <p:cNvPr id="36" name="object 36"/>
            <p:cNvPicPr/>
            <p:nvPr/>
          </p:nvPicPr>
          <p:blipFill>
            <a:blip r:embed="rId23" cstate="print"/>
            <a:stretch>
              <a:fillRect/>
            </a:stretch>
          </p:blipFill>
          <p:spPr>
            <a:xfrm>
              <a:off x="8514556" y="286004"/>
              <a:ext cx="78241" cy="73660"/>
            </a:xfrm>
            <a:prstGeom prst="rect">
              <a:avLst/>
            </a:prstGeom>
          </p:spPr>
        </p:pic>
        <p:pic>
          <p:nvPicPr>
            <p:cNvPr id="37" name="object 37"/>
            <p:cNvPicPr/>
            <p:nvPr/>
          </p:nvPicPr>
          <p:blipFill>
            <a:blip r:embed="rId24" cstate="print"/>
            <a:stretch>
              <a:fillRect/>
            </a:stretch>
          </p:blipFill>
          <p:spPr>
            <a:xfrm>
              <a:off x="8521826" y="504570"/>
              <a:ext cx="83048" cy="64262"/>
            </a:xfrm>
            <a:prstGeom prst="rect">
              <a:avLst/>
            </a:prstGeom>
          </p:spPr>
        </p:pic>
        <p:pic>
          <p:nvPicPr>
            <p:cNvPr id="38" name="object 38"/>
            <p:cNvPicPr/>
            <p:nvPr/>
          </p:nvPicPr>
          <p:blipFill>
            <a:blip r:embed="rId25" cstate="print"/>
            <a:stretch>
              <a:fillRect/>
            </a:stretch>
          </p:blipFill>
          <p:spPr>
            <a:xfrm>
              <a:off x="8717930" y="544576"/>
              <a:ext cx="65619" cy="78009"/>
            </a:xfrm>
            <a:prstGeom prst="rect">
              <a:avLst/>
            </a:prstGeom>
          </p:spPr>
        </p:pic>
        <p:pic>
          <p:nvPicPr>
            <p:cNvPr id="39" name="object 39"/>
            <p:cNvPicPr/>
            <p:nvPr/>
          </p:nvPicPr>
          <p:blipFill>
            <a:blip r:embed="rId26" cstate="print"/>
            <a:stretch>
              <a:fillRect/>
            </a:stretch>
          </p:blipFill>
          <p:spPr>
            <a:xfrm>
              <a:off x="8075294" y="727829"/>
              <a:ext cx="77390" cy="89288"/>
            </a:xfrm>
            <a:prstGeom prst="rect">
              <a:avLst/>
            </a:prstGeom>
          </p:spPr>
        </p:pic>
        <p:sp>
          <p:nvSpPr>
            <p:cNvPr id="40" name="object 40"/>
            <p:cNvSpPr/>
            <p:nvPr/>
          </p:nvSpPr>
          <p:spPr>
            <a:xfrm>
              <a:off x="8309355" y="676751"/>
              <a:ext cx="73660" cy="62230"/>
            </a:xfrm>
            <a:custGeom>
              <a:avLst/>
              <a:gdLst/>
              <a:ahLst/>
              <a:cxnLst/>
              <a:rect l="l" t="t" r="r" b="b"/>
              <a:pathLst>
                <a:path w="73659" h="62229">
                  <a:moveTo>
                    <a:pt x="37528" y="0"/>
                  </a:moveTo>
                  <a:lnTo>
                    <a:pt x="9778" y="18065"/>
                  </a:lnTo>
                  <a:lnTo>
                    <a:pt x="4952" y="25685"/>
                  </a:lnTo>
                  <a:lnTo>
                    <a:pt x="1154" y="33073"/>
                  </a:lnTo>
                  <a:lnTo>
                    <a:pt x="0" y="40782"/>
                  </a:lnTo>
                  <a:lnTo>
                    <a:pt x="1702" y="48277"/>
                  </a:lnTo>
                  <a:lnTo>
                    <a:pt x="6476" y="55022"/>
                  </a:lnTo>
                  <a:lnTo>
                    <a:pt x="11918" y="58884"/>
                  </a:lnTo>
                  <a:lnTo>
                    <a:pt x="18288" y="61055"/>
                  </a:lnTo>
                  <a:lnTo>
                    <a:pt x="24943" y="61416"/>
                  </a:lnTo>
                  <a:lnTo>
                    <a:pt x="31242" y="59848"/>
                  </a:lnTo>
                  <a:lnTo>
                    <a:pt x="39274" y="61964"/>
                  </a:lnTo>
                  <a:lnTo>
                    <a:pt x="72913" y="43386"/>
                  </a:lnTo>
                  <a:lnTo>
                    <a:pt x="73439" y="34871"/>
                  </a:lnTo>
                  <a:lnTo>
                    <a:pt x="70739" y="26701"/>
                  </a:lnTo>
                  <a:lnTo>
                    <a:pt x="44834" y="1123"/>
                  </a:lnTo>
                  <a:lnTo>
                    <a:pt x="37528" y="0"/>
                  </a:lnTo>
                  <a:close/>
                </a:path>
              </a:pathLst>
            </a:custGeom>
            <a:solidFill>
              <a:srgbClr val="F9F1CC"/>
            </a:solidFill>
          </p:spPr>
          <p:txBody>
            <a:bodyPr wrap="square" lIns="0" tIns="0" rIns="0" bIns="0" rtlCol="0"/>
            <a:lstStyle/>
            <a:p>
              <a:endParaRPr/>
            </a:p>
          </p:txBody>
        </p:sp>
        <p:pic>
          <p:nvPicPr>
            <p:cNvPr id="41" name="object 41"/>
            <p:cNvPicPr/>
            <p:nvPr/>
          </p:nvPicPr>
          <p:blipFill>
            <a:blip r:embed="rId27" cstate="print"/>
            <a:stretch>
              <a:fillRect/>
            </a:stretch>
          </p:blipFill>
          <p:spPr>
            <a:xfrm>
              <a:off x="8127079" y="915094"/>
              <a:ext cx="63670" cy="81605"/>
            </a:xfrm>
            <a:prstGeom prst="rect">
              <a:avLst/>
            </a:prstGeom>
          </p:spPr>
        </p:pic>
        <p:sp>
          <p:nvSpPr>
            <p:cNvPr id="42" name="object 42"/>
            <p:cNvSpPr/>
            <p:nvPr/>
          </p:nvSpPr>
          <p:spPr>
            <a:xfrm>
              <a:off x="8514556" y="728726"/>
              <a:ext cx="62230" cy="75565"/>
            </a:xfrm>
            <a:custGeom>
              <a:avLst/>
              <a:gdLst/>
              <a:ahLst/>
              <a:cxnLst/>
              <a:rect l="l" t="t" r="r" b="b"/>
              <a:pathLst>
                <a:path w="62229" h="75565">
                  <a:moveTo>
                    <a:pt x="31400" y="0"/>
                  </a:moveTo>
                  <a:lnTo>
                    <a:pt x="27463" y="0"/>
                  </a:lnTo>
                  <a:lnTo>
                    <a:pt x="23399" y="1143"/>
                  </a:lnTo>
                  <a:lnTo>
                    <a:pt x="19716" y="3301"/>
                  </a:lnTo>
                  <a:lnTo>
                    <a:pt x="15398" y="5714"/>
                  </a:lnTo>
                  <a:lnTo>
                    <a:pt x="11842" y="9398"/>
                  </a:lnTo>
                  <a:lnTo>
                    <a:pt x="10297" y="13858"/>
                  </a:lnTo>
                  <a:lnTo>
                    <a:pt x="7270" y="16128"/>
                  </a:lnTo>
                  <a:lnTo>
                    <a:pt x="4476" y="18796"/>
                  </a:lnTo>
                  <a:lnTo>
                    <a:pt x="2698" y="21589"/>
                  </a:lnTo>
                  <a:lnTo>
                    <a:pt x="87" y="28666"/>
                  </a:lnTo>
                  <a:lnTo>
                    <a:pt x="0" y="35337"/>
                  </a:lnTo>
                  <a:lnTo>
                    <a:pt x="2055" y="41485"/>
                  </a:lnTo>
                  <a:lnTo>
                    <a:pt x="5873" y="46989"/>
                  </a:lnTo>
                  <a:lnTo>
                    <a:pt x="6889" y="51435"/>
                  </a:lnTo>
                  <a:lnTo>
                    <a:pt x="10064" y="59944"/>
                  </a:lnTo>
                  <a:lnTo>
                    <a:pt x="14255" y="65277"/>
                  </a:lnTo>
                  <a:lnTo>
                    <a:pt x="27844" y="75564"/>
                  </a:lnTo>
                  <a:lnTo>
                    <a:pt x="37750" y="74675"/>
                  </a:lnTo>
                  <a:lnTo>
                    <a:pt x="43973" y="71120"/>
                  </a:lnTo>
                  <a:lnTo>
                    <a:pt x="47656" y="68961"/>
                  </a:lnTo>
                  <a:lnTo>
                    <a:pt x="52228" y="66421"/>
                  </a:lnTo>
                  <a:lnTo>
                    <a:pt x="54895" y="62611"/>
                  </a:lnTo>
                  <a:lnTo>
                    <a:pt x="57054" y="58674"/>
                  </a:lnTo>
                  <a:lnTo>
                    <a:pt x="59467" y="54483"/>
                  </a:lnTo>
                  <a:lnTo>
                    <a:pt x="60991" y="49275"/>
                  </a:lnTo>
                  <a:lnTo>
                    <a:pt x="61626" y="36195"/>
                  </a:lnTo>
                  <a:lnTo>
                    <a:pt x="58578" y="29210"/>
                  </a:lnTo>
                  <a:lnTo>
                    <a:pt x="53244" y="23622"/>
                  </a:lnTo>
                  <a:lnTo>
                    <a:pt x="53117" y="22478"/>
                  </a:lnTo>
                  <a:lnTo>
                    <a:pt x="51313" y="13858"/>
                  </a:lnTo>
                  <a:lnTo>
                    <a:pt x="46878" y="6762"/>
                  </a:lnTo>
                  <a:lnTo>
                    <a:pt x="40133" y="1904"/>
                  </a:lnTo>
                  <a:lnTo>
                    <a:pt x="31400" y="0"/>
                  </a:lnTo>
                  <a:close/>
                </a:path>
              </a:pathLst>
            </a:custGeom>
            <a:solidFill>
              <a:srgbClr val="F9F1CC"/>
            </a:solidFill>
          </p:spPr>
          <p:txBody>
            <a:bodyPr wrap="square" lIns="0" tIns="0" rIns="0" bIns="0" rtlCol="0"/>
            <a:lstStyle/>
            <a:p>
              <a:endParaRPr/>
            </a:p>
          </p:txBody>
        </p:sp>
      </p:grpSp>
      <p:sp>
        <p:nvSpPr>
          <p:cNvPr id="43" name="object 43"/>
          <p:cNvSpPr txBox="1">
            <a:spLocks noGrp="1"/>
          </p:cNvSpPr>
          <p:nvPr>
            <p:ph type="title"/>
          </p:nvPr>
        </p:nvSpPr>
        <p:spPr>
          <a:xfrm>
            <a:off x="2274823" y="513334"/>
            <a:ext cx="459549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5FBE"/>
                </a:solidFill>
              </a:rPr>
              <a:t>GIẤY</a:t>
            </a:r>
            <a:r>
              <a:rPr sz="3000" spc="-50" dirty="0">
                <a:solidFill>
                  <a:srgbClr val="505FBE"/>
                </a:solidFill>
              </a:rPr>
              <a:t> </a:t>
            </a:r>
            <a:r>
              <a:rPr sz="3000" dirty="0">
                <a:solidFill>
                  <a:srgbClr val="505FBE"/>
                </a:solidFill>
              </a:rPr>
              <a:t>GHI</a:t>
            </a:r>
            <a:r>
              <a:rPr sz="3000" spc="-55" dirty="0">
                <a:solidFill>
                  <a:srgbClr val="505FBE"/>
                </a:solidFill>
              </a:rPr>
              <a:t> </a:t>
            </a:r>
            <a:r>
              <a:rPr sz="3000" dirty="0">
                <a:solidFill>
                  <a:srgbClr val="505FBE"/>
                </a:solidFill>
              </a:rPr>
              <a:t>CHÚ</a:t>
            </a:r>
            <a:r>
              <a:rPr sz="3000" spc="-25" dirty="0">
                <a:solidFill>
                  <a:srgbClr val="505FBE"/>
                </a:solidFill>
              </a:rPr>
              <a:t> </a:t>
            </a:r>
            <a:r>
              <a:rPr sz="3000" dirty="0">
                <a:solidFill>
                  <a:srgbClr val="505FBE"/>
                </a:solidFill>
              </a:rPr>
              <a:t>THẦN</a:t>
            </a:r>
            <a:r>
              <a:rPr sz="3000" spc="-45" dirty="0">
                <a:solidFill>
                  <a:srgbClr val="505FBE"/>
                </a:solidFill>
              </a:rPr>
              <a:t> </a:t>
            </a:r>
            <a:r>
              <a:rPr sz="3000" spc="-25" dirty="0">
                <a:solidFill>
                  <a:srgbClr val="505FBE"/>
                </a:solidFill>
              </a:rPr>
              <a:t>KỲ</a:t>
            </a:r>
            <a:endParaRPr sz="3000"/>
          </a:p>
        </p:txBody>
      </p:sp>
      <p:graphicFrame>
        <p:nvGraphicFramePr>
          <p:cNvPr id="44" name="object 44"/>
          <p:cNvGraphicFramePr>
            <a:graphicFrameLocks noGrp="1"/>
          </p:cNvGraphicFramePr>
          <p:nvPr/>
        </p:nvGraphicFramePr>
        <p:xfrm>
          <a:off x="1090244" y="1147762"/>
          <a:ext cx="6953249" cy="3695700"/>
        </p:xfrm>
        <a:graphic>
          <a:graphicData uri="http://schemas.openxmlformats.org/drawingml/2006/table">
            <a:tbl>
              <a:tblPr firstRow="1" bandRow="1">
                <a:tableStyleId>{2D5ABB26-0587-4C30-8999-92F81FD0307C}</a:tableStyleId>
              </a:tblPr>
              <a:tblGrid>
                <a:gridCol w="183959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3694429">
                  <a:extLst>
                    <a:ext uri="{9D8B030D-6E8A-4147-A177-3AD203B41FA5}">
                      <a16:colId xmlns:a16="http://schemas.microsoft.com/office/drawing/2014/main" val="20002"/>
                    </a:ext>
                  </a:extLst>
                </a:gridCol>
              </a:tblGrid>
              <a:tr h="367030">
                <a:tc>
                  <a:txBody>
                    <a:bodyPr/>
                    <a:lstStyle/>
                    <a:p>
                      <a:pPr algn="ctr">
                        <a:lnSpc>
                          <a:spcPts val="2150"/>
                        </a:lnSpc>
                        <a:spcBef>
                          <a:spcPts val="640"/>
                        </a:spcBef>
                      </a:pPr>
                      <a:r>
                        <a:rPr sz="1800" b="1" dirty="0">
                          <a:latin typeface="Arial"/>
                          <a:cs typeface="Arial"/>
                        </a:rPr>
                        <a:t>STT</a:t>
                      </a:r>
                      <a:r>
                        <a:rPr sz="1800" b="1" spc="-45" dirty="0">
                          <a:latin typeface="Arial"/>
                          <a:cs typeface="Arial"/>
                        </a:rPr>
                        <a:t> </a:t>
                      </a:r>
                      <a:r>
                        <a:rPr sz="1800" b="1" dirty="0">
                          <a:latin typeface="Arial"/>
                          <a:cs typeface="Arial"/>
                        </a:rPr>
                        <a:t>nguyên</a:t>
                      </a:r>
                      <a:r>
                        <a:rPr sz="1800" b="1" spc="-35" dirty="0">
                          <a:latin typeface="Arial"/>
                          <a:cs typeface="Arial"/>
                        </a:rPr>
                        <a:t> </a:t>
                      </a:r>
                      <a:r>
                        <a:rPr sz="1800" b="1" spc="-25" dirty="0">
                          <a:latin typeface="Arial"/>
                          <a:cs typeface="Arial"/>
                        </a:rPr>
                        <a:t>tố</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algn="ctr">
                        <a:lnSpc>
                          <a:spcPts val="2150"/>
                        </a:lnSpc>
                        <a:spcBef>
                          <a:spcPts val="640"/>
                        </a:spcBef>
                      </a:pPr>
                      <a:r>
                        <a:rPr sz="1800" b="1" dirty="0">
                          <a:latin typeface="Arial"/>
                          <a:cs typeface="Arial"/>
                        </a:rPr>
                        <a:t>Số </a:t>
                      </a:r>
                      <a:r>
                        <a:rPr sz="1800" b="1" spc="-10" dirty="0">
                          <a:latin typeface="Arial"/>
                          <a:cs typeface="Arial"/>
                        </a:rPr>
                        <a:t>proton</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tc>
                  <a:txBody>
                    <a:bodyPr/>
                    <a:lstStyle/>
                    <a:p>
                      <a:pPr marL="1045844">
                        <a:lnSpc>
                          <a:spcPts val="2150"/>
                        </a:lnSpc>
                        <a:spcBef>
                          <a:spcPts val="640"/>
                        </a:spcBef>
                      </a:pPr>
                      <a:r>
                        <a:rPr sz="1800" b="1" dirty="0">
                          <a:latin typeface="Arial"/>
                          <a:cs typeface="Arial"/>
                        </a:rPr>
                        <a:t>Các</a:t>
                      </a:r>
                      <a:r>
                        <a:rPr sz="1800" b="1" spc="-15" dirty="0">
                          <a:latin typeface="Arial"/>
                          <a:cs typeface="Arial"/>
                        </a:rPr>
                        <a:t> </a:t>
                      </a:r>
                      <a:r>
                        <a:rPr sz="1800" b="1" dirty="0">
                          <a:latin typeface="Arial"/>
                          <a:cs typeface="Arial"/>
                        </a:rPr>
                        <a:t>nguyên</a:t>
                      </a:r>
                      <a:r>
                        <a:rPr sz="1800" b="1" spc="-15" dirty="0">
                          <a:latin typeface="Arial"/>
                          <a:cs typeface="Arial"/>
                        </a:rPr>
                        <a:t> </a:t>
                      </a:r>
                      <a:r>
                        <a:rPr sz="1800" b="1" spc="-25" dirty="0">
                          <a:latin typeface="Arial"/>
                          <a:cs typeface="Arial"/>
                        </a:rPr>
                        <a:t>tử</a:t>
                      </a:r>
                      <a:endParaRPr sz="1800">
                        <a:latin typeface="Arial"/>
                        <a:cs typeface="Arial"/>
                      </a:endParaRPr>
                    </a:p>
                  </a:txBody>
                  <a:tcPr marL="0" marR="0" marT="812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FDF52"/>
                    </a:solidFill>
                  </a:tcPr>
                </a:tc>
                <a:extLst>
                  <a:ext uri="{0D108BD9-81ED-4DB2-BD59-A6C34878D82A}">
                    <a16:rowId xmlns:a16="http://schemas.microsoft.com/office/drawing/2014/main" val="10000"/>
                  </a:ext>
                </a:extLst>
              </a:tr>
              <a:tr h="1191260">
                <a:tc>
                  <a:txBody>
                    <a:bodyPr/>
                    <a:lstStyle/>
                    <a:p>
                      <a:pPr>
                        <a:lnSpc>
                          <a:spcPct val="100000"/>
                        </a:lnSpc>
                        <a:spcBef>
                          <a:spcPts val="1814"/>
                        </a:spcBef>
                      </a:pPr>
                      <a:endParaRPr sz="1800">
                        <a:latin typeface="Times New Roman"/>
                        <a:cs typeface="Times New Roman"/>
                      </a:endParaRPr>
                    </a:p>
                    <a:p>
                      <a:pPr algn="ctr">
                        <a:lnSpc>
                          <a:spcPct val="100000"/>
                        </a:lnSpc>
                      </a:pPr>
                      <a:r>
                        <a:rPr sz="1800" spc="-50" dirty="0">
                          <a:latin typeface="Arial"/>
                          <a:cs typeface="Arial"/>
                        </a:rPr>
                        <a:t>4</a:t>
                      </a:r>
                      <a:endParaRPr sz="1800">
                        <a:latin typeface="Arial"/>
                        <a:cs typeface="Arial"/>
                      </a:endParaRPr>
                    </a:p>
                  </a:txBody>
                  <a:tcPr marL="0" marR="0" marT="23050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814"/>
                        </a:spcBef>
                      </a:pPr>
                      <a:endParaRPr sz="1800">
                        <a:latin typeface="Times New Roman"/>
                        <a:cs typeface="Times New Roman"/>
                      </a:endParaRPr>
                    </a:p>
                    <a:p>
                      <a:pPr marL="635" algn="ctr">
                        <a:lnSpc>
                          <a:spcPct val="100000"/>
                        </a:lnSpc>
                      </a:pPr>
                      <a:r>
                        <a:rPr sz="1800" spc="-50" dirty="0">
                          <a:latin typeface="Arial"/>
                          <a:cs typeface="Arial"/>
                        </a:rPr>
                        <a:t>8</a:t>
                      </a:r>
                      <a:endParaRPr sz="1800">
                        <a:latin typeface="Arial"/>
                        <a:cs typeface="Arial"/>
                      </a:endParaRPr>
                    </a:p>
                  </a:txBody>
                  <a:tcPr marL="0" marR="0" marT="23050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1068705">
                <a:tc>
                  <a:txBody>
                    <a:bodyPr/>
                    <a:lstStyle/>
                    <a:p>
                      <a:pPr>
                        <a:lnSpc>
                          <a:spcPct val="100000"/>
                        </a:lnSpc>
                        <a:spcBef>
                          <a:spcPts val="1335"/>
                        </a:spcBef>
                      </a:pPr>
                      <a:endParaRPr sz="1800">
                        <a:latin typeface="Times New Roman"/>
                        <a:cs typeface="Times New Roman"/>
                      </a:endParaRPr>
                    </a:p>
                    <a:p>
                      <a:pPr algn="ctr">
                        <a:lnSpc>
                          <a:spcPct val="100000"/>
                        </a:lnSpc>
                      </a:pPr>
                      <a:r>
                        <a:rPr sz="1800" spc="-50" dirty="0">
                          <a:latin typeface="Arial"/>
                          <a:cs typeface="Arial"/>
                        </a:rPr>
                        <a:t>5</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335"/>
                        </a:spcBef>
                      </a:pPr>
                      <a:endParaRPr sz="1800">
                        <a:latin typeface="Times New Roman"/>
                        <a:cs typeface="Times New Roman"/>
                      </a:endParaRPr>
                    </a:p>
                    <a:p>
                      <a:pPr algn="ctr">
                        <a:lnSpc>
                          <a:spcPct val="100000"/>
                        </a:lnSpc>
                      </a:pPr>
                      <a:r>
                        <a:rPr sz="1800" spc="-25" dirty="0">
                          <a:latin typeface="Arial"/>
                          <a:cs typeface="Arial"/>
                        </a:rPr>
                        <a:t>19</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1068705">
                <a:tc>
                  <a:txBody>
                    <a:bodyPr/>
                    <a:lstStyle/>
                    <a:p>
                      <a:pPr>
                        <a:lnSpc>
                          <a:spcPct val="100000"/>
                        </a:lnSpc>
                        <a:spcBef>
                          <a:spcPts val="1335"/>
                        </a:spcBef>
                      </a:pPr>
                      <a:endParaRPr sz="1800">
                        <a:latin typeface="Times New Roman"/>
                        <a:cs typeface="Times New Roman"/>
                      </a:endParaRPr>
                    </a:p>
                    <a:p>
                      <a:pPr algn="ctr">
                        <a:lnSpc>
                          <a:spcPct val="100000"/>
                        </a:lnSpc>
                        <a:spcBef>
                          <a:spcPts val="5"/>
                        </a:spcBef>
                      </a:pPr>
                      <a:r>
                        <a:rPr sz="1800" spc="-50" dirty="0">
                          <a:latin typeface="Arial"/>
                          <a:cs typeface="Arial"/>
                        </a:rPr>
                        <a:t>6</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1335"/>
                        </a:spcBef>
                      </a:pPr>
                      <a:endParaRPr sz="1800">
                        <a:latin typeface="Times New Roman"/>
                        <a:cs typeface="Times New Roman"/>
                      </a:endParaRPr>
                    </a:p>
                    <a:p>
                      <a:pPr algn="ctr">
                        <a:lnSpc>
                          <a:spcPct val="100000"/>
                        </a:lnSpc>
                        <a:spcBef>
                          <a:spcPts val="5"/>
                        </a:spcBef>
                      </a:pPr>
                      <a:r>
                        <a:rPr sz="1800" spc="-25" dirty="0">
                          <a:latin typeface="Arial"/>
                          <a:cs typeface="Arial"/>
                        </a:rPr>
                        <a:t>20</a:t>
                      </a:r>
                      <a:endParaRPr sz="1800">
                        <a:latin typeface="Arial"/>
                        <a:cs typeface="Arial"/>
                      </a:endParaRPr>
                    </a:p>
                  </a:txBody>
                  <a:tcPr marL="0" marR="0" marT="16954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bl>
          </a:graphicData>
        </a:graphic>
      </p:graphicFrame>
      <p:pic>
        <p:nvPicPr>
          <p:cNvPr id="45" name="object 45"/>
          <p:cNvPicPr/>
          <p:nvPr/>
        </p:nvPicPr>
        <p:blipFill>
          <a:blip r:embed="rId28" cstate="print"/>
          <a:stretch>
            <a:fillRect/>
          </a:stretch>
        </p:blipFill>
        <p:spPr>
          <a:xfrm>
            <a:off x="4572000" y="1680972"/>
            <a:ext cx="3116579" cy="944879"/>
          </a:xfrm>
          <a:prstGeom prst="rect">
            <a:avLst/>
          </a:prstGeom>
        </p:spPr>
      </p:pic>
      <p:pic>
        <p:nvPicPr>
          <p:cNvPr id="46" name="object 46"/>
          <p:cNvPicPr/>
          <p:nvPr/>
        </p:nvPicPr>
        <p:blipFill>
          <a:blip r:embed="rId29" cstate="print"/>
          <a:stretch>
            <a:fillRect/>
          </a:stretch>
        </p:blipFill>
        <p:spPr>
          <a:xfrm>
            <a:off x="5608320" y="2830067"/>
            <a:ext cx="1043940" cy="929640"/>
          </a:xfrm>
          <a:prstGeom prst="rect">
            <a:avLst/>
          </a:prstGeom>
        </p:spPr>
      </p:pic>
      <p:pic>
        <p:nvPicPr>
          <p:cNvPr id="47" name="object 47"/>
          <p:cNvPicPr/>
          <p:nvPr/>
        </p:nvPicPr>
        <p:blipFill>
          <a:blip r:embed="rId30" cstate="print"/>
          <a:stretch>
            <a:fillRect/>
          </a:stretch>
        </p:blipFill>
        <p:spPr>
          <a:xfrm>
            <a:off x="5087111" y="3858767"/>
            <a:ext cx="2087880" cy="9448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94598" y="315722"/>
            <a:ext cx="866648" cy="831850"/>
          </a:xfrm>
          <a:prstGeom prst="rect">
            <a:avLst/>
          </a:prstGeom>
        </p:spPr>
      </p:pic>
      <p:pic>
        <p:nvPicPr>
          <p:cNvPr id="3" name="object 3"/>
          <p:cNvPicPr/>
          <p:nvPr/>
        </p:nvPicPr>
        <p:blipFill>
          <a:blip r:embed="rId3" cstate="print"/>
          <a:stretch>
            <a:fillRect/>
          </a:stretch>
        </p:blipFill>
        <p:spPr>
          <a:xfrm>
            <a:off x="263702" y="958770"/>
            <a:ext cx="185826" cy="143430"/>
          </a:xfrm>
          <a:prstGeom prst="rect">
            <a:avLst/>
          </a:prstGeom>
        </p:spPr>
      </p:pic>
      <p:grpSp>
        <p:nvGrpSpPr>
          <p:cNvPr id="4" name="object 4"/>
          <p:cNvGrpSpPr/>
          <p:nvPr/>
        </p:nvGrpSpPr>
        <p:grpSpPr>
          <a:xfrm>
            <a:off x="929639" y="282765"/>
            <a:ext cx="247015" cy="224154"/>
            <a:chOff x="929639" y="282765"/>
            <a:chExt cx="247015" cy="224154"/>
          </a:xfrm>
        </p:grpSpPr>
        <p:pic>
          <p:nvPicPr>
            <p:cNvPr id="5" name="object 5"/>
            <p:cNvPicPr/>
            <p:nvPr/>
          </p:nvPicPr>
          <p:blipFill>
            <a:blip r:embed="rId4" cstate="print"/>
            <a:stretch>
              <a:fillRect/>
            </a:stretch>
          </p:blipFill>
          <p:spPr>
            <a:xfrm>
              <a:off x="929639" y="282765"/>
              <a:ext cx="109728" cy="112664"/>
            </a:xfrm>
            <a:prstGeom prst="rect">
              <a:avLst/>
            </a:prstGeom>
          </p:spPr>
        </p:pic>
        <p:pic>
          <p:nvPicPr>
            <p:cNvPr id="6" name="object 6"/>
            <p:cNvPicPr/>
            <p:nvPr/>
          </p:nvPicPr>
          <p:blipFill>
            <a:blip r:embed="rId5" cstate="print"/>
            <a:stretch>
              <a:fillRect/>
            </a:stretch>
          </p:blipFill>
          <p:spPr>
            <a:xfrm>
              <a:off x="1075994" y="395477"/>
              <a:ext cx="100533" cy="111251"/>
            </a:xfrm>
            <a:prstGeom prst="rect">
              <a:avLst/>
            </a:prstGeom>
          </p:spPr>
        </p:pic>
      </p:grpSp>
      <p:pic>
        <p:nvPicPr>
          <p:cNvPr id="7" name="object 7"/>
          <p:cNvPicPr/>
          <p:nvPr/>
        </p:nvPicPr>
        <p:blipFill>
          <a:blip r:embed="rId6" cstate="print"/>
          <a:stretch>
            <a:fillRect/>
          </a:stretch>
        </p:blipFill>
        <p:spPr>
          <a:xfrm>
            <a:off x="445008" y="1348914"/>
            <a:ext cx="76149" cy="78851"/>
          </a:xfrm>
          <a:prstGeom prst="rect">
            <a:avLst/>
          </a:prstGeom>
        </p:spPr>
      </p:pic>
      <p:pic>
        <p:nvPicPr>
          <p:cNvPr id="8" name="object 8"/>
          <p:cNvPicPr/>
          <p:nvPr/>
        </p:nvPicPr>
        <p:blipFill>
          <a:blip r:embed="rId7" cstate="print"/>
          <a:stretch>
            <a:fillRect/>
          </a:stretch>
        </p:blipFill>
        <p:spPr>
          <a:xfrm>
            <a:off x="902258" y="488965"/>
            <a:ext cx="99009" cy="95059"/>
          </a:xfrm>
          <a:prstGeom prst="rect">
            <a:avLst/>
          </a:prstGeom>
        </p:spPr>
      </p:pic>
      <p:pic>
        <p:nvPicPr>
          <p:cNvPr id="9" name="object 9"/>
          <p:cNvPicPr/>
          <p:nvPr/>
        </p:nvPicPr>
        <p:blipFill>
          <a:blip r:embed="rId8" cstate="print"/>
          <a:stretch>
            <a:fillRect/>
          </a:stretch>
        </p:blipFill>
        <p:spPr>
          <a:xfrm>
            <a:off x="547166" y="1427861"/>
            <a:ext cx="68529" cy="76962"/>
          </a:xfrm>
          <a:prstGeom prst="rect">
            <a:avLst/>
          </a:prstGeom>
        </p:spPr>
      </p:pic>
      <p:pic>
        <p:nvPicPr>
          <p:cNvPr id="10" name="object 10"/>
          <p:cNvPicPr/>
          <p:nvPr/>
        </p:nvPicPr>
        <p:blipFill>
          <a:blip r:embed="rId9" cstate="print"/>
          <a:stretch>
            <a:fillRect/>
          </a:stretch>
        </p:blipFill>
        <p:spPr>
          <a:xfrm>
            <a:off x="426719" y="1491948"/>
            <a:ext cx="68529" cy="66881"/>
          </a:xfrm>
          <a:prstGeom prst="rect">
            <a:avLst/>
          </a:prstGeom>
        </p:spPr>
      </p:pic>
      <p:sp>
        <p:nvSpPr>
          <p:cNvPr id="11" name="object 11"/>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2" name="object 12"/>
          <p:cNvPicPr/>
          <p:nvPr/>
        </p:nvPicPr>
        <p:blipFill>
          <a:blip r:embed="rId10" cstate="print"/>
          <a:stretch>
            <a:fillRect/>
          </a:stretch>
        </p:blipFill>
        <p:spPr>
          <a:xfrm>
            <a:off x="8465693" y="4510893"/>
            <a:ext cx="288925" cy="296866"/>
          </a:xfrm>
          <a:prstGeom prst="rect">
            <a:avLst/>
          </a:prstGeom>
        </p:spPr>
      </p:pic>
      <p:grpSp>
        <p:nvGrpSpPr>
          <p:cNvPr id="13" name="object 13"/>
          <p:cNvGrpSpPr/>
          <p:nvPr/>
        </p:nvGrpSpPr>
        <p:grpSpPr>
          <a:xfrm>
            <a:off x="249936" y="167639"/>
            <a:ext cx="8644255" cy="4608830"/>
            <a:chOff x="249936" y="167639"/>
            <a:chExt cx="8644255" cy="4608830"/>
          </a:xfrm>
        </p:grpSpPr>
        <p:sp>
          <p:nvSpPr>
            <p:cNvPr id="14" name="object 14"/>
            <p:cNvSpPr/>
            <p:nvPr/>
          </p:nvSpPr>
          <p:spPr>
            <a:xfrm>
              <a:off x="8667368" y="4385653"/>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15" name="object 15"/>
            <p:cNvSpPr/>
            <p:nvPr/>
          </p:nvSpPr>
          <p:spPr>
            <a:xfrm>
              <a:off x="249936" y="367284"/>
              <a:ext cx="8644255" cy="4409440"/>
            </a:xfrm>
            <a:custGeom>
              <a:avLst/>
              <a:gdLst/>
              <a:ahLst/>
              <a:cxnLst/>
              <a:rect l="l" t="t" r="r" b="b"/>
              <a:pathLst>
                <a:path w="8644255" h="4409440">
                  <a:moveTo>
                    <a:pt x="8644128" y="0"/>
                  </a:moveTo>
                  <a:lnTo>
                    <a:pt x="0" y="0"/>
                  </a:lnTo>
                  <a:lnTo>
                    <a:pt x="0" y="4408932"/>
                  </a:lnTo>
                  <a:lnTo>
                    <a:pt x="8644128" y="4408932"/>
                  </a:lnTo>
                  <a:lnTo>
                    <a:pt x="8644128" y="0"/>
                  </a:lnTo>
                  <a:close/>
                </a:path>
              </a:pathLst>
            </a:custGeom>
            <a:solidFill>
              <a:srgbClr val="FFDF52">
                <a:alpha val="67842"/>
              </a:srgbClr>
            </a:solidFill>
          </p:spPr>
          <p:txBody>
            <a:bodyPr wrap="square" lIns="0" tIns="0" rIns="0" bIns="0" rtlCol="0"/>
            <a:lstStyle/>
            <a:p>
              <a:endParaRPr/>
            </a:p>
          </p:txBody>
        </p:sp>
        <p:sp>
          <p:nvSpPr>
            <p:cNvPr id="16" name="object 16"/>
            <p:cNvSpPr/>
            <p:nvPr/>
          </p:nvSpPr>
          <p:spPr>
            <a:xfrm>
              <a:off x="3150108" y="167639"/>
              <a:ext cx="2680970" cy="399415"/>
            </a:xfrm>
            <a:custGeom>
              <a:avLst/>
              <a:gdLst/>
              <a:ahLst/>
              <a:cxnLst/>
              <a:rect l="l" t="t" r="r" b="b"/>
              <a:pathLst>
                <a:path w="2680970" h="399415">
                  <a:moveTo>
                    <a:pt x="2481072" y="0"/>
                  </a:moveTo>
                  <a:lnTo>
                    <a:pt x="199644" y="0"/>
                  </a:lnTo>
                  <a:lnTo>
                    <a:pt x="153875" y="5274"/>
                  </a:lnTo>
                  <a:lnTo>
                    <a:pt x="111856" y="20296"/>
                  </a:lnTo>
                  <a:lnTo>
                    <a:pt x="74787" y="43867"/>
                  </a:lnTo>
                  <a:lnTo>
                    <a:pt x="43867" y="74787"/>
                  </a:lnTo>
                  <a:lnTo>
                    <a:pt x="20296" y="111856"/>
                  </a:lnTo>
                  <a:lnTo>
                    <a:pt x="5274" y="153875"/>
                  </a:lnTo>
                  <a:lnTo>
                    <a:pt x="0" y="199644"/>
                  </a:lnTo>
                  <a:lnTo>
                    <a:pt x="5274" y="245412"/>
                  </a:lnTo>
                  <a:lnTo>
                    <a:pt x="20296" y="287431"/>
                  </a:lnTo>
                  <a:lnTo>
                    <a:pt x="43867" y="324500"/>
                  </a:lnTo>
                  <a:lnTo>
                    <a:pt x="74787" y="355420"/>
                  </a:lnTo>
                  <a:lnTo>
                    <a:pt x="111856" y="378991"/>
                  </a:lnTo>
                  <a:lnTo>
                    <a:pt x="153875" y="394013"/>
                  </a:lnTo>
                  <a:lnTo>
                    <a:pt x="199644" y="399288"/>
                  </a:lnTo>
                  <a:lnTo>
                    <a:pt x="2481072" y="399288"/>
                  </a:lnTo>
                  <a:lnTo>
                    <a:pt x="2526840" y="394013"/>
                  </a:lnTo>
                  <a:lnTo>
                    <a:pt x="2568859" y="378991"/>
                  </a:lnTo>
                  <a:lnTo>
                    <a:pt x="2605928" y="355420"/>
                  </a:lnTo>
                  <a:lnTo>
                    <a:pt x="2636848" y="324500"/>
                  </a:lnTo>
                  <a:lnTo>
                    <a:pt x="2660419" y="287431"/>
                  </a:lnTo>
                  <a:lnTo>
                    <a:pt x="2675441" y="245412"/>
                  </a:lnTo>
                  <a:lnTo>
                    <a:pt x="2680716" y="199644"/>
                  </a:lnTo>
                  <a:lnTo>
                    <a:pt x="2675441" y="153875"/>
                  </a:lnTo>
                  <a:lnTo>
                    <a:pt x="2660419" y="111856"/>
                  </a:lnTo>
                  <a:lnTo>
                    <a:pt x="2636848" y="74787"/>
                  </a:lnTo>
                  <a:lnTo>
                    <a:pt x="2605928" y="43867"/>
                  </a:lnTo>
                  <a:lnTo>
                    <a:pt x="2568859" y="20296"/>
                  </a:lnTo>
                  <a:lnTo>
                    <a:pt x="2526840" y="5274"/>
                  </a:lnTo>
                  <a:lnTo>
                    <a:pt x="2481072" y="0"/>
                  </a:lnTo>
                  <a:close/>
                </a:path>
              </a:pathLst>
            </a:custGeom>
            <a:solidFill>
              <a:srgbClr val="505FBE"/>
            </a:solidFill>
          </p:spPr>
          <p:txBody>
            <a:bodyPr wrap="square" lIns="0" tIns="0" rIns="0" bIns="0" rtlCol="0"/>
            <a:lstStyle/>
            <a:p>
              <a:endParaRPr/>
            </a:p>
          </p:txBody>
        </p:sp>
      </p:grpSp>
      <p:sp>
        <p:nvSpPr>
          <p:cNvPr id="17" name="object 17"/>
          <p:cNvSpPr txBox="1">
            <a:spLocks noGrp="1"/>
          </p:cNvSpPr>
          <p:nvPr>
            <p:ph type="title"/>
          </p:nvPr>
        </p:nvSpPr>
        <p:spPr>
          <a:xfrm>
            <a:off x="3721734" y="127253"/>
            <a:ext cx="1524635" cy="391160"/>
          </a:xfrm>
          <a:prstGeom prst="rect">
            <a:avLst/>
          </a:prstGeom>
        </p:spPr>
        <p:txBody>
          <a:bodyPr vert="horz" wrap="square" lIns="0" tIns="12700" rIns="0" bIns="0" rtlCol="0">
            <a:spAutoFit/>
          </a:bodyPr>
          <a:lstStyle/>
          <a:p>
            <a:pPr marL="12700">
              <a:lnSpc>
                <a:spcPct val="100000"/>
              </a:lnSpc>
              <a:spcBef>
                <a:spcPts val="100"/>
              </a:spcBef>
              <a:tabLst>
                <a:tab pos="899794" algn="l"/>
              </a:tabLst>
            </a:pPr>
            <a:r>
              <a:rPr sz="2400" b="1" spc="130" dirty="0">
                <a:solidFill>
                  <a:srgbClr val="FFDF52"/>
                </a:solidFill>
                <a:latin typeface="Arial"/>
                <a:cs typeface="Arial"/>
              </a:rPr>
              <a:t>CÂU</a:t>
            </a:r>
            <a:r>
              <a:rPr sz="2400" b="1" dirty="0">
                <a:solidFill>
                  <a:srgbClr val="FFDF52"/>
                </a:solidFill>
                <a:latin typeface="Arial"/>
                <a:cs typeface="Arial"/>
              </a:rPr>
              <a:t>	</a:t>
            </a:r>
            <a:r>
              <a:rPr sz="2400" b="1" spc="145" dirty="0">
                <a:solidFill>
                  <a:srgbClr val="FFDF52"/>
                </a:solidFill>
                <a:latin typeface="Arial"/>
                <a:cs typeface="Arial"/>
              </a:rPr>
              <a:t>HỎI</a:t>
            </a:r>
            <a:endParaRPr sz="2400">
              <a:latin typeface="Arial"/>
              <a:cs typeface="Arial"/>
            </a:endParaRPr>
          </a:p>
        </p:txBody>
      </p:sp>
      <p:grpSp>
        <p:nvGrpSpPr>
          <p:cNvPr id="18" name="object 18"/>
          <p:cNvGrpSpPr/>
          <p:nvPr/>
        </p:nvGrpSpPr>
        <p:grpSpPr>
          <a:xfrm>
            <a:off x="18185" y="1937004"/>
            <a:ext cx="8876030" cy="3198495"/>
            <a:chOff x="18185" y="1937004"/>
            <a:chExt cx="8876030" cy="3198495"/>
          </a:xfrm>
        </p:grpSpPr>
        <p:sp>
          <p:nvSpPr>
            <p:cNvPr id="19" name="object 19"/>
            <p:cNvSpPr/>
            <p:nvPr/>
          </p:nvSpPr>
          <p:spPr>
            <a:xfrm>
              <a:off x="122564" y="2824335"/>
              <a:ext cx="1424940" cy="1400175"/>
            </a:xfrm>
            <a:custGeom>
              <a:avLst/>
              <a:gdLst/>
              <a:ahLst/>
              <a:cxnLst/>
              <a:rect l="l" t="t" r="r" b="b"/>
              <a:pathLst>
                <a:path w="1424940" h="1400175">
                  <a:moveTo>
                    <a:pt x="853295" y="0"/>
                  </a:moveTo>
                  <a:lnTo>
                    <a:pt x="814808" y="1199"/>
                  </a:lnTo>
                  <a:lnTo>
                    <a:pt x="775578" y="5899"/>
                  </a:lnTo>
                  <a:lnTo>
                    <a:pt x="735769" y="13789"/>
                  </a:lnTo>
                  <a:lnTo>
                    <a:pt x="695548" y="24555"/>
                  </a:lnTo>
                  <a:lnTo>
                    <a:pt x="655077" y="37887"/>
                  </a:lnTo>
                  <a:lnTo>
                    <a:pt x="614523" y="53471"/>
                  </a:lnTo>
                  <a:lnTo>
                    <a:pt x="574048" y="70996"/>
                  </a:lnTo>
                  <a:lnTo>
                    <a:pt x="533818" y="90150"/>
                  </a:lnTo>
                  <a:lnTo>
                    <a:pt x="493997" y="110620"/>
                  </a:lnTo>
                  <a:lnTo>
                    <a:pt x="454751" y="132096"/>
                  </a:lnTo>
                  <a:lnTo>
                    <a:pt x="378637" y="176813"/>
                  </a:lnTo>
                  <a:lnTo>
                    <a:pt x="154501" y="319102"/>
                  </a:lnTo>
                  <a:lnTo>
                    <a:pt x="130043" y="333463"/>
                  </a:lnTo>
                  <a:lnTo>
                    <a:pt x="107968" y="345397"/>
                  </a:lnTo>
                  <a:lnTo>
                    <a:pt x="88441" y="354590"/>
                  </a:lnTo>
                  <a:lnTo>
                    <a:pt x="54957" y="456354"/>
                  </a:lnTo>
                  <a:lnTo>
                    <a:pt x="43756" y="498588"/>
                  </a:lnTo>
                  <a:lnTo>
                    <a:pt x="39770" y="540025"/>
                  </a:lnTo>
                  <a:lnTo>
                    <a:pt x="45640" y="584391"/>
                  </a:lnTo>
                  <a:lnTo>
                    <a:pt x="64008" y="635410"/>
                  </a:lnTo>
                  <a:lnTo>
                    <a:pt x="88428" y="678669"/>
                  </a:lnTo>
                  <a:lnTo>
                    <a:pt x="107093" y="704620"/>
                  </a:lnTo>
                  <a:lnTo>
                    <a:pt x="116993" y="721827"/>
                  </a:lnTo>
                  <a:lnTo>
                    <a:pt x="115120" y="738857"/>
                  </a:lnTo>
                  <a:lnTo>
                    <a:pt x="98461" y="764275"/>
                  </a:lnTo>
                  <a:lnTo>
                    <a:pt x="64008" y="806649"/>
                  </a:lnTo>
                  <a:lnTo>
                    <a:pt x="27760" y="856635"/>
                  </a:lnTo>
                  <a:lnTo>
                    <a:pt x="6502" y="898892"/>
                  </a:lnTo>
                  <a:lnTo>
                    <a:pt x="0" y="934645"/>
                  </a:lnTo>
                  <a:lnTo>
                    <a:pt x="8016" y="965120"/>
                  </a:lnTo>
                  <a:lnTo>
                    <a:pt x="30316" y="991543"/>
                  </a:lnTo>
                  <a:lnTo>
                    <a:pt x="66663" y="1015138"/>
                  </a:lnTo>
                  <a:lnTo>
                    <a:pt x="104628" y="1029458"/>
                  </a:lnTo>
                  <a:lnTo>
                    <a:pt x="145942" y="1034632"/>
                  </a:lnTo>
                  <a:lnTo>
                    <a:pt x="147521" y="1043010"/>
                  </a:lnTo>
                  <a:lnTo>
                    <a:pt x="135201" y="1066929"/>
                  </a:lnTo>
                  <a:lnTo>
                    <a:pt x="108096" y="1115152"/>
                  </a:lnTo>
                  <a:lnTo>
                    <a:pt x="76664" y="1201615"/>
                  </a:lnTo>
                  <a:lnTo>
                    <a:pt x="75361" y="1266896"/>
                  </a:lnTo>
                  <a:lnTo>
                    <a:pt x="87105" y="1308150"/>
                  </a:lnTo>
                  <a:lnTo>
                    <a:pt x="94816" y="1322534"/>
                  </a:lnTo>
                  <a:lnTo>
                    <a:pt x="94360" y="1259996"/>
                  </a:lnTo>
                  <a:lnTo>
                    <a:pt x="99133" y="1225027"/>
                  </a:lnTo>
                  <a:lnTo>
                    <a:pt x="113567" y="1204916"/>
                  </a:lnTo>
                  <a:lnTo>
                    <a:pt x="142094" y="1186952"/>
                  </a:lnTo>
                  <a:lnTo>
                    <a:pt x="140856" y="1248557"/>
                  </a:lnTo>
                  <a:lnTo>
                    <a:pt x="146142" y="1296107"/>
                  </a:lnTo>
                  <a:lnTo>
                    <a:pt x="163082" y="1331889"/>
                  </a:lnTo>
                  <a:lnTo>
                    <a:pt x="196804" y="1358190"/>
                  </a:lnTo>
                  <a:lnTo>
                    <a:pt x="263719" y="1381817"/>
                  </a:lnTo>
                  <a:lnTo>
                    <a:pt x="308100" y="1390839"/>
                  </a:lnTo>
                  <a:lnTo>
                    <a:pt x="358251" y="1397079"/>
                  </a:lnTo>
                  <a:lnTo>
                    <a:pt x="413040" y="1399848"/>
                  </a:lnTo>
                  <a:lnTo>
                    <a:pt x="471330" y="1398454"/>
                  </a:lnTo>
                  <a:lnTo>
                    <a:pt x="531990" y="1392207"/>
                  </a:lnTo>
                  <a:lnTo>
                    <a:pt x="713979" y="1358949"/>
                  </a:lnTo>
                  <a:lnTo>
                    <a:pt x="966388" y="1308003"/>
                  </a:lnTo>
                  <a:lnTo>
                    <a:pt x="1086971" y="1281644"/>
                  </a:lnTo>
                  <a:lnTo>
                    <a:pt x="1186724" y="1257759"/>
                  </a:lnTo>
                  <a:lnTo>
                    <a:pt x="1224785" y="1247463"/>
                  </a:lnTo>
                  <a:lnTo>
                    <a:pt x="1269270" y="1231599"/>
                  </a:lnTo>
                  <a:lnTo>
                    <a:pt x="1297846" y="1197875"/>
                  </a:lnTo>
                  <a:lnTo>
                    <a:pt x="1310982" y="1153222"/>
                  </a:lnTo>
                  <a:lnTo>
                    <a:pt x="1314553" y="1114250"/>
                  </a:lnTo>
                  <a:lnTo>
                    <a:pt x="1314438" y="1097568"/>
                  </a:lnTo>
                  <a:lnTo>
                    <a:pt x="1334104" y="1128513"/>
                  </a:lnTo>
                  <a:lnTo>
                    <a:pt x="1344365" y="1147641"/>
                  </a:lnTo>
                  <a:lnTo>
                    <a:pt x="1348554" y="1162882"/>
                  </a:lnTo>
                  <a:lnTo>
                    <a:pt x="1350005" y="1182168"/>
                  </a:lnTo>
                  <a:lnTo>
                    <a:pt x="1382643" y="1144619"/>
                  </a:lnTo>
                  <a:lnTo>
                    <a:pt x="1405211" y="1109481"/>
                  </a:lnTo>
                  <a:lnTo>
                    <a:pt x="1418864" y="1076423"/>
                  </a:lnTo>
                  <a:lnTo>
                    <a:pt x="1424759" y="1045116"/>
                  </a:lnTo>
                  <a:lnTo>
                    <a:pt x="1424051" y="1015231"/>
                  </a:lnTo>
                  <a:lnTo>
                    <a:pt x="1417897" y="986439"/>
                  </a:lnTo>
                  <a:lnTo>
                    <a:pt x="1407453" y="958410"/>
                  </a:lnTo>
                  <a:lnTo>
                    <a:pt x="1393874" y="930815"/>
                  </a:lnTo>
                  <a:lnTo>
                    <a:pt x="1345889" y="847339"/>
                  </a:lnTo>
                  <a:lnTo>
                    <a:pt x="1331331" y="818186"/>
                  </a:lnTo>
                  <a:lnTo>
                    <a:pt x="1319418" y="787819"/>
                  </a:lnTo>
                  <a:lnTo>
                    <a:pt x="1311307" y="755910"/>
                  </a:lnTo>
                  <a:lnTo>
                    <a:pt x="1308153" y="722130"/>
                  </a:lnTo>
                  <a:lnTo>
                    <a:pt x="1311111" y="686148"/>
                  </a:lnTo>
                  <a:lnTo>
                    <a:pt x="1339093" y="580795"/>
                  </a:lnTo>
                  <a:lnTo>
                    <a:pt x="1346583" y="527221"/>
                  </a:lnTo>
                  <a:lnTo>
                    <a:pt x="1342833" y="483960"/>
                  </a:lnTo>
                  <a:lnTo>
                    <a:pt x="1326870" y="448059"/>
                  </a:lnTo>
                  <a:lnTo>
                    <a:pt x="1297719" y="416565"/>
                  </a:lnTo>
                  <a:lnTo>
                    <a:pt x="1254406" y="386526"/>
                  </a:lnTo>
                  <a:lnTo>
                    <a:pt x="1219746" y="364985"/>
                  </a:lnTo>
                  <a:lnTo>
                    <a:pt x="1199436" y="348961"/>
                  </a:lnTo>
                  <a:lnTo>
                    <a:pt x="1188504" y="334071"/>
                  </a:lnTo>
                  <a:lnTo>
                    <a:pt x="1181979" y="315936"/>
                  </a:lnTo>
                  <a:lnTo>
                    <a:pt x="1174887" y="290172"/>
                  </a:lnTo>
                  <a:lnTo>
                    <a:pt x="1162259" y="252399"/>
                  </a:lnTo>
                  <a:lnTo>
                    <a:pt x="1139120" y="198235"/>
                  </a:lnTo>
                  <a:lnTo>
                    <a:pt x="1114720" y="153884"/>
                  </a:lnTo>
                  <a:lnTo>
                    <a:pt x="1088096" y="115842"/>
                  </a:lnTo>
                  <a:lnTo>
                    <a:pt x="1059413" y="83797"/>
                  </a:lnTo>
                  <a:lnTo>
                    <a:pt x="1028836" y="57438"/>
                  </a:lnTo>
                  <a:lnTo>
                    <a:pt x="996530" y="36452"/>
                  </a:lnTo>
                  <a:lnTo>
                    <a:pt x="927385" y="9352"/>
                  </a:lnTo>
                  <a:lnTo>
                    <a:pt x="890876" y="2613"/>
                  </a:lnTo>
                  <a:lnTo>
                    <a:pt x="853295" y="0"/>
                  </a:lnTo>
                  <a:close/>
                </a:path>
              </a:pathLst>
            </a:custGeom>
            <a:solidFill>
              <a:srgbClr val="73391C"/>
            </a:solidFill>
          </p:spPr>
          <p:txBody>
            <a:bodyPr wrap="square" lIns="0" tIns="0" rIns="0" bIns="0" rtlCol="0"/>
            <a:lstStyle/>
            <a:p>
              <a:endParaRPr/>
            </a:p>
          </p:txBody>
        </p:sp>
        <p:sp>
          <p:nvSpPr>
            <p:cNvPr id="20" name="object 20"/>
            <p:cNvSpPr/>
            <p:nvPr/>
          </p:nvSpPr>
          <p:spPr>
            <a:xfrm>
              <a:off x="866346" y="3787700"/>
              <a:ext cx="535305" cy="679450"/>
            </a:xfrm>
            <a:custGeom>
              <a:avLst/>
              <a:gdLst/>
              <a:ahLst/>
              <a:cxnLst/>
              <a:rect l="l" t="t" r="r" b="b"/>
              <a:pathLst>
                <a:path w="535305" h="679450">
                  <a:moveTo>
                    <a:pt x="273909" y="0"/>
                  </a:moveTo>
                  <a:lnTo>
                    <a:pt x="240237" y="5151"/>
                  </a:lnTo>
                  <a:lnTo>
                    <a:pt x="213695" y="12440"/>
                  </a:lnTo>
                  <a:lnTo>
                    <a:pt x="174437" y="15331"/>
                  </a:lnTo>
                  <a:lnTo>
                    <a:pt x="132346" y="22805"/>
                  </a:lnTo>
                  <a:lnTo>
                    <a:pt x="90960" y="33070"/>
                  </a:lnTo>
                  <a:lnTo>
                    <a:pt x="53817" y="44332"/>
                  </a:lnTo>
                  <a:lnTo>
                    <a:pt x="40080" y="47089"/>
                  </a:lnTo>
                  <a:lnTo>
                    <a:pt x="2810" y="62935"/>
                  </a:lnTo>
                  <a:lnTo>
                    <a:pt x="0" y="135706"/>
                  </a:lnTo>
                  <a:lnTo>
                    <a:pt x="1334" y="260053"/>
                  </a:lnTo>
                  <a:lnTo>
                    <a:pt x="11834" y="624575"/>
                  </a:lnTo>
                  <a:lnTo>
                    <a:pt x="219008" y="671016"/>
                  </a:lnTo>
                  <a:lnTo>
                    <a:pt x="342567" y="679017"/>
                  </a:lnTo>
                  <a:lnTo>
                    <a:pt x="431562" y="641847"/>
                  </a:lnTo>
                  <a:lnTo>
                    <a:pt x="535044" y="552775"/>
                  </a:lnTo>
                  <a:lnTo>
                    <a:pt x="524452" y="486922"/>
                  </a:lnTo>
                  <a:lnTo>
                    <a:pt x="513911" y="428541"/>
                  </a:lnTo>
                  <a:lnTo>
                    <a:pt x="503130" y="376244"/>
                  </a:lnTo>
                  <a:lnTo>
                    <a:pt x="491822" y="328642"/>
                  </a:lnTo>
                  <a:lnTo>
                    <a:pt x="479697" y="284348"/>
                  </a:lnTo>
                  <a:lnTo>
                    <a:pt x="466464" y="241974"/>
                  </a:lnTo>
                  <a:lnTo>
                    <a:pt x="451836" y="200132"/>
                  </a:lnTo>
                  <a:lnTo>
                    <a:pt x="435522" y="157432"/>
                  </a:lnTo>
                  <a:lnTo>
                    <a:pt x="396680" y="63912"/>
                  </a:lnTo>
                  <a:lnTo>
                    <a:pt x="373573" y="10314"/>
                  </a:lnTo>
                  <a:lnTo>
                    <a:pt x="317443" y="537"/>
                  </a:lnTo>
                  <a:lnTo>
                    <a:pt x="273909" y="0"/>
                  </a:lnTo>
                  <a:close/>
                </a:path>
              </a:pathLst>
            </a:custGeom>
            <a:solidFill>
              <a:srgbClr val="FF7800"/>
            </a:solidFill>
          </p:spPr>
          <p:txBody>
            <a:bodyPr wrap="square" lIns="0" tIns="0" rIns="0" bIns="0" rtlCol="0"/>
            <a:lstStyle/>
            <a:p>
              <a:endParaRPr/>
            </a:p>
          </p:txBody>
        </p:sp>
        <p:sp>
          <p:nvSpPr>
            <p:cNvPr id="21" name="object 21"/>
            <p:cNvSpPr/>
            <p:nvPr/>
          </p:nvSpPr>
          <p:spPr>
            <a:xfrm>
              <a:off x="633615" y="3264547"/>
              <a:ext cx="1026160" cy="1097915"/>
            </a:xfrm>
            <a:custGeom>
              <a:avLst/>
              <a:gdLst/>
              <a:ahLst/>
              <a:cxnLst/>
              <a:rect l="l" t="t" r="r" b="b"/>
              <a:pathLst>
                <a:path w="1026160" h="1097914">
                  <a:moveTo>
                    <a:pt x="268973" y="942428"/>
                  </a:moveTo>
                  <a:lnTo>
                    <a:pt x="15100" y="874356"/>
                  </a:lnTo>
                  <a:lnTo>
                    <a:pt x="3479" y="937120"/>
                  </a:lnTo>
                  <a:lnTo>
                    <a:pt x="0" y="973556"/>
                  </a:lnTo>
                  <a:lnTo>
                    <a:pt x="18808" y="1023264"/>
                  </a:lnTo>
                  <a:lnTo>
                    <a:pt x="49288" y="1056284"/>
                  </a:lnTo>
                  <a:lnTo>
                    <a:pt x="94221" y="1085049"/>
                  </a:lnTo>
                  <a:lnTo>
                    <a:pt x="142341" y="1097559"/>
                  </a:lnTo>
                  <a:lnTo>
                    <a:pt x="182410" y="1081786"/>
                  </a:lnTo>
                  <a:lnTo>
                    <a:pt x="214985" y="1040942"/>
                  </a:lnTo>
                  <a:lnTo>
                    <a:pt x="242633" y="995172"/>
                  </a:lnTo>
                  <a:lnTo>
                    <a:pt x="261797" y="957859"/>
                  </a:lnTo>
                  <a:lnTo>
                    <a:pt x="268973" y="942428"/>
                  </a:lnTo>
                  <a:close/>
                </a:path>
                <a:path w="1026160" h="1097914">
                  <a:moveTo>
                    <a:pt x="1025931" y="87871"/>
                  </a:moveTo>
                  <a:lnTo>
                    <a:pt x="1023823" y="31940"/>
                  </a:lnTo>
                  <a:lnTo>
                    <a:pt x="878801" y="0"/>
                  </a:lnTo>
                  <a:lnTo>
                    <a:pt x="858812" y="135267"/>
                  </a:lnTo>
                  <a:lnTo>
                    <a:pt x="846455" y="212534"/>
                  </a:lnTo>
                  <a:lnTo>
                    <a:pt x="836587" y="260807"/>
                  </a:lnTo>
                  <a:lnTo>
                    <a:pt x="824090" y="309041"/>
                  </a:lnTo>
                  <a:lnTo>
                    <a:pt x="804532" y="352602"/>
                  </a:lnTo>
                  <a:lnTo>
                    <a:pt x="743343" y="388277"/>
                  </a:lnTo>
                  <a:lnTo>
                    <a:pt x="788466" y="601027"/>
                  </a:lnTo>
                  <a:lnTo>
                    <a:pt x="855002" y="583209"/>
                  </a:lnTo>
                  <a:lnTo>
                    <a:pt x="896391" y="564299"/>
                  </a:lnTo>
                  <a:lnTo>
                    <a:pt x="929894" y="532638"/>
                  </a:lnTo>
                  <a:lnTo>
                    <a:pt x="972820" y="476554"/>
                  </a:lnTo>
                  <a:lnTo>
                    <a:pt x="1011034" y="366483"/>
                  </a:lnTo>
                  <a:lnTo>
                    <a:pt x="1025207" y="218160"/>
                  </a:lnTo>
                  <a:lnTo>
                    <a:pt x="1025931" y="87871"/>
                  </a:lnTo>
                  <a:close/>
                </a:path>
              </a:pathLst>
            </a:custGeom>
            <a:solidFill>
              <a:srgbClr val="FFC19F"/>
            </a:solidFill>
          </p:spPr>
          <p:txBody>
            <a:bodyPr wrap="square" lIns="0" tIns="0" rIns="0" bIns="0" rtlCol="0"/>
            <a:lstStyle/>
            <a:p>
              <a:endParaRPr/>
            </a:p>
          </p:txBody>
        </p:sp>
        <p:sp>
          <p:nvSpPr>
            <p:cNvPr id="22" name="object 22"/>
            <p:cNvSpPr/>
            <p:nvPr/>
          </p:nvSpPr>
          <p:spPr>
            <a:xfrm>
              <a:off x="1130474" y="3609192"/>
              <a:ext cx="380365" cy="401955"/>
            </a:xfrm>
            <a:custGeom>
              <a:avLst/>
              <a:gdLst/>
              <a:ahLst/>
              <a:cxnLst/>
              <a:rect l="l" t="t" r="r" b="b"/>
              <a:pathLst>
                <a:path w="380365" h="401954">
                  <a:moveTo>
                    <a:pt x="265608" y="0"/>
                  </a:moveTo>
                  <a:lnTo>
                    <a:pt x="224100" y="33608"/>
                  </a:lnTo>
                  <a:lnTo>
                    <a:pt x="179995" y="66582"/>
                  </a:lnTo>
                  <a:lnTo>
                    <a:pt x="134413" y="98464"/>
                  </a:lnTo>
                  <a:lnTo>
                    <a:pt x="88473" y="128795"/>
                  </a:lnTo>
                  <a:lnTo>
                    <a:pt x="43296" y="157118"/>
                  </a:lnTo>
                  <a:lnTo>
                    <a:pt x="0" y="182975"/>
                  </a:lnTo>
                  <a:lnTo>
                    <a:pt x="7480" y="219665"/>
                  </a:lnTo>
                  <a:lnTo>
                    <a:pt x="22389" y="257374"/>
                  </a:lnTo>
                  <a:lnTo>
                    <a:pt x="44642" y="295259"/>
                  </a:lnTo>
                  <a:lnTo>
                    <a:pt x="74153" y="332480"/>
                  </a:lnTo>
                  <a:lnTo>
                    <a:pt x="110839" y="368196"/>
                  </a:lnTo>
                  <a:lnTo>
                    <a:pt x="154613" y="401563"/>
                  </a:lnTo>
                  <a:lnTo>
                    <a:pt x="223947" y="363519"/>
                  </a:lnTo>
                  <a:lnTo>
                    <a:pt x="297764" y="316658"/>
                  </a:lnTo>
                  <a:lnTo>
                    <a:pt x="380363" y="260090"/>
                  </a:lnTo>
                  <a:lnTo>
                    <a:pt x="348982" y="164763"/>
                  </a:lnTo>
                  <a:lnTo>
                    <a:pt x="326569" y="105894"/>
                  </a:lnTo>
                  <a:lnTo>
                    <a:pt x="302363" y="59101"/>
                  </a:lnTo>
                  <a:lnTo>
                    <a:pt x="265608" y="0"/>
                  </a:lnTo>
                  <a:close/>
                </a:path>
              </a:pathLst>
            </a:custGeom>
            <a:solidFill>
              <a:srgbClr val="FF7800"/>
            </a:solidFill>
          </p:spPr>
          <p:txBody>
            <a:bodyPr wrap="square" lIns="0" tIns="0" rIns="0" bIns="0" rtlCol="0"/>
            <a:lstStyle/>
            <a:p>
              <a:endParaRPr/>
            </a:p>
          </p:txBody>
        </p:sp>
        <p:sp>
          <p:nvSpPr>
            <p:cNvPr id="23" name="object 23"/>
            <p:cNvSpPr/>
            <p:nvPr/>
          </p:nvSpPr>
          <p:spPr>
            <a:xfrm>
              <a:off x="857478" y="3967659"/>
              <a:ext cx="551815" cy="405765"/>
            </a:xfrm>
            <a:custGeom>
              <a:avLst/>
              <a:gdLst/>
              <a:ahLst/>
              <a:cxnLst/>
              <a:rect l="l" t="t" r="r" b="b"/>
              <a:pathLst>
                <a:path w="551815" h="405764">
                  <a:moveTo>
                    <a:pt x="444066" y="0"/>
                  </a:moveTo>
                  <a:lnTo>
                    <a:pt x="328185" y="18284"/>
                  </a:lnTo>
                  <a:lnTo>
                    <a:pt x="188754" y="58511"/>
                  </a:lnTo>
                  <a:lnTo>
                    <a:pt x="71537" y="98738"/>
                  </a:lnTo>
                  <a:lnTo>
                    <a:pt x="22296" y="117023"/>
                  </a:lnTo>
                  <a:lnTo>
                    <a:pt x="32084" y="183354"/>
                  </a:lnTo>
                  <a:lnTo>
                    <a:pt x="27737" y="230098"/>
                  </a:lnTo>
                  <a:lnTo>
                    <a:pt x="18414" y="257400"/>
                  </a:lnTo>
                  <a:lnTo>
                    <a:pt x="13271" y="265405"/>
                  </a:lnTo>
                  <a:lnTo>
                    <a:pt x="0" y="405284"/>
                  </a:lnTo>
                  <a:lnTo>
                    <a:pt x="476852" y="371029"/>
                  </a:lnTo>
                  <a:lnTo>
                    <a:pt x="538549" y="367195"/>
                  </a:lnTo>
                  <a:lnTo>
                    <a:pt x="551345" y="367502"/>
                  </a:lnTo>
                  <a:lnTo>
                    <a:pt x="551723" y="357034"/>
                  </a:lnTo>
                  <a:lnTo>
                    <a:pt x="539015" y="282451"/>
                  </a:lnTo>
                  <a:lnTo>
                    <a:pt x="526588" y="227634"/>
                  </a:lnTo>
                  <a:lnTo>
                    <a:pt x="510550" y="167332"/>
                  </a:lnTo>
                  <a:lnTo>
                    <a:pt x="491231" y="106193"/>
                  </a:lnTo>
                  <a:lnTo>
                    <a:pt x="468960" y="48866"/>
                  </a:lnTo>
                  <a:lnTo>
                    <a:pt x="444066" y="0"/>
                  </a:lnTo>
                  <a:close/>
                </a:path>
              </a:pathLst>
            </a:custGeom>
            <a:solidFill>
              <a:srgbClr val="1A5FB4"/>
            </a:solidFill>
          </p:spPr>
          <p:txBody>
            <a:bodyPr wrap="square" lIns="0" tIns="0" rIns="0" bIns="0" rtlCol="0"/>
            <a:lstStyle/>
            <a:p>
              <a:endParaRPr/>
            </a:p>
          </p:txBody>
        </p:sp>
        <p:sp>
          <p:nvSpPr>
            <p:cNvPr id="24" name="object 24"/>
            <p:cNvSpPr/>
            <p:nvPr/>
          </p:nvSpPr>
          <p:spPr>
            <a:xfrm>
              <a:off x="120706" y="4833501"/>
              <a:ext cx="1871980" cy="301625"/>
            </a:xfrm>
            <a:custGeom>
              <a:avLst/>
              <a:gdLst/>
              <a:ahLst/>
              <a:cxnLst/>
              <a:rect l="l" t="t" r="r" b="b"/>
              <a:pathLst>
                <a:path w="1871980" h="301625">
                  <a:moveTo>
                    <a:pt x="0" y="301558"/>
                  </a:moveTo>
                  <a:lnTo>
                    <a:pt x="1871379" y="301558"/>
                  </a:lnTo>
                  <a:lnTo>
                    <a:pt x="1871379" y="0"/>
                  </a:lnTo>
                  <a:lnTo>
                    <a:pt x="0" y="0"/>
                  </a:lnTo>
                  <a:lnTo>
                    <a:pt x="0" y="301558"/>
                  </a:lnTo>
                  <a:close/>
                </a:path>
              </a:pathLst>
            </a:custGeom>
            <a:solidFill>
              <a:srgbClr val="B5835A"/>
            </a:solidFill>
          </p:spPr>
          <p:txBody>
            <a:bodyPr wrap="square" lIns="0" tIns="0" rIns="0" bIns="0" rtlCol="0"/>
            <a:lstStyle/>
            <a:p>
              <a:endParaRPr/>
            </a:p>
          </p:txBody>
        </p:sp>
        <p:sp>
          <p:nvSpPr>
            <p:cNvPr id="25" name="object 25"/>
            <p:cNvSpPr/>
            <p:nvPr/>
          </p:nvSpPr>
          <p:spPr>
            <a:xfrm>
              <a:off x="120706" y="4731919"/>
              <a:ext cx="1871980" cy="101600"/>
            </a:xfrm>
            <a:custGeom>
              <a:avLst/>
              <a:gdLst/>
              <a:ahLst/>
              <a:cxnLst/>
              <a:rect l="l" t="t" r="r" b="b"/>
              <a:pathLst>
                <a:path w="1871980" h="101600">
                  <a:moveTo>
                    <a:pt x="1871379" y="0"/>
                  </a:moveTo>
                  <a:lnTo>
                    <a:pt x="0" y="0"/>
                  </a:lnTo>
                  <a:lnTo>
                    <a:pt x="0" y="101582"/>
                  </a:lnTo>
                  <a:lnTo>
                    <a:pt x="1871379" y="101582"/>
                  </a:lnTo>
                  <a:lnTo>
                    <a:pt x="1871379" y="0"/>
                  </a:lnTo>
                  <a:close/>
                </a:path>
              </a:pathLst>
            </a:custGeom>
            <a:solidFill>
              <a:srgbClr val="9F7757"/>
            </a:solidFill>
          </p:spPr>
          <p:txBody>
            <a:bodyPr wrap="square" lIns="0" tIns="0" rIns="0" bIns="0" rtlCol="0"/>
            <a:lstStyle/>
            <a:p>
              <a:endParaRPr/>
            </a:p>
          </p:txBody>
        </p:sp>
        <p:sp>
          <p:nvSpPr>
            <p:cNvPr id="26" name="object 26"/>
            <p:cNvSpPr/>
            <p:nvPr/>
          </p:nvSpPr>
          <p:spPr>
            <a:xfrm>
              <a:off x="18185" y="4617575"/>
              <a:ext cx="2074545" cy="142240"/>
            </a:xfrm>
            <a:custGeom>
              <a:avLst/>
              <a:gdLst/>
              <a:ahLst/>
              <a:cxnLst/>
              <a:rect l="l" t="t" r="r" b="b"/>
              <a:pathLst>
                <a:path w="2074545" h="142239">
                  <a:moveTo>
                    <a:pt x="2050366" y="0"/>
                  </a:moveTo>
                  <a:lnTo>
                    <a:pt x="23903" y="0"/>
                  </a:lnTo>
                  <a:lnTo>
                    <a:pt x="0" y="46818"/>
                  </a:lnTo>
                  <a:lnTo>
                    <a:pt x="1062" y="142000"/>
                  </a:lnTo>
                  <a:lnTo>
                    <a:pt x="2074299" y="142000"/>
                  </a:lnTo>
                  <a:lnTo>
                    <a:pt x="2074299" y="46818"/>
                  </a:lnTo>
                  <a:lnTo>
                    <a:pt x="2050366" y="0"/>
                  </a:lnTo>
                  <a:close/>
                </a:path>
              </a:pathLst>
            </a:custGeom>
            <a:solidFill>
              <a:srgbClr val="855E3B"/>
            </a:solidFill>
          </p:spPr>
          <p:txBody>
            <a:bodyPr wrap="square" lIns="0" tIns="0" rIns="0" bIns="0" rtlCol="0"/>
            <a:lstStyle/>
            <a:p>
              <a:endParaRPr/>
            </a:p>
          </p:txBody>
        </p:sp>
        <p:sp>
          <p:nvSpPr>
            <p:cNvPr id="27" name="object 27"/>
            <p:cNvSpPr/>
            <p:nvPr/>
          </p:nvSpPr>
          <p:spPr>
            <a:xfrm>
              <a:off x="18185" y="4330909"/>
              <a:ext cx="2074545" cy="334010"/>
            </a:xfrm>
            <a:custGeom>
              <a:avLst/>
              <a:gdLst/>
              <a:ahLst/>
              <a:cxnLst/>
              <a:rect l="l" t="t" r="r" b="b"/>
              <a:pathLst>
                <a:path w="2074545" h="334010">
                  <a:moveTo>
                    <a:pt x="1904822" y="0"/>
                  </a:moveTo>
                  <a:lnTo>
                    <a:pt x="169449" y="0"/>
                  </a:lnTo>
                  <a:lnTo>
                    <a:pt x="0" y="333484"/>
                  </a:lnTo>
                  <a:lnTo>
                    <a:pt x="2074299" y="333484"/>
                  </a:lnTo>
                  <a:lnTo>
                    <a:pt x="1904822" y="0"/>
                  </a:lnTo>
                  <a:close/>
                </a:path>
              </a:pathLst>
            </a:custGeom>
            <a:solidFill>
              <a:srgbClr val="B5835A"/>
            </a:solidFill>
          </p:spPr>
          <p:txBody>
            <a:bodyPr wrap="square" lIns="0" tIns="0" rIns="0" bIns="0" rtlCol="0"/>
            <a:lstStyle/>
            <a:p>
              <a:endParaRPr/>
            </a:p>
          </p:txBody>
        </p:sp>
        <p:pic>
          <p:nvPicPr>
            <p:cNvPr id="28" name="object 28"/>
            <p:cNvPicPr/>
            <p:nvPr/>
          </p:nvPicPr>
          <p:blipFill>
            <a:blip r:embed="rId11" cstate="print"/>
            <a:stretch>
              <a:fillRect/>
            </a:stretch>
          </p:blipFill>
          <p:spPr>
            <a:xfrm>
              <a:off x="202117" y="2771945"/>
              <a:ext cx="1499097" cy="1587665"/>
            </a:xfrm>
            <a:prstGeom prst="rect">
              <a:avLst/>
            </a:prstGeom>
          </p:spPr>
        </p:pic>
        <p:pic>
          <p:nvPicPr>
            <p:cNvPr id="29" name="object 29"/>
            <p:cNvPicPr/>
            <p:nvPr/>
          </p:nvPicPr>
          <p:blipFill>
            <a:blip r:embed="rId12" cstate="print"/>
            <a:stretch>
              <a:fillRect/>
            </a:stretch>
          </p:blipFill>
          <p:spPr>
            <a:xfrm>
              <a:off x="8319516" y="2688336"/>
              <a:ext cx="574548" cy="598932"/>
            </a:xfrm>
            <a:prstGeom prst="rect">
              <a:avLst/>
            </a:prstGeom>
          </p:spPr>
        </p:pic>
        <p:pic>
          <p:nvPicPr>
            <p:cNvPr id="30" name="object 30"/>
            <p:cNvPicPr/>
            <p:nvPr/>
          </p:nvPicPr>
          <p:blipFill>
            <a:blip r:embed="rId13" cstate="print"/>
            <a:stretch>
              <a:fillRect/>
            </a:stretch>
          </p:blipFill>
          <p:spPr>
            <a:xfrm>
              <a:off x="1734311" y="1937004"/>
              <a:ext cx="7156393" cy="2837133"/>
            </a:xfrm>
            <a:prstGeom prst="rect">
              <a:avLst/>
            </a:prstGeom>
          </p:spPr>
        </p:pic>
      </p:grpSp>
      <p:sp>
        <p:nvSpPr>
          <p:cNvPr id="31" name="object 31"/>
          <p:cNvSpPr txBox="1"/>
          <p:nvPr/>
        </p:nvSpPr>
        <p:spPr>
          <a:xfrm>
            <a:off x="1712214" y="754227"/>
            <a:ext cx="5869940" cy="2223770"/>
          </a:xfrm>
          <a:prstGeom prst="rect">
            <a:avLst/>
          </a:prstGeom>
        </p:spPr>
        <p:txBody>
          <a:bodyPr vert="horz" wrap="square" lIns="0" tIns="12065" rIns="0" bIns="0" rtlCol="0">
            <a:spAutoFit/>
          </a:bodyPr>
          <a:lstStyle/>
          <a:p>
            <a:pPr marL="1289685" marR="97155" indent="-1277620">
              <a:lnSpc>
                <a:spcPct val="150100"/>
              </a:lnSpc>
              <a:spcBef>
                <a:spcPts val="95"/>
              </a:spcBef>
            </a:pPr>
            <a:r>
              <a:rPr sz="2000" dirty="0">
                <a:latin typeface="Arial"/>
                <a:cs typeface="Arial"/>
              </a:rPr>
              <a:t>Nhận</a:t>
            </a:r>
            <a:r>
              <a:rPr sz="2000" spc="-30" dirty="0">
                <a:latin typeface="Arial"/>
                <a:cs typeface="Arial"/>
              </a:rPr>
              <a:t> </a:t>
            </a:r>
            <a:r>
              <a:rPr sz="2000" dirty="0">
                <a:latin typeface="Arial"/>
                <a:cs typeface="Arial"/>
              </a:rPr>
              <a:t>xét</a:t>
            </a:r>
            <a:r>
              <a:rPr sz="2000" spc="-35" dirty="0">
                <a:latin typeface="Arial"/>
                <a:cs typeface="Arial"/>
              </a:rPr>
              <a:t> </a:t>
            </a:r>
            <a:r>
              <a:rPr sz="2000" dirty="0">
                <a:latin typeface="Arial"/>
                <a:cs typeface="Arial"/>
              </a:rPr>
              <a:t>gì</a:t>
            </a:r>
            <a:r>
              <a:rPr sz="2000" spc="-25" dirty="0">
                <a:latin typeface="Arial"/>
                <a:cs typeface="Arial"/>
              </a:rPr>
              <a:t> </a:t>
            </a:r>
            <a:r>
              <a:rPr sz="2000" dirty="0">
                <a:latin typeface="Arial"/>
                <a:cs typeface="Arial"/>
              </a:rPr>
              <a:t>về</a:t>
            </a:r>
            <a:r>
              <a:rPr sz="2000" spc="-20" dirty="0">
                <a:latin typeface="Arial"/>
                <a:cs typeface="Arial"/>
              </a:rPr>
              <a:t> </a:t>
            </a:r>
            <a:r>
              <a:rPr sz="2000" dirty="0">
                <a:latin typeface="Arial"/>
                <a:cs typeface="Arial"/>
              </a:rPr>
              <a:t>số</a:t>
            </a:r>
            <a:r>
              <a:rPr sz="2000" spc="-25" dirty="0">
                <a:latin typeface="Arial"/>
                <a:cs typeface="Arial"/>
              </a:rPr>
              <a:t> </a:t>
            </a:r>
            <a:r>
              <a:rPr sz="2000" dirty="0">
                <a:latin typeface="Arial"/>
                <a:cs typeface="Arial"/>
              </a:rPr>
              <a:t>neutron</a:t>
            </a:r>
            <a:r>
              <a:rPr sz="2000" spc="-50" dirty="0">
                <a:latin typeface="Arial"/>
                <a:cs typeface="Arial"/>
              </a:rPr>
              <a:t> </a:t>
            </a:r>
            <a:r>
              <a:rPr sz="2000" dirty="0">
                <a:latin typeface="Arial"/>
                <a:cs typeface="Arial"/>
              </a:rPr>
              <a:t>của</a:t>
            </a:r>
            <a:r>
              <a:rPr sz="2000" spc="-25" dirty="0">
                <a:latin typeface="Arial"/>
                <a:cs typeface="Arial"/>
              </a:rPr>
              <a:t> </a:t>
            </a:r>
            <a:r>
              <a:rPr sz="2000" dirty="0">
                <a:latin typeface="Arial"/>
                <a:cs typeface="Arial"/>
              </a:rPr>
              <a:t>các</a:t>
            </a:r>
            <a:r>
              <a:rPr sz="2000" spc="-35" dirty="0">
                <a:latin typeface="Arial"/>
                <a:cs typeface="Arial"/>
              </a:rPr>
              <a:t> </a:t>
            </a:r>
            <a:r>
              <a:rPr sz="2000" dirty="0">
                <a:latin typeface="Arial"/>
                <a:cs typeface="Arial"/>
              </a:rPr>
              <a:t>nguyên</a:t>
            </a:r>
            <a:r>
              <a:rPr sz="2000" spc="-25" dirty="0">
                <a:latin typeface="Arial"/>
                <a:cs typeface="Arial"/>
              </a:rPr>
              <a:t> </a:t>
            </a:r>
            <a:r>
              <a:rPr sz="2000" dirty="0">
                <a:latin typeface="Arial"/>
                <a:cs typeface="Arial"/>
              </a:rPr>
              <a:t>tử</a:t>
            </a:r>
            <a:r>
              <a:rPr sz="2000" spc="-30" dirty="0">
                <a:latin typeface="Arial"/>
                <a:cs typeface="Arial"/>
              </a:rPr>
              <a:t> </a:t>
            </a:r>
            <a:r>
              <a:rPr sz="2000" spc="-10" dirty="0">
                <a:latin typeface="Arial"/>
                <a:cs typeface="Arial"/>
              </a:rPr>
              <a:t>thuộc </a:t>
            </a:r>
            <a:r>
              <a:rPr sz="2000" dirty="0">
                <a:latin typeface="Arial"/>
                <a:cs typeface="Arial"/>
              </a:rPr>
              <a:t>cùng</a:t>
            </a:r>
            <a:r>
              <a:rPr sz="2000" spc="-45" dirty="0">
                <a:latin typeface="Arial"/>
                <a:cs typeface="Arial"/>
              </a:rPr>
              <a:t> </a:t>
            </a:r>
            <a:r>
              <a:rPr sz="2000" dirty="0">
                <a:latin typeface="Arial"/>
                <a:cs typeface="Arial"/>
              </a:rPr>
              <a:t>một</a:t>
            </a:r>
            <a:r>
              <a:rPr sz="2000" spc="-35" dirty="0">
                <a:latin typeface="Arial"/>
                <a:cs typeface="Arial"/>
              </a:rPr>
              <a:t> </a:t>
            </a:r>
            <a:r>
              <a:rPr sz="2000" dirty="0">
                <a:latin typeface="Arial"/>
                <a:cs typeface="Arial"/>
              </a:rPr>
              <a:t>nguyên</a:t>
            </a:r>
            <a:r>
              <a:rPr sz="2000" spc="-25" dirty="0">
                <a:latin typeface="Arial"/>
                <a:cs typeface="Arial"/>
              </a:rPr>
              <a:t> </a:t>
            </a:r>
            <a:r>
              <a:rPr sz="2000" dirty="0">
                <a:latin typeface="Arial"/>
                <a:cs typeface="Arial"/>
              </a:rPr>
              <a:t>tố</a:t>
            </a:r>
            <a:r>
              <a:rPr sz="2000" spc="-30" dirty="0">
                <a:latin typeface="Arial"/>
                <a:cs typeface="Arial"/>
              </a:rPr>
              <a:t> </a:t>
            </a:r>
            <a:r>
              <a:rPr sz="2000" dirty="0">
                <a:latin typeface="Arial"/>
                <a:cs typeface="Arial"/>
              </a:rPr>
              <a:t>hóa</a:t>
            </a:r>
            <a:r>
              <a:rPr sz="2000" spc="-20" dirty="0">
                <a:latin typeface="Arial"/>
                <a:cs typeface="Arial"/>
              </a:rPr>
              <a:t> </a:t>
            </a:r>
            <a:r>
              <a:rPr sz="2000" spc="-25" dirty="0">
                <a:latin typeface="Arial"/>
                <a:cs typeface="Arial"/>
              </a:rPr>
              <a:t>học</a:t>
            </a:r>
            <a:endParaRPr sz="2000">
              <a:latin typeface="Arial"/>
              <a:cs typeface="Arial"/>
            </a:endParaRPr>
          </a:p>
          <a:p>
            <a:pPr>
              <a:lnSpc>
                <a:spcPct val="100000"/>
              </a:lnSpc>
            </a:pPr>
            <a:endParaRPr sz="2000">
              <a:latin typeface="Arial"/>
              <a:cs typeface="Arial"/>
            </a:endParaRPr>
          </a:p>
          <a:p>
            <a:pPr>
              <a:lnSpc>
                <a:spcPct val="100000"/>
              </a:lnSpc>
              <a:spcBef>
                <a:spcPts val="105"/>
              </a:spcBef>
            </a:pPr>
            <a:endParaRPr sz="2000">
              <a:latin typeface="Arial"/>
              <a:cs typeface="Arial"/>
            </a:endParaRPr>
          </a:p>
          <a:p>
            <a:pPr marL="279400">
              <a:lnSpc>
                <a:spcPct val="100000"/>
              </a:lnSpc>
            </a:pPr>
            <a:r>
              <a:rPr sz="1800" b="1" dirty="0">
                <a:latin typeface="Arial"/>
                <a:cs typeface="Arial"/>
              </a:rPr>
              <a:t>Các</a:t>
            </a:r>
            <a:r>
              <a:rPr sz="1800" b="1" spc="55" dirty="0">
                <a:latin typeface="Arial"/>
                <a:cs typeface="Arial"/>
              </a:rPr>
              <a:t> </a:t>
            </a:r>
            <a:r>
              <a:rPr sz="1800" b="1" dirty="0">
                <a:latin typeface="Arial"/>
                <a:cs typeface="Arial"/>
              </a:rPr>
              <a:t>nguyên</a:t>
            </a:r>
            <a:r>
              <a:rPr sz="1800" b="1" spc="75" dirty="0">
                <a:latin typeface="Arial"/>
                <a:cs typeface="Arial"/>
              </a:rPr>
              <a:t> </a:t>
            </a:r>
            <a:r>
              <a:rPr sz="1800" b="1" dirty="0">
                <a:latin typeface="Arial"/>
                <a:cs typeface="Arial"/>
              </a:rPr>
              <a:t>tử</a:t>
            </a:r>
            <a:r>
              <a:rPr sz="1800" b="1" spc="80" dirty="0">
                <a:latin typeface="Arial"/>
                <a:cs typeface="Arial"/>
              </a:rPr>
              <a:t> </a:t>
            </a:r>
            <a:r>
              <a:rPr sz="1800" b="1" dirty="0">
                <a:latin typeface="Arial"/>
                <a:cs typeface="Arial"/>
              </a:rPr>
              <a:t>thuộc</a:t>
            </a:r>
            <a:r>
              <a:rPr sz="1800" b="1" spc="70" dirty="0">
                <a:latin typeface="Arial"/>
                <a:cs typeface="Arial"/>
              </a:rPr>
              <a:t> </a:t>
            </a:r>
            <a:r>
              <a:rPr sz="1800" b="1" dirty="0">
                <a:latin typeface="Arial"/>
                <a:cs typeface="Arial"/>
              </a:rPr>
              <a:t>cùng</a:t>
            </a:r>
            <a:r>
              <a:rPr sz="1800" b="1" spc="70" dirty="0">
                <a:latin typeface="Arial"/>
                <a:cs typeface="Arial"/>
              </a:rPr>
              <a:t> </a:t>
            </a:r>
            <a:r>
              <a:rPr sz="1800" b="1" dirty="0">
                <a:latin typeface="Arial"/>
                <a:cs typeface="Arial"/>
              </a:rPr>
              <a:t>một</a:t>
            </a:r>
            <a:r>
              <a:rPr sz="1800" b="1" spc="75" dirty="0">
                <a:latin typeface="Arial"/>
                <a:cs typeface="Arial"/>
              </a:rPr>
              <a:t> </a:t>
            </a:r>
            <a:r>
              <a:rPr sz="1800" b="1" dirty="0">
                <a:latin typeface="Arial"/>
                <a:cs typeface="Arial"/>
              </a:rPr>
              <a:t>nguyên</a:t>
            </a:r>
            <a:r>
              <a:rPr sz="1800" b="1" spc="85" dirty="0">
                <a:latin typeface="Arial"/>
                <a:cs typeface="Arial"/>
              </a:rPr>
              <a:t> </a:t>
            </a:r>
            <a:r>
              <a:rPr sz="1800" b="1" dirty="0">
                <a:latin typeface="Arial"/>
                <a:cs typeface="Arial"/>
              </a:rPr>
              <a:t>tố</a:t>
            </a:r>
            <a:r>
              <a:rPr sz="1800" b="1" spc="75" dirty="0">
                <a:latin typeface="Arial"/>
                <a:cs typeface="Arial"/>
              </a:rPr>
              <a:t> </a:t>
            </a:r>
            <a:r>
              <a:rPr sz="1800" b="1" dirty="0">
                <a:latin typeface="Arial"/>
                <a:cs typeface="Arial"/>
              </a:rPr>
              <a:t>hóa</a:t>
            </a:r>
            <a:r>
              <a:rPr sz="1800" b="1" spc="70" dirty="0">
                <a:latin typeface="Arial"/>
                <a:cs typeface="Arial"/>
              </a:rPr>
              <a:t> </a:t>
            </a:r>
            <a:r>
              <a:rPr sz="1800" b="1" spc="-25" dirty="0">
                <a:latin typeface="Arial"/>
                <a:cs typeface="Arial"/>
              </a:rPr>
              <a:t>học</a:t>
            </a:r>
            <a:endParaRPr sz="1800">
              <a:latin typeface="Arial"/>
              <a:cs typeface="Arial"/>
            </a:endParaRPr>
          </a:p>
          <a:p>
            <a:pPr marL="279400">
              <a:lnSpc>
                <a:spcPct val="100000"/>
              </a:lnSpc>
              <a:spcBef>
                <a:spcPts val="1085"/>
              </a:spcBef>
            </a:pPr>
            <a:r>
              <a:rPr sz="1800" b="1" dirty="0">
                <a:latin typeface="Arial"/>
                <a:cs typeface="Arial"/>
              </a:rPr>
              <a:t>có</a:t>
            </a:r>
            <a:r>
              <a:rPr sz="1800" b="1" spc="-20" dirty="0">
                <a:latin typeface="Arial"/>
                <a:cs typeface="Arial"/>
              </a:rPr>
              <a:t> </a:t>
            </a:r>
            <a:r>
              <a:rPr sz="1800" b="1" dirty="0">
                <a:latin typeface="Arial"/>
                <a:cs typeface="Arial"/>
              </a:rPr>
              <a:t>thể</a:t>
            </a:r>
            <a:r>
              <a:rPr sz="1800" b="1" spc="-30" dirty="0">
                <a:latin typeface="Arial"/>
                <a:cs typeface="Arial"/>
              </a:rPr>
              <a:t> </a:t>
            </a:r>
            <a:r>
              <a:rPr sz="1800" b="1" dirty="0">
                <a:latin typeface="Arial"/>
                <a:cs typeface="Arial"/>
              </a:rPr>
              <a:t>có</a:t>
            </a:r>
            <a:r>
              <a:rPr sz="1800" b="1" spc="-15" dirty="0">
                <a:latin typeface="Arial"/>
                <a:cs typeface="Arial"/>
              </a:rPr>
              <a:t> </a:t>
            </a:r>
            <a:r>
              <a:rPr sz="1800" b="1" dirty="0">
                <a:latin typeface="Arial"/>
                <a:cs typeface="Arial"/>
              </a:rPr>
              <a:t>số</a:t>
            </a:r>
            <a:r>
              <a:rPr sz="1800" b="1" spc="-15" dirty="0">
                <a:latin typeface="Arial"/>
                <a:cs typeface="Arial"/>
              </a:rPr>
              <a:t> </a:t>
            </a:r>
            <a:r>
              <a:rPr sz="1800" b="1" dirty="0">
                <a:latin typeface="Arial"/>
                <a:cs typeface="Arial"/>
              </a:rPr>
              <a:t>neutron</a:t>
            </a:r>
            <a:r>
              <a:rPr sz="1800" b="1" spc="-20" dirty="0">
                <a:latin typeface="Arial"/>
                <a:cs typeface="Arial"/>
              </a:rPr>
              <a:t> </a:t>
            </a:r>
            <a:r>
              <a:rPr sz="1800" b="1" dirty="0">
                <a:latin typeface="Arial"/>
                <a:cs typeface="Arial"/>
              </a:rPr>
              <a:t>trong</a:t>
            </a:r>
            <a:r>
              <a:rPr sz="1800" b="1" spc="-20" dirty="0">
                <a:latin typeface="Arial"/>
                <a:cs typeface="Arial"/>
              </a:rPr>
              <a:t> </a:t>
            </a:r>
            <a:r>
              <a:rPr sz="1800" b="1" dirty="0">
                <a:latin typeface="Arial"/>
                <a:cs typeface="Arial"/>
              </a:rPr>
              <a:t>hạt</a:t>
            </a:r>
            <a:r>
              <a:rPr sz="1800" b="1" spc="-30" dirty="0">
                <a:latin typeface="Arial"/>
                <a:cs typeface="Arial"/>
              </a:rPr>
              <a:t> </a:t>
            </a:r>
            <a:r>
              <a:rPr sz="1800" b="1" dirty="0">
                <a:latin typeface="Arial"/>
                <a:cs typeface="Arial"/>
              </a:rPr>
              <a:t>nhân</a:t>
            </a:r>
            <a:r>
              <a:rPr sz="1800" b="1" spc="-25" dirty="0">
                <a:latin typeface="Arial"/>
                <a:cs typeface="Arial"/>
              </a:rPr>
              <a:t> </a:t>
            </a:r>
            <a:r>
              <a:rPr sz="1800" b="1" dirty="0">
                <a:latin typeface="Arial"/>
                <a:cs typeface="Arial"/>
              </a:rPr>
              <a:t>khác</a:t>
            </a:r>
            <a:r>
              <a:rPr sz="1800" b="1" spc="-5" dirty="0">
                <a:latin typeface="Arial"/>
                <a:cs typeface="Arial"/>
              </a:rPr>
              <a:t> </a:t>
            </a:r>
            <a:r>
              <a:rPr sz="1800" b="1" spc="-10" dirty="0">
                <a:latin typeface="Arial"/>
                <a:cs typeface="Arial"/>
              </a:rPr>
              <a:t>nhau.</a:t>
            </a:r>
            <a:endParaRPr sz="1800">
              <a:latin typeface="Arial"/>
              <a:cs typeface="Arial"/>
            </a:endParaRPr>
          </a:p>
        </p:txBody>
      </p:sp>
      <p:grpSp>
        <p:nvGrpSpPr>
          <p:cNvPr id="32" name="object 32"/>
          <p:cNvGrpSpPr/>
          <p:nvPr/>
        </p:nvGrpSpPr>
        <p:grpSpPr>
          <a:xfrm>
            <a:off x="235578" y="83405"/>
            <a:ext cx="8505825" cy="1510665"/>
            <a:chOff x="235578" y="83405"/>
            <a:chExt cx="8505825" cy="1510665"/>
          </a:xfrm>
        </p:grpSpPr>
        <p:sp>
          <p:nvSpPr>
            <p:cNvPr id="33" name="object 33"/>
            <p:cNvSpPr/>
            <p:nvPr/>
          </p:nvSpPr>
          <p:spPr>
            <a:xfrm>
              <a:off x="235578" y="762762"/>
              <a:ext cx="532130" cy="831215"/>
            </a:xfrm>
            <a:custGeom>
              <a:avLst/>
              <a:gdLst/>
              <a:ahLst/>
              <a:cxnLst/>
              <a:rect l="l" t="t" r="r" b="b"/>
              <a:pathLst>
                <a:path w="532130" h="831215">
                  <a:moveTo>
                    <a:pt x="329279" y="0"/>
                  </a:moveTo>
                  <a:lnTo>
                    <a:pt x="5442" y="697229"/>
                  </a:lnTo>
                  <a:lnTo>
                    <a:pt x="0" y="729948"/>
                  </a:lnTo>
                  <a:lnTo>
                    <a:pt x="10851" y="763619"/>
                  </a:lnTo>
                  <a:lnTo>
                    <a:pt x="35701" y="794385"/>
                  </a:lnTo>
                  <a:lnTo>
                    <a:pt x="72257" y="818388"/>
                  </a:lnTo>
                  <a:lnTo>
                    <a:pt x="114492" y="830984"/>
                  </a:lnTo>
                  <a:lnTo>
                    <a:pt x="154003" y="830103"/>
                  </a:lnTo>
                  <a:lnTo>
                    <a:pt x="186557" y="816602"/>
                  </a:lnTo>
                  <a:lnTo>
                    <a:pt x="207918" y="791337"/>
                  </a:lnTo>
                  <a:lnTo>
                    <a:pt x="531755" y="94107"/>
                  </a:lnTo>
                  <a:lnTo>
                    <a:pt x="329279" y="0"/>
                  </a:lnTo>
                  <a:close/>
                </a:path>
              </a:pathLst>
            </a:custGeom>
            <a:solidFill>
              <a:srgbClr val="ADB0E9"/>
            </a:solidFill>
          </p:spPr>
          <p:txBody>
            <a:bodyPr wrap="square" lIns="0" tIns="0" rIns="0" bIns="0" rtlCol="0"/>
            <a:lstStyle/>
            <a:p>
              <a:endParaRPr/>
            </a:p>
          </p:txBody>
        </p:sp>
        <p:sp>
          <p:nvSpPr>
            <p:cNvPr id="34" name="object 34"/>
            <p:cNvSpPr/>
            <p:nvPr/>
          </p:nvSpPr>
          <p:spPr>
            <a:xfrm>
              <a:off x="235588" y="1148841"/>
              <a:ext cx="353060" cy="445134"/>
            </a:xfrm>
            <a:custGeom>
              <a:avLst/>
              <a:gdLst/>
              <a:ahLst/>
              <a:cxnLst/>
              <a:rect l="l" t="t" r="r" b="b"/>
              <a:pathLst>
                <a:path w="353059" h="445134">
                  <a:moveTo>
                    <a:pt x="149970" y="0"/>
                  </a:moveTo>
                  <a:lnTo>
                    <a:pt x="5444" y="311150"/>
                  </a:lnTo>
                  <a:lnTo>
                    <a:pt x="0" y="343868"/>
                  </a:lnTo>
                  <a:lnTo>
                    <a:pt x="10846" y="377539"/>
                  </a:lnTo>
                  <a:lnTo>
                    <a:pt x="35692" y="408305"/>
                  </a:lnTo>
                  <a:lnTo>
                    <a:pt x="72246" y="432308"/>
                  </a:lnTo>
                  <a:lnTo>
                    <a:pt x="114483" y="444904"/>
                  </a:lnTo>
                  <a:lnTo>
                    <a:pt x="153999" y="444023"/>
                  </a:lnTo>
                  <a:lnTo>
                    <a:pt x="186557" y="430522"/>
                  </a:lnTo>
                  <a:lnTo>
                    <a:pt x="207920" y="405257"/>
                  </a:lnTo>
                  <a:lnTo>
                    <a:pt x="352446" y="93980"/>
                  </a:lnTo>
                  <a:lnTo>
                    <a:pt x="149970" y="0"/>
                  </a:lnTo>
                  <a:close/>
                </a:path>
              </a:pathLst>
            </a:custGeom>
            <a:solidFill>
              <a:srgbClr val="F56D6D"/>
            </a:solidFill>
          </p:spPr>
          <p:txBody>
            <a:bodyPr wrap="square" lIns="0" tIns="0" rIns="0" bIns="0" rtlCol="0"/>
            <a:lstStyle/>
            <a:p>
              <a:endParaRPr/>
            </a:p>
          </p:txBody>
        </p:sp>
        <p:sp>
          <p:nvSpPr>
            <p:cNvPr id="35" name="object 35"/>
            <p:cNvSpPr/>
            <p:nvPr/>
          </p:nvSpPr>
          <p:spPr>
            <a:xfrm>
              <a:off x="514293" y="676519"/>
              <a:ext cx="321945" cy="210820"/>
            </a:xfrm>
            <a:custGeom>
              <a:avLst/>
              <a:gdLst/>
              <a:ahLst/>
              <a:cxnLst/>
              <a:rect l="l" t="t" r="r" b="b"/>
              <a:pathLst>
                <a:path w="321944" h="210819">
                  <a:moveTo>
                    <a:pt x="58129" y="0"/>
                  </a:moveTo>
                  <a:lnTo>
                    <a:pt x="36840" y="3486"/>
                  </a:lnTo>
                  <a:lnTo>
                    <a:pt x="18473" y="14664"/>
                  </a:lnTo>
                  <a:lnTo>
                    <a:pt x="5377" y="32521"/>
                  </a:lnTo>
                  <a:lnTo>
                    <a:pt x="0" y="54433"/>
                  </a:lnTo>
                  <a:lnTo>
                    <a:pt x="3207" y="75892"/>
                  </a:lnTo>
                  <a:lnTo>
                    <a:pt x="14237" y="94493"/>
                  </a:lnTo>
                  <a:lnTo>
                    <a:pt x="32327" y="107832"/>
                  </a:lnTo>
                  <a:lnTo>
                    <a:pt x="241559" y="204987"/>
                  </a:lnTo>
                  <a:lnTo>
                    <a:pt x="263426" y="210248"/>
                  </a:lnTo>
                  <a:lnTo>
                    <a:pt x="284750" y="206686"/>
                  </a:lnTo>
                  <a:lnTo>
                    <a:pt x="303215" y="195290"/>
                  </a:lnTo>
                  <a:lnTo>
                    <a:pt x="316502" y="177047"/>
                  </a:lnTo>
                  <a:lnTo>
                    <a:pt x="321684" y="155521"/>
                  </a:lnTo>
                  <a:lnTo>
                    <a:pt x="318378" y="134280"/>
                  </a:lnTo>
                  <a:lnTo>
                    <a:pt x="307315" y="115754"/>
                  </a:lnTo>
                  <a:lnTo>
                    <a:pt x="289222" y="102371"/>
                  </a:lnTo>
                  <a:lnTo>
                    <a:pt x="79990" y="5216"/>
                  </a:lnTo>
                  <a:lnTo>
                    <a:pt x="58129" y="0"/>
                  </a:lnTo>
                  <a:close/>
                </a:path>
              </a:pathLst>
            </a:custGeom>
            <a:solidFill>
              <a:srgbClr val="ADB0E9"/>
            </a:solidFill>
          </p:spPr>
          <p:txBody>
            <a:bodyPr wrap="square" lIns="0" tIns="0" rIns="0" bIns="0" rtlCol="0"/>
            <a:lstStyle/>
            <a:p>
              <a:endParaRPr/>
            </a:p>
          </p:txBody>
        </p:sp>
        <p:sp>
          <p:nvSpPr>
            <p:cNvPr id="36" name="object 36"/>
            <p:cNvSpPr/>
            <p:nvPr/>
          </p:nvSpPr>
          <p:spPr>
            <a:xfrm>
              <a:off x="697903" y="501370"/>
              <a:ext cx="136525" cy="198120"/>
            </a:xfrm>
            <a:custGeom>
              <a:avLst/>
              <a:gdLst/>
              <a:ahLst/>
              <a:cxnLst/>
              <a:rect l="l" t="t" r="r" b="b"/>
              <a:pathLst>
                <a:path w="136525" h="198120">
                  <a:moveTo>
                    <a:pt x="56946" y="170624"/>
                  </a:moveTo>
                  <a:lnTo>
                    <a:pt x="55130" y="159651"/>
                  </a:lnTo>
                  <a:lnTo>
                    <a:pt x="49415" y="150088"/>
                  </a:lnTo>
                  <a:lnTo>
                    <a:pt x="40284" y="143281"/>
                  </a:lnTo>
                  <a:lnTo>
                    <a:pt x="29324" y="140766"/>
                  </a:lnTo>
                  <a:lnTo>
                    <a:pt x="18605" y="142697"/>
                  </a:lnTo>
                  <a:lnTo>
                    <a:pt x="9334" y="148526"/>
                  </a:lnTo>
                  <a:lnTo>
                    <a:pt x="2692" y="157632"/>
                  </a:lnTo>
                  <a:lnTo>
                    <a:pt x="0" y="168592"/>
                  </a:lnTo>
                  <a:lnTo>
                    <a:pt x="1651" y="179209"/>
                  </a:lnTo>
                  <a:lnTo>
                    <a:pt x="7213" y="188379"/>
                  </a:lnTo>
                  <a:lnTo>
                    <a:pt x="16281" y="194970"/>
                  </a:lnTo>
                  <a:lnTo>
                    <a:pt x="27305" y="197700"/>
                  </a:lnTo>
                  <a:lnTo>
                    <a:pt x="38163" y="196164"/>
                  </a:lnTo>
                  <a:lnTo>
                    <a:pt x="47612" y="190703"/>
                  </a:lnTo>
                  <a:lnTo>
                    <a:pt x="54368" y="181635"/>
                  </a:lnTo>
                  <a:lnTo>
                    <a:pt x="56946" y="170624"/>
                  </a:lnTo>
                  <a:close/>
                </a:path>
                <a:path w="136525" h="198120">
                  <a:moveTo>
                    <a:pt x="136499" y="29133"/>
                  </a:moveTo>
                  <a:lnTo>
                    <a:pt x="134835" y="18503"/>
                  </a:lnTo>
                  <a:lnTo>
                    <a:pt x="129247" y="9321"/>
                  </a:lnTo>
                  <a:lnTo>
                    <a:pt x="120180" y="2692"/>
                  </a:lnTo>
                  <a:lnTo>
                    <a:pt x="109143" y="0"/>
                  </a:lnTo>
                  <a:lnTo>
                    <a:pt x="98285" y="1549"/>
                  </a:lnTo>
                  <a:lnTo>
                    <a:pt x="88836" y="7023"/>
                  </a:lnTo>
                  <a:lnTo>
                    <a:pt x="82105" y="16027"/>
                  </a:lnTo>
                  <a:lnTo>
                    <a:pt x="79502" y="27101"/>
                  </a:lnTo>
                  <a:lnTo>
                    <a:pt x="81292" y="38061"/>
                  </a:lnTo>
                  <a:lnTo>
                    <a:pt x="87007" y="47612"/>
                  </a:lnTo>
                  <a:lnTo>
                    <a:pt x="96151" y="54381"/>
                  </a:lnTo>
                  <a:lnTo>
                    <a:pt x="107111" y="56934"/>
                  </a:lnTo>
                  <a:lnTo>
                    <a:pt x="117856" y="55016"/>
                  </a:lnTo>
                  <a:lnTo>
                    <a:pt x="127165" y="49212"/>
                  </a:lnTo>
                  <a:lnTo>
                    <a:pt x="133845" y="40030"/>
                  </a:lnTo>
                  <a:lnTo>
                    <a:pt x="136499" y="29133"/>
                  </a:lnTo>
                  <a:close/>
                </a:path>
              </a:pathLst>
            </a:custGeom>
            <a:solidFill>
              <a:srgbClr val="F56D6D"/>
            </a:solidFill>
          </p:spPr>
          <p:txBody>
            <a:bodyPr wrap="square" lIns="0" tIns="0" rIns="0" bIns="0" rtlCol="0"/>
            <a:lstStyle/>
            <a:p>
              <a:endParaRPr/>
            </a:p>
          </p:txBody>
        </p:sp>
        <p:pic>
          <p:nvPicPr>
            <p:cNvPr id="37" name="object 37"/>
            <p:cNvPicPr/>
            <p:nvPr/>
          </p:nvPicPr>
          <p:blipFill>
            <a:blip r:embed="rId14" cstate="print"/>
            <a:stretch>
              <a:fillRect/>
            </a:stretch>
          </p:blipFill>
          <p:spPr>
            <a:xfrm>
              <a:off x="705207" y="327919"/>
              <a:ext cx="84268" cy="84314"/>
            </a:xfrm>
            <a:prstGeom prst="rect">
              <a:avLst/>
            </a:prstGeom>
          </p:spPr>
        </p:pic>
        <p:pic>
          <p:nvPicPr>
            <p:cNvPr id="38" name="object 38"/>
            <p:cNvPicPr/>
            <p:nvPr/>
          </p:nvPicPr>
          <p:blipFill>
            <a:blip r:embed="rId15" cstate="print"/>
            <a:stretch>
              <a:fillRect/>
            </a:stretch>
          </p:blipFill>
          <p:spPr>
            <a:xfrm>
              <a:off x="827825" y="83405"/>
              <a:ext cx="159600" cy="159696"/>
            </a:xfrm>
            <a:prstGeom prst="rect">
              <a:avLst/>
            </a:prstGeom>
          </p:spPr>
        </p:pic>
        <p:pic>
          <p:nvPicPr>
            <p:cNvPr id="39" name="object 39"/>
            <p:cNvPicPr/>
            <p:nvPr/>
          </p:nvPicPr>
          <p:blipFill>
            <a:blip r:embed="rId16" cstate="print"/>
            <a:stretch>
              <a:fillRect/>
            </a:stretch>
          </p:blipFill>
          <p:spPr>
            <a:xfrm>
              <a:off x="872496" y="315525"/>
              <a:ext cx="107472" cy="107471"/>
            </a:xfrm>
            <a:prstGeom prst="rect">
              <a:avLst/>
            </a:prstGeom>
          </p:spPr>
        </p:pic>
        <p:sp>
          <p:nvSpPr>
            <p:cNvPr id="40" name="object 40"/>
            <p:cNvSpPr/>
            <p:nvPr/>
          </p:nvSpPr>
          <p:spPr>
            <a:xfrm>
              <a:off x="8220964" y="271795"/>
              <a:ext cx="520700" cy="762000"/>
            </a:xfrm>
            <a:custGeom>
              <a:avLst/>
              <a:gdLst/>
              <a:ahLst/>
              <a:cxnLst/>
              <a:rect l="l" t="t" r="r" b="b"/>
              <a:pathLst>
                <a:path w="520700" h="762000">
                  <a:moveTo>
                    <a:pt x="155122" y="61960"/>
                  </a:moveTo>
                  <a:lnTo>
                    <a:pt x="92328" y="61960"/>
                  </a:lnTo>
                  <a:lnTo>
                    <a:pt x="105923" y="113010"/>
                  </a:lnTo>
                  <a:lnTo>
                    <a:pt x="123745" y="174323"/>
                  </a:lnTo>
                  <a:lnTo>
                    <a:pt x="141352" y="232445"/>
                  </a:lnTo>
                  <a:lnTo>
                    <a:pt x="154344" y="274050"/>
                  </a:lnTo>
                  <a:lnTo>
                    <a:pt x="153161" y="274050"/>
                  </a:lnTo>
                  <a:lnTo>
                    <a:pt x="152526" y="274304"/>
                  </a:lnTo>
                  <a:lnTo>
                    <a:pt x="141539" y="280015"/>
                  </a:lnTo>
                  <a:lnTo>
                    <a:pt x="127777" y="289321"/>
                  </a:lnTo>
                  <a:lnTo>
                    <a:pt x="114611" y="298771"/>
                  </a:lnTo>
                  <a:lnTo>
                    <a:pt x="105409" y="304911"/>
                  </a:lnTo>
                  <a:lnTo>
                    <a:pt x="68563" y="337931"/>
                  </a:lnTo>
                  <a:lnTo>
                    <a:pt x="38660" y="377687"/>
                  </a:lnTo>
                  <a:lnTo>
                    <a:pt x="16640" y="422320"/>
                  </a:lnTo>
                  <a:lnTo>
                    <a:pt x="3440" y="469970"/>
                  </a:lnTo>
                  <a:lnTo>
                    <a:pt x="0" y="518779"/>
                  </a:lnTo>
                  <a:lnTo>
                    <a:pt x="6341" y="563495"/>
                  </a:lnTo>
                  <a:lnTo>
                    <a:pt x="19919" y="606333"/>
                  </a:lnTo>
                  <a:lnTo>
                    <a:pt x="40562" y="647032"/>
                  </a:lnTo>
                  <a:lnTo>
                    <a:pt x="68100" y="685329"/>
                  </a:lnTo>
                  <a:lnTo>
                    <a:pt x="102361" y="720963"/>
                  </a:lnTo>
                  <a:lnTo>
                    <a:pt x="172764" y="751825"/>
                  </a:lnTo>
                  <a:lnTo>
                    <a:pt x="228311" y="761297"/>
                  </a:lnTo>
                  <a:lnTo>
                    <a:pt x="291228" y="761448"/>
                  </a:lnTo>
                  <a:lnTo>
                    <a:pt x="356869" y="748268"/>
                  </a:lnTo>
                  <a:lnTo>
                    <a:pt x="398547" y="730750"/>
                  </a:lnTo>
                  <a:lnTo>
                    <a:pt x="438165" y="704897"/>
                  </a:lnTo>
                  <a:lnTo>
                    <a:pt x="474473" y="669615"/>
                  </a:lnTo>
                  <a:lnTo>
                    <a:pt x="506221" y="623808"/>
                  </a:lnTo>
                  <a:lnTo>
                    <a:pt x="517752" y="583528"/>
                  </a:lnTo>
                  <a:lnTo>
                    <a:pt x="520347" y="554810"/>
                  </a:lnTo>
                  <a:lnTo>
                    <a:pt x="520244" y="522024"/>
                  </a:lnTo>
                  <a:lnTo>
                    <a:pt x="510198" y="449200"/>
                  </a:lnTo>
                  <a:lnTo>
                    <a:pt x="499380" y="411638"/>
                  </a:lnTo>
                  <a:lnTo>
                    <a:pt x="484115" y="374962"/>
                  </a:lnTo>
                  <a:lnTo>
                    <a:pt x="463967" y="340408"/>
                  </a:lnTo>
                  <a:lnTo>
                    <a:pt x="438498" y="309215"/>
                  </a:lnTo>
                  <a:lnTo>
                    <a:pt x="407270" y="282620"/>
                  </a:lnTo>
                  <a:lnTo>
                    <a:pt x="369846" y="261864"/>
                  </a:lnTo>
                  <a:lnTo>
                    <a:pt x="325789" y="248182"/>
                  </a:lnTo>
                  <a:lnTo>
                    <a:pt x="314514" y="246999"/>
                  </a:lnTo>
                  <a:lnTo>
                    <a:pt x="216026" y="246999"/>
                  </a:lnTo>
                  <a:lnTo>
                    <a:pt x="195329" y="199733"/>
                  </a:lnTo>
                  <a:lnTo>
                    <a:pt x="178466" y="148336"/>
                  </a:lnTo>
                  <a:lnTo>
                    <a:pt x="164127" y="96105"/>
                  </a:lnTo>
                  <a:lnTo>
                    <a:pt x="155232" y="62376"/>
                  </a:lnTo>
                  <a:lnTo>
                    <a:pt x="155122" y="61960"/>
                  </a:lnTo>
                  <a:close/>
                </a:path>
                <a:path w="520700" h="762000">
                  <a:moveTo>
                    <a:pt x="274662" y="242815"/>
                  </a:moveTo>
                  <a:lnTo>
                    <a:pt x="216026" y="246999"/>
                  </a:lnTo>
                  <a:lnTo>
                    <a:pt x="314514" y="246999"/>
                  </a:lnTo>
                  <a:lnTo>
                    <a:pt x="274662" y="242815"/>
                  </a:lnTo>
                  <a:close/>
                </a:path>
                <a:path w="520700" h="762000">
                  <a:moveTo>
                    <a:pt x="183673" y="0"/>
                  </a:moveTo>
                  <a:lnTo>
                    <a:pt x="112521" y="15478"/>
                  </a:lnTo>
                  <a:lnTo>
                    <a:pt x="72356" y="30285"/>
                  </a:lnTo>
                  <a:lnTo>
                    <a:pt x="37703" y="46688"/>
                  </a:lnTo>
                  <a:lnTo>
                    <a:pt x="10794" y="75041"/>
                  </a:lnTo>
                  <a:lnTo>
                    <a:pt x="18492" y="80815"/>
                  </a:lnTo>
                  <a:lnTo>
                    <a:pt x="28940" y="82565"/>
                  </a:lnTo>
                  <a:lnTo>
                    <a:pt x="41173" y="81220"/>
                  </a:lnTo>
                  <a:lnTo>
                    <a:pt x="54228" y="77708"/>
                  </a:lnTo>
                  <a:lnTo>
                    <a:pt x="65593" y="73622"/>
                  </a:lnTo>
                  <a:lnTo>
                    <a:pt x="76184" y="69214"/>
                  </a:lnTo>
                  <a:lnTo>
                    <a:pt x="92328" y="61960"/>
                  </a:lnTo>
                  <a:lnTo>
                    <a:pt x="155122" y="61960"/>
                  </a:lnTo>
                  <a:lnTo>
                    <a:pt x="151095" y="46688"/>
                  </a:lnTo>
                  <a:lnTo>
                    <a:pt x="151002" y="46339"/>
                  </a:lnTo>
                  <a:lnTo>
                    <a:pt x="157991" y="43678"/>
                  </a:lnTo>
                  <a:lnTo>
                    <a:pt x="172434" y="37337"/>
                  </a:lnTo>
                  <a:lnTo>
                    <a:pt x="188257" y="28640"/>
                  </a:lnTo>
                  <a:lnTo>
                    <a:pt x="199389" y="18907"/>
                  </a:lnTo>
                  <a:lnTo>
                    <a:pt x="201582" y="4601"/>
                  </a:lnTo>
                  <a:lnTo>
                    <a:pt x="201675" y="3994"/>
                  </a:lnTo>
                  <a:lnTo>
                    <a:pt x="183673" y="0"/>
                  </a:lnTo>
                  <a:close/>
                </a:path>
              </a:pathLst>
            </a:custGeom>
            <a:solidFill>
              <a:srgbClr val="ADB0E9"/>
            </a:solidFill>
          </p:spPr>
          <p:txBody>
            <a:bodyPr wrap="square" lIns="0" tIns="0" rIns="0" bIns="0" rtlCol="0"/>
            <a:lstStyle/>
            <a:p>
              <a:endParaRPr/>
            </a:p>
          </p:txBody>
        </p:sp>
        <p:sp>
          <p:nvSpPr>
            <p:cNvPr id="41" name="object 41"/>
            <p:cNvSpPr/>
            <p:nvPr/>
          </p:nvSpPr>
          <p:spPr>
            <a:xfrm>
              <a:off x="8264778" y="586231"/>
              <a:ext cx="437515" cy="393065"/>
            </a:xfrm>
            <a:custGeom>
              <a:avLst/>
              <a:gdLst/>
              <a:ahLst/>
              <a:cxnLst/>
              <a:rect l="l" t="t" r="r" b="b"/>
              <a:pathLst>
                <a:path w="437515" h="393065">
                  <a:moveTo>
                    <a:pt x="320040" y="0"/>
                  </a:moveTo>
                  <a:lnTo>
                    <a:pt x="291125" y="30521"/>
                  </a:lnTo>
                  <a:lnTo>
                    <a:pt x="254222" y="38163"/>
                  </a:lnTo>
                  <a:lnTo>
                    <a:pt x="239553" y="36413"/>
                  </a:lnTo>
                  <a:lnTo>
                    <a:pt x="223647" y="33019"/>
                  </a:lnTo>
                  <a:lnTo>
                    <a:pt x="214675" y="31521"/>
                  </a:lnTo>
                  <a:lnTo>
                    <a:pt x="176658" y="43894"/>
                  </a:lnTo>
                  <a:lnTo>
                    <a:pt x="163591" y="59689"/>
                  </a:lnTo>
                  <a:lnTo>
                    <a:pt x="149310" y="75866"/>
                  </a:lnTo>
                  <a:lnTo>
                    <a:pt x="127635" y="88137"/>
                  </a:lnTo>
                  <a:lnTo>
                    <a:pt x="108811" y="90449"/>
                  </a:lnTo>
                  <a:lnTo>
                    <a:pt x="83153" y="90344"/>
                  </a:lnTo>
                  <a:lnTo>
                    <a:pt x="55161" y="90977"/>
                  </a:lnTo>
                  <a:lnTo>
                    <a:pt x="9763" y="107600"/>
                  </a:lnTo>
                  <a:lnTo>
                    <a:pt x="2125" y="135241"/>
                  </a:lnTo>
                  <a:lnTo>
                    <a:pt x="232" y="152612"/>
                  </a:lnTo>
                  <a:lnTo>
                    <a:pt x="4323" y="206845"/>
                  </a:lnTo>
                  <a:lnTo>
                    <a:pt x="18875" y="257667"/>
                  </a:lnTo>
                  <a:lnTo>
                    <a:pt x="42308" y="304940"/>
                  </a:lnTo>
                  <a:lnTo>
                    <a:pt x="73278" y="343915"/>
                  </a:lnTo>
                  <a:lnTo>
                    <a:pt x="109741" y="370960"/>
                  </a:lnTo>
                  <a:lnTo>
                    <a:pt x="151250" y="386783"/>
                  </a:lnTo>
                  <a:lnTo>
                    <a:pt x="195662" y="392626"/>
                  </a:lnTo>
                  <a:lnTo>
                    <a:pt x="240829" y="389733"/>
                  </a:lnTo>
                  <a:lnTo>
                    <a:pt x="284606" y="379348"/>
                  </a:lnTo>
                  <a:lnTo>
                    <a:pt x="346538" y="352318"/>
                  </a:lnTo>
                  <a:lnTo>
                    <a:pt x="381373" y="327705"/>
                  </a:lnTo>
                  <a:lnTo>
                    <a:pt x="407443" y="297698"/>
                  </a:lnTo>
                  <a:lnTo>
                    <a:pt x="425423" y="260832"/>
                  </a:lnTo>
                  <a:lnTo>
                    <a:pt x="435991" y="215645"/>
                  </a:lnTo>
                  <a:lnTo>
                    <a:pt x="436893" y="184102"/>
                  </a:lnTo>
                  <a:lnTo>
                    <a:pt x="431403" y="150082"/>
                  </a:lnTo>
                  <a:lnTo>
                    <a:pt x="405765" y="88518"/>
                  </a:lnTo>
                  <a:lnTo>
                    <a:pt x="368093" y="39115"/>
                  </a:lnTo>
                  <a:lnTo>
                    <a:pt x="344203" y="15295"/>
                  </a:lnTo>
                  <a:lnTo>
                    <a:pt x="320040" y="0"/>
                  </a:lnTo>
                  <a:close/>
                </a:path>
              </a:pathLst>
            </a:custGeom>
            <a:solidFill>
              <a:srgbClr val="FF9696"/>
            </a:solidFill>
          </p:spPr>
          <p:txBody>
            <a:bodyPr wrap="square" lIns="0" tIns="0" rIns="0" bIns="0" rtlCol="0"/>
            <a:lstStyle/>
            <a:p>
              <a:endParaRPr/>
            </a:p>
          </p:txBody>
        </p:sp>
        <p:sp>
          <p:nvSpPr>
            <p:cNvPr id="42" name="object 42"/>
            <p:cNvSpPr/>
            <p:nvPr/>
          </p:nvSpPr>
          <p:spPr>
            <a:xfrm>
              <a:off x="8264652" y="586231"/>
              <a:ext cx="437515" cy="393065"/>
            </a:xfrm>
            <a:custGeom>
              <a:avLst/>
              <a:gdLst/>
              <a:ahLst/>
              <a:cxnLst/>
              <a:rect l="l" t="t" r="r" b="b"/>
              <a:pathLst>
                <a:path w="437515" h="393065">
                  <a:moveTo>
                    <a:pt x="84251" y="241020"/>
                  </a:moveTo>
                  <a:lnTo>
                    <a:pt x="81788" y="232918"/>
                  </a:lnTo>
                  <a:lnTo>
                    <a:pt x="78613" y="227076"/>
                  </a:lnTo>
                  <a:lnTo>
                    <a:pt x="72136" y="225679"/>
                  </a:lnTo>
                  <a:lnTo>
                    <a:pt x="66421" y="227584"/>
                  </a:lnTo>
                  <a:lnTo>
                    <a:pt x="64643" y="228092"/>
                  </a:lnTo>
                  <a:lnTo>
                    <a:pt x="62865" y="229108"/>
                  </a:lnTo>
                  <a:lnTo>
                    <a:pt x="60325" y="231267"/>
                  </a:lnTo>
                  <a:lnTo>
                    <a:pt x="59309" y="232283"/>
                  </a:lnTo>
                  <a:lnTo>
                    <a:pt x="58420" y="233299"/>
                  </a:lnTo>
                  <a:lnTo>
                    <a:pt x="58166" y="233299"/>
                  </a:lnTo>
                  <a:lnTo>
                    <a:pt x="55245" y="234315"/>
                  </a:lnTo>
                  <a:lnTo>
                    <a:pt x="53340" y="236093"/>
                  </a:lnTo>
                  <a:lnTo>
                    <a:pt x="52705" y="239141"/>
                  </a:lnTo>
                  <a:lnTo>
                    <a:pt x="52324" y="240665"/>
                  </a:lnTo>
                  <a:lnTo>
                    <a:pt x="52070" y="242189"/>
                  </a:lnTo>
                  <a:lnTo>
                    <a:pt x="52070" y="243586"/>
                  </a:lnTo>
                  <a:lnTo>
                    <a:pt x="51308" y="246761"/>
                  </a:lnTo>
                  <a:lnTo>
                    <a:pt x="51308" y="248539"/>
                  </a:lnTo>
                  <a:lnTo>
                    <a:pt x="51054" y="252222"/>
                  </a:lnTo>
                  <a:lnTo>
                    <a:pt x="53467" y="256159"/>
                  </a:lnTo>
                  <a:lnTo>
                    <a:pt x="56896" y="257937"/>
                  </a:lnTo>
                  <a:lnTo>
                    <a:pt x="56896" y="258064"/>
                  </a:lnTo>
                  <a:lnTo>
                    <a:pt x="57023" y="258318"/>
                  </a:lnTo>
                  <a:lnTo>
                    <a:pt x="57150" y="258318"/>
                  </a:lnTo>
                  <a:lnTo>
                    <a:pt x="61087" y="262636"/>
                  </a:lnTo>
                  <a:lnTo>
                    <a:pt x="67691" y="263398"/>
                  </a:lnTo>
                  <a:lnTo>
                    <a:pt x="73152" y="262001"/>
                  </a:lnTo>
                  <a:lnTo>
                    <a:pt x="73406" y="262001"/>
                  </a:lnTo>
                  <a:lnTo>
                    <a:pt x="73533" y="261874"/>
                  </a:lnTo>
                  <a:lnTo>
                    <a:pt x="73787" y="261874"/>
                  </a:lnTo>
                  <a:lnTo>
                    <a:pt x="80746" y="257073"/>
                  </a:lnTo>
                  <a:lnTo>
                    <a:pt x="84074" y="249593"/>
                  </a:lnTo>
                  <a:lnTo>
                    <a:pt x="84251" y="241020"/>
                  </a:lnTo>
                  <a:close/>
                </a:path>
                <a:path w="437515" h="393065">
                  <a:moveTo>
                    <a:pt x="169608" y="222491"/>
                  </a:moveTo>
                  <a:lnTo>
                    <a:pt x="151638" y="183388"/>
                  </a:lnTo>
                  <a:lnTo>
                    <a:pt x="134112" y="177165"/>
                  </a:lnTo>
                  <a:lnTo>
                    <a:pt x="129159" y="178816"/>
                  </a:lnTo>
                  <a:lnTo>
                    <a:pt x="119951" y="184391"/>
                  </a:lnTo>
                  <a:lnTo>
                    <a:pt x="112852" y="193484"/>
                  </a:lnTo>
                  <a:lnTo>
                    <a:pt x="108343" y="204393"/>
                  </a:lnTo>
                  <a:lnTo>
                    <a:pt x="106934" y="215392"/>
                  </a:lnTo>
                  <a:lnTo>
                    <a:pt x="111226" y="228981"/>
                  </a:lnTo>
                  <a:lnTo>
                    <a:pt x="121526" y="237998"/>
                  </a:lnTo>
                  <a:lnTo>
                    <a:pt x="135077" y="242366"/>
                  </a:lnTo>
                  <a:lnTo>
                    <a:pt x="149098" y="241935"/>
                  </a:lnTo>
                  <a:lnTo>
                    <a:pt x="152781" y="240919"/>
                  </a:lnTo>
                  <a:lnTo>
                    <a:pt x="164287" y="233629"/>
                  </a:lnTo>
                  <a:lnTo>
                    <a:pt x="169608" y="222491"/>
                  </a:lnTo>
                  <a:close/>
                </a:path>
                <a:path w="437515" h="393065">
                  <a:moveTo>
                    <a:pt x="209042" y="154063"/>
                  </a:moveTo>
                  <a:lnTo>
                    <a:pt x="206502" y="146050"/>
                  </a:lnTo>
                  <a:lnTo>
                    <a:pt x="203454" y="140208"/>
                  </a:lnTo>
                  <a:lnTo>
                    <a:pt x="196977" y="138811"/>
                  </a:lnTo>
                  <a:lnTo>
                    <a:pt x="191262" y="140589"/>
                  </a:lnTo>
                  <a:lnTo>
                    <a:pt x="183261" y="146304"/>
                  </a:lnTo>
                  <a:lnTo>
                    <a:pt x="182626" y="146558"/>
                  </a:lnTo>
                  <a:lnTo>
                    <a:pt x="182245" y="146558"/>
                  </a:lnTo>
                  <a:lnTo>
                    <a:pt x="179959" y="147320"/>
                  </a:lnTo>
                  <a:lnTo>
                    <a:pt x="178181" y="149098"/>
                  </a:lnTo>
                  <a:lnTo>
                    <a:pt x="176911" y="155194"/>
                  </a:lnTo>
                  <a:lnTo>
                    <a:pt x="176911" y="156718"/>
                  </a:lnTo>
                  <a:lnTo>
                    <a:pt x="176149" y="159893"/>
                  </a:lnTo>
                  <a:lnTo>
                    <a:pt x="176149" y="161671"/>
                  </a:lnTo>
                  <a:lnTo>
                    <a:pt x="175895" y="165354"/>
                  </a:lnTo>
                  <a:lnTo>
                    <a:pt x="178181" y="169291"/>
                  </a:lnTo>
                  <a:lnTo>
                    <a:pt x="181737" y="171069"/>
                  </a:lnTo>
                  <a:lnTo>
                    <a:pt x="181737" y="171323"/>
                  </a:lnTo>
                  <a:lnTo>
                    <a:pt x="181991" y="171450"/>
                  </a:lnTo>
                  <a:lnTo>
                    <a:pt x="185928" y="175768"/>
                  </a:lnTo>
                  <a:lnTo>
                    <a:pt x="192405" y="176530"/>
                  </a:lnTo>
                  <a:lnTo>
                    <a:pt x="198247" y="174879"/>
                  </a:lnTo>
                  <a:lnTo>
                    <a:pt x="198501" y="174752"/>
                  </a:lnTo>
                  <a:lnTo>
                    <a:pt x="198755" y="174752"/>
                  </a:lnTo>
                  <a:lnTo>
                    <a:pt x="205638" y="169964"/>
                  </a:lnTo>
                  <a:lnTo>
                    <a:pt x="208915" y="162547"/>
                  </a:lnTo>
                  <a:lnTo>
                    <a:pt x="209042" y="154063"/>
                  </a:lnTo>
                  <a:close/>
                </a:path>
                <a:path w="437515" h="393065">
                  <a:moveTo>
                    <a:pt x="305689" y="198882"/>
                  </a:moveTo>
                  <a:lnTo>
                    <a:pt x="305308" y="197485"/>
                  </a:lnTo>
                  <a:lnTo>
                    <a:pt x="302742" y="184835"/>
                  </a:lnTo>
                  <a:lnTo>
                    <a:pt x="295719" y="175628"/>
                  </a:lnTo>
                  <a:lnTo>
                    <a:pt x="284975" y="170497"/>
                  </a:lnTo>
                  <a:lnTo>
                    <a:pt x="271526" y="171450"/>
                  </a:lnTo>
                  <a:lnTo>
                    <a:pt x="261950" y="176326"/>
                  </a:lnTo>
                  <a:lnTo>
                    <a:pt x="253771" y="184035"/>
                  </a:lnTo>
                  <a:lnTo>
                    <a:pt x="248297" y="193636"/>
                  </a:lnTo>
                  <a:lnTo>
                    <a:pt x="246888" y="204216"/>
                  </a:lnTo>
                  <a:lnTo>
                    <a:pt x="250215" y="215150"/>
                  </a:lnTo>
                  <a:lnTo>
                    <a:pt x="257314" y="223393"/>
                  </a:lnTo>
                  <a:lnTo>
                    <a:pt x="267004" y="228688"/>
                  </a:lnTo>
                  <a:lnTo>
                    <a:pt x="278130" y="230759"/>
                  </a:lnTo>
                  <a:lnTo>
                    <a:pt x="281305" y="230886"/>
                  </a:lnTo>
                  <a:lnTo>
                    <a:pt x="284226" y="230378"/>
                  </a:lnTo>
                  <a:lnTo>
                    <a:pt x="305689" y="200533"/>
                  </a:lnTo>
                  <a:lnTo>
                    <a:pt x="305689" y="198882"/>
                  </a:lnTo>
                  <a:close/>
                </a:path>
                <a:path w="437515" h="393065">
                  <a:moveTo>
                    <a:pt x="370967" y="42164"/>
                  </a:moveTo>
                  <a:lnTo>
                    <a:pt x="358609" y="28600"/>
                  </a:lnTo>
                  <a:lnTo>
                    <a:pt x="345795" y="16471"/>
                  </a:lnTo>
                  <a:lnTo>
                    <a:pt x="332867" y="6642"/>
                  </a:lnTo>
                  <a:lnTo>
                    <a:pt x="320167" y="0"/>
                  </a:lnTo>
                  <a:lnTo>
                    <a:pt x="310946" y="13144"/>
                  </a:lnTo>
                  <a:lnTo>
                    <a:pt x="301345" y="23228"/>
                  </a:lnTo>
                  <a:lnTo>
                    <a:pt x="291249" y="30530"/>
                  </a:lnTo>
                  <a:lnTo>
                    <a:pt x="280543" y="35306"/>
                  </a:lnTo>
                  <a:lnTo>
                    <a:pt x="267919" y="37922"/>
                  </a:lnTo>
                  <a:lnTo>
                    <a:pt x="254342" y="38163"/>
                  </a:lnTo>
                  <a:lnTo>
                    <a:pt x="239674" y="36423"/>
                  </a:lnTo>
                  <a:lnTo>
                    <a:pt x="223774" y="33020"/>
                  </a:lnTo>
                  <a:lnTo>
                    <a:pt x="214795" y="31534"/>
                  </a:lnTo>
                  <a:lnTo>
                    <a:pt x="176784" y="43903"/>
                  </a:lnTo>
                  <a:lnTo>
                    <a:pt x="163715" y="59690"/>
                  </a:lnTo>
                  <a:lnTo>
                    <a:pt x="149428" y="75869"/>
                  </a:lnTo>
                  <a:lnTo>
                    <a:pt x="127762" y="88138"/>
                  </a:lnTo>
                  <a:lnTo>
                    <a:pt x="108927" y="90462"/>
                  </a:lnTo>
                  <a:lnTo>
                    <a:pt x="83273" y="90347"/>
                  </a:lnTo>
                  <a:lnTo>
                    <a:pt x="55283" y="90982"/>
                  </a:lnTo>
                  <a:lnTo>
                    <a:pt x="9880" y="107607"/>
                  </a:lnTo>
                  <a:lnTo>
                    <a:pt x="2247" y="135242"/>
                  </a:lnTo>
                  <a:lnTo>
                    <a:pt x="355" y="152615"/>
                  </a:lnTo>
                  <a:lnTo>
                    <a:pt x="35090" y="183794"/>
                  </a:lnTo>
                  <a:lnTo>
                    <a:pt x="61976" y="186055"/>
                  </a:lnTo>
                  <a:lnTo>
                    <a:pt x="70866" y="183261"/>
                  </a:lnTo>
                  <a:lnTo>
                    <a:pt x="91313" y="159512"/>
                  </a:lnTo>
                  <a:lnTo>
                    <a:pt x="101688" y="147002"/>
                  </a:lnTo>
                  <a:lnTo>
                    <a:pt x="113449" y="135166"/>
                  </a:lnTo>
                  <a:lnTo>
                    <a:pt x="126720" y="125196"/>
                  </a:lnTo>
                  <a:lnTo>
                    <a:pt x="142113" y="117983"/>
                  </a:lnTo>
                  <a:lnTo>
                    <a:pt x="160172" y="114642"/>
                  </a:lnTo>
                  <a:lnTo>
                    <a:pt x="176860" y="114642"/>
                  </a:lnTo>
                  <a:lnTo>
                    <a:pt x="193471" y="117043"/>
                  </a:lnTo>
                  <a:lnTo>
                    <a:pt x="210058" y="121158"/>
                  </a:lnTo>
                  <a:lnTo>
                    <a:pt x="226453" y="125679"/>
                  </a:lnTo>
                  <a:lnTo>
                    <a:pt x="243865" y="129260"/>
                  </a:lnTo>
                  <a:lnTo>
                    <a:pt x="295478" y="117068"/>
                  </a:lnTo>
                  <a:lnTo>
                    <a:pt x="314020" y="89154"/>
                  </a:lnTo>
                  <a:lnTo>
                    <a:pt x="323342" y="74930"/>
                  </a:lnTo>
                  <a:lnTo>
                    <a:pt x="333844" y="63639"/>
                  </a:lnTo>
                  <a:lnTo>
                    <a:pt x="345338" y="54559"/>
                  </a:lnTo>
                  <a:lnTo>
                    <a:pt x="357733" y="47472"/>
                  </a:lnTo>
                  <a:lnTo>
                    <a:pt x="370967" y="42164"/>
                  </a:lnTo>
                  <a:close/>
                </a:path>
                <a:path w="437515" h="393065">
                  <a:moveTo>
                    <a:pt x="375043" y="189128"/>
                  </a:moveTo>
                  <a:lnTo>
                    <a:pt x="372491" y="181102"/>
                  </a:lnTo>
                  <a:lnTo>
                    <a:pt x="369570" y="175260"/>
                  </a:lnTo>
                  <a:lnTo>
                    <a:pt x="363093" y="173863"/>
                  </a:lnTo>
                  <a:lnTo>
                    <a:pt x="357505" y="175641"/>
                  </a:lnTo>
                  <a:lnTo>
                    <a:pt x="355473" y="176276"/>
                  </a:lnTo>
                  <a:lnTo>
                    <a:pt x="353695" y="177292"/>
                  </a:lnTo>
                  <a:lnTo>
                    <a:pt x="352044" y="178689"/>
                  </a:lnTo>
                  <a:lnTo>
                    <a:pt x="351155" y="179578"/>
                  </a:lnTo>
                  <a:lnTo>
                    <a:pt x="350139" y="180467"/>
                  </a:lnTo>
                  <a:lnTo>
                    <a:pt x="349250" y="181483"/>
                  </a:lnTo>
                  <a:lnTo>
                    <a:pt x="348869" y="181483"/>
                  </a:lnTo>
                  <a:lnTo>
                    <a:pt x="348615" y="181610"/>
                  </a:lnTo>
                  <a:lnTo>
                    <a:pt x="346202" y="182372"/>
                  </a:lnTo>
                  <a:lnTo>
                    <a:pt x="344170" y="184150"/>
                  </a:lnTo>
                  <a:lnTo>
                    <a:pt x="343154" y="188849"/>
                  </a:lnTo>
                  <a:lnTo>
                    <a:pt x="343027" y="190246"/>
                  </a:lnTo>
                  <a:lnTo>
                    <a:pt x="343027" y="191897"/>
                  </a:lnTo>
                  <a:lnTo>
                    <a:pt x="342392" y="193294"/>
                  </a:lnTo>
                  <a:lnTo>
                    <a:pt x="342138" y="195072"/>
                  </a:lnTo>
                  <a:lnTo>
                    <a:pt x="342138" y="196723"/>
                  </a:lnTo>
                  <a:lnTo>
                    <a:pt x="341884" y="200533"/>
                  </a:lnTo>
                  <a:lnTo>
                    <a:pt x="344297" y="204216"/>
                  </a:lnTo>
                  <a:lnTo>
                    <a:pt x="347599" y="206121"/>
                  </a:lnTo>
                  <a:lnTo>
                    <a:pt x="347853" y="206121"/>
                  </a:lnTo>
                  <a:lnTo>
                    <a:pt x="347853" y="206375"/>
                  </a:lnTo>
                  <a:lnTo>
                    <a:pt x="351917" y="210820"/>
                  </a:lnTo>
                  <a:lnTo>
                    <a:pt x="358648" y="211709"/>
                  </a:lnTo>
                  <a:lnTo>
                    <a:pt x="363982" y="210185"/>
                  </a:lnTo>
                  <a:lnTo>
                    <a:pt x="364109" y="210058"/>
                  </a:lnTo>
                  <a:lnTo>
                    <a:pt x="364363" y="210058"/>
                  </a:lnTo>
                  <a:lnTo>
                    <a:pt x="371627" y="205130"/>
                  </a:lnTo>
                  <a:lnTo>
                    <a:pt x="374929" y="197662"/>
                  </a:lnTo>
                  <a:lnTo>
                    <a:pt x="375043" y="189128"/>
                  </a:lnTo>
                  <a:close/>
                </a:path>
                <a:path w="437515" h="393065">
                  <a:moveTo>
                    <a:pt x="390017" y="112141"/>
                  </a:moveTo>
                  <a:lnTo>
                    <a:pt x="364490" y="92202"/>
                  </a:lnTo>
                  <a:lnTo>
                    <a:pt x="361823" y="92583"/>
                  </a:lnTo>
                  <a:lnTo>
                    <a:pt x="359283" y="93472"/>
                  </a:lnTo>
                  <a:lnTo>
                    <a:pt x="352171" y="95758"/>
                  </a:lnTo>
                  <a:lnTo>
                    <a:pt x="345694" y="101346"/>
                  </a:lnTo>
                  <a:lnTo>
                    <a:pt x="342900" y="107569"/>
                  </a:lnTo>
                  <a:lnTo>
                    <a:pt x="341680" y="119037"/>
                  </a:lnTo>
                  <a:lnTo>
                    <a:pt x="346964" y="128879"/>
                  </a:lnTo>
                  <a:lnTo>
                    <a:pt x="356425" y="135432"/>
                  </a:lnTo>
                  <a:lnTo>
                    <a:pt x="367792" y="137033"/>
                  </a:lnTo>
                  <a:lnTo>
                    <a:pt x="369062" y="136906"/>
                  </a:lnTo>
                  <a:lnTo>
                    <a:pt x="370078" y="136525"/>
                  </a:lnTo>
                  <a:lnTo>
                    <a:pt x="371221" y="136271"/>
                  </a:lnTo>
                  <a:lnTo>
                    <a:pt x="371983" y="136017"/>
                  </a:lnTo>
                  <a:lnTo>
                    <a:pt x="372618" y="135636"/>
                  </a:lnTo>
                  <a:lnTo>
                    <a:pt x="374777" y="135001"/>
                  </a:lnTo>
                  <a:lnTo>
                    <a:pt x="381050" y="131521"/>
                  </a:lnTo>
                  <a:lnTo>
                    <a:pt x="385914" y="126009"/>
                  </a:lnTo>
                  <a:lnTo>
                    <a:pt x="389026" y="119278"/>
                  </a:lnTo>
                  <a:lnTo>
                    <a:pt x="390017" y="112141"/>
                  </a:lnTo>
                  <a:close/>
                </a:path>
                <a:path w="437515" h="393065">
                  <a:moveTo>
                    <a:pt x="437362" y="198615"/>
                  </a:moveTo>
                  <a:lnTo>
                    <a:pt x="437235" y="189598"/>
                  </a:lnTo>
                  <a:lnTo>
                    <a:pt x="436626" y="180340"/>
                  </a:lnTo>
                  <a:lnTo>
                    <a:pt x="434086" y="182245"/>
                  </a:lnTo>
                  <a:lnTo>
                    <a:pt x="431800" y="184404"/>
                  </a:lnTo>
                  <a:lnTo>
                    <a:pt x="429387" y="186563"/>
                  </a:lnTo>
                  <a:lnTo>
                    <a:pt x="415264" y="202145"/>
                  </a:lnTo>
                  <a:lnTo>
                    <a:pt x="401548" y="218528"/>
                  </a:lnTo>
                  <a:lnTo>
                    <a:pt x="387146" y="234162"/>
                  </a:lnTo>
                  <a:lnTo>
                    <a:pt x="352831" y="257225"/>
                  </a:lnTo>
                  <a:lnTo>
                    <a:pt x="333527" y="262763"/>
                  </a:lnTo>
                  <a:lnTo>
                    <a:pt x="333121" y="262763"/>
                  </a:lnTo>
                  <a:lnTo>
                    <a:pt x="320802" y="264210"/>
                  </a:lnTo>
                  <a:lnTo>
                    <a:pt x="307555" y="264210"/>
                  </a:lnTo>
                  <a:lnTo>
                    <a:pt x="293878" y="262763"/>
                  </a:lnTo>
                  <a:lnTo>
                    <a:pt x="283552" y="260934"/>
                  </a:lnTo>
                  <a:lnTo>
                    <a:pt x="273316" y="258800"/>
                  </a:lnTo>
                  <a:lnTo>
                    <a:pt x="252857" y="254254"/>
                  </a:lnTo>
                  <a:lnTo>
                    <a:pt x="242455" y="251841"/>
                  </a:lnTo>
                  <a:lnTo>
                    <a:pt x="231559" y="249707"/>
                  </a:lnTo>
                  <a:lnTo>
                    <a:pt x="192646" y="259765"/>
                  </a:lnTo>
                  <a:lnTo>
                    <a:pt x="162242" y="286321"/>
                  </a:lnTo>
                  <a:lnTo>
                    <a:pt x="146304" y="297942"/>
                  </a:lnTo>
                  <a:lnTo>
                    <a:pt x="110744" y="314071"/>
                  </a:lnTo>
                  <a:lnTo>
                    <a:pt x="75933" y="320814"/>
                  </a:lnTo>
                  <a:lnTo>
                    <a:pt x="60464" y="320814"/>
                  </a:lnTo>
                  <a:lnTo>
                    <a:pt x="56515" y="320421"/>
                  </a:lnTo>
                  <a:lnTo>
                    <a:pt x="52578" y="319913"/>
                  </a:lnTo>
                  <a:lnTo>
                    <a:pt x="57518" y="326313"/>
                  </a:lnTo>
                  <a:lnTo>
                    <a:pt x="109867" y="370967"/>
                  </a:lnTo>
                  <a:lnTo>
                    <a:pt x="151371" y="386791"/>
                  </a:lnTo>
                  <a:lnTo>
                    <a:pt x="195783" y="392633"/>
                  </a:lnTo>
                  <a:lnTo>
                    <a:pt x="240944" y="389737"/>
                  </a:lnTo>
                  <a:lnTo>
                    <a:pt x="284734" y="379349"/>
                  </a:lnTo>
                  <a:lnTo>
                    <a:pt x="346659" y="352323"/>
                  </a:lnTo>
                  <a:lnTo>
                    <a:pt x="381495" y="327710"/>
                  </a:lnTo>
                  <a:lnTo>
                    <a:pt x="407568" y="297700"/>
                  </a:lnTo>
                  <a:lnTo>
                    <a:pt x="423900" y="264210"/>
                  </a:lnTo>
                  <a:lnTo>
                    <a:pt x="425500" y="260934"/>
                  </a:lnTo>
                  <a:lnTo>
                    <a:pt x="425792" y="259765"/>
                  </a:lnTo>
                  <a:lnTo>
                    <a:pt x="436118" y="215646"/>
                  </a:lnTo>
                  <a:lnTo>
                    <a:pt x="436994" y="207327"/>
                  </a:lnTo>
                  <a:lnTo>
                    <a:pt x="437362" y="198615"/>
                  </a:lnTo>
                  <a:close/>
                </a:path>
              </a:pathLst>
            </a:custGeom>
            <a:solidFill>
              <a:srgbClr val="F56D6D"/>
            </a:solidFill>
          </p:spPr>
          <p:txBody>
            <a:bodyPr wrap="square" lIns="0" tIns="0" rIns="0" bIns="0" rtlCol="0"/>
            <a:lstStyle/>
            <a:p>
              <a:endParaRPr/>
            </a:p>
          </p:txBody>
        </p:sp>
      </p:grpSp>
      <p:sp>
        <p:nvSpPr>
          <p:cNvPr id="43" name="object 43"/>
          <p:cNvSpPr txBox="1"/>
          <p:nvPr/>
        </p:nvSpPr>
        <p:spPr>
          <a:xfrm>
            <a:off x="2190750" y="3707384"/>
            <a:ext cx="463232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Ví</a:t>
            </a:r>
            <a:r>
              <a:rPr sz="1800" b="1" spc="-40" dirty="0">
                <a:latin typeface="Arial"/>
                <a:cs typeface="Arial"/>
              </a:rPr>
              <a:t> </a:t>
            </a:r>
            <a:r>
              <a:rPr sz="1800" b="1" dirty="0">
                <a:latin typeface="Arial"/>
                <a:cs typeface="Arial"/>
              </a:rPr>
              <a:t>dụ:</a:t>
            </a:r>
            <a:r>
              <a:rPr sz="1800" b="1" spc="-25" dirty="0">
                <a:latin typeface="Arial"/>
                <a:cs typeface="Arial"/>
              </a:rPr>
              <a:t> </a:t>
            </a:r>
            <a:r>
              <a:rPr sz="1800" dirty="0">
                <a:latin typeface="Arial"/>
                <a:cs typeface="Arial"/>
              </a:rPr>
              <a:t>Nguyên</a:t>
            </a:r>
            <a:r>
              <a:rPr sz="1800" spc="30" dirty="0">
                <a:latin typeface="Arial"/>
                <a:cs typeface="Arial"/>
              </a:rPr>
              <a:t> </a:t>
            </a:r>
            <a:r>
              <a:rPr sz="1800" dirty="0">
                <a:latin typeface="Arial"/>
                <a:cs typeface="Arial"/>
              </a:rPr>
              <a:t>tố</a:t>
            </a:r>
            <a:r>
              <a:rPr sz="1800" spc="-20" dirty="0">
                <a:latin typeface="Arial"/>
                <a:cs typeface="Arial"/>
              </a:rPr>
              <a:t> </a:t>
            </a:r>
            <a:r>
              <a:rPr sz="1800" dirty="0">
                <a:latin typeface="Arial"/>
                <a:cs typeface="Arial"/>
              </a:rPr>
              <a:t>oxygen</a:t>
            </a:r>
            <a:r>
              <a:rPr sz="1800" spc="30" dirty="0">
                <a:latin typeface="Arial"/>
                <a:cs typeface="Arial"/>
              </a:rPr>
              <a:t> </a:t>
            </a:r>
            <a:r>
              <a:rPr sz="1800" dirty="0">
                <a:latin typeface="Arial"/>
                <a:cs typeface="Arial"/>
              </a:rPr>
              <a:t>có</a:t>
            </a:r>
            <a:r>
              <a:rPr sz="1800" spc="-20" dirty="0">
                <a:latin typeface="Arial"/>
                <a:cs typeface="Arial"/>
              </a:rPr>
              <a:t> </a:t>
            </a:r>
            <a:r>
              <a:rPr sz="1800" dirty="0">
                <a:latin typeface="Arial"/>
                <a:cs typeface="Arial"/>
              </a:rPr>
              <a:t>thể</a:t>
            </a:r>
            <a:r>
              <a:rPr sz="1800" spc="-25" dirty="0">
                <a:latin typeface="Arial"/>
                <a:cs typeface="Arial"/>
              </a:rPr>
              <a:t> </a:t>
            </a:r>
            <a:r>
              <a:rPr sz="1800" dirty="0">
                <a:latin typeface="Arial"/>
                <a:cs typeface="Arial"/>
              </a:rPr>
              <a:t>bao</a:t>
            </a:r>
            <a:r>
              <a:rPr sz="1800" spc="-5" dirty="0">
                <a:latin typeface="Arial"/>
                <a:cs typeface="Arial"/>
              </a:rPr>
              <a:t> </a:t>
            </a:r>
            <a:r>
              <a:rPr sz="1800" dirty="0">
                <a:latin typeface="Arial"/>
                <a:cs typeface="Arial"/>
              </a:rPr>
              <a:t>gồm</a:t>
            </a:r>
            <a:r>
              <a:rPr sz="1800" spc="-10" dirty="0">
                <a:latin typeface="Arial"/>
                <a:cs typeface="Arial"/>
              </a:rPr>
              <a:t> </a:t>
            </a:r>
            <a:r>
              <a:rPr sz="1800" spc="-25" dirty="0">
                <a:latin typeface="Arial"/>
                <a:cs typeface="Arial"/>
              </a:rPr>
              <a:t>các</a:t>
            </a:r>
            <a:endParaRPr sz="1800">
              <a:latin typeface="Arial"/>
              <a:cs typeface="Arial"/>
            </a:endParaRPr>
          </a:p>
          <a:p>
            <a:pPr marL="133985">
              <a:lnSpc>
                <a:spcPct val="100000"/>
              </a:lnSpc>
              <a:spcBef>
                <a:spcPts val="5"/>
              </a:spcBef>
            </a:pPr>
            <a:r>
              <a:rPr sz="1800" dirty="0">
                <a:latin typeface="Arial"/>
                <a:cs typeface="Arial"/>
              </a:rPr>
              <a:t>nguyên</a:t>
            </a:r>
            <a:r>
              <a:rPr sz="1800" spc="-5" dirty="0">
                <a:latin typeface="Arial"/>
                <a:cs typeface="Arial"/>
              </a:rPr>
              <a:t> </a:t>
            </a:r>
            <a:r>
              <a:rPr sz="1800" dirty="0">
                <a:latin typeface="Arial"/>
                <a:cs typeface="Arial"/>
              </a:rPr>
              <a:t>tử</a:t>
            </a:r>
            <a:r>
              <a:rPr sz="1800" spc="-25" dirty="0">
                <a:latin typeface="Arial"/>
                <a:cs typeface="Arial"/>
              </a:rPr>
              <a:t> </a:t>
            </a:r>
            <a:r>
              <a:rPr sz="1800" dirty="0">
                <a:latin typeface="Arial"/>
                <a:cs typeface="Arial"/>
              </a:rPr>
              <a:t>oxygen</a:t>
            </a:r>
            <a:r>
              <a:rPr sz="1800" spc="25" dirty="0">
                <a:latin typeface="Arial"/>
                <a:cs typeface="Arial"/>
              </a:rPr>
              <a:t> </a:t>
            </a:r>
            <a:r>
              <a:rPr sz="1800" dirty="0">
                <a:latin typeface="Arial"/>
                <a:cs typeface="Arial"/>
              </a:rPr>
              <a:t>có</a:t>
            </a:r>
            <a:r>
              <a:rPr sz="1800" spc="-15" dirty="0">
                <a:latin typeface="Arial"/>
                <a:cs typeface="Arial"/>
              </a:rPr>
              <a:t> </a:t>
            </a:r>
            <a:r>
              <a:rPr sz="1800" dirty="0">
                <a:latin typeface="Arial"/>
                <a:cs typeface="Arial"/>
              </a:rPr>
              <a:t>8,</a:t>
            </a:r>
            <a:r>
              <a:rPr sz="1800" spc="-20" dirty="0">
                <a:latin typeface="Arial"/>
                <a:cs typeface="Arial"/>
              </a:rPr>
              <a:t> </a:t>
            </a:r>
            <a:r>
              <a:rPr sz="1800" dirty="0">
                <a:latin typeface="Arial"/>
                <a:cs typeface="Arial"/>
              </a:rPr>
              <a:t>9</a:t>
            </a:r>
            <a:r>
              <a:rPr sz="1800" spc="-25" dirty="0">
                <a:latin typeface="Arial"/>
                <a:cs typeface="Arial"/>
              </a:rPr>
              <a:t> </a:t>
            </a:r>
            <a:r>
              <a:rPr sz="1800" dirty="0">
                <a:latin typeface="Arial"/>
                <a:cs typeface="Arial"/>
              </a:rPr>
              <a:t>hoặc</a:t>
            </a:r>
            <a:r>
              <a:rPr sz="1800" spc="-15" dirty="0">
                <a:latin typeface="Arial"/>
                <a:cs typeface="Arial"/>
              </a:rPr>
              <a:t> </a:t>
            </a:r>
            <a:r>
              <a:rPr sz="1800" dirty="0">
                <a:latin typeface="Arial"/>
                <a:cs typeface="Arial"/>
              </a:rPr>
              <a:t>10</a:t>
            </a:r>
            <a:r>
              <a:rPr sz="1800" spc="-25" dirty="0">
                <a:latin typeface="Arial"/>
                <a:cs typeface="Arial"/>
              </a:rPr>
              <a:t> </a:t>
            </a:r>
            <a:r>
              <a:rPr sz="1800" spc="-10" dirty="0">
                <a:latin typeface="Arial"/>
                <a:cs typeface="Arial"/>
              </a:rPr>
              <a:t>neutron.</a:t>
            </a:r>
            <a:endParaRPr sz="18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35724" y="0"/>
            <a:ext cx="5208275" cy="5143500"/>
          </a:xfrm>
          <a:prstGeom prst="rect">
            <a:avLst/>
          </a:prstGeom>
        </p:spPr>
      </p:pic>
      <p:sp>
        <p:nvSpPr>
          <p:cNvPr id="3" name="object 3"/>
          <p:cNvSpPr/>
          <p:nvPr/>
        </p:nvSpPr>
        <p:spPr>
          <a:xfrm>
            <a:off x="598673" y="4366259"/>
            <a:ext cx="240029" cy="294640"/>
          </a:xfrm>
          <a:custGeom>
            <a:avLst/>
            <a:gdLst/>
            <a:ahLst/>
            <a:cxnLst/>
            <a:rect l="l" t="t" r="r" b="b"/>
            <a:pathLst>
              <a:path w="240030" h="294639">
                <a:moveTo>
                  <a:pt x="80395" y="0"/>
                </a:moveTo>
                <a:lnTo>
                  <a:pt x="65748" y="2910"/>
                </a:lnTo>
                <a:lnTo>
                  <a:pt x="53657" y="11152"/>
                </a:lnTo>
                <a:lnTo>
                  <a:pt x="46750" y="23986"/>
                </a:lnTo>
                <a:lnTo>
                  <a:pt x="47655" y="40678"/>
                </a:lnTo>
                <a:lnTo>
                  <a:pt x="54366" y="60082"/>
                </a:lnTo>
                <a:lnTo>
                  <a:pt x="61909" y="79243"/>
                </a:lnTo>
                <a:lnTo>
                  <a:pt x="70145" y="98101"/>
                </a:lnTo>
                <a:lnTo>
                  <a:pt x="78935" y="116598"/>
                </a:lnTo>
                <a:lnTo>
                  <a:pt x="36226" y="131607"/>
                </a:lnTo>
                <a:lnTo>
                  <a:pt x="22077" y="136905"/>
                </a:lnTo>
                <a:lnTo>
                  <a:pt x="3632" y="152935"/>
                </a:lnTo>
                <a:lnTo>
                  <a:pt x="0" y="175075"/>
                </a:lnTo>
                <a:lnTo>
                  <a:pt x="8895" y="194691"/>
                </a:lnTo>
                <a:lnTo>
                  <a:pt x="28033" y="203149"/>
                </a:lnTo>
                <a:lnTo>
                  <a:pt x="31678" y="203149"/>
                </a:lnTo>
                <a:lnTo>
                  <a:pt x="35615" y="202387"/>
                </a:lnTo>
                <a:lnTo>
                  <a:pt x="56726" y="194380"/>
                </a:lnTo>
                <a:lnTo>
                  <a:pt x="107599" y="176428"/>
                </a:lnTo>
                <a:lnTo>
                  <a:pt x="117797" y="199159"/>
                </a:lnTo>
                <a:lnTo>
                  <a:pt x="126958" y="222227"/>
                </a:lnTo>
                <a:lnTo>
                  <a:pt x="134650" y="245787"/>
                </a:lnTo>
                <a:lnTo>
                  <a:pt x="140441" y="269989"/>
                </a:lnTo>
                <a:lnTo>
                  <a:pt x="144485" y="280852"/>
                </a:lnTo>
                <a:lnTo>
                  <a:pt x="151096" y="288345"/>
                </a:lnTo>
                <a:lnTo>
                  <a:pt x="159508" y="292683"/>
                </a:lnTo>
                <a:lnTo>
                  <a:pt x="168952" y="294081"/>
                </a:lnTo>
                <a:lnTo>
                  <a:pt x="183432" y="291110"/>
                </a:lnTo>
                <a:lnTo>
                  <a:pt x="195937" y="282682"/>
                </a:lnTo>
                <a:lnTo>
                  <a:pt x="203846" y="269520"/>
                </a:lnTo>
                <a:lnTo>
                  <a:pt x="204538" y="252348"/>
                </a:lnTo>
                <a:lnTo>
                  <a:pt x="198287" y="226643"/>
                </a:lnTo>
                <a:lnTo>
                  <a:pt x="189965" y="201685"/>
                </a:lnTo>
                <a:lnTo>
                  <a:pt x="180070" y="177218"/>
                </a:lnTo>
                <a:lnTo>
                  <a:pt x="169105" y="152984"/>
                </a:lnTo>
                <a:lnTo>
                  <a:pt x="183166" y="147036"/>
                </a:lnTo>
                <a:lnTo>
                  <a:pt x="197192" y="140738"/>
                </a:lnTo>
                <a:lnTo>
                  <a:pt x="211126" y="133949"/>
                </a:lnTo>
                <a:lnTo>
                  <a:pt x="224909" y="126530"/>
                </a:lnTo>
                <a:lnTo>
                  <a:pt x="239570" y="109488"/>
                </a:lnTo>
                <a:lnTo>
                  <a:pt x="239069" y="89207"/>
                </a:lnTo>
                <a:lnTo>
                  <a:pt x="227177" y="72237"/>
                </a:lnTo>
                <a:lnTo>
                  <a:pt x="207662" y="65125"/>
                </a:lnTo>
                <a:lnTo>
                  <a:pt x="202366" y="65125"/>
                </a:lnTo>
                <a:lnTo>
                  <a:pt x="196753" y="66535"/>
                </a:lnTo>
                <a:lnTo>
                  <a:pt x="190987" y="69811"/>
                </a:lnTo>
                <a:lnTo>
                  <a:pt x="178706" y="76270"/>
                </a:lnTo>
                <a:lnTo>
                  <a:pt x="166114" y="82367"/>
                </a:lnTo>
                <a:lnTo>
                  <a:pt x="153321" y="88162"/>
                </a:lnTo>
                <a:lnTo>
                  <a:pt x="140441" y="93713"/>
                </a:lnTo>
                <a:lnTo>
                  <a:pt x="132434" y="76452"/>
                </a:lnTo>
                <a:lnTo>
                  <a:pt x="124918" y="58954"/>
                </a:lnTo>
                <a:lnTo>
                  <a:pt x="117988" y="41154"/>
                </a:lnTo>
                <a:lnTo>
                  <a:pt x="111739" y="22986"/>
                </a:lnTo>
                <a:lnTo>
                  <a:pt x="106515" y="12633"/>
                </a:lnTo>
                <a:lnTo>
                  <a:pt x="99063" y="5483"/>
                </a:lnTo>
                <a:lnTo>
                  <a:pt x="90113" y="1337"/>
                </a:lnTo>
                <a:lnTo>
                  <a:pt x="80395" y="0"/>
                </a:lnTo>
                <a:close/>
              </a:path>
            </a:pathLst>
          </a:custGeom>
          <a:solidFill>
            <a:srgbClr val="505FBE"/>
          </a:solidFill>
        </p:spPr>
        <p:txBody>
          <a:bodyPr wrap="square" lIns="0" tIns="0" rIns="0" bIns="0" rtlCol="0"/>
          <a:lstStyle/>
          <a:p>
            <a:endParaRPr/>
          </a:p>
        </p:txBody>
      </p:sp>
      <p:pic>
        <p:nvPicPr>
          <p:cNvPr id="4" name="object 4"/>
          <p:cNvPicPr/>
          <p:nvPr/>
        </p:nvPicPr>
        <p:blipFill>
          <a:blip r:embed="rId3" cstate="print"/>
          <a:stretch>
            <a:fillRect/>
          </a:stretch>
        </p:blipFill>
        <p:spPr>
          <a:xfrm>
            <a:off x="1155787" y="4660391"/>
            <a:ext cx="119118" cy="146278"/>
          </a:xfrm>
          <a:prstGeom prst="rect">
            <a:avLst/>
          </a:prstGeom>
        </p:spPr>
      </p:pic>
      <p:pic>
        <p:nvPicPr>
          <p:cNvPr id="5" name="object 5"/>
          <p:cNvPicPr/>
          <p:nvPr/>
        </p:nvPicPr>
        <p:blipFill>
          <a:blip r:embed="rId4" cstate="print"/>
          <a:stretch>
            <a:fillRect/>
          </a:stretch>
        </p:blipFill>
        <p:spPr>
          <a:xfrm>
            <a:off x="3367023" y="351027"/>
            <a:ext cx="693292" cy="665479"/>
          </a:xfrm>
          <a:prstGeom prst="rect">
            <a:avLst/>
          </a:prstGeom>
        </p:spPr>
      </p:pic>
      <p:sp>
        <p:nvSpPr>
          <p:cNvPr id="6" name="object 6"/>
          <p:cNvSpPr/>
          <p:nvPr/>
        </p:nvSpPr>
        <p:spPr>
          <a:xfrm>
            <a:off x="1882520" y="4258812"/>
            <a:ext cx="179070" cy="165100"/>
          </a:xfrm>
          <a:custGeom>
            <a:avLst/>
            <a:gdLst/>
            <a:ahLst/>
            <a:cxnLst/>
            <a:rect l="l" t="t" r="r" b="b"/>
            <a:pathLst>
              <a:path w="179069" h="165100">
                <a:moveTo>
                  <a:pt x="89074" y="0"/>
                </a:moveTo>
                <a:lnTo>
                  <a:pt x="33289" y="22920"/>
                </a:lnTo>
                <a:lnTo>
                  <a:pt x="9398" y="59339"/>
                </a:lnTo>
                <a:lnTo>
                  <a:pt x="5661" y="67865"/>
                </a:lnTo>
                <a:lnTo>
                  <a:pt x="2841" y="76731"/>
                </a:lnTo>
                <a:lnTo>
                  <a:pt x="950" y="85955"/>
                </a:lnTo>
                <a:lnTo>
                  <a:pt x="0" y="95560"/>
                </a:lnTo>
                <a:lnTo>
                  <a:pt x="2018" y="113749"/>
                </a:lnTo>
                <a:lnTo>
                  <a:pt x="33147" y="151872"/>
                </a:lnTo>
                <a:lnTo>
                  <a:pt x="69437" y="164046"/>
                </a:lnTo>
                <a:lnTo>
                  <a:pt x="82042" y="165080"/>
                </a:lnTo>
                <a:lnTo>
                  <a:pt x="113784" y="160610"/>
                </a:lnTo>
                <a:lnTo>
                  <a:pt x="141954" y="146912"/>
                </a:lnTo>
                <a:lnTo>
                  <a:pt x="163980" y="125071"/>
                </a:lnTo>
                <a:lnTo>
                  <a:pt x="177292" y="96169"/>
                </a:lnTo>
                <a:lnTo>
                  <a:pt x="178950" y="70276"/>
                </a:lnTo>
                <a:lnTo>
                  <a:pt x="171227" y="47138"/>
                </a:lnTo>
                <a:lnTo>
                  <a:pt x="136017" y="12337"/>
                </a:lnTo>
                <a:lnTo>
                  <a:pt x="120015" y="4768"/>
                </a:lnTo>
                <a:lnTo>
                  <a:pt x="89074" y="0"/>
                </a:lnTo>
                <a:close/>
              </a:path>
            </a:pathLst>
          </a:custGeom>
          <a:solidFill>
            <a:srgbClr val="FF9696"/>
          </a:solidFill>
        </p:spPr>
        <p:txBody>
          <a:bodyPr wrap="square" lIns="0" tIns="0" rIns="0" bIns="0" rtlCol="0"/>
          <a:lstStyle/>
          <a:p>
            <a:endParaRPr/>
          </a:p>
        </p:txBody>
      </p:sp>
      <p:sp>
        <p:nvSpPr>
          <p:cNvPr id="7" name="object 7"/>
          <p:cNvSpPr/>
          <p:nvPr/>
        </p:nvSpPr>
        <p:spPr>
          <a:xfrm>
            <a:off x="2044430" y="4027304"/>
            <a:ext cx="166370" cy="163195"/>
          </a:xfrm>
          <a:custGeom>
            <a:avLst/>
            <a:gdLst/>
            <a:ahLst/>
            <a:cxnLst/>
            <a:rect l="l" t="t" r="r" b="b"/>
            <a:pathLst>
              <a:path w="166369" h="163195">
                <a:moveTo>
                  <a:pt x="82378" y="0"/>
                </a:moveTo>
                <a:lnTo>
                  <a:pt x="68214" y="589"/>
                </a:lnTo>
                <a:lnTo>
                  <a:pt x="29900" y="16570"/>
                </a:lnTo>
                <a:lnTo>
                  <a:pt x="7010" y="47106"/>
                </a:lnTo>
                <a:lnTo>
                  <a:pt x="0" y="84351"/>
                </a:lnTo>
                <a:lnTo>
                  <a:pt x="9326" y="120461"/>
                </a:lnTo>
                <a:lnTo>
                  <a:pt x="41163" y="150614"/>
                </a:lnTo>
                <a:lnTo>
                  <a:pt x="87645" y="162693"/>
                </a:lnTo>
                <a:lnTo>
                  <a:pt x="103647" y="161168"/>
                </a:lnTo>
                <a:lnTo>
                  <a:pt x="133395" y="149545"/>
                </a:lnTo>
                <a:lnTo>
                  <a:pt x="154463" y="127924"/>
                </a:lnTo>
                <a:lnTo>
                  <a:pt x="165744" y="99691"/>
                </a:lnTo>
                <a:lnTo>
                  <a:pt x="166131" y="68229"/>
                </a:lnTo>
                <a:lnTo>
                  <a:pt x="160852" y="51390"/>
                </a:lnTo>
                <a:lnTo>
                  <a:pt x="124348" y="12794"/>
                </a:lnTo>
                <a:lnTo>
                  <a:pt x="82378" y="0"/>
                </a:lnTo>
                <a:close/>
              </a:path>
            </a:pathLst>
          </a:custGeom>
          <a:solidFill>
            <a:srgbClr val="FF9696"/>
          </a:solidFill>
        </p:spPr>
        <p:txBody>
          <a:bodyPr wrap="square" lIns="0" tIns="0" rIns="0" bIns="0" rtlCol="0"/>
          <a:lstStyle/>
          <a:p>
            <a:endParaRPr/>
          </a:p>
        </p:txBody>
      </p:sp>
      <p:sp>
        <p:nvSpPr>
          <p:cNvPr id="8" name="object 8"/>
          <p:cNvSpPr/>
          <p:nvPr/>
        </p:nvSpPr>
        <p:spPr>
          <a:xfrm>
            <a:off x="1618361" y="3830147"/>
            <a:ext cx="204470" cy="213360"/>
          </a:xfrm>
          <a:custGeom>
            <a:avLst/>
            <a:gdLst/>
            <a:ahLst/>
            <a:cxnLst/>
            <a:rect l="l" t="t" r="r" b="b"/>
            <a:pathLst>
              <a:path w="204469" h="213360">
                <a:moveTo>
                  <a:pt x="106465" y="0"/>
                </a:moveTo>
                <a:lnTo>
                  <a:pt x="66113" y="12027"/>
                </a:lnTo>
                <a:lnTo>
                  <a:pt x="35700" y="36499"/>
                </a:lnTo>
                <a:lnTo>
                  <a:pt x="4915" y="86597"/>
                </a:lnTo>
                <a:lnTo>
                  <a:pt x="0" y="113253"/>
                </a:lnTo>
                <a:lnTo>
                  <a:pt x="3051" y="139800"/>
                </a:lnTo>
                <a:lnTo>
                  <a:pt x="28825" y="182322"/>
                </a:lnTo>
                <a:lnTo>
                  <a:pt x="65472" y="205165"/>
                </a:lnTo>
                <a:lnTo>
                  <a:pt x="101421" y="212752"/>
                </a:lnTo>
                <a:lnTo>
                  <a:pt x="120014" y="212148"/>
                </a:lnTo>
                <a:lnTo>
                  <a:pt x="161272" y="198140"/>
                </a:lnTo>
                <a:lnTo>
                  <a:pt x="190134" y="170257"/>
                </a:lnTo>
                <a:lnTo>
                  <a:pt x="204257" y="132734"/>
                </a:lnTo>
                <a:lnTo>
                  <a:pt x="201294" y="89809"/>
                </a:lnTo>
                <a:lnTo>
                  <a:pt x="180133" y="44614"/>
                </a:lnTo>
                <a:lnTo>
                  <a:pt x="144399" y="10840"/>
                </a:lnTo>
                <a:lnTo>
                  <a:pt x="106465" y="0"/>
                </a:lnTo>
                <a:close/>
              </a:path>
            </a:pathLst>
          </a:custGeom>
          <a:solidFill>
            <a:srgbClr val="FF9696"/>
          </a:solidFill>
        </p:spPr>
        <p:txBody>
          <a:bodyPr wrap="square" lIns="0" tIns="0" rIns="0" bIns="0" rtlCol="0"/>
          <a:lstStyle/>
          <a:p>
            <a:endParaRPr/>
          </a:p>
        </p:txBody>
      </p:sp>
      <p:sp>
        <p:nvSpPr>
          <p:cNvPr id="9" name="object 9"/>
          <p:cNvSpPr/>
          <p:nvPr/>
        </p:nvSpPr>
        <p:spPr>
          <a:xfrm>
            <a:off x="1970658" y="3753671"/>
            <a:ext cx="148590" cy="152400"/>
          </a:xfrm>
          <a:custGeom>
            <a:avLst/>
            <a:gdLst/>
            <a:ahLst/>
            <a:cxnLst/>
            <a:rect l="l" t="t" r="r" b="b"/>
            <a:pathLst>
              <a:path w="148589" h="152400">
                <a:moveTo>
                  <a:pt x="73654" y="0"/>
                </a:moveTo>
                <a:lnTo>
                  <a:pt x="59309" y="1337"/>
                </a:lnTo>
                <a:lnTo>
                  <a:pt x="58039" y="1972"/>
                </a:lnTo>
                <a:lnTo>
                  <a:pt x="55499" y="2353"/>
                </a:lnTo>
                <a:lnTo>
                  <a:pt x="20193" y="24070"/>
                </a:lnTo>
                <a:lnTo>
                  <a:pt x="2815" y="58360"/>
                </a:lnTo>
                <a:lnTo>
                  <a:pt x="0" y="79061"/>
                </a:lnTo>
                <a:lnTo>
                  <a:pt x="762" y="85919"/>
                </a:lnTo>
                <a:lnTo>
                  <a:pt x="2413" y="92523"/>
                </a:lnTo>
                <a:lnTo>
                  <a:pt x="4702" y="103348"/>
                </a:lnTo>
                <a:lnTo>
                  <a:pt x="24892" y="137646"/>
                </a:lnTo>
                <a:lnTo>
                  <a:pt x="78992" y="152266"/>
                </a:lnTo>
                <a:lnTo>
                  <a:pt x="119237" y="132517"/>
                </a:lnTo>
                <a:lnTo>
                  <a:pt x="146028" y="95358"/>
                </a:lnTo>
                <a:lnTo>
                  <a:pt x="148590" y="50105"/>
                </a:lnTo>
                <a:lnTo>
                  <a:pt x="143752" y="38433"/>
                </a:lnTo>
                <a:lnTo>
                  <a:pt x="103010" y="5373"/>
                </a:lnTo>
                <a:lnTo>
                  <a:pt x="88439" y="1400"/>
                </a:lnTo>
                <a:lnTo>
                  <a:pt x="73654" y="0"/>
                </a:lnTo>
                <a:close/>
              </a:path>
            </a:pathLst>
          </a:custGeom>
          <a:solidFill>
            <a:srgbClr val="FF9696"/>
          </a:solidFill>
        </p:spPr>
        <p:txBody>
          <a:bodyPr wrap="square" lIns="0" tIns="0" rIns="0" bIns="0" rtlCol="0"/>
          <a:lstStyle/>
          <a:p>
            <a:endParaRPr/>
          </a:p>
        </p:txBody>
      </p:sp>
      <p:sp>
        <p:nvSpPr>
          <p:cNvPr id="10" name="object 10"/>
          <p:cNvSpPr/>
          <p:nvPr/>
        </p:nvSpPr>
        <p:spPr>
          <a:xfrm>
            <a:off x="1673177" y="3874020"/>
            <a:ext cx="61594" cy="121285"/>
          </a:xfrm>
          <a:custGeom>
            <a:avLst/>
            <a:gdLst/>
            <a:ahLst/>
            <a:cxnLst/>
            <a:rect l="l" t="t" r="r" b="b"/>
            <a:pathLst>
              <a:path w="61594" h="121285">
                <a:moveTo>
                  <a:pt x="49958" y="0"/>
                </a:moveTo>
                <a:lnTo>
                  <a:pt x="47291" y="647"/>
                </a:lnTo>
                <a:lnTo>
                  <a:pt x="17065" y="19615"/>
                </a:lnTo>
                <a:lnTo>
                  <a:pt x="79" y="53581"/>
                </a:lnTo>
                <a:lnTo>
                  <a:pt x="0" y="90880"/>
                </a:lnTo>
                <a:lnTo>
                  <a:pt x="20748" y="120015"/>
                </a:lnTo>
                <a:lnTo>
                  <a:pt x="21129" y="120256"/>
                </a:lnTo>
                <a:lnTo>
                  <a:pt x="28015" y="120956"/>
                </a:lnTo>
                <a:lnTo>
                  <a:pt x="32877" y="116522"/>
                </a:lnTo>
                <a:lnTo>
                  <a:pt x="34024" y="109869"/>
                </a:lnTo>
                <a:lnTo>
                  <a:pt x="29765" y="103911"/>
                </a:lnTo>
                <a:lnTo>
                  <a:pt x="16470" y="83330"/>
                </a:lnTo>
                <a:lnTo>
                  <a:pt x="18367" y="56465"/>
                </a:lnTo>
                <a:lnTo>
                  <a:pt x="31551" y="32032"/>
                </a:lnTo>
                <a:lnTo>
                  <a:pt x="52117" y="18745"/>
                </a:lnTo>
                <a:lnTo>
                  <a:pt x="61261" y="16509"/>
                </a:lnTo>
                <a:lnTo>
                  <a:pt x="60372" y="5168"/>
                </a:lnTo>
                <a:lnTo>
                  <a:pt x="54022" y="1498"/>
                </a:lnTo>
                <a:lnTo>
                  <a:pt x="52244" y="431"/>
                </a:lnTo>
                <a:lnTo>
                  <a:pt x="49958" y="0"/>
                </a:lnTo>
                <a:close/>
              </a:path>
            </a:pathLst>
          </a:custGeom>
          <a:solidFill>
            <a:srgbClr val="FFFFFF"/>
          </a:solidFill>
        </p:spPr>
        <p:txBody>
          <a:bodyPr wrap="square" lIns="0" tIns="0" rIns="0" bIns="0" rtlCol="0"/>
          <a:lstStyle/>
          <a:p>
            <a:endParaRPr/>
          </a:p>
        </p:txBody>
      </p:sp>
      <p:sp>
        <p:nvSpPr>
          <p:cNvPr id="11" name="object 11"/>
          <p:cNvSpPr/>
          <p:nvPr/>
        </p:nvSpPr>
        <p:spPr>
          <a:xfrm>
            <a:off x="1997493" y="3768471"/>
            <a:ext cx="57785" cy="115570"/>
          </a:xfrm>
          <a:custGeom>
            <a:avLst/>
            <a:gdLst/>
            <a:ahLst/>
            <a:cxnLst/>
            <a:rect l="l" t="t" r="r" b="b"/>
            <a:pathLst>
              <a:path w="57785" h="115570">
                <a:moveTo>
                  <a:pt x="50127" y="0"/>
                </a:moveTo>
                <a:lnTo>
                  <a:pt x="48095" y="126"/>
                </a:lnTo>
                <a:lnTo>
                  <a:pt x="16283" y="13503"/>
                </a:lnTo>
                <a:lnTo>
                  <a:pt x="1152" y="42370"/>
                </a:lnTo>
                <a:lnTo>
                  <a:pt x="0" y="77833"/>
                </a:lnTo>
                <a:lnTo>
                  <a:pt x="10122" y="110997"/>
                </a:lnTo>
                <a:lnTo>
                  <a:pt x="10884" y="112674"/>
                </a:lnTo>
                <a:lnTo>
                  <a:pt x="12154" y="113893"/>
                </a:lnTo>
                <a:lnTo>
                  <a:pt x="13424" y="114642"/>
                </a:lnTo>
                <a:lnTo>
                  <a:pt x="19002" y="115562"/>
                </a:lnTo>
                <a:lnTo>
                  <a:pt x="24235" y="113068"/>
                </a:lnTo>
                <a:lnTo>
                  <a:pt x="27301" y="108163"/>
                </a:lnTo>
                <a:lnTo>
                  <a:pt x="26378" y="101853"/>
                </a:lnTo>
                <a:lnTo>
                  <a:pt x="18847" y="78448"/>
                </a:lnTo>
                <a:lnTo>
                  <a:pt x="17853" y="51673"/>
                </a:lnTo>
                <a:lnTo>
                  <a:pt x="26646" y="29255"/>
                </a:lnTo>
                <a:lnTo>
                  <a:pt x="48476" y="18922"/>
                </a:lnTo>
                <a:lnTo>
                  <a:pt x="54409" y="16379"/>
                </a:lnTo>
                <a:lnTo>
                  <a:pt x="57175" y="11239"/>
                </a:lnTo>
                <a:lnTo>
                  <a:pt x="56798" y="5528"/>
                </a:lnTo>
                <a:lnTo>
                  <a:pt x="53302" y="1269"/>
                </a:lnTo>
                <a:lnTo>
                  <a:pt x="51905" y="380"/>
                </a:lnTo>
                <a:lnTo>
                  <a:pt x="50127" y="0"/>
                </a:lnTo>
                <a:close/>
              </a:path>
            </a:pathLst>
          </a:custGeom>
          <a:solidFill>
            <a:srgbClr val="FFFFFF"/>
          </a:solidFill>
        </p:spPr>
        <p:txBody>
          <a:bodyPr wrap="square" lIns="0" tIns="0" rIns="0" bIns="0" rtlCol="0"/>
          <a:lstStyle/>
          <a:p>
            <a:endParaRPr/>
          </a:p>
        </p:txBody>
      </p:sp>
      <p:sp>
        <p:nvSpPr>
          <p:cNvPr id="12" name="object 12"/>
          <p:cNvSpPr/>
          <p:nvPr/>
        </p:nvSpPr>
        <p:spPr>
          <a:xfrm>
            <a:off x="2080635" y="4043921"/>
            <a:ext cx="46355" cy="86995"/>
          </a:xfrm>
          <a:custGeom>
            <a:avLst/>
            <a:gdLst/>
            <a:ahLst/>
            <a:cxnLst/>
            <a:rect l="l" t="t" r="r" b="b"/>
            <a:pathLst>
              <a:path w="46355" h="86995">
                <a:moveTo>
                  <a:pt x="32644" y="0"/>
                </a:moveTo>
                <a:lnTo>
                  <a:pt x="29342" y="1409"/>
                </a:lnTo>
                <a:lnTo>
                  <a:pt x="10021" y="16252"/>
                </a:lnTo>
                <a:lnTo>
                  <a:pt x="117" y="37695"/>
                </a:lnTo>
                <a:lnTo>
                  <a:pt x="0" y="61569"/>
                </a:lnTo>
                <a:lnTo>
                  <a:pt x="10038" y="83705"/>
                </a:lnTo>
                <a:lnTo>
                  <a:pt x="10800" y="84696"/>
                </a:lnTo>
                <a:lnTo>
                  <a:pt x="12578" y="85928"/>
                </a:lnTo>
                <a:lnTo>
                  <a:pt x="18192" y="86449"/>
                </a:lnTo>
                <a:lnTo>
                  <a:pt x="23008" y="82881"/>
                </a:lnTo>
                <a:lnTo>
                  <a:pt x="25276" y="76982"/>
                </a:lnTo>
                <a:lnTo>
                  <a:pt x="23246" y="70510"/>
                </a:lnTo>
                <a:lnTo>
                  <a:pt x="17093" y="55968"/>
                </a:lnTo>
                <a:lnTo>
                  <a:pt x="18500" y="40587"/>
                </a:lnTo>
                <a:lnTo>
                  <a:pt x="26122" y="26899"/>
                </a:lnTo>
                <a:lnTo>
                  <a:pt x="38613" y="17437"/>
                </a:lnTo>
                <a:lnTo>
                  <a:pt x="46360" y="14097"/>
                </a:lnTo>
                <a:lnTo>
                  <a:pt x="44201" y="5232"/>
                </a:lnTo>
                <a:lnTo>
                  <a:pt x="38359" y="1879"/>
                </a:lnTo>
                <a:lnTo>
                  <a:pt x="35819" y="444"/>
                </a:lnTo>
                <a:lnTo>
                  <a:pt x="32644" y="0"/>
                </a:lnTo>
                <a:close/>
              </a:path>
            </a:pathLst>
          </a:custGeom>
          <a:solidFill>
            <a:srgbClr val="FFFFFF"/>
          </a:solidFill>
        </p:spPr>
        <p:txBody>
          <a:bodyPr wrap="square" lIns="0" tIns="0" rIns="0" bIns="0" rtlCol="0"/>
          <a:lstStyle/>
          <a:p>
            <a:endParaRPr/>
          </a:p>
        </p:txBody>
      </p:sp>
      <p:sp>
        <p:nvSpPr>
          <p:cNvPr id="13" name="object 13"/>
          <p:cNvSpPr/>
          <p:nvPr/>
        </p:nvSpPr>
        <p:spPr>
          <a:xfrm>
            <a:off x="1932432" y="4279569"/>
            <a:ext cx="43180" cy="90805"/>
          </a:xfrm>
          <a:custGeom>
            <a:avLst/>
            <a:gdLst/>
            <a:ahLst/>
            <a:cxnLst/>
            <a:rect l="l" t="t" r="r" b="b"/>
            <a:pathLst>
              <a:path w="43180" h="90804">
                <a:moveTo>
                  <a:pt x="29337" y="0"/>
                </a:moveTo>
                <a:lnTo>
                  <a:pt x="26035" y="1663"/>
                </a:lnTo>
                <a:lnTo>
                  <a:pt x="8243" y="18712"/>
                </a:lnTo>
                <a:lnTo>
                  <a:pt x="0" y="41679"/>
                </a:lnTo>
                <a:lnTo>
                  <a:pt x="1567" y="66244"/>
                </a:lnTo>
                <a:lnTo>
                  <a:pt x="13207" y="88087"/>
                </a:lnTo>
                <a:lnTo>
                  <a:pt x="14731" y="89522"/>
                </a:lnTo>
                <a:lnTo>
                  <a:pt x="15493" y="89966"/>
                </a:lnTo>
                <a:lnTo>
                  <a:pt x="21522" y="90647"/>
                </a:lnTo>
                <a:lnTo>
                  <a:pt x="26574" y="87114"/>
                </a:lnTo>
                <a:lnTo>
                  <a:pt x="28817" y="81235"/>
                </a:lnTo>
                <a:lnTo>
                  <a:pt x="26416" y="74879"/>
                </a:lnTo>
                <a:lnTo>
                  <a:pt x="18986" y="60479"/>
                </a:lnTo>
                <a:lnTo>
                  <a:pt x="18224" y="44234"/>
                </a:lnTo>
                <a:lnTo>
                  <a:pt x="23844" y="29141"/>
                </a:lnTo>
                <a:lnTo>
                  <a:pt x="35560" y="18199"/>
                </a:lnTo>
                <a:lnTo>
                  <a:pt x="42799" y="13995"/>
                </a:lnTo>
                <a:lnTo>
                  <a:pt x="40512" y="4991"/>
                </a:lnTo>
                <a:lnTo>
                  <a:pt x="34798" y="1752"/>
                </a:lnTo>
                <a:lnTo>
                  <a:pt x="32385" y="330"/>
                </a:lnTo>
                <a:lnTo>
                  <a:pt x="29337" y="0"/>
                </a:lnTo>
                <a:close/>
              </a:path>
            </a:pathLst>
          </a:custGeom>
          <a:solidFill>
            <a:srgbClr val="FFFFFF"/>
          </a:solidFill>
        </p:spPr>
        <p:txBody>
          <a:bodyPr wrap="square" lIns="0" tIns="0" rIns="0" bIns="0" rtlCol="0"/>
          <a:lstStyle/>
          <a:p>
            <a:endParaRPr/>
          </a:p>
        </p:txBody>
      </p:sp>
      <p:grpSp>
        <p:nvGrpSpPr>
          <p:cNvPr id="14" name="object 14"/>
          <p:cNvGrpSpPr/>
          <p:nvPr/>
        </p:nvGrpSpPr>
        <p:grpSpPr>
          <a:xfrm>
            <a:off x="3600575" y="277113"/>
            <a:ext cx="5543550" cy="4831715"/>
            <a:chOff x="3600575" y="277113"/>
            <a:chExt cx="5543550" cy="4831715"/>
          </a:xfrm>
        </p:grpSpPr>
        <p:pic>
          <p:nvPicPr>
            <p:cNvPr id="15" name="object 15"/>
            <p:cNvPicPr/>
            <p:nvPr/>
          </p:nvPicPr>
          <p:blipFill>
            <a:blip r:embed="rId5" cstate="print"/>
            <a:stretch>
              <a:fillRect/>
            </a:stretch>
          </p:blipFill>
          <p:spPr>
            <a:xfrm>
              <a:off x="5449315" y="277113"/>
              <a:ext cx="3694684" cy="4790545"/>
            </a:xfrm>
            <a:prstGeom prst="rect">
              <a:avLst/>
            </a:prstGeom>
          </p:spPr>
        </p:pic>
        <p:pic>
          <p:nvPicPr>
            <p:cNvPr id="16" name="object 16"/>
            <p:cNvPicPr/>
            <p:nvPr/>
          </p:nvPicPr>
          <p:blipFill>
            <a:blip r:embed="rId6" cstate="print"/>
            <a:stretch>
              <a:fillRect/>
            </a:stretch>
          </p:blipFill>
          <p:spPr>
            <a:xfrm>
              <a:off x="3600575" y="2543760"/>
              <a:ext cx="3179600" cy="2565072"/>
            </a:xfrm>
            <a:prstGeom prst="rect">
              <a:avLst/>
            </a:prstGeom>
          </p:spPr>
        </p:pic>
      </p:grpSp>
      <p:sp>
        <p:nvSpPr>
          <p:cNvPr id="17" name="object 17"/>
          <p:cNvSpPr txBox="1"/>
          <p:nvPr/>
        </p:nvSpPr>
        <p:spPr>
          <a:xfrm>
            <a:off x="236016" y="1652143"/>
            <a:ext cx="4505960" cy="1367790"/>
          </a:xfrm>
          <a:prstGeom prst="rect">
            <a:avLst/>
          </a:prstGeom>
        </p:spPr>
        <p:txBody>
          <a:bodyPr vert="horz" wrap="square" lIns="0" tIns="13335" rIns="0" bIns="0" rtlCol="0">
            <a:spAutoFit/>
          </a:bodyPr>
          <a:lstStyle/>
          <a:p>
            <a:pPr marL="12700" marR="5080">
              <a:lnSpc>
                <a:spcPct val="100000"/>
              </a:lnSpc>
              <a:spcBef>
                <a:spcPts val="105"/>
              </a:spcBef>
            </a:pPr>
            <a:r>
              <a:rPr sz="4400" dirty="0">
                <a:solidFill>
                  <a:srgbClr val="294095"/>
                </a:solidFill>
                <a:latin typeface="Segoe UI Black"/>
                <a:cs typeface="Segoe UI Black"/>
              </a:rPr>
              <a:t>ĐUỔI</a:t>
            </a:r>
            <a:r>
              <a:rPr sz="4400" spc="-10" dirty="0">
                <a:solidFill>
                  <a:srgbClr val="294095"/>
                </a:solidFill>
                <a:latin typeface="Segoe UI Black"/>
                <a:cs typeface="Segoe UI Black"/>
              </a:rPr>
              <a:t> </a:t>
            </a:r>
            <a:r>
              <a:rPr sz="4400" dirty="0">
                <a:solidFill>
                  <a:srgbClr val="294095"/>
                </a:solidFill>
                <a:latin typeface="Segoe UI Black"/>
                <a:cs typeface="Segoe UI Black"/>
              </a:rPr>
              <a:t>HÌNH</a:t>
            </a:r>
            <a:r>
              <a:rPr sz="4400" spc="-5" dirty="0">
                <a:solidFill>
                  <a:srgbClr val="294095"/>
                </a:solidFill>
                <a:latin typeface="Segoe UI Black"/>
                <a:cs typeface="Segoe UI Black"/>
              </a:rPr>
              <a:t> </a:t>
            </a:r>
            <a:r>
              <a:rPr sz="4400" spc="-25" dirty="0">
                <a:solidFill>
                  <a:srgbClr val="294095"/>
                </a:solidFill>
                <a:latin typeface="Segoe UI Black"/>
                <a:cs typeface="Segoe UI Black"/>
              </a:rPr>
              <a:t>BẮT </a:t>
            </a:r>
            <a:r>
              <a:rPr sz="4400" dirty="0">
                <a:solidFill>
                  <a:srgbClr val="294095"/>
                </a:solidFill>
                <a:latin typeface="Segoe UI Black"/>
                <a:cs typeface="Segoe UI Black"/>
              </a:rPr>
              <a:t>NGUYÊN</a:t>
            </a:r>
            <a:r>
              <a:rPr sz="4400" spc="-20" dirty="0">
                <a:solidFill>
                  <a:srgbClr val="294095"/>
                </a:solidFill>
                <a:latin typeface="Segoe UI Black"/>
                <a:cs typeface="Segoe UI Black"/>
              </a:rPr>
              <a:t> </a:t>
            </a:r>
            <a:r>
              <a:rPr sz="4400" spc="-25" dirty="0">
                <a:solidFill>
                  <a:srgbClr val="294095"/>
                </a:solidFill>
                <a:latin typeface="Segoe UI Black"/>
                <a:cs typeface="Segoe UI Black"/>
              </a:rPr>
              <a:t>TỐ</a:t>
            </a:r>
            <a:endParaRPr sz="4400">
              <a:latin typeface="Segoe UI Black"/>
              <a:cs typeface="Segoe UI Black"/>
            </a:endParaRPr>
          </a:p>
        </p:txBody>
      </p:sp>
      <p:sp>
        <p:nvSpPr>
          <p:cNvPr id="18" name="object 18"/>
          <p:cNvSpPr txBox="1">
            <a:spLocks noGrp="1"/>
          </p:cNvSpPr>
          <p:nvPr>
            <p:ph type="title"/>
          </p:nvPr>
        </p:nvSpPr>
        <p:spPr>
          <a:xfrm>
            <a:off x="265175" y="813816"/>
            <a:ext cx="2997835" cy="638810"/>
          </a:xfrm>
          <a:prstGeom prst="rect">
            <a:avLst/>
          </a:prstGeom>
          <a:solidFill>
            <a:srgbClr val="FFDF52"/>
          </a:solidFill>
        </p:spPr>
        <p:txBody>
          <a:bodyPr vert="horz" wrap="square" lIns="0" tIns="48895" rIns="0" bIns="0" rtlCol="0">
            <a:spAutoFit/>
          </a:bodyPr>
          <a:lstStyle/>
          <a:p>
            <a:pPr marL="393065">
              <a:lnSpc>
                <a:spcPct val="100000"/>
              </a:lnSpc>
              <a:spcBef>
                <a:spcPts val="385"/>
              </a:spcBef>
            </a:pPr>
            <a:r>
              <a:rPr b="1" dirty="0">
                <a:solidFill>
                  <a:srgbClr val="000000"/>
                </a:solidFill>
                <a:latin typeface="Segoe UI"/>
                <a:cs typeface="Segoe UI"/>
              </a:rPr>
              <a:t>Hoạt</a:t>
            </a:r>
            <a:r>
              <a:rPr b="1" spc="-10" dirty="0">
                <a:solidFill>
                  <a:srgbClr val="000000"/>
                </a:solidFill>
                <a:latin typeface="Segoe UI"/>
                <a:cs typeface="Segoe UI"/>
              </a:rPr>
              <a:t> </a:t>
            </a:r>
            <a:r>
              <a:rPr b="1" dirty="0">
                <a:solidFill>
                  <a:srgbClr val="000000"/>
                </a:solidFill>
                <a:latin typeface="Segoe UI"/>
                <a:cs typeface="Segoe UI"/>
              </a:rPr>
              <a:t>động</a:t>
            </a:r>
            <a:r>
              <a:rPr b="1" spc="-15" dirty="0">
                <a:solidFill>
                  <a:srgbClr val="000000"/>
                </a:solidFill>
                <a:latin typeface="Segoe UI"/>
                <a:cs typeface="Segoe UI"/>
              </a:rPr>
              <a:t> </a:t>
            </a:r>
            <a:r>
              <a:rPr b="1" spc="-25" dirty="0">
                <a:solidFill>
                  <a:srgbClr val="000000"/>
                </a:solidFill>
                <a:latin typeface="Segoe UI"/>
                <a:cs typeface="Segoe UI"/>
              </a:rPr>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94598" y="315722"/>
            <a:ext cx="866648" cy="831850"/>
          </a:xfrm>
          <a:prstGeom prst="rect">
            <a:avLst/>
          </a:prstGeom>
        </p:spPr>
      </p:pic>
      <p:pic>
        <p:nvPicPr>
          <p:cNvPr id="3" name="object 3"/>
          <p:cNvPicPr/>
          <p:nvPr/>
        </p:nvPicPr>
        <p:blipFill>
          <a:blip r:embed="rId3" cstate="print"/>
          <a:stretch>
            <a:fillRect/>
          </a:stretch>
        </p:blipFill>
        <p:spPr>
          <a:xfrm>
            <a:off x="263702" y="958770"/>
            <a:ext cx="185826" cy="143430"/>
          </a:xfrm>
          <a:prstGeom prst="rect">
            <a:avLst/>
          </a:prstGeom>
        </p:spPr>
      </p:pic>
      <p:grpSp>
        <p:nvGrpSpPr>
          <p:cNvPr id="4" name="object 4"/>
          <p:cNvGrpSpPr/>
          <p:nvPr/>
        </p:nvGrpSpPr>
        <p:grpSpPr>
          <a:xfrm>
            <a:off x="929639" y="282765"/>
            <a:ext cx="247015" cy="224154"/>
            <a:chOff x="929639" y="282765"/>
            <a:chExt cx="247015" cy="224154"/>
          </a:xfrm>
        </p:grpSpPr>
        <p:pic>
          <p:nvPicPr>
            <p:cNvPr id="5" name="object 5"/>
            <p:cNvPicPr/>
            <p:nvPr/>
          </p:nvPicPr>
          <p:blipFill>
            <a:blip r:embed="rId4" cstate="print"/>
            <a:stretch>
              <a:fillRect/>
            </a:stretch>
          </p:blipFill>
          <p:spPr>
            <a:xfrm>
              <a:off x="929639" y="282765"/>
              <a:ext cx="109728" cy="112664"/>
            </a:xfrm>
            <a:prstGeom prst="rect">
              <a:avLst/>
            </a:prstGeom>
          </p:spPr>
        </p:pic>
        <p:pic>
          <p:nvPicPr>
            <p:cNvPr id="6" name="object 6"/>
            <p:cNvPicPr/>
            <p:nvPr/>
          </p:nvPicPr>
          <p:blipFill>
            <a:blip r:embed="rId5" cstate="print"/>
            <a:stretch>
              <a:fillRect/>
            </a:stretch>
          </p:blipFill>
          <p:spPr>
            <a:xfrm>
              <a:off x="1075994" y="395477"/>
              <a:ext cx="100533" cy="111251"/>
            </a:xfrm>
            <a:prstGeom prst="rect">
              <a:avLst/>
            </a:prstGeom>
          </p:spPr>
        </p:pic>
      </p:grpSp>
      <p:pic>
        <p:nvPicPr>
          <p:cNvPr id="7" name="object 7"/>
          <p:cNvPicPr/>
          <p:nvPr/>
        </p:nvPicPr>
        <p:blipFill>
          <a:blip r:embed="rId6" cstate="print"/>
          <a:stretch>
            <a:fillRect/>
          </a:stretch>
        </p:blipFill>
        <p:spPr>
          <a:xfrm>
            <a:off x="445008" y="1348914"/>
            <a:ext cx="76149" cy="78851"/>
          </a:xfrm>
          <a:prstGeom prst="rect">
            <a:avLst/>
          </a:prstGeom>
        </p:spPr>
      </p:pic>
      <p:pic>
        <p:nvPicPr>
          <p:cNvPr id="8" name="object 8"/>
          <p:cNvPicPr/>
          <p:nvPr/>
        </p:nvPicPr>
        <p:blipFill>
          <a:blip r:embed="rId7" cstate="print"/>
          <a:stretch>
            <a:fillRect/>
          </a:stretch>
        </p:blipFill>
        <p:spPr>
          <a:xfrm>
            <a:off x="902258" y="488965"/>
            <a:ext cx="99009" cy="95059"/>
          </a:xfrm>
          <a:prstGeom prst="rect">
            <a:avLst/>
          </a:prstGeom>
        </p:spPr>
      </p:pic>
      <p:pic>
        <p:nvPicPr>
          <p:cNvPr id="9" name="object 9"/>
          <p:cNvPicPr/>
          <p:nvPr/>
        </p:nvPicPr>
        <p:blipFill>
          <a:blip r:embed="rId8" cstate="print"/>
          <a:stretch>
            <a:fillRect/>
          </a:stretch>
        </p:blipFill>
        <p:spPr>
          <a:xfrm>
            <a:off x="547166" y="1427861"/>
            <a:ext cx="68529" cy="76962"/>
          </a:xfrm>
          <a:prstGeom prst="rect">
            <a:avLst/>
          </a:prstGeom>
        </p:spPr>
      </p:pic>
      <p:pic>
        <p:nvPicPr>
          <p:cNvPr id="10" name="object 10"/>
          <p:cNvPicPr/>
          <p:nvPr/>
        </p:nvPicPr>
        <p:blipFill>
          <a:blip r:embed="rId9" cstate="print"/>
          <a:stretch>
            <a:fillRect/>
          </a:stretch>
        </p:blipFill>
        <p:spPr>
          <a:xfrm>
            <a:off x="426719" y="1491948"/>
            <a:ext cx="68529" cy="66881"/>
          </a:xfrm>
          <a:prstGeom prst="rect">
            <a:avLst/>
          </a:prstGeom>
        </p:spPr>
      </p:pic>
      <p:sp>
        <p:nvSpPr>
          <p:cNvPr id="11" name="object 11"/>
          <p:cNvSpPr/>
          <p:nvPr/>
        </p:nvSpPr>
        <p:spPr>
          <a:xfrm>
            <a:off x="8608722" y="4351756"/>
            <a:ext cx="121920" cy="112395"/>
          </a:xfrm>
          <a:custGeom>
            <a:avLst/>
            <a:gdLst/>
            <a:ahLst/>
            <a:cxnLst/>
            <a:rect l="l" t="t" r="r" b="b"/>
            <a:pathLst>
              <a:path w="121920" h="112395">
                <a:moveTo>
                  <a:pt x="65885" y="0"/>
                </a:moveTo>
                <a:lnTo>
                  <a:pt x="25165" y="12372"/>
                </a:lnTo>
                <a:lnTo>
                  <a:pt x="1115" y="46901"/>
                </a:lnTo>
                <a:lnTo>
                  <a:pt x="0" y="64512"/>
                </a:lnTo>
                <a:lnTo>
                  <a:pt x="5242" y="80251"/>
                </a:lnTo>
                <a:lnTo>
                  <a:pt x="36421" y="107657"/>
                </a:lnTo>
                <a:lnTo>
                  <a:pt x="61104" y="112312"/>
                </a:lnTo>
                <a:lnTo>
                  <a:pt x="81426" y="107835"/>
                </a:lnTo>
                <a:lnTo>
                  <a:pt x="99058" y="96719"/>
                </a:lnTo>
                <a:lnTo>
                  <a:pt x="111986" y="80048"/>
                </a:lnTo>
                <a:lnTo>
                  <a:pt x="113383" y="77469"/>
                </a:lnTo>
                <a:lnTo>
                  <a:pt x="115288" y="71945"/>
                </a:lnTo>
                <a:lnTo>
                  <a:pt x="117836" y="66145"/>
                </a:lnTo>
                <a:lnTo>
                  <a:pt x="119764" y="60112"/>
                </a:lnTo>
                <a:lnTo>
                  <a:pt x="121074" y="53836"/>
                </a:lnTo>
                <a:lnTo>
                  <a:pt x="121765" y="47307"/>
                </a:lnTo>
                <a:lnTo>
                  <a:pt x="120394" y="34930"/>
                </a:lnTo>
                <a:lnTo>
                  <a:pt x="91388" y="5206"/>
                </a:lnTo>
                <a:lnTo>
                  <a:pt x="74513" y="706"/>
                </a:lnTo>
                <a:lnTo>
                  <a:pt x="65885" y="0"/>
                </a:lnTo>
                <a:close/>
              </a:path>
            </a:pathLst>
          </a:custGeom>
          <a:solidFill>
            <a:srgbClr val="FFDF52"/>
          </a:solidFill>
        </p:spPr>
        <p:txBody>
          <a:bodyPr wrap="square" lIns="0" tIns="0" rIns="0" bIns="0" rtlCol="0"/>
          <a:lstStyle/>
          <a:p>
            <a:endParaRPr/>
          </a:p>
        </p:txBody>
      </p:sp>
      <p:pic>
        <p:nvPicPr>
          <p:cNvPr id="12" name="object 12"/>
          <p:cNvPicPr/>
          <p:nvPr/>
        </p:nvPicPr>
        <p:blipFill>
          <a:blip r:embed="rId10" cstate="print"/>
          <a:stretch>
            <a:fillRect/>
          </a:stretch>
        </p:blipFill>
        <p:spPr>
          <a:xfrm>
            <a:off x="8465693" y="4510893"/>
            <a:ext cx="288925" cy="296866"/>
          </a:xfrm>
          <a:prstGeom prst="rect">
            <a:avLst/>
          </a:prstGeom>
        </p:spPr>
      </p:pic>
      <p:sp>
        <p:nvSpPr>
          <p:cNvPr id="13" name="object 13"/>
          <p:cNvSpPr/>
          <p:nvPr/>
        </p:nvSpPr>
        <p:spPr>
          <a:xfrm>
            <a:off x="8667368" y="4385652"/>
            <a:ext cx="29209" cy="64769"/>
          </a:xfrm>
          <a:custGeom>
            <a:avLst/>
            <a:gdLst/>
            <a:ahLst/>
            <a:cxnLst/>
            <a:rect l="l" t="t" r="r" b="b"/>
            <a:pathLst>
              <a:path w="29209" h="64770">
                <a:moveTo>
                  <a:pt x="13207" y="0"/>
                </a:moveTo>
                <a:lnTo>
                  <a:pt x="6350" y="7937"/>
                </a:lnTo>
                <a:lnTo>
                  <a:pt x="11175" y="13360"/>
                </a:lnTo>
                <a:lnTo>
                  <a:pt x="16186" y="23155"/>
                </a:lnTo>
                <a:lnTo>
                  <a:pt x="16684" y="34205"/>
                </a:lnTo>
                <a:lnTo>
                  <a:pt x="12872" y="44473"/>
                </a:lnTo>
                <a:lnTo>
                  <a:pt x="4952" y="51917"/>
                </a:lnTo>
                <a:lnTo>
                  <a:pt x="0" y="54787"/>
                </a:lnTo>
                <a:lnTo>
                  <a:pt x="1650" y="60896"/>
                </a:lnTo>
                <a:lnTo>
                  <a:pt x="5460" y="63106"/>
                </a:lnTo>
                <a:lnTo>
                  <a:pt x="7111" y="64071"/>
                </a:lnTo>
                <a:lnTo>
                  <a:pt x="9144" y="64300"/>
                </a:lnTo>
                <a:lnTo>
                  <a:pt x="11429" y="63169"/>
                </a:lnTo>
                <a:lnTo>
                  <a:pt x="23550" y="51572"/>
                </a:lnTo>
                <a:lnTo>
                  <a:pt x="29146" y="35945"/>
                </a:lnTo>
                <a:lnTo>
                  <a:pt x="28074" y="19230"/>
                </a:lnTo>
                <a:lnTo>
                  <a:pt x="20192" y="4368"/>
                </a:lnTo>
                <a:lnTo>
                  <a:pt x="19176" y="3390"/>
                </a:lnTo>
                <a:lnTo>
                  <a:pt x="13207" y="0"/>
                </a:lnTo>
                <a:close/>
              </a:path>
            </a:pathLst>
          </a:custGeom>
          <a:solidFill>
            <a:srgbClr val="FFFAE8"/>
          </a:solidFill>
        </p:spPr>
        <p:txBody>
          <a:bodyPr wrap="square" lIns="0" tIns="0" rIns="0" bIns="0" rtlCol="0"/>
          <a:lstStyle/>
          <a:p>
            <a:endParaRPr/>
          </a:p>
        </p:txBody>
      </p:sp>
      <p:sp>
        <p:nvSpPr>
          <p:cNvPr id="14" name="object 14"/>
          <p:cNvSpPr/>
          <p:nvPr/>
        </p:nvSpPr>
        <p:spPr>
          <a:xfrm>
            <a:off x="0" y="3025651"/>
            <a:ext cx="3281679" cy="2118360"/>
          </a:xfrm>
          <a:custGeom>
            <a:avLst/>
            <a:gdLst/>
            <a:ahLst/>
            <a:cxnLst/>
            <a:rect l="l" t="t" r="r" b="b"/>
            <a:pathLst>
              <a:path w="3281679" h="2118360">
                <a:moveTo>
                  <a:pt x="0" y="0"/>
                </a:moveTo>
                <a:lnTo>
                  <a:pt x="0" y="2117847"/>
                </a:lnTo>
                <a:lnTo>
                  <a:pt x="3281186" y="2117847"/>
                </a:lnTo>
                <a:lnTo>
                  <a:pt x="3278759" y="2087154"/>
                </a:lnTo>
                <a:lnTo>
                  <a:pt x="3274608" y="2061754"/>
                </a:lnTo>
                <a:lnTo>
                  <a:pt x="3269170" y="2023654"/>
                </a:lnTo>
                <a:lnTo>
                  <a:pt x="3263543" y="1985554"/>
                </a:lnTo>
                <a:lnTo>
                  <a:pt x="3258820" y="1960154"/>
                </a:lnTo>
                <a:lnTo>
                  <a:pt x="3258191" y="1934754"/>
                </a:lnTo>
                <a:lnTo>
                  <a:pt x="3259121" y="1909354"/>
                </a:lnTo>
                <a:lnTo>
                  <a:pt x="3258695" y="1896654"/>
                </a:lnTo>
                <a:lnTo>
                  <a:pt x="3253994" y="1871254"/>
                </a:lnTo>
                <a:lnTo>
                  <a:pt x="3234146" y="1833154"/>
                </a:lnTo>
                <a:lnTo>
                  <a:pt x="3204753" y="1795054"/>
                </a:lnTo>
                <a:lnTo>
                  <a:pt x="3168622" y="1744254"/>
                </a:lnTo>
                <a:lnTo>
                  <a:pt x="3128558" y="1693454"/>
                </a:lnTo>
                <a:lnTo>
                  <a:pt x="3087368" y="1642654"/>
                </a:lnTo>
                <a:lnTo>
                  <a:pt x="3047859" y="1591854"/>
                </a:lnTo>
                <a:lnTo>
                  <a:pt x="3012837" y="1553754"/>
                </a:lnTo>
                <a:lnTo>
                  <a:pt x="2985109" y="1515654"/>
                </a:lnTo>
                <a:lnTo>
                  <a:pt x="2967482" y="1502954"/>
                </a:lnTo>
                <a:lnTo>
                  <a:pt x="2930691" y="1464854"/>
                </a:lnTo>
                <a:lnTo>
                  <a:pt x="2858436" y="1401354"/>
                </a:lnTo>
                <a:lnTo>
                  <a:pt x="2821667" y="1363254"/>
                </a:lnTo>
                <a:lnTo>
                  <a:pt x="2783599" y="1337854"/>
                </a:lnTo>
                <a:lnTo>
                  <a:pt x="2743581" y="1312454"/>
                </a:lnTo>
                <a:lnTo>
                  <a:pt x="2705471" y="1287054"/>
                </a:lnTo>
                <a:lnTo>
                  <a:pt x="2661722" y="1261654"/>
                </a:lnTo>
                <a:lnTo>
                  <a:pt x="2613279" y="1248954"/>
                </a:lnTo>
                <a:lnTo>
                  <a:pt x="2561087" y="1223554"/>
                </a:lnTo>
                <a:lnTo>
                  <a:pt x="2506091" y="1210854"/>
                </a:lnTo>
                <a:lnTo>
                  <a:pt x="2449235" y="1185454"/>
                </a:lnTo>
                <a:lnTo>
                  <a:pt x="2391466" y="1172754"/>
                </a:lnTo>
                <a:lnTo>
                  <a:pt x="2333726" y="1147354"/>
                </a:lnTo>
                <a:lnTo>
                  <a:pt x="2222119" y="1121954"/>
                </a:lnTo>
                <a:lnTo>
                  <a:pt x="2170140" y="1109254"/>
                </a:lnTo>
                <a:lnTo>
                  <a:pt x="2121972" y="1096554"/>
                </a:lnTo>
                <a:lnTo>
                  <a:pt x="2078558" y="1083854"/>
                </a:lnTo>
                <a:lnTo>
                  <a:pt x="2040844" y="1071154"/>
                </a:lnTo>
                <a:lnTo>
                  <a:pt x="2009775" y="1071154"/>
                </a:lnTo>
                <a:lnTo>
                  <a:pt x="1961050" y="1045754"/>
                </a:lnTo>
                <a:lnTo>
                  <a:pt x="1864221" y="1020354"/>
                </a:lnTo>
                <a:lnTo>
                  <a:pt x="1815211" y="994954"/>
                </a:lnTo>
                <a:lnTo>
                  <a:pt x="1768446" y="994954"/>
                </a:lnTo>
                <a:lnTo>
                  <a:pt x="1486662" y="918754"/>
                </a:lnTo>
                <a:lnTo>
                  <a:pt x="1396534" y="893354"/>
                </a:lnTo>
                <a:lnTo>
                  <a:pt x="1349662" y="867954"/>
                </a:lnTo>
                <a:lnTo>
                  <a:pt x="1301896" y="855254"/>
                </a:lnTo>
                <a:lnTo>
                  <a:pt x="1253470" y="829854"/>
                </a:lnTo>
                <a:lnTo>
                  <a:pt x="1204617" y="817154"/>
                </a:lnTo>
                <a:lnTo>
                  <a:pt x="1155571" y="791754"/>
                </a:lnTo>
                <a:lnTo>
                  <a:pt x="1106567" y="779054"/>
                </a:lnTo>
                <a:lnTo>
                  <a:pt x="1009616" y="728254"/>
                </a:lnTo>
                <a:lnTo>
                  <a:pt x="962137" y="715554"/>
                </a:lnTo>
                <a:lnTo>
                  <a:pt x="915634" y="690154"/>
                </a:lnTo>
                <a:lnTo>
                  <a:pt x="870340" y="664754"/>
                </a:lnTo>
                <a:lnTo>
                  <a:pt x="826490" y="639354"/>
                </a:lnTo>
                <a:lnTo>
                  <a:pt x="773381" y="613954"/>
                </a:lnTo>
                <a:lnTo>
                  <a:pt x="735295" y="601254"/>
                </a:lnTo>
                <a:lnTo>
                  <a:pt x="708985" y="588554"/>
                </a:lnTo>
                <a:lnTo>
                  <a:pt x="691205" y="575854"/>
                </a:lnTo>
                <a:lnTo>
                  <a:pt x="678708" y="563154"/>
                </a:lnTo>
                <a:lnTo>
                  <a:pt x="668248" y="563154"/>
                </a:lnTo>
                <a:lnTo>
                  <a:pt x="656577" y="550454"/>
                </a:lnTo>
                <a:lnTo>
                  <a:pt x="640450" y="537754"/>
                </a:lnTo>
                <a:lnTo>
                  <a:pt x="616619" y="525054"/>
                </a:lnTo>
                <a:lnTo>
                  <a:pt x="581838" y="512354"/>
                </a:lnTo>
                <a:lnTo>
                  <a:pt x="555786" y="486954"/>
                </a:lnTo>
                <a:lnTo>
                  <a:pt x="476986" y="448854"/>
                </a:lnTo>
                <a:lnTo>
                  <a:pt x="435239" y="423454"/>
                </a:lnTo>
                <a:lnTo>
                  <a:pt x="395544" y="385354"/>
                </a:lnTo>
                <a:lnTo>
                  <a:pt x="357218" y="359954"/>
                </a:lnTo>
                <a:lnTo>
                  <a:pt x="281935" y="296454"/>
                </a:lnTo>
                <a:lnTo>
                  <a:pt x="243611" y="258354"/>
                </a:lnTo>
                <a:lnTo>
                  <a:pt x="209552" y="232954"/>
                </a:lnTo>
                <a:lnTo>
                  <a:pt x="5851" y="4354"/>
                </a:lnTo>
                <a:lnTo>
                  <a:pt x="0" y="0"/>
                </a:lnTo>
                <a:close/>
              </a:path>
            </a:pathLst>
          </a:custGeom>
          <a:solidFill>
            <a:srgbClr val="FFDF52"/>
          </a:solidFill>
        </p:spPr>
        <p:txBody>
          <a:bodyPr wrap="square" lIns="0" tIns="0" rIns="0" bIns="0" rtlCol="0"/>
          <a:lstStyle/>
          <a:p>
            <a:endParaRPr/>
          </a:p>
        </p:txBody>
      </p:sp>
      <p:grpSp>
        <p:nvGrpSpPr>
          <p:cNvPr id="15" name="object 15"/>
          <p:cNvGrpSpPr/>
          <p:nvPr/>
        </p:nvGrpSpPr>
        <p:grpSpPr>
          <a:xfrm>
            <a:off x="4287082" y="1958339"/>
            <a:ext cx="4319270" cy="3017520"/>
            <a:chOff x="4287082" y="1958339"/>
            <a:chExt cx="4319270" cy="3017520"/>
          </a:xfrm>
        </p:grpSpPr>
        <p:pic>
          <p:nvPicPr>
            <p:cNvPr id="16" name="object 16"/>
            <p:cNvPicPr/>
            <p:nvPr/>
          </p:nvPicPr>
          <p:blipFill>
            <a:blip r:embed="rId11" cstate="print"/>
            <a:stretch>
              <a:fillRect/>
            </a:stretch>
          </p:blipFill>
          <p:spPr>
            <a:xfrm>
              <a:off x="5974080" y="1958339"/>
              <a:ext cx="2631948" cy="3017520"/>
            </a:xfrm>
            <a:prstGeom prst="rect">
              <a:avLst/>
            </a:prstGeom>
          </p:spPr>
        </p:pic>
        <p:pic>
          <p:nvPicPr>
            <p:cNvPr id="17" name="object 17"/>
            <p:cNvPicPr/>
            <p:nvPr/>
          </p:nvPicPr>
          <p:blipFill>
            <a:blip r:embed="rId12" cstate="print"/>
            <a:stretch>
              <a:fillRect/>
            </a:stretch>
          </p:blipFill>
          <p:spPr>
            <a:xfrm>
              <a:off x="4287082" y="3108615"/>
              <a:ext cx="2066954" cy="1844562"/>
            </a:xfrm>
            <a:prstGeom prst="rect">
              <a:avLst/>
            </a:prstGeom>
          </p:spPr>
        </p:pic>
      </p:grpSp>
      <p:sp>
        <p:nvSpPr>
          <p:cNvPr id="18" name="object 18"/>
          <p:cNvSpPr txBox="1">
            <a:spLocks noGrp="1"/>
          </p:cNvSpPr>
          <p:nvPr>
            <p:ph type="title"/>
          </p:nvPr>
        </p:nvSpPr>
        <p:spPr>
          <a:xfrm>
            <a:off x="2457957" y="265303"/>
            <a:ext cx="422973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505FBE"/>
                </a:solidFill>
              </a:rPr>
              <a:t>LUẬT</a:t>
            </a:r>
            <a:r>
              <a:rPr sz="6000" spc="-20" dirty="0">
                <a:solidFill>
                  <a:srgbClr val="505FBE"/>
                </a:solidFill>
              </a:rPr>
              <a:t> CHƠI</a:t>
            </a:r>
            <a:endParaRPr sz="6000"/>
          </a:p>
        </p:txBody>
      </p:sp>
      <p:sp>
        <p:nvSpPr>
          <p:cNvPr id="19" name="object 19"/>
          <p:cNvSpPr txBox="1"/>
          <p:nvPr/>
        </p:nvSpPr>
        <p:spPr>
          <a:xfrm>
            <a:off x="841654" y="1348485"/>
            <a:ext cx="4994910" cy="1867535"/>
          </a:xfrm>
          <a:prstGeom prst="rect">
            <a:avLst/>
          </a:prstGeom>
        </p:spPr>
        <p:txBody>
          <a:bodyPr vert="horz" wrap="square" lIns="0" tIns="12700" rIns="0" bIns="0" rtlCol="0">
            <a:spAutoFit/>
          </a:bodyPr>
          <a:lstStyle/>
          <a:p>
            <a:pPr marL="31115" marR="5080" algn="just">
              <a:lnSpc>
                <a:spcPct val="100000"/>
              </a:lnSpc>
              <a:spcBef>
                <a:spcPts val="100"/>
              </a:spcBef>
            </a:pPr>
            <a:r>
              <a:rPr sz="1800" b="1" dirty="0">
                <a:latin typeface="Segoe UI"/>
                <a:cs typeface="Segoe UI"/>
              </a:rPr>
              <a:t>+</a:t>
            </a:r>
            <a:r>
              <a:rPr sz="1800" b="1" spc="300" dirty="0">
                <a:latin typeface="Segoe UI"/>
                <a:cs typeface="Segoe UI"/>
              </a:rPr>
              <a:t> </a:t>
            </a:r>
            <a:r>
              <a:rPr sz="1800" b="1" dirty="0">
                <a:latin typeface="Segoe UI"/>
                <a:cs typeface="Segoe UI"/>
              </a:rPr>
              <a:t>Mỗi</a:t>
            </a:r>
            <a:r>
              <a:rPr sz="1800" b="1" spc="310" dirty="0">
                <a:latin typeface="Segoe UI"/>
                <a:cs typeface="Segoe UI"/>
              </a:rPr>
              <a:t> </a:t>
            </a:r>
            <a:r>
              <a:rPr sz="1800" b="1" dirty="0">
                <a:latin typeface="Segoe UI"/>
                <a:cs typeface="Segoe UI"/>
              </a:rPr>
              <a:t>nhóm</a:t>
            </a:r>
            <a:r>
              <a:rPr sz="1800" b="1" spc="325" dirty="0">
                <a:latin typeface="Segoe UI"/>
                <a:cs typeface="Segoe UI"/>
              </a:rPr>
              <a:t> </a:t>
            </a:r>
            <a:r>
              <a:rPr sz="1800" b="1" dirty="0">
                <a:latin typeface="Segoe UI"/>
                <a:cs typeface="Segoe UI"/>
              </a:rPr>
              <a:t>được</a:t>
            </a:r>
            <a:r>
              <a:rPr sz="1800" b="1" spc="300" dirty="0">
                <a:latin typeface="Segoe UI"/>
                <a:cs typeface="Segoe UI"/>
              </a:rPr>
              <a:t> </a:t>
            </a:r>
            <a:r>
              <a:rPr sz="1800" b="1" dirty="0">
                <a:latin typeface="Segoe UI"/>
                <a:cs typeface="Segoe UI"/>
              </a:rPr>
              <a:t>phát</a:t>
            </a:r>
            <a:r>
              <a:rPr sz="1800" b="1" spc="310" dirty="0">
                <a:latin typeface="Segoe UI"/>
                <a:cs typeface="Segoe UI"/>
              </a:rPr>
              <a:t> </a:t>
            </a:r>
            <a:r>
              <a:rPr sz="1800" b="1" dirty="0">
                <a:latin typeface="Segoe UI"/>
                <a:cs typeface="Segoe UI"/>
              </a:rPr>
              <a:t>một</a:t>
            </a:r>
            <a:r>
              <a:rPr sz="1800" b="1" spc="305" dirty="0">
                <a:latin typeface="Segoe UI"/>
                <a:cs typeface="Segoe UI"/>
              </a:rPr>
              <a:t> </a:t>
            </a:r>
            <a:r>
              <a:rPr sz="1800" b="1" dirty="0">
                <a:latin typeface="Segoe UI"/>
                <a:cs typeface="Segoe UI"/>
              </a:rPr>
              <a:t>phiếu</a:t>
            </a:r>
            <a:r>
              <a:rPr sz="1800" b="1" spc="320" dirty="0">
                <a:latin typeface="Segoe UI"/>
                <a:cs typeface="Segoe UI"/>
              </a:rPr>
              <a:t> </a:t>
            </a:r>
            <a:r>
              <a:rPr sz="1800" b="1" dirty="0">
                <a:latin typeface="Segoe UI"/>
                <a:cs typeface="Segoe UI"/>
              </a:rPr>
              <a:t>học</a:t>
            </a:r>
            <a:r>
              <a:rPr sz="1800" b="1" spc="315" dirty="0">
                <a:latin typeface="Segoe UI"/>
                <a:cs typeface="Segoe UI"/>
              </a:rPr>
              <a:t> </a:t>
            </a:r>
            <a:r>
              <a:rPr sz="1800" b="1" spc="-20" dirty="0">
                <a:latin typeface="Segoe UI"/>
                <a:cs typeface="Segoe UI"/>
              </a:rPr>
              <a:t>tập. </a:t>
            </a:r>
            <a:r>
              <a:rPr sz="1800" b="1" dirty="0">
                <a:latin typeface="Segoe UI"/>
                <a:cs typeface="Segoe UI"/>
              </a:rPr>
              <a:t>HS</a:t>
            </a:r>
            <a:r>
              <a:rPr sz="1800" b="1" spc="175" dirty="0">
                <a:latin typeface="Segoe UI"/>
                <a:cs typeface="Segoe UI"/>
              </a:rPr>
              <a:t> </a:t>
            </a:r>
            <a:r>
              <a:rPr sz="1800" b="1" dirty="0">
                <a:latin typeface="Segoe UI"/>
                <a:cs typeface="Segoe UI"/>
              </a:rPr>
              <a:t>thảo</a:t>
            </a:r>
            <a:r>
              <a:rPr sz="1800" b="1" spc="180" dirty="0">
                <a:latin typeface="Segoe UI"/>
                <a:cs typeface="Segoe UI"/>
              </a:rPr>
              <a:t> </a:t>
            </a:r>
            <a:r>
              <a:rPr sz="1800" b="1" dirty="0">
                <a:latin typeface="Segoe UI"/>
                <a:cs typeface="Segoe UI"/>
              </a:rPr>
              <a:t>luận,</a:t>
            </a:r>
            <a:r>
              <a:rPr sz="1800" b="1" spc="170" dirty="0">
                <a:latin typeface="Segoe UI"/>
                <a:cs typeface="Segoe UI"/>
              </a:rPr>
              <a:t> </a:t>
            </a:r>
            <a:r>
              <a:rPr sz="1800" b="1" dirty="0">
                <a:latin typeface="Segoe UI"/>
                <a:cs typeface="Segoe UI"/>
              </a:rPr>
              <a:t>trả</a:t>
            </a:r>
            <a:r>
              <a:rPr sz="1800" b="1" spc="180" dirty="0">
                <a:latin typeface="Segoe UI"/>
                <a:cs typeface="Segoe UI"/>
              </a:rPr>
              <a:t> </a:t>
            </a:r>
            <a:r>
              <a:rPr sz="1800" b="1" dirty="0">
                <a:latin typeface="Segoe UI"/>
                <a:cs typeface="Segoe UI"/>
              </a:rPr>
              <a:t>lời</a:t>
            </a:r>
            <a:r>
              <a:rPr sz="1800" b="1" spc="190" dirty="0">
                <a:latin typeface="Segoe UI"/>
                <a:cs typeface="Segoe UI"/>
              </a:rPr>
              <a:t> </a:t>
            </a:r>
            <a:r>
              <a:rPr sz="1800" b="1" dirty="0">
                <a:latin typeface="Segoe UI"/>
                <a:cs typeface="Segoe UI"/>
              </a:rPr>
              <a:t>các</a:t>
            </a:r>
            <a:r>
              <a:rPr sz="1800" b="1" spc="185" dirty="0">
                <a:latin typeface="Segoe UI"/>
                <a:cs typeface="Segoe UI"/>
              </a:rPr>
              <a:t> </a:t>
            </a:r>
            <a:r>
              <a:rPr sz="1800" b="1" dirty="0">
                <a:latin typeface="Segoe UI"/>
                <a:cs typeface="Segoe UI"/>
              </a:rPr>
              <a:t>câu</a:t>
            </a:r>
            <a:r>
              <a:rPr sz="1800" b="1" spc="180" dirty="0">
                <a:latin typeface="Segoe UI"/>
                <a:cs typeface="Segoe UI"/>
              </a:rPr>
              <a:t> </a:t>
            </a:r>
            <a:r>
              <a:rPr sz="1800" b="1" dirty="0">
                <a:latin typeface="Segoe UI"/>
                <a:cs typeface="Segoe UI"/>
              </a:rPr>
              <a:t>hỏi</a:t>
            </a:r>
            <a:r>
              <a:rPr sz="1800" b="1" spc="195" dirty="0">
                <a:latin typeface="Segoe UI"/>
                <a:cs typeface="Segoe UI"/>
              </a:rPr>
              <a:t> </a:t>
            </a:r>
            <a:r>
              <a:rPr sz="1800" b="1" dirty="0">
                <a:latin typeface="Segoe UI"/>
                <a:cs typeface="Segoe UI"/>
              </a:rPr>
              <a:t>trong</a:t>
            </a:r>
            <a:r>
              <a:rPr sz="1800" b="1" spc="180" dirty="0">
                <a:latin typeface="Segoe UI"/>
                <a:cs typeface="Segoe UI"/>
              </a:rPr>
              <a:t> </a:t>
            </a:r>
            <a:r>
              <a:rPr sz="1800" b="1" spc="-10" dirty="0">
                <a:latin typeface="Segoe UI"/>
                <a:cs typeface="Segoe UI"/>
              </a:rPr>
              <a:t>phiếu </a:t>
            </a:r>
            <a:r>
              <a:rPr sz="1800" b="1" dirty="0">
                <a:latin typeface="Segoe UI"/>
                <a:cs typeface="Segoe UI"/>
              </a:rPr>
              <a:t>trong</a:t>
            </a:r>
            <a:r>
              <a:rPr sz="1800" b="1" spc="30" dirty="0">
                <a:latin typeface="Segoe UI"/>
                <a:cs typeface="Segoe UI"/>
              </a:rPr>
              <a:t> </a:t>
            </a:r>
            <a:r>
              <a:rPr sz="1800" b="1" dirty="0">
                <a:latin typeface="Segoe UI"/>
                <a:cs typeface="Segoe UI"/>
              </a:rPr>
              <a:t>vòng</a:t>
            </a:r>
            <a:r>
              <a:rPr sz="1800" b="1" spc="35" dirty="0">
                <a:latin typeface="Segoe UI"/>
                <a:cs typeface="Segoe UI"/>
              </a:rPr>
              <a:t> </a:t>
            </a:r>
            <a:r>
              <a:rPr sz="1800" b="1" dirty="0">
                <a:latin typeface="Segoe UI"/>
                <a:cs typeface="Segoe UI"/>
              </a:rPr>
              <a:t>3</a:t>
            </a:r>
            <a:r>
              <a:rPr sz="1800" b="1" spc="40" dirty="0">
                <a:latin typeface="Segoe UI"/>
                <a:cs typeface="Segoe UI"/>
              </a:rPr>
              <a:t> </a:t>
            </a:r>
            <a:r>
              <a:rPr sz="1800" b="1" dirty="0">
                <a:latin typeface="Segoe UI"/>
                <a:cs typeface="Segoe UI"/>
              </a:rPr>
              <a:t>phút,</a:t>
            </a:r>
            <a:r>
              <a:rPr sz="1800" b="1" spc="20" dirty="0">
                <a:latin typeface="Segoe UI"/>
                <a:cs typeface="Segoe UI"/>
              </a:rPr>
              <a:t> </a:t>
            </a:r>
            <a:r>
              <a:rPr sz="1800" b="1" dirty="0">
                <a:latin typeface="Segoe UI"/>
                <a:cs typeface="Segoe UI"/>
              </a:rPr>
              <a:t>các</a:t>
            </a:r>
            <a:r>
              <a:rPr sz="1800" b="1" spc="35" dirty="0">
                <a:latin typeface="Segoe UI"/>
                <a:cs typeface="Segoe UI"/>
              </a:rPr>
              <a:t> </a:t>
            </a:r>
            <a:r>
              <a:rPr sz="1800" b="1" dirty="0">
                <a:latin typeface="Segoe UI"/>
                <a:cs typeface="Segoe UI"/>
              </a:rPr>
              <a:t>nhóm</a:t>
            </a:r>
            <a:r>
              <a:rPr sz="1800" b="1" spc="40" dirty="0">
                <a:latin typeface="Segoe UI"/>
                <a:cs typeface="Segoe UI"/>
              </a:rPr>
              <a:t> </a:t>
            </a:r>
            <a:r>
              <a:rPr sz="1800" b="1" dirty="0">
                <a:latin typeface="Segoe UI"/>
                <a:cs typeface="Segoe UI"/>
              </a:rPr>
              <a:t>hoàn</a:t>
            </a:r>
            <a:r>
              <a:rPr sz="1800" b="1" spc="35" dirty="0">
                <a:latin typeface="Segoe UI"/>
                <a:cs typeface="Segoe UI"/>
              </a:rPr>
              <a:t> </a:t>
            </a:r>
            <a:r>
              <a:rPr sz="1800" b="1" dirty="0">
                <a:latin typeface="Segoe UI"/>
                <a:cs typeface="Segoe UI"/>
              </a:rPr>
              <a:t>thành</a:t>
            </a:r>
            <a:r>
              <a:rPr sz="1800" b="1" spc="40" dirty="0">
                <a:latin typeface="Segoe UI"/>
                <a:cs typeface="Segoe UI"/>
              </a:rPr>
              <a:t> </a:t>
            </a:r>
            <a:r>
              <a:rPr sz="1800" b="1" spc="-20" dirty="0">
                <a:latin typeface="Segoe UI"/>
                <a:cs typeface="Segoe UI"/>
              </a:rPr>
              <a:t>tiến </a:t>
            </a:r>
            <a:r>
              <a:rPr sz="1800" b="1" dirty="0">
                <a:latin typeface="Segoe UI"/>
                <a:cs typeface="Segoe UI"/>
              </a:rPr>
              <a:t>hành</a:t>
            </a:r>
            <a:r>
              <a:rPr sz="1800" b="1" spc="-25" dirty="0">
                <a:latin typeface="Segoe UI"/>
                <a:cs typeface="Segoe UI"/>
              </a:rPr>
              <a:t> </a:t>
            </a:r>
            <a:r>
              <a:rPr sz="1800" b="1" dirty="0">
                <a:latin typeface="Segoe UI"/>
                <a:cs typeface="Segoe UI"/>
              </a:rPr>
              <a:t>trao</a:t>
            </a:r>
            <a:r>
              <a:rPr sz="1800" b="1" spc="-25" dirty="0">
                <a:latin typeface="Segoe UI"/>
                <a:cs typeface="Segoe UI"/>
              </a:rPr>
              <a:t> </a:t>
            </a:r>
            <a:r>
              <a:rPr sz="1800" b="1" dirty="0">
                <a:latin typeface="Segoe UI"/>
                <a:cs typeface="Segoe UI"/>
              </a:rPr>
              <a:t>đổi</a:t>
            </a:r>
            <a:r>
              <a:rPr sz="1800" b="1" spc="-10" dirty="0">
                <a:latin typeface="Segoe UI"/>
                <a:cs typeface="Segoe UI"/>
              </a:rPr>
              <a:t> </a:t>
            </a:r>
            <a:r>
              <a:rPr sz="1800" b="1" dirty="0">
                <a:latin typeface="Segoe UI"/>
                <a:cs typeface="Segoe UI"/>
              </a:rPr>
              <a:t>phiếu</a:t>
            </a:r>
            <a:r>
              <a:rPr sz="1800" b="1" spc="-15" dirty="0">
                <a:latin typeface="Segoe UI"/>
                <a:cs typeface="Segoe UI"/>
              </a:rPr>
              <a:t> </a:t>
            </a:r>
            <a:r>
              <a:rPr sz="1800" b="1" dirty="0">
                <a:latin typeface="Segoe UI"/>
                <a:cs typeface="Segoe UI"/>
              </a:rPr>
              <a:t>cho</a:t>
            </a:r>
            <a:r>
              <a:rPr sz="1800" b="1" spc="-5" dirty="0">
                <a:latin typeface="Segoe UI"/>
                <a:cs typeface="Segoe UI"/>
              </a:rPr>
              <a:t> </a:t>
            </a:r>
            <a:r>
              <a:rPr sz="1800" b="1" dirty="0">
                <a:latin typeface="Segoe UI"/>
                <a:cs typeface="Segoe UI"/>
              </a:rPr>
              <a:t>nhau</a:t>
            </a:r>
            <a:r>
              <a:rPr sz="1800" b="1" spc="-15" dirty="0">
                <a:latin typeface="Segoe UI"/>
                <a:cs typeface="Segoe UI"/>
              </a:rPr>
              <a:t> </a:t>
            </a:r>
            <a:r>
              <a:rPr sz="1800" b="1" dirty="0">
                <a:latin typeface="Segoe UI"/>
                <a:cs typeface="Segoe UI"/>
              </a:rPr>
              <a:t>để</a:t>
            </a:r>
            <a:r>
              <a:rPr sz="1800" b="1" spc="-5" dirty="0">
                <a:latin typeface="Segoe UI"/>
                <a:cs typeface="Segoe UI"/>
              </a:rPr>
              <a:t> </a:t>
            </a:r>
            <a:r>
              <a:rPr sz="1800" b="1" dirty="0">
                <a:latin typeface="Segoe UI"/>
                <a:cs typeface="Segoe UI"/>
              </a:rPr>
              <a:t>chấm</a:t>
            </a:r>
            <a:r>
              <a:rPr sz="1800" b="1" spc="-10" dirty="0">
                <a:latin typeface="Segoe UI"/>
                <a:cs typeface="Segoe UI"/>
              </a:rPr>
              <a:t> chéo.</a:t>
            </a:r>
            <a:endParaRPr sz="1800">
              <a:latin typeface="Segoe UI"/>
              <a:cs typeface="Segoe UI"/>
            </a:endParaRPr>
          </a:p>
          <a:p>
            <a:pPr marL="12700" marR="6985" algn="just">
              <a:lnSpc>
                <a:spcPct val="100000"/>
              </a:lnSpc>
              <a:spcBef>
                <a:spcPts val="1540"/>
              </a:spcBef>
            </a:pPr>
            <a:r>
              <a:rPr sz="1800" b="1" dirty="0">
                <a:latin typeface="Segoe UI"/>
                <a:cs typeface="Segoe UI"/>
              </a:rPr>
              <a:t>+</a:t>
            </a:r>
            <a:r>
              <a:rPr sz="1800" b="1" spc="145" dirty="0">
                <a:latin typeface="Segoe UI"/>
                <a:cs typeface="Segoe UI"/>
              </a:rPr>
              <a:t> </a:t>
            </a:r>
            <a:r>
              <a:rPr sz="1800" b="1" dirty="0">
                <a:latin typeface="Segoe UI"/>
                <a:cs typeface="Segoe UI"/>
              </a:rPr>
              <a:t>Điểm</a:t>
            </a:r>
            <a:r>
              <a:rPr sz="1800" b="1" spc="155" dirty="0">
                <a:latin typeface="Segoe UI"/>
                <a:cs typeface="Segoe UI"/>
              </a:rPr>
              <a:t> </a:t>
            </a:r>
            <a:r>
              <a:rPr sz="1800" b="1" dirty="0">
                <a:latin typeface="Segoe UI"/>
                <a:cs typeface="Segoe UI"/>
              </a:rPr>
              <a:t>tối</a:t>
            </a:r>
            <a:r>
              <a:rPr sz="1800" b="1" spc="150" dirty="0">
                <a:latin typeface="Segoe UI"/>
                <a:cs typeface="Segoe UI"/>
              </a:rPr>
              <a:t> </a:t>
            </a:r>
            <a:r>
              <a:rPr sz="1800" b="1" dirty="0">
                <a:latin typeface="Segoe UI"/>
                <a:cs typeface="Segoe UI"/>
              </a:rPr>
              <a:t>đa</a:t>
            </a:r>
            <a:r>
              <a:rPr sz="1800" b="1" spc="155" dirty="0">
                <a:latin typeface="Segoe UI"/>
                <a:cs typeface="Segoe UI"/>
              </a:rPr>
              <a:t> </a:t>
            </a:r>
            <a:r>
              <a:rPr sz="1800" b="1" dirty="0">
                <a:latin typeface="Segoe UI"/>
                <a:cs typeface="Segoe UI"/>
              </a:rPr>
              <a:t>của</a:t>
            </a:r>
            <a:r>
              <a:rPr sz="1800" b="1" spc="155" dirty="0">
                <a:latin typeface="Segoe UI"/>
                <a:cs typeface="Segoe UI"/>
              </a:rPr>
              <a:t> </a:t>
            </a:r>
            <a:r>
              <a:rPr sz="1800" b="1" dirty="0">
                <a:latin typeface="Segoe UI"/>
                <a:cs typeface="Segoe UI"/>
              </a:rPr>
              <a:t>phiếu</a:t>
            </a:r>
            <a:r>
              <a:rPr sz="1800" b="1" spc="155" dirty="0">
                <a:latin typeface="Segoe UI"/>
                <a:cs typeface="Segoe UI"/>
              </a:rPr>
              <a:t> </a:t>
            </a:r>
            <a:r>
              <a:rPr sz="1800" b="1" dirty="0">
                <a:latin typeface="Segoe UI"/>
                <a:cs typeface="Segoe UI"/>
              </a:rPr>
              <a:t>là</a:t>
            </a:r>
            <a:r>
              <a:rPr sz="1800" b="1" spc="140" dirty="0">
                <a:latin typeface="Segoe UI"/>
                <a:cs typeface="Segoe UI"/>
              </a:rPr>
              <a:t> </a:t>
            </a:r>
            <a:r>
              <a:rPr sz="1800" b="1" dirty="0">
                <a:latin typeface="Segoe UI"/>
                <a:cs typeface="Segoe UI"/>
              </a:rPr>
              <a:t>30</a:t>
            </a:r>
            <a:r>
              <a:rPr sz="1800" b="1" spc="150" dirty="0">
                <a:latin typeface="Segoe UI"/>
                <a:cs typeface="Segoe UI"/>
              </a:rPr>
              <a:t> </a:t>
            </a:r>
            <a:r>
              <a:rPr sz="1800" b="1" dirty="0">
                <a:latin typeface="Segoe UI"/>
                <a:cs typeface="Segoe UI"/>
              </a:rPr>
              <a:t>điểm:</a:t>
            </a:r>
            <a:r>
              <a:rPr sz="1800" b="1" spc="150" dirty="0">
                <a:latin typeface="Segoe UI"/>
                <a:cs typeface="Segoe UI"/>
              </a:rPr>
              <a:t> </a:t>
            </a:r>
            <a:r>
              <a:rPr sz="1800" b="1" dirty="0">
                <a:latin typeface="Segoe UI"/>
                <a:cs typeface="Segoe UI"/>
              </a:rPr>
              <a:t>mỗi</a:t>
            </a:r>
            <a:r>
              <a:rPr sz="1800" b="1" spc="170" dirty="0">
                <a:latin typeface="Segoe UI"/>
                <a:cs typeface="Segoe UI"/>
              </a:rPr>
              <a:t> </a:t>
            </a:r>
            <a:r>
              <a:rPr sz="1800" b="1" spc="-25" dirty="0">
                <a:latin typeface="Segoe UI"/>
                <a:cs typeface="Segoe UI"/>
              </a:rPr>
              <a:t>câu </a:t>
            </a:r>
            <a:r>
              <a:rPr sz="1800" b="1" dirty="0">
                <a:latin typeface="Segoe UI"/>
                <a:cs typeface="Segoe UI"/>
              </a:rPr>
              <a:t>10</a:t>
            </a:r>
            <a:r>
              <a:rPr sz="1800" b="1" spc="-10" dirty="0">
                <a:latin typeface="Segoe UI"/>
                <a:cs typeface="Segoe UI"/>
              </a:rPr>
              <a:t> </a:t>
            </a:r>
            <a:r>
              <a:rPr sz="1800" b="1" dirty="0">
                <a:latin typeface="Segoe UI"/>
                <a:cs typeface="Segoe UI"/>
              </a:rPr>
              <a:t>điểm,</a:t>
            </a:r>
            <a:r>
              <a:rPr sz="1800" b="1" spc="-30" dirty="0">
                <a:latin typeface="Segoe UI"/>
                <a:cs typeface="Segoe UI"/>
              </a:rPr>
              <a:t> </a:t>
            </a:r>
            <a:r>
              <a:rPr sz="1800" b="1" dirty="0">
                <a:latin typeface="Segoe UI"/>
                <a:cs typeface="Segoe UI"/>
              </a:rPr>
              <a:t>thiếu</a:t>
            </a:r>
            <a:r>
              <a:rPr sz="1800" b="1" spc="-15" dirty="0">
                <a:latin typeface="Segoe UI"/>
                <a:cs typeface="Segoe UI"/>
              </a:rPr>
              <a:t> </a:t>
            </a:r>
            <a:r>
              <a:rPr sz="1800" b="1" dirty="0">
                <a:latin typeface="Segoe UI"/>
                <a:cs typeface="Segoe UI"/>
              </a:rPr>
              <a:t>ý</a:t>
            </a:r>
            <a:r>
              <a:rPr sz="1800" b="1" spc="-25" dirty="0">
                <a:latin typeface="Segoe UI"/>
                <a:cs typeface="Segoe UI"/>
              </a:rPr>
              <a:t> </a:t>
            </a:r>
            <a:r>
              <a:rPr sz="1800" b="1" dirty="0">
                <a:latin typeface="Segoe UI"/>
                <a:cs typeface="Segoe UI"/>
              </a:rPr>
              <a:t>trừ</a:t>
            </a:r>
            <a:r>
              <a:rPr sz="1800" b="1" spc="-25" dirty="0">
                <a:latin typeface="Segoe UI"/>
                <a:cs typeface="Segoe UI"/>
              </a:rPr>
              <a:t> </a:t>
            </a:r>
            <a:r>
              <a:rPr sz="1800" b="1" dirty="0">
                <a:latin typeface="Segoe UI"/>
                <a:cs typeface="Segoe UI"/>
              </a:rPr>
              <a:t>5</a:t>
            </a:r>
            <a:r>
              <a:rPr sz="1800" b="1" spc="-20" dirty="0">
                <a:latin typeface="Segoe UI"/>
                <a:cs typeface="Segoe UI"/>
              </a:rPr>
              <a:t> </a:t>
            </a:r>
            <a:r>
              <a:rPr sz="1800" b="1" spc="-10" dirty="0">
                <a:latin typeface="Segoe UI"/>
                <a:cs typeface="Segoe UI"/>
              </a:rPr>
              <a:t>điểm/câu.</a:t>
            </a:r>
            <a:endParaRPr sz="1800">
              <a:latin typeface="Segoe UI"/>
              <a:cs typeface="Segoe UI"/>
            </a:endParaRPr>
          </a:p>
        </p:txBody>
      </p:sp>
      <p:grpSp>
        <p:nvGrpSpPr>
          <p:cNvPr id="20" name="object 20"/>
          <p:cNvGrpSpPr/>
          <p:nvPr/>
        </p:nvGrpSpPr>
        <p:grpSpPr>
          <a:xfrm>
            <a:off x="3183050" y="3804491"/>
            <a:ext cx="133350" cy="127635"/>
            <a:chOff x="3183050" y="3804491"/>
            <a:chExt cx="133350" cy="127635"/>
          </a:xfrm>
        </p:grpSpPr>
        <p:sp>
          <p:nvSpPr>
            <p:cNvPr id="21" name="object 21"/>
            <p:cNvSpPr/>
            <p:nvPr/>
          </p:nvSpPr>
          <p:spPr>
            <a:xfrm>
              <a:off x="3183050" y="3804491"/>
              <a:ext cx="133350" cy="127635"/>
            </a:xfrm>
            <a:custGeom>
              <a:avLst/>
              <a:gdLst/>
              <a:ahLst/>
              <a:cxnLst/>
              <a:rect l="l" t="t" r="r" b="b"/>
              <a:pathLst>
                <a:path w="133350" h="127635">
                  <a:moveTo>
                    <a:pt x="62069" y="0"/>
                  </a:moveTo>
                  <a:lnTo>
                    <a:pt x="25356" y="13789"/>
                  </a:lnTo>
                  <a:lnTo>
                    <a:pt x="2109" y="44878"/>
                  </a:lnTo>
                  <a:lnTo>
                    <a:pt x="0" y="55459"/>
                  </a:lnTo>
                  <a:lnTo>
                    <a:pt x="188" y="66241"/>
                  </a:lnTo>
                  <a:lnTo>
                    <a:pt x="21873" y="108102"/>
                  </a:lnTo>
                  <a:lnTo>
                    <a:pt x="43765" y="122120"/>
                  </a:lnTo>
                  <a:lnTo>
                    <a:pt x="45797" y="123059"/>
                  </a:lnTo>
                  <a:lnTo>
                    <a:pt x="54334" y="126021"/>
                  </a:lnTo>
                  <a:lnTo>
                    <a:pt x="63228" y="127112"/>
                  </a:lnTo>
                  <a:lnTo>
                    <a:pt x="72264" y="126472"/>
                  </a:lnTo>
                  <a:lnTo>
                    <a:pt x="109894" y="108065"/>
                  </a:lnTo>
                  <a:lnTo>
                    <a:pt x="126315" y="83931"/>
                  </a:lnTo>
                  <a:lnTo>
                    <a:pt x="129899" y="75111"/>
                  </a:lnTo>
                  <a:lnTo>
                    <a:pt x="132316" y="66017"/>
                  </a:lnTo>
                  <a:lnTo>
                    <a:pt x="133351" y="56752"/>
                  </a:lnTo>
                  <a:lnTo>
                    <a:pt x="132792" y="47418"/>
                  </a:lnTo>
                  <a:lnTo>
                    <a:pt x="131776" y="41068"/>
                  </a:lnTo>
                  <a:lnTo>
                    <a:pt x="129871" y="35353"/>
                  </a:lnTo>
                  <a:lnTo>
                    <a:pt x="127458" y="30273"/>
                  </a:lnTo>
                  <a:lnTo>
                    <a:pt x="100139" y="4998"/>
                  </a:lnTo>
                  <a:lnTo>
                    <a:pt x="62069" y="0"/>
                  </a:lnTo>
                  <a:close/>
                </a:path>
              </a:pathLst>
            </a:custGeom>
            <a:solidFill>
              <a:srgbClr val="F56D6D"/>
            </a:solidFill>
          </p:spPr>
          <p:txBody>
            <a:bodyPr wrap="square" lIns="0" tIns="0" rIns="0" bIns="0" rtlCol="0"/>
            <a:lstStyle/>
            <a:p>
              <a:endParaRPr/>
            </a:p>
          </p:txBody>
        </p:sp>
        <p:sp>
          <p:nvSpPr>
            <p:cNvPr id="22" name="object 22"/>
            <p:cNvSpPr/>
            <p:nvPr/>
          </p:nvSpPr>
          <p:spPr>
            <a:xfrm>
              <a:off x="3217358" y="3838067"/>
              <a:ext cx="83820" cy="76835"/>
            </a:xfrm>
            <a:custGeom>
              <a:avLst/>
              <a:gdLst/>
              <a:ahLst/>
              <a:cxnLst/>
              <a:rect l="l" t="t" r="r" b="b"/>
              <a:pathLst>
                <a:path w="83820" h="76835">
                  <a:moveTo>
                    <a:pt x="79561" y="0"/>
                  </a:moveTo>
                  <a:lnTo>
                    <a:pt x="68258" y="508"/>
                  </a:lnTo>
                  <a:lnTo>
                    <a:pt x="67369" y="9017"/>
                  </a:lnTo>
                  <a:lnTo>
                    <a:pt x="61614" y="29303"/>
                  </a:lnTo>
                  <a:lnTo>
                    <a:pt x="49621" y="48887"/>
                  </a:lnTo>
                  <a:lnTo>
                    <a:pt x="32722" y="60714"/>
                  </a:lnTo>
                  <a:lnTo>
                    <a:pt x="12251" y="57734"/>
                  </a:lnTo>
                  <a:lnTo>
                    <a:pt x="6834" y="56719"/>
                  </a:lnTo>
                  <a:lnTo>
                    <a:pt x="2440" y="59059"/>
                  </a:lnTo>
                  <a:lnTo>
                    <a:pt x="0" y="63311"/>
                  </a:lnTo>
                  <a:lnTo>
                    <a:pt x="440" y="68033"/>
                  </a:lnTo>
                  <a:lnTo>
                    <a:pt x="1075" y="69253"/>
                  </a:lnTo>
                  <a:lnTo>
                    <a:pt x="2091" y="70345"/>
                  </a:lnTo>
                  <a:lnTo>
                    <a:pt x="3615" y="71208"/>
                  </a:lnTo>
                  <a:lnTo>
                    <a:pt x="32666" y="76781"/>
                  </a:lnTo>
                  <a:lnTo>
                    <a:pt x="57146" y="63398"/>
                  </a:lnTo>
                  <a:lnTo>
                    <a:pt x="74767" y="38690"/>
                  </a:lnTo>
                  <a:lnTo>
                    <a:pt x="83244" y="10287"/>
                  </a:lnTo>
                  <a:lnTo>
                    <a:pt x="83498" y="8636"/>
                  </a:lnTo>
                  <a:lnTo>
                    <a:pt x="83244" y="7239"/>
                  </a:lnTo>
                  <a:lnTo>
                    <a:pt x="79561" y="0"/>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3362229" y="3627812"/>
            <a:ext cx="206375" cy="364490"/>
            <a:chOff x="3362229" y="3627812"/>
            <a:chExt cx="206375" cy="364490"/>
          </a:xfrm>
        </p:grpSpPr>
        <p:sp>
          <p:nvSpPr>
            <p:cNvPr id="24" name="object 24"/>
            <p:cNvSpPr/>
            <p:nvPr/>
          </p:nvSpPr>
          <p:spPr>
            <a:xfrm>
              <a:off x="3362223" y="3627818"/>
              <a:ext cx="206375" cy="364490"/>
            </a:xfrm>
            <a:custGeom>
              <a:avLst/>
              <a:gdLst/>
              <a:ahLst/>
              <a:cxnLst/>
              <a:rect l="l" t="t" r="r" b="b"/>
              <a:pathLst>
                <a:path w="206375" h="364489">
                  <a:moveTo>
                    <a:pt x="140131" y="87503"/>
                  </a:moveTo>
                  <a:lnTo>
                    <a:pt x="135610" y="47815"/>
                  </a:lnTo>
                  <a:lnTo>
                    <a:pt x="105549" y="12331"/>
                  </a:lnTo>
                  <a:lnTo>
                    <a:pt x="66751" y="0"/>
                  </a:lnTo>
                  <a:lnTo>
                    <a:pt x="41452" y="5422"/>
                  </a:lnTo>
                  <a:lnTo>
                    <a:pt x="19989" y="20193"/>
                  </a:lnTo>
                  <a:lnTo>
                    <a:pt x="4800" y="42481"/>
                  </a:lnTo>
                  <a:lnTo>
                    <a:pt x="558" y="57010"/>
                  </a:lnTo>
                  <a:lnTo>
                    <a:pt x="0" y="72136"/>
                  </a:lnTo>
                  <a:lnTo>
                    <a:pt x="2717" y="87274"/>
                  </a:lnTo>
                  <a:lnTo>
                    <a:pt x="22860" y="122593"/>
                  </a:lnTo>
                  <a:lnTo>
                    <a:pt x="85699" y="142633"/>
                  </a:lnTo>
                  <a:lnTo>
                    <a:pt x="120878" y="122605"/>
                  </a:lnTo>
                  <a:lnTo>
                    <a:pt x="140131" y="87503"/>
                  </a:lnTo>
                  <a:close/>
                </a:path>
                <a:path w="206375" h="364489">
                  <a:moveTo>
                    <a:pt x="206209" y="281749"/>
                  </a:moveTo>
                  <a:lnTo>
                    <a:pt x="196824" y="240220"/>
                  </a:lnTo>
                  <a:lnTo>
                    <a:pt x="166814" y="204406"/>
                  </a:lnTo>
                  <a:lnTo>
                    <a:pt x="117221" y="186448"/>
                  </a:lnTo>
                  <a:lnTo>
                    <a:pt x="83426" y="192633"/>
                  </a:lnTo>
                  <a:lnTo>
                    <a:pt x="55549" y="212674"/>
                  </a:lnTo>
                  <a:lnTo>
                    <a:pt x="37312" y="244665"/>
                  </a:lnTo>
                  <a:lnTo>
                    <a:pt x="32359" y="265303"/>
                  </a:lnTo>
                  <a:lnTo>
                    <a:pt x="30924" y="286893"/>
                  </a:lnTo>
                  <a:lnTo>
                    <a:pt x="33451" y="308203"/>
                  </a:lnTo>
                  <a:lnTo>
                    <a:pt x="53403" y="346265"/>
                  </a:lnTo>
                  <a:lnTo>
                    <a:pt x="88633" y="363893"/>
                  </a:lnTo>
                  <a:lnTo>
                    <a:pt x="96761" y="364223"/>
                  </a:lnTo>
                  <a:lnTo>
                    <a:pt x="129997" y="361175"/>
                  </a:lnTo>
                  <a:lnTo>
                    <a:pt x="175768" y="340055"/>
                  </a:lnTo>
                  <a:lnTo>
                    <a:pt x="202387" y="303034"/>
                  </a:lnTo>
                  <a:lnTo>
                    <a:pt x="206209" y="281749"/>
                  </a:lnTo>
                  <a:close/>
                </a:path>
              </a:pathLst>
            </a:custGeom>
            <a:solidFill>
              <a:srgbClr val="F56D6D"/>
            </a:solidFill>
          </p:spPr>
          <p:txBody>
            <a:bodyPr wrap="square" lIns="0" tIns="0" rIns="0" bIns="0" rtlCol="0"/>
            <a:lstStyle/>
            <a:p>
              <a:endParaRPr/>
            </a:p>
          </p:txBody>
        </p:sp>
        <p:sp>
          <p:nvSpPr>
            <p:cNvPr id="25" name="object 25"/>
            <p:cNvSpPr/>
            <p:nvPr/>
          </p:nvSpPr>
          <p:spPr>
            <a:xfrm>
              <a:off x="3406267" y="3695065"/>
              <a:ext cx="119380" cy="257810"/>
            </a:xfrm>
            <a:custGeom>
              <a:avLst/>
              <a:gdLst/>
              <a:ahLst/>
              <a:cxnLst/>
              <a:rect l="l" t="t" r="r" b="b"/>
              <a:pathLst>
                <a:path w="119379" h="257810">
                  <a:moveTo>
                    <a:pt x="61468" y="9144"/>
                  </a:moveTo>
                  <a:lnTo>
                    <a:pt x="61341" y="8128"/>
                  </a:lnTo>
                  <a:lnTo>
                    <a:pt x="60706" y="6350"/>
                  </a:lnTo>
                  <a:lnTo>
                    <a:pt x="57531" y="0"/>
                  </a:lnTo>
                  <a:lnTo>
                    <a:pt x="45212" y="3429"/>
                  </a:lnTo>
                  <a:lnTo>
                    <a:pt x="45847" y="12319"/>
                  </a:lnTo>
                  <a:lnTo>
                    <a:pt x="43294" y="25603"/>
                  </a:lnTo>
                  <a:lnTo>
                    <a:pt x="34988" y="35915"/>
                  </a:lnTo>
                  <a:lnTo>
                    <a:pt x="23050" y="42075"/>
                  </a:lnTo>
                  <a:lnTo>
                    <a:pt x="9652" y="42926"/>
                  </a:lnTo>
                  <a:lnTo>
                    <a:pt x="2540" y="41529"/>
                  </a:lnTo>
                  <a:lnTo>
                    <a:pt x="0" y="49022"/>
                  </a:lnTo>
                  <a:lnTo>
                    <a:pt x="2540" y="54102"/>
                  </a:lnTo>
                  <a:lnTo>
                    <a:pt x="3556" y="56388"/>
                  </a:lnTo>
                  <a:lnTo>
                    <a:pt x="5588" y="58166"/>
                  </a:lnTo>
                  <a:lnTo>
                    <a:pt x="8636" y="58674"/>
                  </a:lnTo>
                  <a:lnTo>
                    <a:pt x="29476" y="57264"/>
                  </a:lnTo>
                  <a:lnTo>
                    <a:pt x="46710" y="46672"/>
                  </a:lnTo>
                  <a:lnTo>
                    <a:pt x="58115" y="29718"/>
                  </a:lnTo>
                  <a:lnTo>
                    <a:pt x="61468" y="9144"/>
                  </a:lnTo>
                  <a:close/>
                </a:path>
                <a:path w="119379" h="257810">
                  <a:moveTo>
                    <a:pt x="118960" y="214795"/>
                  </a:moveTo>
                  <a:lnTo>
                    <a:pt x="118110" y="184416"/>
                  </a:lnTo>
                  <a:lnTo>
                    <a:pt x="117856" y="183832"/>
                  </a:lnTo>
                  <a:lnTo>
                    <a:pt x="113258" y="180060"/>
                  </a:lnTo>
                  <a:lnTo>
                    <a:pt x="107696" y="180936"/>
                  </a:lnTo>
                  <a:lnTo>
                    <a:pt x="103746" y="185153"/>
                  </a:lnTo>
                  <a:lnTo>
                    <a:pt x="104013" y="191414"/>
                  </a:lnTo>
                  <a:lnTo>
                    <a:pt x="103657" y="212382"/>
                  </a:lnTo>
                  <a:lnTo>
                    <a:pt x="89535" y="230632"/>
                  </a:lnTo>
                  <a:lnTo>
                    <a:pt x="68541" y="241808"/>
                  </a:lnTo>
                  <a:lnTo>
                    <a:pt x="47625" y="241541"/>
                  </a:lnTo>
                  <a:lnTo>
                    <a:pt x="40005" y="238772"/>
                  </a:lnTo>
                  <a:lnTo>
                    <a:pt x="35306" y="247269"/>
                  </a:lnTo>
                  <a:lnTo>
                    <a:pt x="38100" y="252895"/>
                  </a:lnTo>
                  <a:lnTo>
                    <a:pt x="38862" y="254533"/>
                  </a:lnTo>
                  <a:lnTo>
                    <a:pt x="40259" y="255930"/>
                  </a:lnTo>
                  <a:lnTo>
                    <a:pt x="42545" y="256730"/>
                  </a:lnTo>
                  <a:lnTo>
                    <a:pt x="73050" y="257530"/>
                  </a:lnTo>
                  <a:lnTo>
                    <a:pt x="101231" y="241363"/>
                  </a:lnTo>
                  <a:lnTo>
                    <a:pt x="118960" y="214795"/>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3578621" y="3537410"/>
            <a:ext cx="154940" cy="140335"/>
            <a:chOff x="3578621" y="3537410"/>
            <a:chExt cx="154940" cy="140335"/>
          </a:xfrm>
        </p:grpSpPr>
        <p:sp>
          <p:nvSpPr>
            <p:cNvPr id="27" name="object 27"/>
            <p:cNvSpPr/>
            <p:nvPr/>
          </p:nvSpPr>
          <p:spPr>
            <a:xfrm>
              <a:off x="3578621" y="3537410"/>
              <a:ext cx="154940" cy="140335"/>
            </a:xfrm>
            <a:custGeom>
              <a:avLst/>
              <a:gdLst/>
              <a:ahLst/>
              <a:cxnLst/>
              <a:rect l="l" t="t" r="r" b="b"/>
              <a:pathLst>
                <a:path w="154939" h="140335">
                  <a:moveTo>
                    <a:pt x="68262" y="0"/>
                  </a:moveTo>
                  <a:lnTo>
                    <a:pt x="42162" y="5109"/>
                  </a:lnTo>
                  <a:lnTo>
                    <a:pt x="18907" y="19351"/>
                  </a:lnTo>
                  <a:lnTo>
                    <a:pt x="5459" y="37022"/>
                  </a:lnTo>
                  <a:lnTo>
                    <a:pt x="0" y="57181"/>
                  </a:lnTo>
                  <a:lnTo>
                    <a:pt x="1422" y="78269"/>
                  </a:lnTo>
                  <a:lnTo>
                    <a:pt x="36256" y="129758"/>
                  </a:lnTo>
                  <a:lnTo>
                    <a:pt x="86877" y="139862"/>
                  </a:lnTo>
                  <a:lnTo>
                    <a:pt x="111998" y="131365"/>
                  </a:lnTo>
                  <a:lnTo>
                    <a:pt x="115427" y="129714"/>
                  </a:lnTo>
                  <a:lnTo>
                    <a:pt x="121269" y="125269"/>
                  </a:lnTo>
                  <a:lnTo>
                    <a:pt x="127908" y="120953"/>
                  </a:lnTo>
                  <a:lnTo>
                    <a:pt x="152247" y="90005"/>
                  </a:lnTo>
                  <a:lnTo>
                    <a:pt x="154749" y="75755"/>
                  </a:lnTo>
                  <a:lnTo>
                    <a:pt x="153179" y="61624"/>
                  </a:lnTo>
                  <a:lnTo>
                    <a:pt x="128101" y="22175"/>
                  </a:lnTo>
                  <a:lnTo>
                    <a:pt x="94863" y="3581"/>
                  </a:lnTo>
                  <a:lnTo>
                    <a:pt x="68262" y="0"/>
                  </a:lnTo>
                  <a:close/>
                </a:path>
              </a:pathLst>
            </a:custGeom>
            <a:solidFill>
              <a:srgbClr val="F56D6D"/>
            </a:solidFill>
          </p:spPr>
          <p:txBody>
            <a:bodyPr wrap="square" lIns="0" tIns="0" rIns="0" bIns="0" rtlCol="0"/>
            <a:lstStyle/>
            <a:p>
              <a:endParaRPr/>
            </a:p>
          </p:txBody>
        </p:sp>
        <p:sp>
          <p:nvSpPr>
            <p:cNvPr id="28" name="object 28"/>
            <p:cNvSpPr/>
            <p:nvPr/>
          </p:nvSpPr>
          <p:spPr>
            <a:xfrm>
              <a:off x="3626103" y="3596201"/>
              <a:ext cx="59055" cy="61594"/>
            </a:xfrm>
            <a:custGeom>
              <a:avLst/>
              <a:gdLst/>
              <a:ahLst/>
              <a:cxnLst/>
              <a:rect l="l" t="t" r="r" b="b"/>
              <a:pathLst>
                <a:path w="59054" h="61595">
                  <a:moveTo>
                    <a:pt x="54201" y="0"/>
                  </a:moveTo>
                  <a:lnTo>
                    <a:pt x="48926" y="105"/>
                  </a:lnTo>
                  <a:lnTo>
                    <a:pt x="44557" y="3234"/>
                  </a:lnTo>
                  <a:lnTo>
                    <a:pt x="43307" y="8947"/>
                  </a:lnTo>
                  <a:lnTo>
                    <a:pt x="41747" y="22691"/>
                  </a:lnTo>
                  <a:lnTo>
                    <a:pt x="34544" y="34601"/>
                  </a:lnTo>
                  <a:lnTo>
                    <a:pt x="23340" y="42701"/>
                  </a:lnTo>
                  <a:lnTo>
                    <a:pt x="9779" y="45015"/>
                  </a:lnTo>
                  <a:lnTo>
                    <a:pt x="2667" y="44507"/>
                  </a:lnTo>
                  <a:lnTo>
                    <a:pt x="0" y="52000"/>
                  </a:lnTo>
                  <a:lnTo>
                    <a:pt x="2540" y="56953"/>
                  </a:lnTo>
                  <a:lnTo>
                    <a:pt x="3556" y="59239"/>
                  </a:lnTo>
                  <a:lnTo>
                    <a:pt x="5587" y="60890"/>
                  </a:lnTo>
                  <a:lnTo>
                    <a:pt x="46323" y="45094"/>
                  </a:lnTo>
                  <a:lnTo>
                    <a:pt x="58928" y="5772"/>
                  </a:lnTo>
                  <a:lnTo>
                    <a:pt x="58800" y="4756"/>
                  </a:lnTo>
                  <a:lnTo>
                    <a:pt x="58547" y="3994"/>
                  </a:lnTo>
                  <a:lnTo>
                    <a:pt x="58166" y="3359"/>
                  </a:lnTo>
                  <a:lnTo>
                    <a:pt x="54201"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4152900"/>
            <a:chOff x="0" y="0"/>
            <a:chExt cx="9144000" cy="4152900"/>
          </a:xfrm>
        </p:grpSpPr>
        <p:sp>
          <p:nvSpPr>
            <p:cNvPr id="3" name="object 3"/>
            <p:cNvSpPr/>
            <p:nvPr/>
          </p:nvSpPr>
          <p:spPr>
            <a:xfrm>
              <a:off x="0" y="0"/>
              <a:ext cx="9144000" cy="4152900"/>
            </a:xfrm>
            <a:custGeom>
              <a:avLst/>
              <a:gdLst/>
              <a:ahLst/>
              <a:cxnLst/>
              <a:rect l="l" t="t" r="r" b="b"/>
              <a:pathLst>
                <a:path w="9144000" h="4152900">
                  <a:moveTo>
                    <a:pt x="0" y="4152883"/>
                  </a:moveTo>
                  <a:lnTo>
                    <a:pt x="9144000" y="4152883"/>
                  </a:lnTo>
                  <a:lnTo>
                    <a:pt x="9144000" y="0"/>
                  </a:lnTo>
                  <a:lnTo>
                    <a:pt x="0" y="0"/>
                  </a:lnTo>
                  <a:lnTo>
                    <a:pt x="0" y="4152883"/>
                  </a:lnTo>
                  <a:close/>
                </a:path>
              </a:pathLst>
            </a:custGeom>
            <a:solidFill>
              <a:srgbClr val="77B179"/>
            </a:solidFill>
          </p:spPr>
          <p:txBody>
            <a:bodyPr wrap="square" lIns="0" tIns="0" rIns="0" bIns="0" rtlCol="0"/>
            <a:lstStyle/>
            <a:p>
              <a:endParaRPr/>
            </a:p>
          </p:txBody>
        </p:sp>
        <p:sp>
          <p:nvSpPr>
            <p:cNvPr id="4" name="object 4"/>
            <p:cNvSpPr/>
            <p:nvPr/>
          </p:nvSpPr>
          <p:spPr>
            <a:xfrm>
              <a:off x="5816851" y="1180511"/>
              <a:ext cx="3103880" cy="2056130"/>
            </a:xfrm>
            <a:custGeom>
              <a:avLst/>
              <a:gdLst/>
              <a:ahLst/>
              <a:cxnLst/>
              <a:rect l="l" t="t" r="r" b="b"/>
              <a:pathLst>
                <a:path w="3103879" h="2056130">
                  <a:moveTo>
                    <a:pt x="3044566" y="0"/>
                  </a:moveTo>
                  <a:lnTo>
                    <a:pt x="2547127" y="1269"/>
                  </a:lnTo>
                  <a:lnTo>
                    <a:pt x="1521679" y="11234"/>
                  </a:lnTo>
                  <a:lnTo>
                    <a:pt x="509484" y="22580"/>
                  </a:lnTo>
                  <a:lnTo>
                    <a:pt x="51805" y="27987"/>
                  </a:lnTo>
                  <a:lnTo>
                    <a:pt x="16283" y="54117"/>
                  </a:lnTo>
                  <a:lnTo>
                    <a:pt x="1749" y="91320"/>
                  </a:lnTo>
                  <a:lnTo>
                    <a:pt x="1389" y="98526"/>
                  </a:lnTo>
                  <a:lnTo>
                    <a:pt x="1561" y="112563"/>
                  </a:lnTo>
                  <a:lnTo>
                    <a:pt x="3413" y="159565"/>
                  </a:lnTo>
                  <a:lnTo>
                    <a:pt x="7121" y="229197"/>
                  </a:lnTo>
                  <a:lnTo>
                    <a:pt x="9615" y="271522"/>
                  </a:lnTo>
                  <a:lnTo>
                    <a:pt x="12504" y="318332"/>
                  </a:lnTo>
                  <a:lnTo>
                    <a:pt x="15766" y="369235"/>
                  </a:lnTo>
                  <a:lnTo>
                    <a:pt x="19377" y="423841"/>
                  </a:lnTo>
                  <a:lnTo>
                    <a:pt x="23316" y="481758"/>
                  </a:lnTo>
                  <a:lnTo>
                    <a:pt x="27558" y="542596"/>
                  </a:lnTo>
                  <a:lnTo>
                    <a:pt x="32082" y="605963"/>
                  </a:lnTo>
                  <a:lnTo>
                    <a:pt x="36864" y="671469"/>
                  </a:lnTo>
                  <a:lnTo>
                    <a:pt x="41881" y="738722"/>
                  </a:lnTo>
                  <a:lnTo>
                    <a:pt x="47111" y="807331"/>
                  </a:lnTo>
                  <a:lnTo>
                    <a:pt x="52530" y="876905"/>
                  </a:lnTo>
                  <a:lnTo>
                    <a:pt x="58116" y="947054"/>
                  </a:lnTo>
                  <a:lnTo>
                    <a:pt x="63845" y="1017386"/>
                  </a:lnTo>
                  <a:lnTo>
                    <a:pt x="69696" y="1087511"/>
                  </a:lnTo>
                  <a:lnTo>
                    <a:pt x="75644" y="1157036"/>
                  </a:lnTo>
                  <a:lnTo>
                    <a:pt x="81668" y="1225571"/>
                  </a:lnTo>
                  <a:lnTo>
                    <a:pt x="87744" y="1292726"/>
                  </a:lnTo>
                  <a:lnTo>
                    <a:pt x="93849" y="1358109"/>
                  </a:lnTo>
                  <a:lnTo>
                    <a:pt x="99960" y="1421328"/>
                  </a:lnTo>
                  <a:lnTo>
                    <a:pt x="106055" y="1481994"/>
                  </a:lnTo>
                  <a:lnTo>
                    <a:pt x="112111" y="1539715"/>
                  </a:lnTo>
                  <a:lnTo>
                    <a:pt x="118104" y="1594099"/>
                  </a:lnTo>
                  <a:lnTo>
                    <a:pt x="124012" y="1644757"/>
                  </a:lnTo>
                  <a:lnTo>
                    <a:pt x="129812" y="1691296"/>
                  </a:lnTo>
                  <a:lnTo>
                    <a:pt x="135481" y="1733327"/>
                  </a:lnTo>
                  <a:lnTo>
                    <a:pt x="146335" y="1802295"/>
                  </a:lnTo>
                  <a:lnTo>
                    <a:pt x="156390" y="1848535"/>
                  </a:lnTo>
                  <a:lnTo>
                    <a:pt x="62822" y="1937634"/>
                  </a:lnTo>
                  <a:lnTo>
                    <a:pt x="15525" y="1986970"/>
                  </a:lnTo>
                  <a:lnTo>
                    <a:pt x="0" y="2014215"/>
                  </a:lnTo>
                  <a:lnTo>
                    <a:pt x="1749" y="2037042"/>
                  </a:lnTo>
                  <a:lnTo>
                    <a:pt x="40377" y="2043280"/>
                  </a:lnTo>
                  <a:lnTo>
                    <a:pt x="85674" y="2045874"/>
                  </a:lnTo>
                  <a:lnTo>
                    <a:pt x="146600" y="2048134"/>
                  </a:lnTo>
                  <a:lnTo>
                    <a:pt x="221889" y="2050073"/>
                  </a:lnTo>
                  <a:lnTo>
                    <a:pt x="264522" y="2050926"/>
                  </a:lnTo>
                  <a:lnTo>
                    <a:pt x="310270" y="2051703"/>
                  </a:lnTo>
                  <a:lnTo>
                    <a:pt x="358975" y="2052406"/>
                  </a:lnTo>
                  <a:lnTo>
                    <a:pt x="410476" y="2053037"/>
                  </a:lnTo>
                  <a:lnTo>
                    <a:pt x="521239" y="2054088"/>
                  </a:lnTo>
                  <a:lnTo>
                    <a:pt x="641288" y="2054867"/>
                  </a:lnTo>
                  <a:lnTo>
                    <a:pt x="769356" y="2055388"/>
                  </a:lnTo>
                  <a:lnTo>
                    <a:pt x="904175" y="2055663"/>
                  </a:lnTo>
                  <a:lnTo>
                    <a:pt x="1044475" y="2055704"/>
                  </a:lnTo>
                  <a:lnTo>
                    <a:pt x="1188989" y="2055523"/>
                  </a:lnTo>
                  <a:lnTo>
                    <a:pt x="1410883" y="2054865"/>
                  </a:lnTo>
                  <a:lnTo>
                    <a:pt x="1635122" y="2053780"/>
                  </a:lnTo>
                  <a:lnTo>
                    <a:pt x="1857423" y="2052309"/>
                  </a:lnTo>
                  <a:lnTo>
                    <a:pt x="2073505" y="2050494"/>
                  </a:lnTo>
                  <a:lnTo>
                    <a:pt x="2279086" y="2048379"/>
                  </a:lnTo>
                  <a:lnTo>
                    <a:pt x="2408192" y="2046822"/>
                  </a:lnTo>
                  <a:lnTo>
                    <a:pt x="2529460" y="2045162"/>
                  </a:lnTo>
                  <a:lnTo>
                    <a:pt x="2641621" y="2043412"/>
                  </a:lnTo>
                  <a:lnTo>
                    <a:pt x="2743407" y="2041584"/>
                  </a:lnTo>
                  <a:lnTo>
                    <a:pt x="2833548" y="2039692"/>
                  </a:lnTo>
                  <a:lnTo>
                    <a:pt x="2910777" y="2037746"/>
                  </a:lnTo>
                  <a:lnTo>
                    <a:pt x="2973824" y="2035760"/>
                  </a:lnTo>
                  <a:lnTo>
                    <a:pt x="3021422" y="2033746"/>
                  </a:lnTo>
                  <a:lnTo>
                    <a:pt x="3061076" y="2030701"/>
                  </a:lnTo>
                  <a:lnTo>
                    <a:pt x="3065194" y="2029685"/>
                  </a:lnTo>
                  <a:lnTo>
                    <a:pt x="3059165" y="1993615"/>
                  </a:lnTo>
                  <a:lnTo>
                    <a:pt x="3011442" y="1934325"/>
                  </a:lnTo>
                  <a:lnTo>
                    <a:pt x="2957092" y="1878895"/>
                  </a:lnTo>
                  <a:lnTo>
                    <a:pt x="2931182" y="1854401"/>
                  </a:lnTo>
                  <a:lnTo>
                    <a:pt x="3004842" y="1432311"/>
                  </a:lnTo>
                  <a:lnTo>
                    <a:pt x="3045504" y="1162120"/>
                  </a:lnTo>
                  <a:lnTo>
                    <a:pt x="3067665" y="927283"/>
                  </a:lnTo>
                  <a:lnTo>
                    <a:pt x="3085823" y="611257"/>
                  </a:lnTo>
                  <a:lnTo>
                    <a:pt x="3091766" y="497400"/>
                  </a:lnTo>
                  <a:lnTo>
                    <a:pt x="3096602" y="398503"/>
                  </a:lnTo>
                  <a:lnTo>
                    <a:pt x="3100220" y="313523"/>
                  </a:lnTo>
                  <a:lnTo>
                    <a:pt x="3102506" y="241418"/>
                  </a:lnTo>
                  <a:lnTo>
                    <a:pt x="3103347" y="181148"/>
                  </a:lnTo>
                  <a:lnTo>
                    <a:pt x="3102632" y="131670"/>
                  </a:lnTo>
                  <a:lnTo>
                    <a:pt x="3100247" y="91942"/>
                  </a:lnTo>
                  <a:lnTo>
                    <a:pt x="3090018" y="37571"/>
                  </a:lnTo>
                  <a:lnTo>
                    <a:pt x="3059335" y="3100"/>
                  </a:lnTo>
                  <a:lnTo>
                    <a:pt x="3044566" y="0"/>
                  </a:lnTo>
                  <a:close/>
                </a:path>
              </a:pathLst>
            </a:custGeom>
            <a:solidFill>
              <a:srgbClr val="568567"/>
            </a:solidFill>
          </p:spPr>
          <p:txBody>
            <a:bodyPr wrap="square" lIns="0" tIns="0" rIns="0" bIns="0" rtlCol="0"/>
            <a:lstStyle/>
            <a:p>
              <a:endParaRPr/>
            </a:p>
          </p:txBody>
        </p:sp>
        <p:sp>
          <p:nvSpPr>
            <p:cNvPr id="5" name="object 5"/>
            <p:cNvSpPr/>
            <p:nvPr/>
          </p:nvSpPr>
          <p:spPr>
            <a:xfrm>
              <a:off x="5731662" y="3030538"/>
              <a:ext cx="3293745" cy="112395"/>
            </a:xfrm>
            <a:custGeom>
              <a:avLst/>
              <a:gdLst/>
              <a:ahLst/>
              <a:cxnLst/>
              <a:rect l="l" t="t" r="r" b="b"/>
              <a:pathLst>
                <a:path w="3293745" h="112394">
                  <a:moveTo>
                    <a:pt x="3070851" y="0"/>
                  </a:moveTo>
                  <a:lnTo>
                    <a:pt x="238597" y="0"/>
                  </a:lnTo>
                  <a:lnTo>
                    <a:pt x="0" y="101611"/>
                  </a:lnTo>
                  <a:lnTo>
                    <a:pt x="3293244" y="111901"/>
                  </a:lnTo>
                  <a:lnTo>
                    <a:pt x="3070851" y="0"/>
                  </a:lnTo>
                  <a:close/>
                </a:path>
              </a:pathLst>
            </a:custGeom>
            <a:solidFill>
              <a:srgbClr val="DF9030"/>
            </a:solidFill>
          </p:spPr>
          <p:txBody>
            <a:bodyPr wrap="square" lIns="0" tIns="0" rIns="0" bIns="0" rtlCol="0"/>
            <a:lstStyle/>
            <a:p>
              <a:endParaRPr/>
            </a:p>
          </p:txBody>
        </p:sp>
        <p:sp>
          <p:nvSpPr>
            <p:cNvPr id="6" name="object 6"/>
            <p:cNvSpPr/>
            <p:nvPr/>
          </p:nvSpPr>
          <p:spPr>
            <a:xfrm>
              <a:off x="6205918" y="3034918"/>
              <a:ext cx="2760345" cy="94615"/>
            </a:xfrm>
            <a:custGeom>
              <a:avLst/>
              <a:gdLst/>
              <a:ahLst/>
              <a:cxnLst/>
              <a:rect l="l" t="t" r="r" b="b"/>
              <a:pathLst>
                <a:path w="2760345" h="94614">
                  <a:moveTo>
                    <a:pt x="539076" y="85458"/>
                  </a:moveTo>
                  <a:lnTo>
                    <a:pt x="491020" y="71615"/>
                  </a:lnTo>
                  <a:lnTo>
                    <a:pt x="441337" y="55384"/>
                  </a:lnTo>
                  <a:lnTo>
                    <a:pt x="391236" y="37515"/>
                  </a:lnTo>
                  <a:lnTo>
                    <a:pt x="341922" y="18796"/>
                  </a:lnTo>
                  <a:lnTo>
                    <a:pt x="294563" y="0"/>
                  </a:lnTo>
                  <a:lnTo>
                    <a:pt x="0" y="35394"/>
                  </a:lnTo>
                  <a:lnTo>
                    <a:pt x="109372" y="79197"/>
                  </a:lnTo>
                  <a:lnTo>
                    <a:pt x="122631" y="84670"/>
                  </a:lnTo>
                  <a:lnTo>
                    <a:pt x="123723" y="85458"/>
                  </a:lnTo>
                  <a:lnTo>
                    <a:pt x="539076" y="85458"/>
                  </a:lnTo>
                  <a:close/>
                </a:path>
                <a:path w="2760345" h="94614">
                  <a:moveTo>
                    <a:pt x="2760078" y="94297"/>
                  </a:moveTo>
                  <a:lnTo>
                    <a:pt x="2614282" y="19189"/>
                  </a:lnTo>
                  <a:lnTo>
                    <a:pt x="2612796" y="19189"/>
                  </a:lnTo>
                  <a:lnTo>
                    <a:pt x="2513825" y="37007"/>
                  </a:lnTo>
                  <a:lnTo>
                    <a:pt x="2414765" y="53289"/>
                  </a:lnTo>
                  <a:lnTo>
                    <a:pt x="2315565" y="67856"/>
                  </a:lnTo>
                  <a:lnTo>
                    <a:pt x="2216150" y="80581"/>
                  </a:lnTo>
                  <a:lnTo>
                    <a:pt x="2166340" y="86207"/>
                  </a:lnTo>
                  <a:lnTo>
                    <a:pt x="2116467" y="91325"/>
                  </a:lnTo>
                  <a:lnTo>
                    <a:pt x="2760078" y="94297"/>
                  </a:lnTo>
                  <a:close/>
                </a:path>
              </a:pathLst>
            </a:custGeom>
            <a:solidFill>
              <a:srgbClr val="B86C1B"/>
            </a:solidFill>
          </p:spPr>
          <p:txBody>
            <a:bodyPr wrap="square" lIns="0" tIns="0" rIns="0" bIns="0" rtlCol="0"/>
            <a:lstStyle/>
            <a:p>
              <a:endParaRPr/>
            </a:p>
          </p:txBody>
        </p:sp>
        <p:sp>
          <p:nvSpPr>
            <p:cNvPr id="7" name="object 7"/>
            <p:cNvSpPr/>
            <p:nvPr/>
          </p:nvSpPr>
          <p:spPr>
            <a:xfrm>
              <a:off x="5731662" y="3132149"/>
              <a:ext cx="3293745" cy="52069"/>
            </a:xfrm>
            <a:custGeom>
              <a:avLst/>
              <a:gdLst/>
              <a:ahLst/>
              <a:cxnLst/>
              <a:rect l="l" t="t" r="r" b="b"/>
              <a:pathLst>
                <a:path w="3293745" h="52069">
                  <a:moveTo>
                    <a:pt x="0" y="0"/>
                  </a:moveTo>
                  <a:lnTo>
                    <a:pt x="16204" y="51551"/>
                  </a:lnTo>
                  <a:lnTo>
                    <a:pt x="3274106" y="35345"/>
                  </a:lnTo>
                  <a:lnTo>
                    <a:pt x="3293244" y="10290"/>
                  </a:lnTo>
                  <a:lnTo>
                    <a:pt x="0" y="0"/>
                  </a:lnTo>
                  <a:close/>
                </a:path>
              </a:pathLst>
            </a:custGeom>
            <a:solidFill>
              <a:srgbClr val="9F5213"/>
            </a:solidFill>
          </p:spPr>
          <p:txBody>
            <a:bodyPr wrap="square" lIns="0" tIns="0" rIns="0" bIns="0" rtlCol="0"/>
            <a:lstStyle/>
            <a:p>
              <a:endParaRPr/>
            </a:p>
          </p:txBody>
        </p:sp>
        <p:pic>
          <p:nvPicPr>
            <p:cNvPr id="8" name="object 8"/>
            <p:cNvPicPr/>
            <p:nvPr/>
          </p:nvPicPr>
          <p:blipFill>
            <a:blip r:embed="rId2" cstate="print"/>
            <a:stretch>
              <a:fillRect/>
            </a:stretch>
          </p:blipFill>
          <p:spPr>
            <a:xfrm>
              <a:off x="5844549" y="1124840"/>
              <a:ext cx="3033073" cy="1951333"/>
            </a:xfrm>
            <a:prstGeom prst="rect">
              <a:avLst/>
            </a:prstGeom>
          </p:spPr>
        </p:pic>
      </p:grpSp>
      <p:grpSp>
        <p:nvGrpSpPr>
          <p:cNvPr id="9" name="object 9"/>
          <p:cNvGrpSpPr/>
          <p:nvPr/>
        </p:nvGrpSpPr>
        <p:grpSpPr>
          <a:xfrm>
            <a:off x="0" y="1143056"/>
            <a:ext cx="9144000" cy="4000500"/>
            <a:chOff x="0" y="1143056"/>
            <a:chExt cx="9144000" cy="4000500"/>
          </a:xfrm>
        </p:grpSpPr>
        <p:sp>
          <p:nvSpPr>
            <p:cNvPr id="10" name="object 10"/>
            <p:cNvSpPr/>
            <p:nvPr/>
          </p:nvSpPr>
          <p:spPr>
            <a:xfrm>
              <a:off x="0" y="4317885"/>
              <a:ext cx="9144000" cy="826135"/>
            </a:xfrm>
            <a:custGeom>
              <a:avLst/>
              <a:gdLst/>
              <a:ahLst/>
              <a:cxnLst/>
              <a:rect l="l" t="t" r="r" b="b"/>
              <a:pathLst>
                <a:path w="9144000" h="826135">
                  <a:moveTo>
                    <a:pt x="9144000" y="0"/>
                  </a:moveTo>
                  <a:lnTo>
                    <a:pt x="0" y="0"/>
                  </a:lnTo>
                  <a:lnTo>
                    <a:pt x="0" y="825614"/>
                  </a:lnTo>
                  <a:lnTo>
                    <a:pt x="9144000" y="825614"/>
                  </a:lnTo>
                  <a:lnTo>
                    <a:pt x="9144000" y="0"/>
                  </a:lnTo>
                  <a:close/>
                </a:path>
              </a:pathLst>
            </a:custGeom>
            <a:solidFill>
              <a:srgbClr val="DC9D55"/>
            </a:solidFill>
          </p:spPr>
          <p:txBody>
            <a:bodyPr wrap="square" lIns="0" tIns="0" rIns="0" bIns="0" rtlCol="0"/>
            <a:lstStyle/>
            <a:p>
              <a:endParaRPr/>
            </a:p>
          </p:txBody>
        </p:sp>
        <p:sp>
          <p:nvSpPr>
            <p:cNvPr id="11" name="object 11"/>
            <p:cNvSpPr/>
            <p:nvPr/>
          </p:nvSpPr>
          <p:spPr>
            <a:xfrm>
              <a:off x="0" y="4152882"/>
              <a:ext cx="9144000" cy="171450"/>
            </a:xfrm>
            <a:custGeom>
              <a:avLst/>
              <a:gdLst/>
              <a:ahLst/>
              <a:cxnLst/>
              <a:rect l="l" t="t" r="r" b="b"/>
              <a:pathLst>
                <a:path w="9144000" h="171450">
                  <a:moveTo>
                    <a:pt x="0" y="170859"/>
                  </a:moveTo>
                  <a:lnTo>
                    <a:pt x="0" y="0"/>
                  </a:lnTo>
                  <a:lnTo>
                    <a:pt x="9144000" y="0"/>
                  </a:lnTo>
                  <a:lnTo>
                    <a:pt x="9144000" y="170859"/>
                  </a:lnTo>
                  <a:lnTo>
                    <a:pt x="0" y="170859"/>
                  </a:lnTo>
                  <a:close/>
                </a:path>
              </a:pathLst>
            </a:custGeom>
            <a:solidFill>
              <a:srgbClr val="FFFFFF"/>
            </a:solidFill>
          </p:spPr>
          <p:txBody>
            <a:bodyPr wrap="square" lIns="0" tIns="0" rIns="0" bIns="0" rtlCol="0"/>
            <a:lstStyle/>
            <a:p>
              <a:endParaRPr/>
            </a:p>
          </p:txBody>
        </p:sp>
        <p:sp>
          <p:nvSpPr>
            <p:cNvPr id="12" name="object 12"/>
            <p:cNvSpPr/>
            <p:nvPr/>
          </p:nvSpPr>
          <p:spPr>
            <a:xfrm>
              <a:off x="0" y="4135235"/>
              <a:ext cx="9144000" cy="17780"/>
            </a:xfrm>
            <a:custGeom>
              <a:avLst/>
              <a:gdLst/>
              <a:ahLst/>
              <a:cxnLst/>
              <a:rect l="l" t="t" r="r" b="b"/>
              <a:pathLst>
                <a:path w="9144000" h="17779">
                  <a:moveTo>
                    <a:pt x="0" y="0"/>
                  </a:moveTo>
                  <a:lnTo>
                    <a:pt x="0" y="17647"/>
                  </a:lnTo>
                  <a:lnTo>
                    <a:pt x="9144000" y="17647"/>
                  </a:lnTo>
                  <a:lnTo>
                    <a:pt x="9144000" y="0"/>
                  </a:lnTo>
                  <a:lnTo>
                    <a:pt x="0" y="0"/>
                  </a:lnTo>
                  <a:close/>
                </a:path>
              </a:pathLst>
            </a:custGeom>
            <a:solidFill>
              <a:srgbClr val="567A5F"/>
            </a:solidFill>
          </p:spPr>
          <p:txBody>
            <a:bodyPr wrap="square" lIns="0" tIns="0" rIns="0" bIns="0" rtlCol="0"/>
            <a:lstStyle/>
            <a:p>
              <a:endParaRPr/>
            </a:p>
          </p:txBody>
        </p:sp>
        <p:sp>
          <p:nvSpPr>
            <p:cNvPr id="13" name="object 13"/>
            <p:cNvSpPr/>
            <p:nvPr/>
          </p:nvSpPr>
          <p:spPr>
            <a:xfrm>
              <a:off x="0" y="4164738"/>
              <a:ext cx="9144000" cy="29845"/>
            </a:xfrm>
            <a:custGeom>
              <a:avLst/>
              <a:gdLst/>
              <a:ahLst/>
              <a:cxnLst/>
              <a:rect l="l" t="t" r="r" b="b"/>
              <a:pathLst>
                <a:path w="9144000" h="29845">
                  <a:moveTo>
                    <a:pt x="9144000" y="0"/>
                  </a:moveTo>
                  <a:lnTo>
                    <a:pt x="5067417" y="5841"/>
                  </a:lnTo>
                  <a:lnTo>
                    <a:pt x="0" y="5841"/>
                  </a:lnTo>
                  <a:lnTo>
                    <a:pt x="0" y="29404"/>
                  </a:lnTo>
                  <a:lnTo>
                    <a:pt x="9144000" y="29404"/>
                  </a:lnTo>
                  <a:lnTo>
                    <a:pt x="9144000" y="0"/>
                  </a:lnTo>
                  <a:close/>
                </a:path>
              </a:pathLst>
            </a:custGeom>
            <a:solidFill>
              <a:srgbClr val="D3D5D2"/>
            </a:solidFill>
          </p:spPr>
          <p:txBody>
            <a:bodyPr wrap="square" lIns="0" tIns="0" rIns="0" bIns="0" rtlCol="0"/>
            <a:lstStyle/>
            <a:p>
              <a:endParaRPr/>
            </a:p>
          </p:txBody>
        </p:sp>
        <p:pic>
          <p:nvPicPr>
            <p:cNvPr id="14" name="object 14"/>
            <p:cNvPicPr/>
            <p:nvPr/>
          </p:nvPicPr>
          <p:blipFill>
            <a:blip r:embed="rId3" cstate="print"/>
            <a:stretch>
              <a:fillRect/>
            </a:stretch>
          </p:blipFill>
          <p:spPr>
            <a:xfrm>
              <a:off x="4548779" y="1143056"/>
              <a:ext cx="3377544" cy="3504757"/>
            </a:xfrm>
            <a:prstGeom prst="rect">
              <a:avLst/>
            </a:prstGeom>
          </p:spPr>
        </p:pic>
        <p:pic>
          <p:nvPicPr>
            <p:cNvPr id="15" name="object 15"/>
            <p:cNvPicPr/>
            <p:nvPr/>
          </p:nvPicPr>
          <p:blipFill>
            <a:blip r:embed="rId4" cstate="print"/>
            <a:stretch>
              <a:fillRect/>
            </a:stretch>
          </p:blipFill>
          <p:spPr>
            <a:xfrm>
              <a:off x="7440171" y="2610501"/>
              <a:ext cx="1655420" cy="2037313"/>
            </a:xfrm>
            <a:prstGeom prst="rect">
              <a:avLst/>
            </a:prstGeom>
          </p:spPr>
        </p:pic>
        <p:sp>
          <p:nvSpPr>
            <p:cNvPr id="16" name="object 16"/>
            <p:cNvSpPr/>
            <p:nvPr/>
          </p:nvSpPr>
          <p:spPr>
            <a:xfrm>
              <a:off x="8038907" y="1719330"/>
              <a:ext cx="508000" cy="498475"/>
            </a:xfrm>
            <a:custGeom>
              <a:avLst/>
              <a:gdLst/>
              <a:ahLst/>
              <a:cxnLst/>
              <a:rect l="l" t="t" r="r" b="b"/>
              <a:pathLst>
                <a:path w="508000" h="498475">
                  <a:moveTo>
                    <a:pt x="384655" y="0"/>
                  </a:moveTo>
                  <a:lnTo>
                    <a:pt x="347395" y="8221"/>
                  </a:lnTo>
                  <a:lnTo>
                    <a:pt x="311575" y="30259"/>
                  </a:lnTo>
                  <a:lnTo>
                    <a:pt x="279616" y="67106"/>
                  </a:lnTo>
                  <a:lnTo>
                    <a:pt x="253938" y="119756"/>
                  </a:lnTo>
                  <a:lnTo>
                    <a:pt x="242023" y="91394"/>
                  </a:lnTo>
                  <a:lnTo>
                    <a:pt x="212883" y="46770"/>
                  </a:lnTo>
                  <a:lnTo>
                    <a:pt x="178678" y="17451"/>
                  </a:lnTo>
                  <a:lnTo>
                    <a:pt x="141827" y="2445"/>
                  </a:lnTo>
                  <a:lnTo>
                    <a:pt x="123166" y="0"/>
                  </a:lnTo>
                  <a:lnTo>
                    <a:pt x="104752" y="760"/>
                  </a:lnTo>
                  <a:lnTo>
                    <a:pt x="54008" y="21034"/>
                  </a:lnTo>
                  <a:lnTo>
                    <a:pt x="26955" y="48305"/>
                  </a:lnTo>
                  <a:lnTo>
                    <a:pt x="8146" y="85421"/>
                  </a:lnTo>
                  <a:lnTo>
                    <a:pt x="0" y="131390"/>
                  </a:lnTo>
                  <a:lnTo>
                    <a:pt x="681" y="157384"/>
                  </a:lnTo>
                  <a:lnTo>
                    <a:pt x="13068" y="214769"/>
                  </a:lnTo>
                  <a:lnTo>
                    <a:pt x="42167" y="278525"/>
                  </a:lnTo>
                  <a:lnTo>
                    <a:pt x="63740" y="312482"/>
                  </a:lnTo>
                  <a:lnTo>
                    <a:pt x="90398" y="347659"/>
                  </a:lnTo>
                  <a:lnTo>
                    <a:pt x="122445" y="383932"/>
                  </a:lnTo>
                  <a:lnTo>
                    <a:pt x="160182" y="421178"/>
                  </a:lnTo>
                  <a:lnTo>
                    <a:pt x="203912" y="459271"/>
                  </a:lnTo>
                  <a:lnTo>
                    <a:pt x="253938" y="498089"/>
                  </a:lnTo>
                  <a:lnTo>
                    <a:pt x="303963" y="459271"/>
                  </a:lnTo>
                  <a:lnTo>
                    <a:pt x="347692" y="421178"/>
                  </a:lnTo>
                  <a:lnTo>
                    <a:pt x="385428" y="383932"/>
                  </a:lnTo>
                  <a:lnTo>
                    <a:pt x="417472" y="347659"/>
                  </a:lnTo>
                  <a:lnTo>
                    <a:pt x="444127" y="312482"/>
                  </a:lnTo>
                  <a:lnTo>
                    <a:pt x="465697" y="278525"/>
                  </a:lnTo>
                  <a:lnTo>
                    <a:pt x="494788" y="214769"/>
                  </a:lnTo>
                  <a:lnTo>
                    <a:pt x="507165" y="157384"/>
                  </a:lnTo>
                  <a:lnTo>
                    <a:pt x="507843" y="131390"/>
                  </a:lnTo>
                  <a:lnTo>
                    <a:pt x="505250" y="107361"/>
                  </a:lnTo>
                  <a:lnTo>
                    <a:pt x="491462" y="65695"/>
                  </a:lnTo>
                  <a:lnTo>
                    <a:pt x="468222" y="33377"/>
                  </a:lnTo>
                  <a:lnTo>
                    <a:pt x="420935" y="4602"/>
                  </a:lnTo>
                  <a:lnTo>
                    <a:pt x="384655" y="0"/>
                  </a:lnTo>
                  <a:close/>
                </a:path>
              </a:pathLst>
            </a:custGeom>
            <a:solidFill>
              <a:srgbClr val="FF5050"/>
            </a:solidFill>
          </p:spPr>
          <p:txBody>
            <a:bodyPr wrap="square" lIns="0" tIns="0" rIns="0" bIns="0" rtlCol="0"/>
            <a:lstStyle/>
            <a:p>
              <a:endParaRPr/>
            </a:p>
          </p:txBody>
        </p:sp>
      </p:grpSp>
      <p:grpSp>
        <p:nvGrpSpPr>
          <p:cNvPr id="17" name="object 17"/>
          <p:cNvGrpSpPr/>
          <p:nvPr/>
        </p:nvGrpSpPr>
        <p:grpSpPr>
          <a:xfrm>
            <a:off x="1133855" y="138684"/>
            <a:ext cx="1978660" cy="600710"/>
            <a:chOff x="1133855" y="138684"/>
            <a:chExt cx="1978660" cy="600710"/>
          </a:xfrm>
        </p:grpSpPr>
        <p:sp>
          <p:nvSpPr>
            <p:cNvPr id="18" name="object 18"/>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19" name="object 19"/>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0" name="object 20"/>
          <p:cNvSpPr txBox="1">
            <a:spLocks noGrp="1"/>
          </p:cNvSpPr>
          <p:nvPr>
            <p:ph type="title"/>
          </p:nvPr>
        </p:nvSpPr>
        <p:spPr>
          <a:xfrm>
            <a:off x="1686814" y="60705"/>
            <a:ext cx="875665" cy="345440"/>
          </a:xfrm>
          <a:prstGeom prst="rect">
            <a:avLst/>
          </a:prstGeom>
        </p:spPr>
        <p:txBody>
          <a:bodyPr vert="horz" wrap="square" lIns="0" tIns="12700" rIns="0" bIns="0" rtlCol="0">
            <a:spAutoFit/>
          </a:bodyPr>
          <a:lstStyle/>
          <a:p>
            <a:pPr marL="12700">
              <a:lnSpc>
                <a:spcPct val="100000"/>
              </a:lnSpc>
              <a:spcBef>
                <a:spcPts val="100"/>
              </a:spcBef>
            </a:pPr>
            <a:r>
              <a:rPr sz="2100" spc="-35" dirty="0">
                <a:solidFill>
                  <a:srgbClr val="FFFFFF"/>
                </a:solidFill>
                <a:latin typeface="Arial"/>
                <a:cs typeface="Arial"/>
              </a:rPr>
              <a:t>START</a:t>
            </a:r>
            <a:endParaRPr sz="2100">
              <a:latin typeface="Arial"/>
              <a:cs typeface="Arial"/>
            </a:endParaRPr>
          </a:p>
        </p:txBody>
      </p:sp>
      <p:sp>
        <p:nvSpPr>
          <p:cNvPr id="21" name="object 21"/>
          <p:cNvSpPr txBox="1"/>
          <p:nvPr/>
        </p:nvSpPr>
        <p:spPr>
          <a:xfrm>
            <a:off x="1694433" y="380746"/>
            <a:ext cx="85598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Arial"/>
                <a:cs typeface="Arial"/>
              </a:rPr>
              <a:t>TIMER</a:t>
            </a:r>
            <a:endParaRPr sz="2100">
              <a:latin typeface="Arial"/>
              <a:cs typeface="Arial"/>
            </a:endParaRPr>
          </a:p>
        </p:txBody>
      </p:sp>
      <p:grpSp>
        <p:nvGrpSpPr>
          <p:cNvPr id="22" name="object 22"/>
          <p:cNvGrpSpPr/>
          <p:nvPr/>
        </p:nvGrpSpPr>
        <p:grpSpPr>
          <a:xfrm>
            <a:off x="1133855" y="138684"/>
            <a:ext cx="1978660" cy="600710"/>
            <a:chOff x="1133855" y="138684"/>
            <a:chExt cx="1978660" cy="600710"/>
          </a:xfrm>
        </p:grpSpPr>
        <p:sp>
          <p:nvSpPr>
            <p:cNvPr id="23" name="object 23"/>
            <p:cNvSpPr/>
            <p:nvPr/>
          </p:nvSpPr>
          <p:spPr>
            <a:xfrm>
              <a:off x="1133855" y="216407"/>
              <a:ext cx="1978660" cy="523240"/>
            </a:xfrm>
            <a:custGeom>
              <a:avLst/>
              <a:gdLst/>
              <a:ahLst/>
              <a:cxnLst/>
              <a:rect l="l" t="t" r="r" b="b"/>
              <a:pathLst>
                <a:path w="1978660" h="523240">
                  <a:moveTo>
                    <a:pt x="1891030" y="0"/>
                  </a:moveTo>
                  <a:lnTo>
                    <a:pt x="87122" y="0"/>
                  </a:lnTo>
                  <a:lnTo>
                    <a:pt x="53208" y="6844"/>
                  </a:lnTo>
                  <a:lnTo>
                    <a:pt x="25515" y="25511"/>
                  </a:lnTo>
                  <a:lnTo>
                    <a:pt x="6845" y="53203"/>
                  </a:lnTo>
                  <a:lnTo>
                    <a:pt x="0" y="87121"/>
                  </a:lnTo>
                  <a:lnTo>
                    <a:pt x="0" y="435609"/>
                  </a:lnTo>
                  <a:lnTo>
                    <a:pt x="6845" y="469528"/>
                  </a:lnTo>
                  <a:lnTo>
                    <a:pt x="25515" y="497220"/>
                  </a:lnTo>
                  <a:lnTo>
                    <a:pt x="53208" y="515887"/>
                  </a:lnTo>
                  <a:lnTo>
                    <a:pt x="87122" y="522731"/>
                  </a:lnTo>
                  <a:lnTo>
                    <a:pt x="1891030" y="522731"/>
                  </a:lnTo>
                  <a:lnTo>
                    <a:pt x="1924948" y="515887"/>
                  </a:lnTo>
                  <a:lnTo>
                    <a:pt x="1952640" y="497220"/>
                  </a:lnTo>
                  <a:lnTo>
                    <a:pt x="1971307" y="469528"/>
                  </a:lnTo>
                  <a:lnTo>
                    <a:pt x="1978152" y="435609"/>
                  </a:lnTo>
                  <a:lnTo>
                    <a:pt x="1978152" y="87121"/>
                  </a:lnTo>
                  <a:lnTo>
                    <a:pt x="1971307" y="53203"/>
                  </a:lnTo>
                  <a:lnTo>
                    <a:pt x="1952640" y="25511"/>
                  </a:lnTo>
                  <a:lnTo>
                    <a:pt x="1924948" y="6844"/>
                  </a:lnTo>
                  <a:lnTo>
                    <a:pt x="1891030" y="0"/>
                  </a:lnTo>
                  <a:close/>
                </a:path>
              </a:pathLst>
            </a:custGeom>
            <a:solidFill>
              <a:srgbClr val="BE9000"/>
            </a:solidFill>
          </p:spPr>
          <p:txBody>
            <a:bodyPr wrap="square" lIns="0" tIns="0" rIns="0" bIns="0" rtlCol="0"/>
            <a:lstStyle/>
            <a:p>
              <a:endParaRPr/>
            </a:p>
          </p:txBody>
        </p:sp>
        <p:sp>
          <p:nvSpPr>
            <p:cNvPr id="24" name="object 24"/>
            <p:cNvSpPr/>
            <p:nvPr/>
          </p:nvSpPr>
          <p:spPr>
            <a:xfrm>
              <a:off x="1133855" y="138684"/>
              <a:ext cx="1978660" cy="524510"/>
            </a:xfrm>
            <a:custGeom>
              <a:avLst/>
              <a:gdLst/>
              <a:ahLst/>
              <a:cxnLst/>
              <a:rect l="l" t="t" r="r" b="b"/>
              <a:pathLst>
                <a:path w="1978660" h="524510">
                  <a:moveTo>
                    <a:pt x="1890776" y="0"/>
                  </a:moveTo>
                  <a:lnTo>
                    <a:pt x="87375" y="0"/>
                  </a:lnTo>
                  <a:lnTo>
                    <a:pt x="53363" y="6865"/>
                  </a:lnTo>
                  <a:lnTo>
                    <a:pt x="25590" y="25590"/>
                  </a:lnTo>
                  <a:lnTo>
                    <a:pt x="6865" y="53363"/>
                  </a:lnTo>
                  <a:lnTo>
                    <a:pt x="0" y="87375"/>
                  </a:lnTo>
                  <a:lnTo>
                    <a:pt x="0" y="436879"/>
                  </a:lnTo>
                  <a:lnTo>
                    <a:pt x="6865" y="470892"/>
                  </a:lnTo>
                  <a:lnTo>
                    <a:pt x="25590" y="498665"/>
                  </a:lnTo>
                  <a:lnTo>
                    <a:pt x="53363" y="517390"/>
                  </a:lnTo>
                  <a:lnTo>
                    <a:pt x="87375" y="524255"/>
                  </a:lnTo>
                  <a:lnTo>
                    <a:pt x="1890776" y="524255"/>
                  </a:lnTo>
                  <a:lnTo>
                    <a:pt x="1924788" y="517390"/>
                  </a:lnTo>
                  <a:lnTo>
                    <a:pt x="1952561" y="498665"/>
                  </a:lnTo>
                  <a:lnTo>
                    <a:pt x="1971286" y="470892"/>
                  </a:lnTo>
                  <a:lnTo>
                    <a:pt x="1978152" y="436879"/>
                  </a:lnTo>
                  <a:lnTo>
                    <a:pt x="1978152" y="87375"/>
                  </a:lnTo>
                  <a:lnTo>
                    <a:pt x="1971286" y="53363"/>
                  </a:lnTo>
                  <a:lnTo>
                    <a:pt x="1952561" y="25590"/>
                  </a:lnTo>
                  <a:lnTo>
                    <a:pt x="1924788" y="6865"/>
                  </a:lnTo>
                  <a:lnTo>
                    <a:pt x="1890776" y="0"/>
                  </a:lnTo>
                  <a:close/>
                </a:path>
              </a:pathLst>
            </a:custGeom>
            <a:solidFill>
              <a:srgbClr val="FFC000"/>
            </a:solidFill>
          </p:spPr>
          <p:txBody>
            <a:bodyPr wrap="square" lIns="0" tIns="0" rIns="0" bIns="0" rtlCol="0"/>
            <a:lstStyle/>
            <a:p>
              <a:endParaRPr/>
            </a:p>
          </p:txBody>
        </p:sp>
      </p:grpSp>
      <p:sp>
        <p:nvSpPr>
          <p:cNvPr id="25" name="object 25"/>
          <p:cNvSpPr txBox="1"/>
          <p:nvPr/>
        </p:nvSpPr>
        <p:spPr>
          <a:xfrm>
            <a:off x="1412494" y="220726"/>
            <a:ext cx="141922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Arial"/>
                <a:cs typeface="Arial"/>
              </a:rPr>
              <a:t>TIME’S</a:t>
            </a:r>
            <a:r>
              <a:rPr sz="2100" spc="-40" dirty="0">
                <a:solidFill>
                  <a:srgbClr val="FFFFFF"/>
                </a:solidFill>
                <a:latin typeface="Arial"/>
                <a:cs typeface="Arial"/>
              </a:rPr>
              <a:t> </a:t>
            </a:r>
            <a:r>
              <a:rPr sz="2100" spc="-25" dirty="0">
                <a:solidFill>
                  <a:srgbClr val="FFFFFF"/>
                </a:solidFill>
                <a:latin typeface="Arial"/>
                <a:cs typeface="Arial"/>
              </a:rPr>
              <a:t>UP!</a:t>
            </a:r>
            <a:endParaRPr sz="2100">
              <a:latin typeface="Arial"/>
              <a:cs typeface="Arial"/>
            </a:endParaRPr>
          </a:p>
        </p:txBody>
      </p:sp>
      <p:pic>
        <p:nvPicPr>
          <p:cNvPr id="26" name="object 26"/>
          <p:cNvPicPr/>
          <p:nvPr/>
        </p:nvPicPr>
        <p:blipFill>
          <a:blip r:embed="rId5" cstate="print"/>
          <a:stretch>
            <a:fillRect/>
          </a:stretch>
        </p:blipFill>
        <p:spPr>
          <a:xfrm>
            <a:off x="403859" y="882396"/>
            <a:ext cx="3290316" cy="4042176"/>
          </a:xfrm>
          <a:prstGeom prst="rect">
            <a:avLst/>
          </a:prstGeom>
        </p:spPr>
      </p:pic>
      <p:sp>
        <p:nvSpPr>
          <p:cNvPr id="27" name="object 27"/>
          <p:cNvSpPr txBox="1"/>
          <p:nvPr/>
        </p:nvSpPr>
        <p:spPr>
          <a:xfrm>
            <a:off x="1893189" y="1854149"/>
            <a:ext cx="368300"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180</a:t>
            </a:r>
            <a:endParaRPr sz="1550">
              <a:latin typeface="Trebuchet MS"/>
              <a:cs typeface="Trebuchet MS"/>
            </a:endParaRPr>
          </a:p>
        </p:txBody>
      </p:sp>
      <p:sp>
        <p:nvSpPr>
          <p:cNvPr id="28" name="object 28"/>
          <p:cNvSpPr txBox="1"/>
          <p:nvPr/>
        </p:nvSpPr>
        <p:spPr>
          <a:xfrm>
            <a:off x="2506217" y="1994154"/>
            <a:ext cx="235585"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15</a:t>
            </a:r>
            <a:endParaRPr sz="1550">
              <a:latin typeface="Trebuchet MS"/>
              <a:cs typeface="Trebuchet MS"/>
            </a:endParaRPr>
          </a:p>
        </p:txBody>
      </p:sp>
      <p:sp>
        <p:nvSpPr>
          <p:cNvPr id="29" name="object 29"/>
          <p:cNvSpPr txBox="1"/>
          <p:nvPr/>
        </p:nvSpPr>
        <p:spPr>
          <a:xfrm>
            <a:off x="2904235" y="2392502"/>
            <a:ext cx="25971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30</a:t>
            </a:r>
            <a:endParaRPr sz="1550">
              <a:latin typeface="Trebuchet MS"/>
              <a:cs typeface="Trebuchet MS"/>
            </a:endParaRPr>
          </a:p>
        </p:txBody>
      </p:sp>
      <p:sp>
        <p:nvSpPr>
          <p:cNvPr id="30" name="object 30"/>
          <p:cNvSpPr txBox="1"/>
          <p:nvPr/>
        </p:nvSpPr>
        <p:spPr>
          <a:xfrm>
            <a:off x="3053333" y="2934411"/>
            <a:ext cx="250825" cy="265430"/>
          </a:xfrm>
          <a:prstGeom prst="rect">
            <a:avLst/>
          </a:prstGeom>
        </p:spPr>
        <p:txBody>
          <a:bodyPr vert="horz" wrap="square" lIns="0" tIns="15875" rIns="0" bIns="0" rtlCol="0">
            <a:spAutoFit/>
          </a:bodyPr>
          <a:lstStyle/>
          <a:p>
            <a:pPr marL="12700">
              <a:lnSpc>
                <a:spcPct val="100000"/>
              </a:lnSpc>
              <a:spcBef>
                <a:spcPts val="125"/>
              </a:spcBef>
            </a:pPr>
            <a:r>
              <a:rPr sz="1550" b="1" spc="-25" dirty="0">
                <a:solidFill>
                  <a:srgbClr val="FF9936"/>
                </a:solidFill>
                <a:latin typeface="Trebuchet MS"/>
                <a:cs typeface="Trebuchet MS"/>
              </a:rPr>
              <a:t>45</a:t>
            </a:r>
            <a:endParaRPr sz="1550">
              <a:latin typeface="Trebuchet MS"/>
              <a:cs typeface="Trebuchet MS"/>
            </a:endParaRPr>
          </a:p>
        </p:txBody>
      </p:sp>
      <p:sp>
        <p:nvSpPr>
          <p:cNvPr id="31" name="object 31"/>
          <p:cNvSpPr txBox="1"/>
          <p:nvPr/>
        </p:nvSpPr>
        <p:spPr>
          <a:xfrm>
            <a:off x="2931032" y="3485134"/>
            <a:ext cx="2711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60</a:t>
            </a:r>
            <a:endParaRPr sz="1550">
              <a:latin typeface="Trebuchet MS"/>
              <a:cs typeface="Trebuchet MS"/>
            </a:endParaRPr>
          </a:p>
        </p:txBody>
      </p:sp>
      <p:sp>
        <p:nvSpPr>
          <p:cNvPr id="32" name="object 32"/>
          <p:cNvSpPr txBox="1"/>
          <p:nvPr/>
        </p:nvSpPr>
        <p:spPr>
          <a:xfrm>
            <a:off x="2516251" y="3896055"/>
            <a:ext cx="24765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75</a:t>
            </a:r>
            <a:endParaRPr sz="1550">
              <a:latin typeface="Trebuchet MS"/>
              <a:cs typeface="Trebuchet MS"/>
            </a:endParaRPr>
          </a:p>
        </p:txBody>
      </p:sp>
      <p:sp>
        <p:nvSpPr>
          <p:cNvPr id="33" name="object 33"/>
          <p:cNvSpPr txBox="1"/>
          <p:nvPr/>
        </p:nvSpPr>
        <p:spPr>
          <a:xfrm>
            <a:off x="1969389" y="4047235"/>
            <a:ext cx="265430"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90</a:t>
            </a:r>
            <a:endParaRPr sz="1550">
              <a:latin typeface="Trebuchet MS"/>
              <a:cs typeface="Trebuchet MS"/>
            </a:endParaRPr>
          </a:p>
        </p:txBody>
      </p:sp>
      <p:sp>
        <p:nvSpPr>
          <p:cNvPr id="34" name="object 34"/>
          <p:cNvSpPr txBox="1"/>
          <p:nvPr/>
        </p:nvSpPr>
        <p:spPr>
          <a:xfrm>
            <a:off x="1338199" y="2005076"/>
            <a:ext cx="356870" cy="265430"/>
          </a:xfrm>
          <a:prstGeom prst="rect">
            <a:avLst/>
          </a:prstGeom>
        </p:spPr>
        <p:txBody>
          <a:bodyPr vert="horz" wrap="square" lIns="0" tIns="15240" rIns="0" bIns="0" rtlCol="0">
            <a:spAutoFit/>
          </a:bodyPr>
          <a:lstStyle/>
          <a:p>
            <a:pPr marL="12700">
              <a:lnSpc>
                <a:spcPct val="100000"/>
              </a:lnSpc>
              <a:spcBef>
                <a:spcPts val="120"/>
              </a:spcBef>
            </a:pPr>
            <a:r>
              <a:rPr sz="1550" b="1" spc="-35" dirty="0">
                <a:solidFill>
                  <a:srgbClr val="FF9936"/>
                </a:solidFill>
                <a:latin typeface="Trebuchet MS"/>
                <a:cs typeface="Trebuchet MS"/>
              </a:rPr>
              <a:t>165</a:t>
            </a:r>
            <a:endParaRPr sz="1550">
              <a:latin typeface="Trebuchet MS"/>
              <a:cs typeface="Trebuchet MS"/>
            </a:endParaRPr>
          </a:p>
        </p:txBody>
      </p:sp>
      <p:sp>
        <p:nvSpPr>
          <p:cNvPr id="35" name="object 35"/>
          <p:cNvSpPr txBox="1"/>
          <p:nvPr/>
        </p:nvSpPr>
        <p:spPr>
          <a:xfrm>
            <a:off x="909929" y="2413254"/>
            <a:ext cx="358140" cy="265430"/>
          </a:xfrm>
          <a:prstGeom prst="rect">
            <a:avLst/>
          </a:prstGeom>
        </p:spPr>
        <p:txBody>
          <a:bodyPr vert="horz" wrap="square" lIns="0" tIns="15240" rIns="0" bIns="0" rtlCol="0">
            <a:spAutoFit/>
          </a:bodyPr>
          <a:lstStyle/>
          <a:p>
            <a:pPr marL="12700">
              <a:lnSpc>
                <a:spcPct val="100000"/>
              </a:lnSpc>
              <a:spcBef>
                <a:spcPts val="120"/>
              </a:spcBef>
            </a:pPr>
            <a:r>
              <a:rPr sz="1550" b="1" spc="-30" dirty="0">
                <a:solidFill>
                  <a:srgbClr val="FF9936"/>
                </a:solidFill>
                <a:latin typeface="Trebuchet MS"/>
                <a:cs typeface="Trebuchet MS"/>
              </a:rPr>
              <a:t>150</a:t>
            </a:r>
            <a:endParaRPr sz="1550">
              <a:latin typeface="Trebuchet MS"/>
              <a:cs typeface="Trebuchet MS"/>
            </a:endParaRPr>
          </a:p>
        </p:txBody>
      </p:sp>
      <p:sp>
        <p:nvSpPr>
          <p:cNvPr id="36" name="object 36"/>
          <p:cNvSpPr txBox="1"/>
          <p:nvPr/>
        </p:nvSpPr>
        <p:spPr>
          <a:xfrm>
            <a:off x="747166" y="2970022"/>
            <a:ext cx="346075" cy="265430"/>
          </a:xfrm>
          <a:prstGeom prst="rect">
            <a:avLst/>
          </a:prstGeom>
        </p:spPr>
        <p:txBody>
          <a:bodyPr vert="horz" wrap="square" lIns="0" tIns="15240" rIns="0" bIns="0" rtlCol="0">
            <a:spAutoFit/>
          </a:bodyPr>
          <a:lstStyle/>
          <a:p>
            <a:pPr marL="12700">
              <a:lnSpc>
                <a:spcPct val="100000"/>
              </a:lnSpc>
              <a:spcBef>
                <a:spcPts val="120"/>
              </a:spcBef>
            </a:pPr>
            <a:r>
              <a:rPr sz="1550" b="1" spc="-60" dirty="0">
                <a:solidFill>
                  <a:srgbClr val="FF9936"/>
                </a:solidFill>
                <a:latin typeface="Trebuchet MS"/>
                <a:cs typeface="Trebuchet MS"/>
              </a:rPr>
              <a:t>135</a:t>
            </a:r>
            <a:endParaRPr sz="1550">
              <a:latin typeface="Trebuchet MS"/>
              <a:cs typeface="Trebuchet MS"/>
            </a:endParaRPr>
          </a:p>
        </p:txBody>
      </p:sp>
      <p:sp>
        <p:nvSpPr>
          <p:cNvPr id="37" name="object 37"/>
          <p:cNvSpPr txBox="1"/>
          <p:nvPr/>
        </p:nvSpPr>
        <p:spPr>
          <a:xfrm>
            <a:off x="920292" y="3512566"/>
            <a:ext cx="360045" cy="265430"/>
          </a:xfrm>
          <a:prstGeom prst="rect">
            <a:avLst/>
          </a:prstGeom>
        </p:spPr>
        <p:txBody>
          <a:bodyPr vert="horz" wrap="square" lIns="0" tIns="15240" rIns="0" bIns="0" rtlCol="0">
            <a:spAutoFit/>
          </a:bodyPr>
          <a:lstStyle/>
          <a:p>
            <a:pPr marL="12700">
              <a:lnSpc>
                <a:spcPct val="100000"/>
              </a:lnSpc>
              <a:spcBef>
                <a:spcPts val="120"/>
              </a:spcBef>
            </a:pPr>
            <a:r>
              <a:rPr sz="1550" b="1" spc="-25" dirty="0">
                <a:solidFill>
                  <a:srgbClr val="FF9936"/>
                </a:solidFill>
                <a:latin typeface="Trebuchet MS"/>
                <a:cs typeface="Trebuchet MS"/>
              </a:rPr>
              <a:t>120</a:t>
            </a:r>
            <a:endParaRPr sz="1550">
              <a:latin typeface="Trebuchet MS"/>
              <a:cs typeface="Trebuchet MS"/>
            </a:endParaRPr>
          </a:p>
        </p:txBody>
      </p:sp>
      <p:sp>
        <p:nvSpPr>
          <p:cNvPr id="38" name="object 38"/>
          <p:cNvSpPr txBox="1"/>
          <p:nvPr/>
        </p:nvSpPr>
        <p:spPr>
          <a:xfrm>
            <a:off x="1306449" y="3933545"/>
            <a:ext cx="358140" cy="265430"/>
          </a:xfrm>
          <a:prstGeom prst="rect">
            <a:avLst/>
          </a:prstGeom>
        </p:spPr>
        <p:txBody>
          <a:bodyPr vert="horz" wrap="square" lIns="0" tIns="15875" rIns="0" bIns="0" rtlCol="0">
            <a:spAutoFit/>
          </a:bodyPr>
          <a:lstStyle/>
          <a:p>
            <a:pPr marL="12700">
              <a:lnSpc>
                <a:spcPct val="100000"/>
              </a:lnSpc>
              <a:spcBef>
                <a:spcPts val="125"/>
              </a:spcBef>
            </a:pPr>
            <a:r>
              <a:rPr sz="1550" b="1" spc="-30" dirty="0">
                <a:solidFill>
                  <a:srgbClr val="FF9936"/>
                </a:solidFill>
                <a:latin typeface="Trebuchet MS"/>
                <a:cs typeface="Trebuchet MS"/>
              </a:rPr>
              <a:t>105</a:t>
            </a:r>
            <a:endParaRPr sz="1550">
              <a:latin typeface="Trebuchet MS"/>
              <a:cs typeface="Trebuchet MS"/>
            </a:endParaRPr>
          </a:p>
        </p:txBody>
      </p:sp>
      <p:sp>
        <p:nvSpPr>
          <p:cNvPr id="39" name="object 39"/>
          <p:cNvSpPr/>
          <p:nvPr/>
        </p:nvSpPr>
        <p:spPr>
          <a:xfrm>
            <a:off x="4635" y="1653539"/>
            <a:ext cx="276225" cy="355600"/>
          </a:xfrm>
          <a:custGeom>
            <a:avLst/>
            <a:gdLst/>
            <a:ahLst/>
            <a:cxnLst/>
            <a:rect l="l" t="t" r="r" b="b"/>
            <a:pathLst>
              <a:path w="276225" h="355600">
                <a:moveTo>
                  <a:pt x="175196" y="355092"/>
                </a:moveTo>
                <a:lnTo>
                  <a:pt x="73266" y="293039"/>
                </a:lnTo>
                <a:lnTo>
                  <a:pt x="28194" y="203073"/>
                </a:lnTo>
                <a:lnTo>
                  <a:pt x="17576" y="122072"/>
                </a:lnTo>
                <a:lnTo>
                  <a:pt x="19011" y="86868"/>
                </a:lnTo>
                <a:lnTo>
                  <a:pt x="0" y="241185"/>
                </a:lnTo>
                <a:lnTo>
                  <a:pt x="58508" y="320903"/>
                </a:lnTo>
                <a:lnTo>
                  <a:pt x="136321" y="350659"/>
                </a:lnTo>
                <a:lnTo>
                  <a:pt x="175196" y="355092"/>
                </a:lnTo>
                <a:close/>
              </a:path>
              <a:path w="276225" h="355600">
                <a:moveTo>
                  <a:pt x="275780" y="268224"/>
                </a:moveTo>
                <a:lnTo>
                  <a:pt x="174447" y="206171"/>
                </a:lnTo>
                <a:lnTo>
                  <a:pt x="129641" y="116205"/>
                </a:lnTo>
                <a:lnTo>
                  <a:pt x="119087" y="35204"/>
                </a:lnTo>
                <a:lnTo>
                  <a:pt x="120510" y="0"/>
                </a:lnTo>
                <a:lnTo>
                  <a:pt x="101612" y="154317"/>
                </a:lnTo>
                <a:lnTo>
                  <a:pt x="159778" y="234035"/>
                </a:lnTo>
                <a:lnTo>
                  <a:pt x="237134" y="263791"/>
                </a:lnTo>
                <a:lnTo>
                  <a:pt x="275780" y="268224"/>
                </a:lnTo>
                <a:close/>
              </a:path>
            </a:pathLst>
          </a:custGeom>
          <a:solidFill>
            <a:srgbClr val="CECECA"/>
          </a:solidFill>
        </p:spPr>
        <p:txBody>
          <a:bodyPr wrap="square" lIns="0" tIns="0" rIns="0" bIns="0" rtlCol="0"/>
          <a:lstStyle/>
          <a:p>
            <a:endParaRPr/>
          </a:p>
        </p:txBody>
      </p:sp>
      <p:sp>
        <p:nvSpPr>
          <p:cNvPr id="40" name="object 40"/>
          <p:cNvSpPr txBox="1"/>
          <p:nvPr/>
        </p:nvSpPr>
        <p:spPr>
          <a:xfrm>
            <a:off x="3631819" y="299973"/>
            <a:ext cx="539432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3</a:t>
            </a:r>
            <a:r>
              <a:rPr sz="2400" b="1" spc="-65" dirty="0">
                <a:solidFill>
                  <a:srgbClr val="FFFFFF"/>
                </a:solidFill>
                <a:latin typeface="Arial"/>
                <a:cs typeface="Arial"/>
              </a:rPr>
              <a:t> </a:t>
            </a:r>
            <a:r>
              <a:rPr sz="2400" b="1" dirty="0">
                <a:solidFill>
                  <a:srgbClr val="FFFFFF"/>
                </a:solidFill>
                <a:latin typeface="Arial"/>
                <a:cs typeface="Arial"/>
              </a:rPr>
              <a:t>PHÚT</a:t>
            </a:r>
            <a:r>
              <a:rPr sz="2400" b="1" spc="-60" dirty="0">
                <a:solidFill>
                  <a:srgbClr val="FFFFFF"/>
                </a:solidFill>
                <a:latin typeface="Arial"/>
                <a:cs typeface="Arial"/>
              </a:rPr>
              <a:t> </a:t>
            </a:r>
            <a:r>
              <a:rPr sz="2400" b="1" dirty="0">
                <a:solidFill>
                  <a:srgbClr val="FFFFFF"/>
                </a:solidFill>
                <a:latin typeface="Arial"/>
                <a:cs typeface="Arial"/>
              </a:rPr>
              <a:t>ĐUỔI</a:t>
            </a:r>
            <a:r>
              <a:rPr sz="2400" b="1" spc="-60" dirty="0">
                <a:solidFill>
                  <a:srgbClr val="FFFFFF"/>
                </a:solidFill>
                <a:latin typeface="Arial"/>
                <a:cs typeface="Arial"/>
              </a:rPr>
              <a:t> </a:t>
            </a:r>
            <a:r>
              <a:rPr sz="2400" b="1" dirty="0">
                <a:solidFill>
                  <a:srgbClr val="FFFFFF"/>
                </a:solidFill>
                <a:latin typeface="Arial"/>
                <a:cs typeface="Arial"/>
              </a:rPr>
              <a:t>HÌNH</a:t>
            </a:r>
            <a:r>
              <a:rPr sz="2400" b="1" spc="-65" dirty="0">
                <a:solidFill>
                  <a:srgbClr val="FFFFFF"/>
                </a:solidFill>
                <a:latin typeface="Arial"/>
                <a:cs typeface="Arial"/>
              </a:rPr>
              <a:t> </a:t>
            </a:r>
            <a:r>
              <a:rPr sz="2400" b="1" dirty="0">
                <a:solidFill>
                  <a:srgbClr val="FFFFFF"/>
                </a:solidFill>
                <a:latin typeface="Arial"/>
                <a:cs typeface="Arial"/>
              </a:rPr>
              <a:t>BẮT</a:t>
            </a:r>
            <a:r>
              <a:rPr sz="2400" b="1" spc="-60" dirty="0">
                <a:solidFill>
                  <a:srgbClr val="FFFFFF"/>
                </a:solidFill>
                <a:latin typeface="Arial"/>
                <a:cs typeface="Arial"/>
              </a:rPr>
              <a:t> </a:t>
            </a:r>
            <a:r>
              <a:rPr sz="2400" b="1" dirty="0">
                <a:solidFill>
                  <a:srgbClr val="FFFFFF"/>
                </a:solidFill>
                <a:latin typeface="Arial"/>
                <a:cs typeface="Arial"/>
              </a:rPr>
              <a:t>NGUYÊN</a:t>
            </a:r>
            <a:r>
              <a:rPr sz="2400" b="1" spc="-50" dirty="0">
                <a:solidFill>
                  <a:srgbClr val="FFFFFF"/>
                </a:solidFill>
                <a:latin typeface="Arial"/>
                <a:cs typeface="Arial"/>
              </a:rPr>
              <a:t> </a:t>
            </a:r>
            <a:r>
              <a:rPr sz="2400" b="1" spc="-25" dirty="0">
                <a:solidFill>
                  <a:srgbClr val="FFFFFF"/>
                </a:solidFill>
                <a:latin typeface="Arial"/>
                <a:cs typeface="Arial"/>
              </a:rPr>
              <a:t>TỐ</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828388" cy="5143499"/>
          </a:xfrm>
          <a:prstGeom prst="rect">
            <a:avLst/>
          </a:prstGeom>
        </p:spPr>
      </p:pic>
      <p:sp>
        <p:nvSpPr>
          <p:cNvPr id="3" name="object 3"/>
          <p:cNvSpPr/>
          <p:nvPr/>
        </p:nvSpPr>
        <p:spPr>
          <a:xfrm>
            <a:off x="8664447" y="871727"/>
            <a:ext cx="168910" cy="172720"/>
          </a:xfrm>
          <a:custGeom>
            <a:avLst/>
            <a:gdLst/>
            <a:ahLst/>
            <a:cxnLst/>
            <a:rect l="l" t="t" r="r" b="b"/>
            <a:pathLst>
              <a:path w="168909" h="172719">
                <a:moveTo>
                  <a:pt x="87883" y="0"/>
                </a:moveTo>
                <a:lnTo>
                  <a:pt x="81915" y="0"/>
                </a:lnTo>
                <a:lnTo>
                  <a:pt x="76073" y="508"/>
                </a:lnTo>
                <a:lnTo>
                  <a:pt x="18399" y="33385"/>
                </a:lnTo>
                <a:lnTo>
                  <a:pt x="0" y="91186"/>
                </a:lnTo>
                <a:lnTo>
                  <a:pt x="0" y="95504"/>
                </a:lnTo>
                <a:lnTo>
                  <a:pt x="1524" y="104012"/>
                </a:lnTo>
                <a:lnTo>
                  <a:pt x="2629" y="113256"/>
                </a:lnTo>
                <a:lnTo>
                  <a:pt x="22502" y="154799"/>
                </a:lnTo>
                <a:lnTo>
                  <a:pt x="68579" y="172212"/>
                </a:lnTo>
                <a:lnTo>
                  <a:pt x="81311" y="171313"/>
                </a:lnTo>
                <a:lnTo>
                  <a:pt x="117601" y="159258"/>
                </a:lnTo>
                <a:lnTo>
                  <a:pt x="160480" y="113553"/>
                </a:lnTo>
                <a:lnTo>
                  <a:pt x="168661" y="83623"/>
                </a:lnTo>
                <a:lnTo>
                  <a:pt x="165734" y="51943"/>
                </a:lnTo>
                <a:lnTo>
                  <a:pt x="154195" y="28717"/>
                </a:lnTo>
                <a:lnTo>
                  <a:pt x="135905" y="12541"/>
                </a:lnTo>
                <a:lnTo>
                  <a:pt x="113067" y="3079"/>
                </a:lnTo>
                <a:lnTo>
                  <a:pt x="87883" y="0"/>
                </a:lnTo>
                <a:close/>
              </a:path>
            </a:pathLst>
          </a:custGeom>
          <a:solidFill>
            <a:srgbClr val="FF9696"/>
          </a:solidFill>
        </p:spPr>
        <p:txBody>
          <a:bodyPr wrap="square" lIns="0" tIns="0" rIns="0" bIns="0" rtlCol="0"/>
          <a:lstStyle/>
          <a:p>
            <a:endParaRPr/>
          </a:p>
        </p:txBody>
      </p:sp>
      <p:sp>
        <p:nvSpPr>
          <p:cNvPr id="4" name="object 4"/>
          <p:cNvSpPr/>
          <p:nvPr/>
        </p:nvSpPr>
        <p:spPr>
          <a:xfrm>
            <a:off x="8683112" y="595883"/>
            <a:ext cx="168275" cy="161925"/>
          </a:xfrm>
          <a:custGeom>
            <a:avLst/>
            <a:gdLst/>
            <a:ahLst/>
            <a:cxnLst/>
            <a:rect l="l" t="t" r="r" b="b"/>
            <a:pathLst>
              <a:path w="168275" h="161925">
                <a:moveTo>
                  <a:pt x="84459" y="0"/>
                </a:moveTo>
                <a:lnTo>
                  <a:pt x="41739" y="9911"/>
                </a:lnTo>
                <a:lnTo>
                  <a:pt x="4552" y="50596"/>
                </a:lnTo>
                <a:lnTo>
                  <a:pt x="0" y="88574"/>
                </a:lnTo>
                <a:lnTo>
                  <a:pt x="12540" y="124419"/>
                </a:lnTo>
                <a:lnTo>
                  <a:pt x="38650" y="151089"/>
                </a:lnTo>
                <a:lnTo>
                  <a:pt x="74807" y="161543"/>
                </a:lnTo>
                <a:lnTo>
                  <a:pt x="78109" y="161543"/>
                </a:lnTo>
                <a:lnTo>
                  <a:pt x="127537" y="148532"/>
                </a:lnTo>
                <a:lnTo>
                  <a:pt x="160573" y="114171"/>
                </a:lnTo>
                <a:lnTo>
                  <a:pt x="168040" y="84851"/>
                </a:lnTo>
                <a:lnTo>
                  <a:pt x="163720" y="54699"/>
                </a:lnTo>
                <a:lnTo>
                  <a:pt x="135340" y="15216"/>
                </a:lnTo>
                <a:lnTo>
                  <a:pt x="84459" y="0"/>
                </a:lnTo>
                <a:close/>
              </a:path>
            </a:pathLst>
          </a:custGeom>
          <a:solidFill>
            <a:srgbClr val="FF9696"/>
          </a:solidFill>
        </p:spPr>
        <p:txBody>
          <a:bodyPr wrap="square" lIns="0" tIns="0" rIns="0" bIns="0" rtlCol="0"/>
          <a:lstStyle/>
          <a:p>
            <a:endParaRPr/>
          </a:p>
        </p:txBody>
      </p:sp>
      <p:grpSp>
        <p:nvGrpSpPr>
          <p:cNvPr id="5" name="object 5"/>
          <p:cNvGrpSpPr/>
          <p:nvPr/>
        </p:nvGrpSpPr>
        <p:grpSpPr>
          <a:xfrm>
            <a:off x="8429656" y="323088"/>
            <a:ext cx="329565" cy="399415"/>
            <a:chOff x="8429656" y="323088"/>
            <a:chExt cx="329565" cy="399415"/>
          </a:xfrm>
        </p:grpSpPr>
        <p:sp>
          <p:nvSpPr>
            <p:cNvPr id="6" name="object 6"/>
            <p:cNvSpPr/>
            <p:nvPr/>
          </p:nvSpPr>
          <p:spPr>
            <a:xfrm>
              <a:off x="8429650" y="323087"/>
              <a:ext cx="329565" cy="399415"/>
            </a:xfrm>
            <a:custGeom>
              <a:avLst/>
              <a:gdLst/>
              <a:ahLst/>
              <a:cxnLst/>
              <a:rect l="l" t="t" r="r" b="b"/>
              <a:pathLst>
                <a:path w="329565" h="399415">
                  <a:moveTo>
                    <a:pt x="204419" y="304825"/>
                  </a:moveTo>
                  <a:lnTo>
                    <a:pt x="197929" y="265049"/>
                  </a:lnTo>
                  <a:lnTo>
                    <a:pt x="173964" y="229108"/>
                  </a:lnTo>
                  <a:lnTo>
                    <a:pt x="133070" y="200469"/>
                  </a:lnTo>
                  <a:lnTo>
                    <a:pt x="85318" y="188976"/>
                  </a:lnTo>
                  <a:lnTo>
                    <a:pt x="72174" y="189992"/>
                  </a:lnTo>
                  <a:lnTo>
                    <a:pt x="35534" y="206629"/>
                  </a:lnTo>
                  <a:lnTo>
                    <a:pt x="4114" y="265950"/>
                  </a:lnTo>
                  <a:lnTo>
                    <a:pt x="0" y="295808"/>
                  </a:lnTo>
                  <a:lnTo>
                    <a:pt x="2413" y="325018"/>
                  </a:lnTo>
                  <a:lnTo>
                    <a:pt x="27343" y="372237"/>
                  </a:lnTo>
                  <a:lnTo>
                    <a:pt x="70904" y="396354"/>
                  </a:lnTo>
                  <a:lnTo>
                    <a:pt x="95859" y="399288"/>
                  </a:lnTo>
                  <a:lnTo>
                    <a:pt x="113982" y="397827"/>
                  </a:lnTo>
                  <a:lnTo>
                    <a:pt x="164693" y="376428"/>
                  </a:lnTo>
                  <a:lnTo>
                    <a:pt x="193370" y="343573"/>
                  </a:lnTo>
                  <a:lnTo>
                    <a:pt x="204419" y="304825"/>
                  </a:lnTo>
                  <a:close/>
                </a:path>
                <a:path w="329565" h="399415">
                  <a:moveTo>
                    <a:pt x="329031" y="57518"/>
                  </a:moveTo>
                  <a:lnTo>
                    <a:pt x="308584" y="17145"/>
                  </a:lnTo>
                  <a:lnTo>
                    <a:pt x="261721" y="0"/>
                  </a:lnTo>
                  <a:lnTo>
                    <a:pt x="246583" y="1308"/>
                  </a:lnTo>
                  <a:lnTo>
                    <a:pt x="231914" y="5118"/>
                  </a:lnTo>
                  <a:lnTo>
                    <a:pt x="218376" y="11252"/>
                  </a:lnTo>
                  <a:lnTo>
                    <a:pt x="206603" y="19558"/>
                  </a:lnTo>
                  <a:lnTo>
                    <a:pt x="205841" y="20828"/>
                  </a:lnTo>
                  <a:lnTo>
                    <a:pt x="204571" y="21590"/>
                  </a:lnTo>
                  <a:lnTo>
                    <a:pt x="184124" y="58674"/>
                  </a:lnTo>
                  <a:lnTo>
                    <a:pt x="182778" y="71386"/>
                  </a:lnTo>
                  <a:lnTo>
                    <a:pt x="183502" y="84226"/>
                  </a:lnTo>
                  <a:lnTo>
                    <a:pt x="198221" y="121793"/>
                  </a:lnTo>
                  <a:lnTo>
                    <a:pt x="203047" y="126619"/>
                  </a:lnTo>
                  <a:lnTo>
                    <a:pt x="210426" y="134861"/>
                  </a:lnTo>
                  <a:lnTo>
                    <a:pt x="245084" y="154305"/>
                  </a:lnTo>
                  <a:lnTo>
                    <a:pt x="252069" y="155448"/>
                  </a:lnTo>
                  <a:lnTo>
                    <a:pt x="258673" y="155448"/>
                  </a:lnTo>
                  <a:lnTo>
                    <a:pt x="299364" y="140093"/>
                  </a:lnTo>
                  <a:lnTo>
                    <a:pt x="324383" y="102971"/>
                  </a:lnTo>
                  <a:lnTo>
                    <a:pt x="329031" y="57518"/>
                  </a:lnTo>
                  <a:close/>
                </a:path>
              </a:pathLst>
            </a:custGeom>
            <a:solidFill>
              <a:srgbClr val="FF9696"/>
            </a:solidFill>
          </p:spPr>
          <p:txBody>
            <a:bodyPr wrap="square" lIns="0" tIns="0" rIns="0" bIns="0" rtlCol="0"/>
            <a:lstStyle/>
            <a:p>
              <a:endParaRPr/>
            </a:p>
          </p:txBody>
        </p:sp>
        <p:sp>
          <p:nvSpPr>
            <p:cNvPr id="7" name="object 7"/>
            <p:cNvSpPr/>
            <p:nvPr/>
          </p:nvSpPr>
          <p:spPr>
            <a:xfrm>
              <a:off x="8477783" y="345947"/>
              <a:ext cx="277495" cy="365760"/>
            </a:xfrm>
            <a:custGeom>
              <a:avLst/>
              <a:gdLst/>
              <a:ahLst/>
              <a:cxnLst/>
              <a:rect l="l" t="t" r="r" b="b"/>
              <a:pathLst>
                <a:path w="277495" h="365759">
                  <a:moveTo>
                    <a:pt x="62712" y="324700"/>
                  </a:moveTo>
                  <a:lnTo>
                    <a:pt x="60325" y="318389"/>
                  </a:lnTo>
                  <a:lnTo>
                    <a:pt x="53568" y="315341"/>
                  </a:lnTo>
                  <a:lnTo>
                    <a:pt x="31610" y="304190"/>
                  </a:lnTo>
                  <a:lnTo>
                    <a:pt x="19735" y="280060"/>
                  </a:lnTo>
                  <a:lnTo>
                    <a:pt x="18935" y="252425"/>
                  </a:lnTo>
                  <a:lnTo>
                    <a:pt x="33032" y="225552"/>
                  </a:lnTo>
                  <a:lnTo>
                    <a:pt x="32042" y="220395"/>
                  </a:lnTo>
                  <a:lnTo>
                    <a:pt x="28371" y="216458"/>
                  </a:lnTo>
                  <a:lnTo>
                    <a:pt x="23215" y="214884"/>
                  </a:lnTo>
                  <a:lnTo>
                    <a:pt x="21056" y="214884"/>
                  </a:lnTo>
                  <a:lnTo>
                    <a:pt x="18770" y="215646"/>
                  </a:lnTo>
                  <a:lnTo>
                    <a:pt x="16865" y="217551"/>
                  </a:lnTo>
                  <a:lnTo>
                    <a:pt x="0" y="248970"/>
                  </a:lnTo>
                  <a:lnTo>
                    <a:pt x="2298" y="286702"/>
                  </a:lnTo>
                  <a:lnTo>
                    <a:pt x="21056" y="318922"/>
                  </a:lnTo>
                  <a:lnTo>
                    <a:pt x="53568" y="333756"/>
                  </a:lnTo>
                  <a:lnTo>
                    <a:pt x="54330" y="333756"/>
                  </a:lnTo>
                  <a:lnTo>
                    <a:pt x="60706" y="330936"/>
                  </a:lnTo>
                  <a:lnTo>
                    <a:pt x="62712" y="324700"/>
                  </a:lnTo>
                  <a:close/>
                </a:path>
                <a:path w="277495" h="365759">
                  <a:moveTo>
                    <a:pt x="215188" y="104927"/>
                  </a:moveTo>
                  <a:lnTo>
                    <a:pt x="211302" y="99949"/>
                  </a:lnTo>
                  <a:lnTo>
                    <a:pt x="193230" y="83553"/>
                  </a:lnTo>
                  <a:lnTo>
                    <a:pt x="179082" y="60985"/>
                  </a:lnTo>
                  <a:lnTo>
                    <a:pt x="175488" y="37287"/>
                  </a:lnTo>
                  <a:lnTo>
                    <a:pt x="189077" y="17526"/>
                  </a:lnTo>
                  <a:lnTo>
                    <a:pt x="192925" y="12433"/>
                  </a:lnTo>
                  <a:lnTo>
                    <a:pt x="192786" y="6667"/>
                  </a:lnTo>
                  <a:lnTo>
                    <a:pt x="189649" y="1955"/>
                  </a:lnTo>
                  <a:lnTo>
                    <a:pt x="184505" y="0"/>
                  </a:lnTo>
                  <a:lnTo>
                    <a:pt x="182981" y="0"/>
                  </a:lnTo>
                  <a:lnTo>
                    <a:pt x="181330" y="508"/>
                  </a:lnTo>
                  <a:lnTo>
                    <a:pt x="179552" y="1651"/>
                  </a:lnTo>
                  <a:lnTo>
                    <a:pt x="158877" y="28943"/>
                  </a:lnTo>
                  <a:lnTo>
                    <a:pt x="160185" y="61264"/>
                  </a:lnTo>
                  <a:lnTo>
                    <a:pt x="176720" y="92329"/>
                  </a:lnTo>
                  <a:lnTo>
                    <a:pt x="201777" y="115824"/>
                  </a:lnTo>
                  <a:lnTo>
                    <a:pt x="203428" y="116840"/>
                  </a:lnTo>
                  <a:lnTo>
                    <a:pt x="205079" y="117348"/>
                  </a:lnTo>
                  <a:lnTo>
                    <a:pt x="206476" y="117348"/>
                  </a:lnTo>
                  <a:lnTo>
                    <a:pt x="211721" y="115379"/>
                  </a:lnTo>
                  <a:lnTo>
                    <a:pt x="214985" y="110655"/>
                  </a:lnTo>
                  <a:lnTo>
                    <a:pt x="215188" y="104927"/>
                  </a:lnTo>
                  <a:close/>
                </a:path>
                <a:path w="277495" h="365759">
                  <a:moveTo>
                    <a:pt x="276987" y="357911"/>
                  </a:moveTo>
                  <a:lnTo>
                    <a:pt x="275996" y="351675"/>
                  </a:lnTo>
                  <a:lnTo>
                    <a:pt x="270992" y="347091"/>
                  </a:lnTo>
                  <a:lnTo>
                    <a:pt x="258483" y="337616"/>
                  </a:lnTo>
                  <a:lnTo>
                    <a:pt x="252069" y="323646"/>
                  </a:lnTo>
                  <a:lnTo>
                    <a:pt x="251841" y="308038"/>
                  </a:lnTo>
                  <a:lnTo>
                    <a:pt x="257911" y="293624"/>
                  </a:lnTo>
                  <a:lnTo>
                    <a:pt x="262864" y="286893"/>
                  </a:lnTo>
                  <a:lnTo>
                    <a:pt x="256641" y="280416"/>
                  </a:lnTo>
                  <a:lnTo>
                    <a:pt x="249910" y="280416"/>
                  </a:lnTo>
                  <a:lnTo>
                    <a:pt x="246989" y="280416"/>
                  </a:lnTo>
                  <a:lnTo>
                    <a:pt x="244068" y="281559"/>
                  </a:lnTo>
                  <a:lnTo>
                    <a:pt x="241909" y="284480"/>
                  </a:lnTo>
                  <a:lnTo>
                    <a:pt x="232664" y="306908"/>
                  </a:lnTo>
                  <a:lnTo>
                    <a:pt x="234810" y="330327"/>
                  </a:lnTo>
                  <a:lnTo>
                    <a:pt x="246595" y="350989"/>
                  </a:lnTo>
                  <a:lnTo>
                    <a:pt x="266293" y="365125"/>
                  </a:lnTo>
                  <a:lnTo>
                    <a:pt x="268452" y="365760"/>
                  </a:lnTo>
                  <a:lnTo>
                    <a:pt x="269468" y="365760"/>
                  </a:lnTo>
                  <a:lnTo>
                    <a:pt x="274599" y="363397"/>
                  </a:lnTo>
                  <a:lnTo>
                    <a:pt x="276987" y="357911"/>
                  </a:lnTo>
                  <a:close/>
                </a:path>
              </a:pathLst>
            </a:custGeom>
            <a:solidFill>
              <a:srgbClr val="FFFFFF"/>
            </a:solidFill>
          </p:spPr>
          <p:txBody>
            <a:bodyPr wrap="square" lIns="0" tIns="0" rIns="0" bIns="0" rtlCol="0"/>
            <a:lstStyle/>
            <a:p>
              <a:endParaRPr/>
            </a:p>
          </p:txBody>
        </p:sp>
      </p:grpSp>
      <p:sp>
        <p:nvSpPr>
          <p:cNvPr id="8" name="object 8"/>
          <p:cNvSpPr/>
          <p:nvPr/>
        </p:nvSpPr>
        <p:spPr>
          <a:xfrm>
            <a:off x="8699182" y="906780"/>
            <a:ext cx="50800" cy="85725"/>
          </a:xfrm>
          <a:custGeom>
            <a:avLst/>
            <a:gdLst/>
            <a:ahLst/>
            <a:cxnLst/>
            <a:rect l="l" t="t" r="r" b="b"/>
            <a:pathLst>
              <a:path w="50800" h="85725">
                <a:moveTo>
                  <a:pt x="21272" y="0"/>
                </a:moveTo>
                <a:lnTo>
                  <a:pt x="14795" y="0"/>
                </a:lnTo>
                <a:lnTo>
                  <a:pt x="11874" y="0"/>
                </a:lnTo>
                <a:lnTo>
                  <a:pt x="8953" y="1270"/>
                </a:lnTo>
                <a:lnTo>
                  <a:pt x="7048" y="4318"/>
                </a:lnTo>
                <a:lnTo>
                  <a:pt x="0" y="27775"/>
                </a:lnTo>
                <a:lnTo>
                  <a:pt x="4381" y="51577"/>
                </a:lnTo>
                <a:lnTo>
                  <a:pt x="18192" y="71880"/>
                </a:lnTo>
                <a:lnTo>
                  <a:pt x="39433" y="84836"/>
                </a:lnTo>
                <a:lnTo>
                  <a:pt x="40449" y="85217"/>
                </a:lnTo>
                <a:lnTo>
                  <a:pt x="42354" y="85344"/>
                </a:lnTo>
                <a:lnTo>
                  <a:pt x="48027" y="82931"/>
                </a:lnTo>
                <a:lnTo>
                  <a:pt x="50688" y="77374"/>
                </a:lnTo>
                <a:lnTo>
                  <a:pt x="49658" y="71199"/>
                </a:lnTo>
                <a:lnTo>
                  <a:pt x="44259" y="66929"/>
                </a:lnTo>
                <a:lnTo>
                  <a:pt x="30489" y="58259"/>
                </a:lnTo>
                <a:lnTo>
                  <a:pt x="21637" y="44719"/>
                </a:lnTo>
                <a:lnTo>
                  <a:pt x="18952" y="29013"/>
                </a:lnTo>
                <a:lnTo>
                  <a:pt x="23685" y="13843"/>
                </a:lnTo>
                <a:lnTo>
                  <a:pt x="27876" y="6604"/>
                </a:lnTo>
                <a:lnTo>
                  <a:pt x="21272"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5868560" y="3175774"/>
            <a:ext cx="3275965" cy="1967864"/>
            <a:chOff x="5868560" y="3175774"/>
            <a:chExt cx="3275965" cy="1967864"/>
          </a:xfrm>
        </p:grpSpPr>
        <p:sp>
          <p:nvSpPr>
            <p:cNvPr id="10" name="object 10"/>
            <p:cNvSpPr/>
            <p:nvPr/>
          </p:nvSpPr>
          <p:spPr>
            <a:xfrm>
              <a:off x="8022891" y="4601237"/>
              <a:ext cx="1121410" cy="542290"/>
            </a:xfrm>
            <a:custGeom>
              <a:avLst/>
              <a:gdLst/>
              <a:ahLst/>
              <a:cxnLst/>
              <a:rect l="l" t="t" r="r" b="b"/>
              <a:pathLst>
                <a:path w="1121409" h="542289">
                  <a:moveTo>
                    <a:pt x="115872" y="0"/>
                  </a:moveTo>
                  <a:lnTo>
                    <a:pt x="57050" y="14451"/>
                  </a:lnTo>
                  <a:lnTo>
                    <a:pt x="18037" y="75524"/>
                  </a:lnTo>
                  <a:lnTo>
                    <a:pt x="5794" y="126147"/>
                  </a:lnTo>
                  <a:lnTo>
                    <a:pt x="197" y="172025"/>
                  </a:lnTo>
                  <a:lnTo>
                    <a:pt x="86" y="198653"/>
                  </a:lnTo>
                  <a:lnTo>
                    <a:pt x="0" y="219598"/>
                  </a:lnTo>
                  <a:lnTo>
                    <a:pt x="4946" y="267788"/>
                  </a:lnTo>
                  <a:lnTo>
                    <a:pt x="14779" y="315521"/>
                  </a:lnTo>
                  <a:lnTo>
                    <a:pt x="29244" y="361719"/>
                  </a:lnTo>
                  <a:lnTo>
                    <a:pt x="48085" y="405307"/>
                  </a:lnTo>
                  <a:lnTo>
                    <a:pt x="71045" y="445209"/>
                  </a:lnTo>
                  <a:lnTo>
                    <a:pt x="97869" y="480347"/>
                  </a:lnTo>
                  <a:lnTo>
                    <a:pt x="137383" y="515924"/>
                  </a:lnTo>
                  <a:lnTo>
                    <a:pt x="177336" y="542263"/>
                  </a:lnTo>
                  <a:lnTo>
                    <a:pt x="481417" y="542263"/>
                  </a:lnTo>
                  <a:lnTo>
                    <a:pt x="498357" y="532482"/>
                  </a:lnTo>
                  <a:lnTo>
                    <a:pt x="554803" y="491932"/>
                  </a:lnTo>
                  <a:lnTo>
                    <a:pt x="589708" y="471217"/>
                  </a:lnTo>
                  <a:lnTo>
                    <a:pt x="627804" y="453030"/>
                  </a:lnTo>
                  <a:lnTo>
                    <a:pt x="667210" y="439076"/>
                  </a:lnTo>
                  <a:lnTo>
                    <a:pt x="708103" y="430850"/>
                  </a:lnTo>
                  <a:lnTo>
                    <a:pt x="1121108" y="430850"/>
                  </a:lnTo>
                  <a:lnTo>
                    <a:pt x="1121108" y="245838"/>
                  </a:lnTo>
                  <a:lnTo>
                    <a:pt x="366889" y="245838"/>
                  </a:lnTo>
                  <a:lnTo>
                    <a:pt x="299868" y="204459"/>
                  </a:lnTo>
                  <a:lnTo>
                    <a:pt x="271859" y="153401"/>
                  </a:lnTo>
                  <a:lnTo>
                    <a:pt x="248860" y="108618"/>
                  </a:lnTo>
                  <a:lnTo>
                    <a:pt x="219864" y="68649"/>
                  </a:lnTo>
                  <a:lnTo>
                    <a:pt x="186769" y="35731"/>
                  </a:lnTo>
                  <a:lnTo>
                    <a:pt x="151472" y="12102"/>
                  </a:lnTo>
                  <a:lnTo>
                    <a:pt x="115872" y="0"/>
                  </a:lnTo>
                  <a:close/>
                </a:path>
                <a:path w="1121409" h="542289">
                  <a:moveTo>
                    <a:pt x="1121108" y="430850"/>
                  </a:moveTo>
                  <a:lnTo>
                    <a:pt x="708103" y="430850"/>
                  </a:lnTo>
                  <a:lnTo>
                    <a:pt x="746284" y="431197"/>
                  </a:lnTo>
                  <a:lnTo>
                    <a:pt x="779589" y="442111"/>
                  </a:lnTo>
                  <a:lnTo>
                    <a:pt x="805856" y="465582"/>
                  </a:lnTo>
                  <a:lnTo>
                    <a:pt x="822923" y="503604"/>
                  </a:lnTo>
                  <a:lnTo>
                    <a:pt x="826964" y="542263"/>
                  </a:lnTo>
                  <a:lnTo>
                    <a:pt x="1121108" y="542263"/>
                  </a:lnTo>
                  <a:lnTo>
                    <a:pt x="1121108" y="430850"/>
                  </a:lnTo>
                  <a:close/>
                </a:path>
                <a:path w="1121409" h="542289">
                  <a:moveTo>
                    <a:pt x="661114" y="17003"/>
                  </a:moveTo>
                  <a:lnTo>
                    <a:pt x="622554" y="39476"/>
                  </a:lnTo>
                  <a:lnTo>
                    <a:pt x="577802" y="89761"/>
                  </a:lnTo>
                  <a:lnTo>
                    <a:pt x="548380" y="127916"/>
                  </a:lnTo>
                  <a:lnTo>
                    <a:pt x="515123" y="165214"/>
                  </a:lnTo>
                  <a:lnTo>
                    <a:pt x="479166" y="198653"/>
                  </a:lnTo>
                  <a:lnTo>
                    <a:pt x="441642" y="225231"/>
                  </a:lnTo>
                  <a:lnTo>
                    <a:pt x="403685" y="241945"/>
                  </a:lnTo>
                  <a:lnTo>
                    <a:pt x="366889" y="245838"/>
                  </a:lnTo>
                  <a:lnTo>
                    <a:pt x="1121108" y="245838"/>
                  </a:lnTo>
                  <a:lnTo>
                    <a:pt x="1121108" y="175928"/>
                  </a:lnTo>
                  <a:lnTo>
                    <a:pt x="938156" y="175928"/>
                  </a:lnTo>
                  <a:lnTo>
                    <a:pt x="909272" y="175174"/>
                  </a:lnTo>
                  <a:lnTo>
                    <a:pt x="880959" y="167454"/>
                  </a:lnTo>
                  <a:lnTo>
                    <a:pt x="853646" y="151991"/>
                  </a:lnTo>
                  <a:lnTo>
                    <a:pt x="807776" y="111191"/>
                  </a:lnTo>
                  <a:lnTo>
                    <a:pt x="768318" y="71082"/>
                  </a:lnTo>
                  <a:lnTo>
                    <a:pt x="732543" y="37873"/>
                  </a:lnTo>
                  <a:lnTo>
                    <a:pt x="697718" y="17777"/>
                  </a:lnTo>
                  <a:lnTo>
                    <a:pt x="661114" y="17003"/>
                  </a:lnTo>
                  <a:close/>
                </a:path>
                <a:path w="1121409" h="542289">
                  <a:moveTo>
                    <a:pt x="1121108" y="48511"/>
                  </a:moveTo>
                  <a:lnTo>
                    <a:pt x="1092660" y="84812"/>
                  </a:lnTo>
                  <a:lnTo>
                    <a:pt x="1054414" y="121748"/>
                  </a:lnTo>
                  <a:lnTo>
                    <a:pt x="1012013" y="151313"/>
                  </a:lnTo>
                  <a:lnTo>
                    <a:pt x="967184" y="170495"/>
                  </a:lnTo>
                  <a:lnTo>
                    <a:pt x="938156" y="175928"/>
                  </a:lnTo>
                  <a:lnTo>
                    <a:pt x="1121108" y="175928"/>
                  </a:lnTo>
                  <a:lnTo>
                    <a:pt x="1121108" y="48511"/>
                  </a:lnTo>
                  <a:close/>
                </a:path>
              </a:pathLst>
            </a:custGeom>
            <a:solidFill>
              <a:srgbClr val="F9F1CC"/>
            </a:solidFill>
          </p:spPr>
          <p:txBody>
            <a:bodyPr wrap="square" lIns="0" tIns="0" rIns="0" bIns="0" rtlCol="0"/>
            <a:lstStyle/>
            <a:p>
              <a:endParaRPr/>
            </a:p>
          </p:txBody>
        </p:sp>
        <p:pic>
          <p:nvPicPr>
            <p:cNvPr id="11" name="object 11"/>
            <p:cNvPicPr/>
            <p:nvPr/>
          </p:nvPicPr>
          <p:blipFill>
            <a:blip r:embed="rId3" cstate="print"/>
            <a:stretch>
              <a:fillRect/>
            </a:stretch>
          </p:blipFill>
          <p:spPr>
            <a:xfrm>
              <a:off x="6913118" y="3175774"/>
              <a:ext cx="1910841" cy="1967724"/>
            </a:xfrm>
            <a:prstGeom prst="rect">
              <a:avLst/>
            </a:prstGeom>
          </p:spPr>
        </p:pic>
        <p:pic>
          <p:nvPicPr>
            <p:cNvPr id="12" name="object 12"/>
            <p:cNvPicPr/>
            <p:nvPr/>
          </p:nvPicPr>
          <p:blipFill>
            <a:blip r:embed="rId4" cstate="print"/>
            <a:stretch>
              <a:fillRect/>
            </a:stretch>
          </p:blipFill>
          <p:spPr>
            <a:xfrm>
              <a:off x="5868560" y="3714061"/>
              <a:ext cx="1282727" cy="1218574"/>
            </a:xfrm>
            <a:prstGeom prst="rect">
              <a:avLst/>
            </a:prstGeom>
          </p:spPr>
        </p:pic>
      </p:grpSp>
      <p:sp>
        <p:nvSpPr>
          <p:cNvPr id="13" name="object 13"/>
          <p:cNvSpPr txBox="1"/>
          <p:nvPr/>
        </p:nvSpPr>
        <p:spPr>
          <a:xfrm>
            <a:off x="4379976" y="2026920"/>
            <a:ext cx="4438015" cy="1016635"/>
          </a:xfrm>
          <a:prstGeom prst="rect">
            <a:avLst/>
          </a:prstGeom>
          <a:solidFill>
            <a:srgbClr val="FFD4D4"/>
          </a:solidFill>
        </p:spPr>
        <p:txBody>
          <a:bodyPr vert="horz" wrap="square" lIns="0" tIns="39370" rIns="0" bIns="0" rtlCol="0">
            <a:spAutoFit/>
          </a:bodyPr>
          <a:lstStyle/>
          <a:p>
            <a:pPr marL="92710" marR="82550" algn="just">
              <a:lnSpc>
                <a:spcPct val="100000"/>
              </a:lnSpc>
              <a:spcBef>
                <a:spcPts val="310"/>
              </a:spcBef>
            </a:pPr>
            <a:r>
              <a:rPr sz="2000" b="1" dirty="0">
                <a:solidFill>
                  <a:srgbClr val="294095"/>
                </a:solidFill>
                <a:latin typeface="Segoe UI"/>
                <a:cs typeface="Segoe UI"/>
              </a:rPr>
              <a:t>Các</a:t>
            </a:r>
            <a:r>
              <a:rPr sz="2000" b="1" spc="200" dirty="0">
                <a:solidFill>
                  <a:srgbClr val="294095"/>
                </a:solidFill>
                <a:latin typeface="Segoe UI"/>
                <a:cs typeface="Segoe UI"/>
              </a:rPr>
              <a:t>  </a:t>
            </a:r>
            <a:r>
              <a:rPr sz="2000" b="1" dirty="0">
                <a:solidFill>
                  <a:srgbClr val="294095"/>
                </a:solidFill>
                <a:latin typeface="Segoe UI"/>
                <a:cs typeface="Segoe UI"/>
              </a:rPr>
              <a:t>nguyên</a:t>
            </a:r>
            <a:r>
              <a:rPr sz="2000" b="1" spc="210" dirty="0">
                <a:solidFill>
                  <a:srgbClr val="294095"/>
                </a:solidFill>
                <a:latin typeface="Segoe UI"/>
                <a:cs typeface="Segoe UI"/>
              </a:rPr>
              <a:t>  </a:t>
            </a:r>
            <a:r>
              <a:rPr sz="2000" b="1" dirty="0">
                <a:solidFill>
                  <a:srgbClr val="294095"/>
                </a:solidFill>
                <a:latin typeface="Segoe UI"/>
                <a:cs typeface="Segoe UI"/>
              </a:rPr>
              <a:t>tử</a:t>
            </a:r>
            <a:r>
              <a:rPr sz="2000" b="1" spc="210" dirty="0">
                <a:solidFill>
                  <a:srgbClr val="294095"/>
                </a:solidFill>
                <a:latin typeface="Segoe UI"/>
                <a:cs typeface="Segoe UI"/>
              </a:rPr>
              <a:t>  </a:t>
            </a:r>
            <a:r>
              <a:rPr sz="2000" b="1" dirty="0">
                <a:solidFill>
                  <a:srgbClr val="294095"/>
                </a:solidFill>
                <a:latin typeface="Segoe UI"/>
                <a:cs typeface="Segoe UI"/>
              </a:rPr>
              <a:t>này</a:t>
            </a:r>
            <a:r>
              <a:rPr sz="2000" b="1" spc="204" dirty="0">
                <a:solidFill>
                  <a:srgbClr val="294095"/>
                </a:solidFill>
                <a:latin typeface="Segoe UI"/>
                <a:cs typeface="Segoe UI"/>
              </a:rPr>
              <a:t>  </a:t>
            </a:r>
            <a:r>
              <a:rPr sz="2000" b="1" dirty="0">
                <a:solidFill>
                  <a:srgbClr val="294095"/>
                </a:solidFill>
                <a:latin typeface="Segoe UI"/>
                <a:cs typeface="Segoe UI"/>
              </a:rPr>
              <a:t>thuộc</a:t>
            </a:r>
            <a:r>
              <a:rPr sz="2000" b="1" spc="204" dirty="0">
                <a:solidFill>
                  <a:srgbClr val="294095"/>
                </a:solidFill>
                <a:latin typeface="Segoe UI"/>
                <a:cs typeface="Segoe UI"/>
              </a:rPr>
              <a:t>  </a:t>
            </a:r>
            <a:r>
              <a:rPr sz="2000" b="1" spc="-20" dirty="0">
                <a:solidFill>
                  <a:srgbClr val="294095"/>
                </a:solidFill>
                <a:latin typeface="Segoe UI"/>
                <a:cs typeface="Segoe UI"/>
              </a:rPr>
              <a:t>cùng </a:t>
            </a:r>
            <a:r>
              <a:rPr sz="2000" b="1" dirty="0">
                <a:solidFill>
                  <a:srgbClr val="294095"/>
                </a:solidFill>
                <a:latin typeface="Segoe UI"/>
                <a:cs typeface="Segoe UI"/>
              </a:rPr>
              <a:t>nguyên</a:t>
            </a:r>
            <a:r>
              <a:rPr sz="2000" b="1" spc="434" dirty="0">
                <a:solidFill>
                  <a:srgbClr val="294095"/>
                </a:solidFill>
                <a:latin typeface="Segoe UI"/>
                <a:cs typeface="Segoe UI"/>
              </a:rPr>
              <a:t> </a:t>
            </a:r>
            <a:r>
              <a:rPr sz="2000" b="1" dirty="0">
                <a:solidFill>
                  <a:srgbClr val="294095"/>
                </a:solidFill>
                <a:latin typeface="Segoe UI"/>
                <a:cs typeface="Segoe UI"/>
              </a:rPr>
              <a:t>tố</a:t>
            </a:r>
            <a:r>
              <a:rPr sz="2000" b="1" spc="430" dirty="0">
                <a:solidFill>
                  <a:srgbClr val="294095"/>
                </a:solidFill>
                <a:latin typeface="Segoe UI"/>
                <a:cs typeface="Segoe UI"/>
              </a:rPr>
              <a:t> </a:t>
            </a:r>
            <a:r>
              <a:rPr sz="2000" b="1" dirty="0">
                <a:solidFill>
                  <a:srgbClr val="294095"/>
                </a:solidFill>
                <a:latin typeface="Segoe UI"/>
                <a:cs typeface="Segoe UI"/>
              </a:rPr>
              <a:t>hóa</a:t>
            </a:r>
            <a:r>
              <a:rPr sz="2000" b="1" spc="425" dirty="0">
                <a:solidFill>
                  <a:srgbClr val="294095"/>
                </a:solidFill>
                <a:latin typeface="Segoe UI"/>
                <a:cs typeface="Segoe UI"/>
              </a:rPr>
              <a:t> </a:t>
            </a:r>
            <a:r>
              <a:rPr sz="2000" b="1" dirty="0">
                <a:solidFill>
                  <a:srgbClr val="294095"/>
                </a:solidFill>
                <a:latin typeface="Segoe UI"/>
                <a:cs typeface="Segoe UI"/>
              </a:rPr>
              <a:t>học</a:t>
            </a:r>
            <a:r>
              <a:rPr sz="2000" b="1" spc="434" dirty="0">
                <a:solidFill>
                  <a:srgbClr val="294095"/>
                </a:solidFill>
                <a:latin typeface="Segoe UI"/>
                <a:cs typeface="Segoe UI"/>
              </a:rPr>
              <a:t> </a:t>
            </a:r>
            <a:r>
              <a:rPr sz="2000" b="1" dirty="0">
                <a:solidFill>
                  <a:srgbClr val="294095"/>
                </a:solidFill>
                <a:latin typeface="Segoe UI"/>
                <a:cs typeface="Segoe UI"/>
              </a:rPr>
              <a:t>vì</a:t>
            </a:r>
            <a:r>
              <a:rPr sz="2000" b="1" spc="434" dirty="0">
                <a:solidFill>
                  <a:srgbClr val="294095"/>
                </a:solidFill>
                <a:latin typeface="Segoe UI"/>
                <a:cs typeface="Segoe UI"/>
              </a:rPr>
              <a:t> </a:t>
            </a:r>
            <a:r>
              <a:rPr sz="2000" b="1" dirty="0">
                <a:solidFill>
                  <a:srgbClr val="294095"/>
                </a:solidFill>
                <a:latin typeface="Segoe UI"/>
                <a:cs typeface="Segoe UI"/>
              </a:rPr>
              <a:t>có</a:t>
            </a:r>
            <a:r>
              <a:rPr sz="2000" b="1" spc="440" dirty="0">
                <a:solidFill>
                  <a:srgbClr val="294095"/>
                </a:solidFill>
                <a:latin typeface="Segoe UI"/>
                <a:cs typeface="Segoe UI"/>
              </a:rPr>
              <a:t> </a:t>
            </a:r>
            <a:r>
              <a:rPr sz="2000" b="1" dirty="0">
                <a:solidFill>
                  <a:srgbClr val="294095"/>
                </a:solidFill>
                <a:latin typeface="Segoe UI"/>
                <a:cs typeface="Segoe UI"/>
              </a:rPr>
              <a:t>cùng</a:t>
            </a:r>
            <a:r>
              <a:rPr sz="2000" b="1" spc="430" dirty="0">
                <a:solidFill>
                  <a:srgbClr val="294095"/>
                </a:solidFill>
                <a:latin typeface="Segoe UI"/>
                <a:cs typeface="Segoe UI"/>
              </a:rPr>
              <a:t> </a:t>
            </a:r>
            <a:r>
              <a:rPr sz="2000" b="1" spc="-25" dirty="0">
                <a:solidFill>
                  <a:srgbClr val="294095"/>
                </a:solidFill>
                <a:latin typeface="Segoe UI"/>
                <a:cs typeface="Segoe UI"/>
              </a:rPr>
              <a:t>số </a:t>
            </a:r>
            <a:r>
              <a:rPr sz="2000" b="1" dirty="0">
                <a:solidFill>
                  <a:srgbClr val="294095"/>
                </a:solidFill>
                <a:latin typeface="Segoe UI"/>
                <a:cs typeface="Segoe UI"/>
              </a:rPr>
              <a:t>proton</a:t>
            </a:r>
            <a:r>
              <a:rPr sz="2000" b="1" spc="-20" dirty="0">
                <a:solidFill>
                  <a:srgbClr val="294095"/>
                </a:solidFill>
                <a:latin typeface="Segoe UI"/>
                <a:cs typeface="Segoe UI"/>
              </a:rPr>
              <a:t> </a:t>
            </a:r>
            <a:r>
              <a:rPr sz="2000" b="1" dirty="0">
                <a:solidFill>
                  <a:srgbClr val="294095"/>
                </a:solidFill>
                <a:latin typeface="Segoe UI"/>
                <a:cs typeface="Segoe UI"/>
              </a:rPr>
              <a:t>là</a:t>
            </a:r>
            <a:r>
              <a:rPr sz="2000" b="1" spc="-5" dirty="0">
                <a:solidFill>
                  <a:srgbClr val="294095"/>
                </a:solidFill>
                <a:latin typeface="Segoe UI"/>
                <a:cs typeface="Segoe UI"/>
              </a:rPr>
              <a:t> </a:t>
            </a:r>
            <a:r>
              <a:rPr sz="2000" b="1" spc="-25" dirty="0">
                <a:solidFill>
                  <a:srgbClr val="294095"/>
                </a:solidFill>
                <a:latin typeface="Segoe UI"/>
                <a:cs typeface="Segoe UI"/>
              </a:rPr>
              <a:t>1.</a:t>
            </a:r>
            <a:endParaRPr sz="2000">
              <a:latin typeface="Segoe UI"/>
              <a:cs typeface="Segoe UI"/>
            </a:endParaRPr>
          </a:p>
        </p:txBody>
      </p:sp>
      <p:sp>
        <p:nvSpPr>
          <p:cNvPr id="14" name="object 14"/>
          <p:cNvSpPr txBox="1">
            <a:spLocks noGrp="1"/>
          </p:cNvSpPr>
          <p:nvPr>
            <p:ph type="title"/>
          </p:nvPr>
        </p:nvSpPr>
        <p:spPr>
          <a:prstGeom prst="rect">
            <a:avLst/>
          </a:prstGeom>
        </p:spPr>
        <p:txBody>
          <a:bodyPr vert="horz" wrap="square" lIns="0" tIns="201930" rIns="0" bIns="0" rtlCol="0">
            <a:spAutoFit/>
          </a:bodyPr>
          <a:lstStyle/>
          <a:p>
            <a:pPr marL="5585460" marR="5080" indent="-826769">
              <a:lnSpc>
                <a:spcPct val="100000"/>
              </a:lnSpc>
              <a:spcBef>
                <a:spcPts val="105"/>
              </a:spcBef>
            </a:pPr>
            <a:r>
              <a:rPr dirty="0">
                <a:solidFill>
                  <a:srgbClr val="505FBE"/>
                </a:solidFill>
              </a:rPr>
              <a:t>ĐUỔI</a:t>
            </a:r>
            <a:r>
              <a:rPr spc="-20" dirty="0">
                <a:solidFill>
                  <a:srgbClr val="505FBE"/>
                </a:solidFill>
              </a:rPr>
              <a:t> </a:t>
            </a:r>
            <a:r>
              <a:rPr dirty="0">
                <a:solidFill>
                  <a:srgbClr val="505FBE"/>
                </a:solidFill>
              </a:rPr>
              <a:t>HÌNH</a:t>
            </a:r>
            <a:r>
              <a:rPr spc="-25" dirty="0">
                <a:solidFill>
                  <a:srgbClr val="505FBE"/>
                </a:solidFill>
              </a:rPr>
              <a:t> BẮT </a:t>
            </a:r>
            <a:r>
              <a:rPr dirty="0">
                <a:solidFill>
                  <a:srgbClr val="505FBE"/>
                </a:solidFill>
              </a:rPr>
              <a:t>NGUYÊN</a:t>
            </a:r>
            <a:r>
              <a:rPr spc="-30" dirty="0">
                <a:solidFill>
                  <a:srgbClr val="505FBE"/>
                </a:solidFill>
              </a:rPr>
              <a:t> </a:t>
            </a:r>
            <a:r>
              <a:rPr spc="-25" dirty="0">
                <a:solidFill>
                  <a:srgbClr val="505FBE"/>
                </a:solidFill>
              </a:rPr>
              <a:t>TỐ</a:t>
            </a:r>
          </a:p>
        </p:txBody>
      </p:sp>
      <p:pic>
        <p:nvPicPr>
          <p:cNvPr id="15" name="object 15"/>
          <p:cNvPicPr/>
          <p:nvPr/>
        </p:nvPicPr>
        <p:blipFill>
          <a:blip r:embed="rId5" cstate="print"/>
          <a:stretch>
            <a:fillRect/>
          </a:stretch>
        </p:blipFill>
        <p:spPr>
          <a:xfrm>
            <a:off x="708659" y="1388363"/>
            <a:ext cx="3066288" cy="292303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828388" cy="5143499"/>
          </a:xfrm>
          <a:prstGeom prst="rect">
            <a:avLst/>
          </a:prstGeom>
        </p:spPr>
      </p:pic>
      <p:sp>
        <p:nvSpPr>
          <p:cNvPr id="3" name="object 3"/>
          <p:cNvSpPr/>
          <p:nvPr/>
        </p:nvSpPr>
        <p:spPr>
          <a:xfrm>
            <a:off x="8664447" y="871727"/>
            <a:ext cx="168910" cy="172720"/>
          </a:xfrm>
          <a:custGeom>
            <a:avLst/>
            <a:gdLst/>
            <a:ahLst/>
            <a:cxnLst/>
            <a:rect l="l" t="t" r="r" b="b"/>
            <a:pathLst>
              <a:path w="168909" h="172719">
                <a:moveTo>
                  <a:pt x="87883" y="0"/>
                </a:moveTo>
                <a:lnTo>
                  <a:pt x="81915" y="0"/>
                </a:lnTo>
                <a:lnTo>
                  <a:pt x="76073" y="508"/>
                </a:lnTo>
                <a:lnTo>
                  <a:pt x="18399" y="33385"/>
                </a:lnTo>
                <a:lnTo>
                  <a:pt x="0" y="91186"/>
                </a:lnTo>
                <a:lnTo>
                  <a:pt x="0" y="95504"/>
                </a:lnTo>
                <a:lnTo>
                  <a:pt x="1524" y="104012"/>
                </a:lnTo>
                <a:lnTo>
                  <a:pt x="2629" y="113256"/>
                </a:lnTo>
                <a:lnTo>
                  <a:pt x="22502" y="154799"/>
                </a:lnTo>
                <a:lnTo>
                  <a:pt x="68579" y="172212"/>
                </a:lnTo>
                <a:lnTo>
                  <a:pt x="81311" y="171313"/>
                </a:lnTo>
                <a:lnTo>
                  <a:pt x="117601" y="159258"/>
                </a:lnTo>
                <a:lnTo>
                  <a:pt x="160480" y="113553"/>
                </a:lnTo>
                <a:lnTo>
                  <a:pt x="168661" y="83623"/>
                </a:lnTo>
                <a:lnTo>
                  <a:pt x="165734" y="51943"/>
                </a:lnTo>
                <a:lnTo>
                  <a:pt x="154195" y="28717"/>
                </a:lnTo>
                <a:lnTo>
                  <a:pt x="135905" y="12541"/>
                </a:lnTo>
                <a:lnTo>
                  <a:pt x="113067" y="3079"/>
                </a:lnTo>
                <a:lnTo>
                  <a:pt x="87883" y="0"/>
                </a:lnTo>
                <a:close/>
              </a:path>
            </a:pathLst>
          </a:custGeom>
          <a:solidFill>
            <a:srgbClr val="FF9696"/>
          </a:solidFill>
        </p:spPr>
        <p:txBody>
          <a:bodyPr wrap="square" lIns="0" tIns="0" rIns="0" bIns="0" rtlCol="0"/>
          <a:lstStyle/>
          <a:p>
            <a:endParaRPr/>
          </a:p>
        </p:txBody>
      </p:sp>
      <p:sp>
        <p:nvSpPr>
          <p:cNvPr id="4" name="object 4"/>
          <p:cNvSpPr/>
          <p:nvPr/>
        </p:nvSpPr>
        <p:spPr>
          <a:xfrm>
            <a:off x="8683112" y="595883"/>
            <a:ext cx="168275" cy="161925"/>
          </a:xfrm>
          <a:custGeom>
            <a:avLst/>
            <a:gdLst/>
            <a:ahLst/>
            <a:cxnLst/>
            <a:rect l="l" t="t" r="r" b="b"/>
            <a:pathLst>
              <a:path w="168275" h="161925">
                <a:moveTo>
                  <a:pt x="84459" y="0"/>
                </a:moveTo>
                <a:lnTo>
                  <a:pt x="41739" y="9911"/>
                </a:lnTo>
                <a:lnTo>
                  <a:pt x="4552" y="50596"/>
                </a:lnTo>
                <a:lnTo>
                  <a:pt x="0" y="88574"/>
                </a:lnTo>
                <a:lnTo>
                  <a:pt x="12540" y="124419"/>
                </a:lnTo>
                <a:lnTo>
                  <a:pt x="38650" y="151089"/>
                </a:lnTo>
                <a:lnTo>
                  <a:pt x="74807" y="161543"/>
                </a:lnTo>
                <a:lnTo>
                  <a:pt x="78109" y="161543"/>
                </a:lnTo>
                <a:lnTo>
                  <a:pt x="127537" y="148532"/>
                </a:lnTo>
                <a:lnTo>
                  <a:pt x="160573" y="114171"/>
                </a:lnTo>
                <a:lnTo>
                  <a:pt x="168040" y="84851"/>
                </a:lnTo>
                <a:lnTo>
                  <a:pt x="163720" y="54699"/>
                </a:lnTo>
                <a:lnTo>
                  <a:pt x="135340" y="15216"/>
                </a:lnTo>
                <a:lnTo>
                  <a:pt x="84459" y="0"/>
                </a:lnTo>
                <a:close/>
              </a:path>
            </a:pathLst>
          </a:custGeom>
          <a:solidFill>
            <a:srgbClr val="FF9696"/>
          </a:solidFill>
        </p:spPr>
        <p:txBody>
          <a:bodyPr wrap="square" lIns="0" tIns="0" rIns="0" bIns="0" rtlCol="0"/>
          <a:lstStyle/>
          <a:p>
            <a:endParaRPr/>
          </a:p>
        </p:txBody>
      </p:sp>
      <p:grpSp>
        <p:nvGrpSpPr>
          <p:cNvPr id="5" name="object 5"/>
          <p:cNvGrpSpPr/>
          <p:nvPr/>
        </p:nvGrpSpPr>
        <p:grpSpPr>
          <a:xfrm>
            <a:off x="8429656" y="323088"/>
            <a:ext cx="329565" cy="399415"/>
            <a:chOff x="8429656" y="323088"/>
            <a:chExt cx="329565" cy="399415"/>
          </a:xfrm>
        </p:grpSpPr>
        <p:sp>
          <p:nvSpPr>
            <p:cNvPr id="6" name="object 6"/>
            <p:cNvSpPr/>
            <p:nvPr/>
          </p:nvSpPr>
          <p:spPr>
            <a:xfrm>
              <a:off x="8429650" y="323087"/>
              <a:ext cx="329565" cy="399415"/>
            </a:xfrm>
            <a:custGeom>
              <a:avLst/>
              <a:gdLst/>
              <a:ahLst/>
              <a:cxnLst/>
              <a:rect l="l" t="t" r="r" b="b"/>
              <a:pathLst>
                <a:path w="329565" h="399415">
                  <a:moveTo>
                    <a:pt x="204419" y="304825"/>
                  </a:moveTo>
                  <a:lnTo>
                    <a:pt x="197929" y="265049"/>
                  </a:lnTo>
                  <a:lnTo>
                    <a:pt x="173964" y="229108"/>
                  </a:lnTo>
                  <a:lnTo>
                    <a:pt x="133070" y="200469"/>
                  </a:lnTo>
                  <a:lnTo>
                    <a:pt x="85318" y="188976"/>
                  </a:lnTo>
                  <a:lnTo>
                    <a:pt x="72174" y="189992"/>
                  </a:lnTo>
                  <a:lnTo>
                    <a:pt x="35534" y="206629"/>
                  </a:lnTo>
                  <a:lnTo>
                    <a:pt x="4114" y="265950"/>
                  </a:lnTo>
                  <a:lnTo>
                    <a:pt x="0" y="295808"/>
                  </a:lnTo>
                  <a:lnTo>
                    <a:pt x="2413" y="325018"/>
                  </a:lnTo>
                  <a:lnTo>
                    <a:pt x="27343" y="372237"/>
                  </a:lnTo>
                  <a:lnTo>
                    <a:pt x="70904" y="396354"/>
                  </a:lnTo>
                  <a:lnTo>
                    <a:pt x="95859" y="399288"/>
                  </a:lnTo>
                  <a:lnTo>
                    <a:pt x="113982" y="397827"/>
                  </a:lnTo>
                  <a:lnTo>
                    <a:pt x="164693" y="376428"/>
                  </a:lnTo>
                  <a:lnTo>
                    <a:pt x="193370" y="343573"/>
                  </a:lnTo>
                  <a:lnTo>
                    <a:pt x="204419" y="304825"/>
                  </a:lnTo>
                  <a:close/>
                </a:path>
                <a:path w="329565" h="399415">
                  <a:moveTo>
                    <a:pt x="329031" y="57518"/>
                  </a:moveTo>
                  <a:lnTo>
                    <a:pt x="308584" y="17145"/>
                  </a:lnTo>
                  <a:lnTo>
                    <a:pt x="261721" y="0"/>
                  </a:lnTo>
                  <a:lnTo>
                    <a:pt x="246583" y="1308"/>
                  </a:lnTo>
                  <a:lnTo>
                    <a:pt x="231914" y="5118"/>
                  </a:lnTo>
                  <a:lnTo>
                    <a:pt x="218376" y="11252"/>
                  </a:lnTo>
                  <a:lnTo>
                    <a:pt x="206603" y="19558"/>
                  </a:lnTo>
                  <a:lnTo>
                    <a:pt x="205841" y="20828"/>
                  </a:lnTo>
                  <a:lnTo>
                    <a:pt x="204571" y="21590"/>
                  </a:lnTo>
                  <a:lnTo>
                    <a:pt x="184124" y="58674"/>
                  </a:lnTo>
                  <a:lnTo>
                    <a:pt x="182778" y="71386"/>
                  </a:lnTo>
                  <a:lnTo>
                    <a:pt x="183502" y="84226"/>
                  </a:lnTo>
                  <a:lnTo>
                    <a:pt x="198221" y="121793"/>
                  </a:lnTo>
                  <a:lnTo>
                    <a:pt x="203047" y="126619"/>
                  </a:lnTo>
                  <a:lnTo>
                    <a:pt x="210426" y="134861"/>
                  </a:lnTo>
                  <a:lnTo>
                    <a:pt x="245084" y="154305"/>
                  </a:lnTo>
                  <a:lnTo>
                    <a:pt x="252069" y="155448"/>
                  </a:lnTo>
                  <a:lnTo>
                    <a:pt x="258673" y="155448"/>
                  </a:lnTo>
                  <a:lnTo>
                    <a:pt x="299364" y="140093"/>
                  </a:lnTo>
                  <a:lnTo>
                    <a:pt x="324383" y="102971"/>
                  </a:lnTo>
                  <a:lnTo>
                    <a:pt x="329031" y="57518"/>
                  </a:lnTo>
                  <a:close/>
                </a:path>
              </a:pathLst>
            </a:custGeom>
            <a:solidFill>
              <a:srgbClr val="FF9696"/>
            </a:solidFill>
          </p:spPr>
          <p:txBody>
            <a:bodyPr wrap="square" lIns="0" tIns="0" rIns="0" bIns="0" rtlCol="0"/>
            <a:lstStyle/>
            <a:p>
              <a:endParaRPr/>
            </a:p>
          </p:txBody>
        </p:sp>
        <p:sp>
          <p:nvSpPr>
            <p:cNvPr id="7" name="object 7"/>
            <p:cNvSpPr/>
            <p:nvPr/>
          </p:nvSpPr>
          <p:spPr>
            <a:xfrm>
              <a:off x="8477783" y="345947"/>
              <a:ext cx="277495" cy="365760"/>
            </a:xfrm>
            <a:custGeom>
              <a:avLst/>
              <a:gdLst/>
              <a:ahLst/>
              <a:cxnLst/>
              <a:rect l="l" t="t" r="r" b="b"/>
              <a:pathLst>
                <a:path w="277495" h="365759">
                  <a:moveTo>
                    <a:pt x="62712" y="324700"/>
                  </a:moveTo>
                  <a:lnTo>
                    <a:pt x="60325" y="318389"/>
                  </a:lnTo>
                  <a:lnTo>
                    <a:pt x="53568" y="315341"/>
                  </a:lnTo>
                  <a:lnTo>
                    <a:pt x="31610" y="304190"/>
                  </a:lnTo>
                  <a:lnTo>
                    <a:pt x="19735" y="280060"/>
                  </a:lnTo>
                  <a:lnTo>
                    <a:pt x="18935" y="252425"/>
                  </a:lnTo>
                  <a:lnTo>
                    <a:pt x="33032" y="225552"/>
                  </a:lnTo>
                  <a:lnTo>
                    <a:pt x="32042" y="220395"/>
                  </a:lnTo>
                  <a:lnTo>
                    <a:pt x="28371" y="216458"/>
                  </a:lnTo>
                  <a:lnTo>
                    <a:pt x="23215" y="214884"/>
                  </a:lnTo>
                  <a:lnTo>
                    <a:pt x="21056" y="214884"/>
                  </a:lnTo>
                  <a:lnTo>
                    <a:pt x="18770" y="215646"/>
                  </a:lnTo>
                  <a:lnTo>
                    <a:pt x="16865" y="217551"/>
                  </a:lnTo>
                  <a:lnTo>
                    <a:pt x="0" y="248970"/>
                  </a:lnTo>
                  <a:lnTo>
                    <a:pt x="2298" y="286702"/>
                  </a:lnTo>
                  <a:lnTo>
                    <a:pt x="21056" y="318922"/>
                  </a:lnTo>
                  <a:lnTo>
                    <a:pt x="53568" y="333756"/>
                  </a:lnTo>
                  <a:lnTo>
                    <a:pt x="54330" y="333756"/>
                  </a:lnTo>
                  <a:lnTo>
                    <a:pt x="60706" y="330936"/>
                  </a:lnTo>
                  <a:lnTo>
                    <a:pt x="62712" y="324700"/>
                  </a:lnTo>
                  <a:close/>
                </a:path>
                <a:path w="277495" h="365759">
                  <a:moveTo>
                    <a:pt x="215188" y="104927"/>
                  </a:moveTo>
                  <a:lnTo>
                    <a:pt x="211302" y="99949"/>
                  </a:lnTo>
                  <a:lnTo>
                    <a:pt x="193230" y="83553"/>
                  </a:lnTo>
                  <a:lnTo>
                    <a:pt x="179082" y="60985"/>
                  </a:lnTo>
                  <a:lnTo>
                    <a:pt x="175488" y="37287"/>
                  </a:lnTo>
                  <a:lnTo>
                    <a:pt x="189077" y="17526"/>
                  </a:lnTo>
                  <a:lnTo>
                    <a:pt x="192925" y="12433"/>
                  </a:lnTo>
                  <a:lnTo>
                    <a:pt x="192786" y="6667"/>
                  </a:lnTo>
                  <a:lnTo>
                    <a:pt x="189649" y="1955"/>
                  </a:lnTo>
                  <a:lnTo>
                    <a:pt x="184505" y="0"/>
                  </a:lnTo>
                  <a:lnTo>
                    <a:pt x="182981" y="0"/>
                  </a:lnTo>
                  <a:lnTo>
                    <a:pt x="181330" y="508"/>
                  </a:lnTo>
                  <a:lnTo>
                    <a:pt x="179552" y="1651"/>
                  </a:lnTo>
                  <a:lnTo>
                    <a:pt x="158877" y="28943"/>
                  </a:lnTo>
                  <a:lnTo>
                    <a:pt x="160185" y="61264"/>
                  </a:lnTo>
                  <a:lnTo>
                    <a:pt x="176720" y="92329"/>
                  </a:lnTo>
                  <a:lnTo>
                    <a:pt x="201777" y="115824"/>
                  </a:lnTo>
                  <a:lnTo>
                    <a:pt x="203428" y="116840"/>
                  </a:lnTo>
                  <a:lnTo>
                    <a:pt x="205079" y="117348"/>
                  </a:lnTo>
                  <a:lnTo>
                    <a:pt x="206476" y="117348"/>
                  </a:lnTo>
                  <a:lnTo>
                    <a:pt x="211721" y="115379"/>
                  </a:lnTo>
                  <a:lnTo>
                    <a:pt x="214985" y="110655"/>
                  </a:lnTo>
                  <a:lnTo>
                    <a:pt x="215188" y="104927"/>
                  </a:lnTo>
                  <a:close/>
                </a:path>
                <a:path w="277495" h="365759">
                  <a:moveTo>
                    <a:pt x="276987" y="357911"/>
                  </a:moveTo>
                  <a:lnTo>
                    <a:pt x="275996" y="351675"/>
                  </a:lnTo>
                  <a:lnTo>
                    <a:pt x="270992" y="347091"/>
                  </a:lnTo>
                  <a:lnTo>
                    <a:pt x="258483" y="337616"/>
                  </a:lnTo>
                  <a:lnTo>
                    <a:pt x="252069" y="323646"/>
                  </a:lnTo>
                  <a:lnTo>
                    <a:pt x="251841" y="308038"/>
                  </a:lnTo>
                  <a:lnTo>
                    <a:pt x="257911" y="293624"/>
                  </a:lnTo>
                  <a:lnTo>
                    <a:pt x="262864" y="286893"/>
                  </a:lnTo>
                  <a:lnTo>
                    <a:pt x="256641" y="280416"/>
                  </a:lnTo>
                  <a:lnTo>
                    <a:pt x="249910" y="280416"/>
                  </a:lnTo>
                  <a:lnTo>
                    <a:pt x="246989" y="280416"/>
                  </a:lnTo>
                  <a:lnTo>
                    <a:pt x="244068" y="281559"/>
                  </a:lnTo>
                  <a:lnTo>
                    <a:pt x="241909" y="284480"/>
                  </a:lnTo>
                  <a:lnTo>
                    <a:pt x="232664" y="306908"/>
                  </a:lnTo>
                  <a:lnTo>
                    <a:pt x="234810" y="330327"/>
                  </a:lnTo>
                  <a:lnTo>
                    <a:pt x="246595" y="350989"/>
                  </a:lnTo>
                  <a:lnTo>
                    <a:pt x="266293" y="365125"/>
                  </a:lnTo>
                  <a:lnTo>
                    <a:pt x="268452" y="365760"/>
                  </a:lnTo>
                  <a:lnTo>
                    <a:pt x="269468" y="365760"/>
                  </a:lnTo>
                  <a:lnTo>
                    <a:pt x="274599" y="363397"/>
                  </a:lnTo>
                  <a:lnTo>
                    <a:pt x="276987" y="357911"/>
                  </a:lnTo>
                  <a:close/>
                </a:path>
              </a:pathLst>
            </a:custGeom>
            <a:solidFill>
              <a:srgbClr val="FFFFFF"/>
            </a:solidFill>
          </p:spPr>
          <p:txBody>
            <a:bodyPr wrap="square" lIns="0" tIns="0" rIns="0" bIns="0" rtlCol="0"/>
            <a:lstStyle/>
            <a:p>
              <a:endParaRPr/>
            </a:p>
          </p:txBody>
        </p:sp>
      </p:grpSp>
      <p:sp>
        <p:nvSpPr>
          <p:cNvPr id="8" name="object 8"/>
          <p:cNvSpPr/>
          <p:nvPr/>
        </p:nvSpPr>
        <p:spPr>
          <a:xfrm>
            <a:off x="8699182" y="906780"/>
            <a:ext cx="50800" cy="85725"/>
          </a:xfrm>
          <a:custGeom>
            <a:avLst/>
            <a:gdLst/>
            <a:ahLst/>
            <a:cxnLst/>
            <a:rect l="l" t="t" r="r" b="b"/>
            <a:pathLst>
              <a:path w="50800" h="85725">
                <a:moveTo>
                  <a:pt x="21272" y="0"/>
                </a:moveTo>
                <a:lnTo>
                  <a:pt x="14795" y="0"/>
                </a:lnTo>
                <a:lnTo>
                  <a:pt x="11874" y="0"/>
                </a:lnTo>
                <a:lnTo>
                  <a:pt x="8953" y="1270"/>
                </a:lnTo>
                <a:lnTo>
                  <a:pt x="7048" y="4318"/>
                </a:lnTo>
                <a:lnTo>
                  <a:pt x="0" y="27775"/>
                </a:lnTo>
                <a:lnTo>
                  <a:pt x="4381" y="51577"/>
                </a:lnTo>
                <a:lnTo>
                  <a:pt x="18192" y="71880"/>
                </a:lnTo>
                <a:lnTo>
                  <a:pt x="39433" y="84836"/>
                </a:lnTo>
                <a:lnTo>
                  <a:pt x="40449" y="85217"/>
                </a:lnTo>
                <a:lnTo>
                  <a:pt x="42354" y="85344"/>
                </a:lnTo>
                <a:lnTo>
                  <a:pt x="48027" y="82931"/>
                </a:lnTo>
                <a:lnTo>
                  <a:pt x="50688" y="77374"/>
                </a:lnTo>
                <a:lnTo>
                  <a:pt x="49658" y="71199"/>
                </a:lnTo>
                <a:lnTo>
                  <a:pt x="44259" y="66929"/>
                </a:lnTo>
                <a:lnTo>
                  <a:pt x="30489" y="58259"/>
                </a:lnTo>
                <a:lnTo>
                  <a:pt x="21637" y="44719"/>
                </a:lnTo>
                <a:lnTo>
                  <a:pt x="18952" y="29013"/>
                </a:lnTo>
                <a:lnTo>
                  <a:pt x="23685" y="13843"/>
                </a:lnTo>
                <a:lnTo>
                  <a:pt x="27876" y="6604"/>
                </a:lnTo>
                <a:lnTo>
                  <a:pt x="21272"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5868560" y="3175774"/>
            <a:ext cx="3275965" cy="1967864"/>
            <a:chOff x="5868560" y="3175774"/>
            <a:chExt cx="3275965" cy="1967864"/>
          </a:xfrm>
        </p:grpSpPr>
        <p:sp>
          <p:nvSpPr>
            <p:cNvPr id="10" name="object 10"/>
            <p:cNvSpPr/>
            <p:nvPr/>
          </p:nvSpPr>
          <p:spPr>
            <a:xfrm>
              <a:off x="8022891" y="4601237"/>
              <a:ext cx="1121410" cy="542290"/>
            </a:xfrm>
            <a:custGeom>
              <a:avLst/>
              <a:gdLst/>
              <a:ahLst/>
              <a:cxnLst/>
              <a:rect l="l" t="t" r="r" b="b"/>
              <a:pathLst>
                <a:path w="1121409" h="542289">
                  <a:moveTo>
                    <a:pt x="115872" y="0"/>
                  </a:moveTo>
                  <a:lnTo>
                    <a:pt x="57050" y="14451"/>
                  </a:lnTo>
                  <a:lnTo>
                    <a:pt x="18037" y="75524"/>
                  </a:lnTo>
                  <a:lnTo>
                    <a:pt x="5794" y="126147"/>
                  </a:lnTo>
                  <a:lnTo>
                    <a:pt x="197" y="172025"/>
                  </a:lnTo>
                  <a:lnTo>
                    <a:pt x="86" y="198653"/>
                  </a:lnTo>
                  <a:lnTo>
                    <a:pt x="0" y="219598"/>
                  </a:lnTo>
                  <a:lnTo>
                    <a:pt x="4946" y="267788"/>
                  </a:lnTo>
                  <a:lnTo>
                    <a:pt x="14779" y="315521"/>
                  </a:lnTo>
                  <a:lnTo>
                    <a:pt x="29244" y="361719"/>
                  </a:lnTo>
                  <a:lnTo>
                    <a:pt x="48085" y="405307"/>
                  </a:lnTo>
                  <a:lnTo>
                    <a:pt x="71045" y="445209"/>
                  </a:lnTo>
                  <a:lnTo>
                    <a:pt x="97869" y="480347"/>
                  </a:lnTo>
                  <a:lnTo>
                    <a:pt x="137383" y="515924"/>
                  </a:lnTo>
                  <a:lnTo>
                    <a:pt x="177336" y="542263"/>
                  </a:lnTo>
                  <a:lnTo>
                    <a:pt x="481417" y="542263"/>
                  </a:lnTo>
                  <a:lnTo>
                    <a:pt x="498357" y="532482"/>
                  </a:lnTo>
                  <a:lnTo>
                    <a:pt x="554803" y="491932"/>
                  </a:lnTo>
                  <a:lnTo>
                    <a:pt x="589708" y="471217"/>
                  </a:lnTo>
                  <a:lnTo>
                    <a:pt x="627804" y="453030"/>
                  </a:lnTo>
                  <a:lnTo>
                    <a:pt x="667210" y="439076"/>
                  </a:lnTo>
                  <a:lnTo>
                    <a:pt x="708103" y="430850"/>
                  </a:lnTo>
                  <a:lnTo>
                    <a:pt x="1121108" y="430850"/>
                  </a:lnTo>
                  <a:lnTo>
                    <a:pt x="1121108" y="245838"/>
                  </a:lnTo>
                  <a:lnTo>
                    <a:pt x="366889" y="245838"/>
                  </a:lnTo>
                  <a:lnTo>
                    <a:pt x="299868" y="204459"/>
                  </a:lnTo>
                  <a:lnTo>
                    <a:pt x="271859" y="153401"/>
                  </a:lnTo>
                  <a:lnTo>
                    <a:pt x="248860" y="108618"/>
                  </a:lnTo>
                  <a:lnTo>
                    <a:pt x="219864" y="68649"/>
                  </a:lnTo>
                  <a:lnTo>
                    <a:pt x="186769" y="35731"/>
                  </a:lnTo>
                  <a:lnTo>
                    <a:pt x="151472" y="12102"/>
                  </a:lnTo>
                  <a:lnTo>
                    <a:pt x="115872" y="0"/>
                  </a:lnTo>
                  <a:close/>
                </a:path>
                <a:path w="1121409" h="542289">
                  <a:moveTo>
                    <a:pt x="1121108" y="430850"/>
                  </a:moveTo>
                  <a:lnTo>
                    <a:pt x="708103" y="430850"/>
                  </a:lnTo>
                  <a:lnTo>
                    <a:pt x="746284" y="431197"/>
                  </a:lnTo>
                  <a:lnTo>
                    <a:pt x="779589" y="442111"/>
                  </a:lnTo>
                  <a:lnTo>
                    <a:pt x="805856" y="465582"/>
                  </a:lnTo>
                  <a:lnTo>
                    <a:pt x="822923" y="503604"/>
                  </a:lnTo>
                  <a:lnTo>
                    <a:pt x="826964" y="542263"/>
                  </a:lnTo>
                  <a:lnTo>
                    <a:pt x="1121108" y="542263"/>
                  </a:lnTo>
                  <a:lnTo>
                    <a:pt x="1121108" y="430850"/>
                  </a:lnTo>
                  <a:close/>
                </a:path>
                <a:path w="1121409" h="542289">
                  <a:moveTo>
                    <a:pt x="661114" y="17003"/>
                  </a:moveTo>
                  <a:lnTo>
                    <a:pt x="622554" y="39476"/>
                  </a:lnTo>
                  <a:lnTo>
                    <a:pt x="577802" y="89761"/>
                  </a:lnTo>
                  <a:lnTo>
                    <a:pt x="548380" y="127916"/>
                  </a:lnTo>
                  <a:lnTo>
                    <a:pt x="515123" y="165214"/>
                  </a:lnTo>
                  <a:lnTo>
                    <a:pt x="479166" y="198653"/>
                  </a:lnTo>
                  <a:lnTo>
                    <a:pt x="441642" y="225231"/>
                  </a:lnTo>
                  <a:lnTo>
                    <a:pt x="403685" y="241945"/>
                  </a:lnTo>
                  <a:lnTo>
                    <a:pt x="366889" y="245838"/>
                  </a:lnTo>
                  <a:lnTo>
                    <a:pt x="1121108" y="245838"/>
                  </a:lnTo>
                  <a:lnTo>
                    <a:pt x="1121108" y="175928"/>
                  </a:lnTo>
                  <a:lnTo>
                    <a:pt x="938156" y="175928"/>
                  </a:lnTo>
                  <a:lnTo>
                    <a:pt x="909272" y="175174"/>
                  </a:lnTo>
                  <a:lnTo>
                    <a:pt x="880959" y="167454"/>
                  </a:lnTo>
                  <a:lnTo>
                    <a:pt x="853646" y="151991"/>
                  </a:lnTo>
                  <a:lnTo>
                    <a:pt x="807776" y="111191"/>
                  </a:lnTo>
                  <a:lnTo>
                    <a:pt x="768318" y="71082"/>
                  </a:lnTo>
                  <a:lnTo>
                    <a:pt x="732543" y="37873"/>
                  </a:lnTo>
                  <a:lnTo>
                    <a:pt x="697718" y="17777"/>
                  </a:lnTo>
                  <a:lnTo>
                    <a:pt x="661114" y="17003"/>
                  </a:lnTo>
                  <a:close/>
                </a:path>
                <a:path w="1121409" h="542289">
                  <a:moveTo>
                    <a:pt x="1121108" y="48511"/>
                  </a:moveTo>
                  <a:lnTo>
                    <a:pt x="1092660" y="84812"/>
                  </a:lnTo>
                  <a:lnTo>
                    <a:pt x="1054414" y="121748"/>
                  </a:lnTo>
                  <a:lnTo>
                    <a:pt x="1012013" y="151313"/>
                  </a:lnTo>
                  <a:lnTo>
                    <a:pt x="967184" y="170495"/>
                  </a:lnTo>
                  <a:lnTo>
                    <a:pt x="938156" y="175928"/>
                  </a:lnTo>
                  <a:lnTo>
                    <a:pt x="1121108" y="175928"/>
                  </a:lnTo>
                  <a:lnTo>
                    <a:pt x="1121108" y="48511"/>
                  </a:lnTo>
                  <a:close/>
                </a:path>
              </a:pathLst>
            </a:custGeom>
            <a:solidFill>
              <a:srgbClr val="F9F1CC"/>
            </a:solidFill>
          </p:spPr>
          <p:txBody>
            <a:bodyPr wrap="square" lIns="0" tIns="0" rIns="0" bIns="0" rtlCol="0"/>
            <a:lstStyle/>
            <a:p>
              <a:endParaRPr/>
            </a:p>
          </p:txBody>
        </p:sp>
        <p:pic>
          <p:nvPicPr>
            <p:cNvPr id="11" name="object 11"/>
            <p:cNvPicPr/>
            <p:nvPr/>
          </p:nvPicPr>
          <p:blipFill>
            <a:blip r:embed="rId3" cstate="print"/>
            <a:stretch>
              <a:fillRect/>
            </a:stretch>
          </p:blipFill>
          <p:spPr>
            <a:xfrm>
              <a:off x="6913118" y="3175774"/>
              <a:ext cx="1910841" cy="1967724"/>
            </a:xfrm>
            <a:prstGeom prst="rect">
              <a:avLst/>
            </a:prstGeom>
          </p:spPr>
        </p:pic>
        <p:pic>
          <p:nvPicPr>
            <p:cNvPr id="12" name="object 12"/>
            <p:cNvPicPr/>
            <p:nvPr/>
          </p:nvPicPr>
          <p:blipFill>
            <a:blip r:embed="rId4" cstate="print"/>
            <a:stretch>
              <a:fillRect/>
            </a:stretch>
          </p:blipFill>
          <p:spPr>
            <a:xfrm>
              <a:off x="5868560" y="3714061"/>
              <a:ext cx="1282727" cy="1218574"/>
            </a:xfrm>
            <a:prstGeom prst="rect">
              <a:avLst/>
            </a:prstGeom>
          </p:spPr>
        </p:pic>
      </p:grpSp>
      <p:sp>
        <p:nvSpPr>
          <p:cNvPr id="13" name="object 13"/>
          <p:cNvSpPr txBox="1"/>
          <p:nvPr/>
        </p:nvSpPr>
        <p:spPr>
          <a:xfrm>
            <a:off x="4218432" y="1863851"/>
            <a:ext cx="4625340" cy="1015365"/>
          </a:xfrm>
          <a:prstGeom prst="rect">
            <a:avLst/>
          </a:prstGeom>
          <a:solidFill>
            <a:srgbClr val="FFD4D4"/>
          </a:solidFill>
        </p:spPr>
        <p:txBody>
          <a:bodyPr vert="horz" wrap="square" lIns="0" tIns="39369" rIns="0" bIns="0" rtlCol="0">
            <a:spAutoFit/>
          </a:bodyPr>
          <a:lstStyle/>
          <a:p>
            <a:pPr marL="92075" marR="83820" algn="just">
              <a:lnSpc>
                <a:spcPct val="100000"/>
              </a:lnSpc>
              <a:spcBef>
                <a:spcPts val="309"/>
              </a:spcBef>
            </a:pPr>
            <a:r>
              <a:rPr sz="2000" b="1" dirty="0">
                <a:solidFill>
                  <a:srgbClr val="294095"/>
                </a:solidFill>
                <a:latin typeface="Segoe UI"/>
                <a:cs typeface="Segoe UI"/>
              </a:rPr>
              <a:t>Số</a:t>
            </a:r>
            <a:r>
              <a:rPr sz="2000" b="1" spc="15" dirty="0">
                <a:solidFill>
                  <a:srgbClr val="294095"/>
                </a:solidFill>
                <a:latin typeface="Segoe UI"/>
                <a:cs typeface="Segoe UI"/>
              </a:rPr>
              <a:t> </a:t>
            </a:r>
            <a:r>
              <a:rPr sz="2000" b="1" dirty="0">
                <a:solidFill>
                  <a:srgbClr val="294095"/>
                </a:solidFill>
                <a:latin typeface="Segoe UI"/>
                <a:cs typeface="Segoe UI"/>
              </a:rPr>
              <a:t>hiệu</a:t>
            </a:r>
            <a:r>
              <a:rPr sz="2000" b="1" spc="10" dirty="0">
                <a:solidFill>
                  <a:srgbClr val="294095"/>
                </a:solidFill>
                <a:latin typeface="Segoe UI"/>
                <a:cs typeface="Segoe UI"/>
              </a:rPr>
              <a:t> </a:t>
            </a:r>
            <a:r>
              <a:rPr sz="2000" b="1" dirty="0">
                <a:solidFill>
                  <a:srgbClr val="294095"/>
                </a:solidFill>
                <a:latin typeface="Segoe UI"/>
                <a:cs typeface="Segoe UI"/>
              </a:rPr>
              <a:t>nguyên tử</a:t>
            </a:r>
            <a:r>
              <a:rPr sz="2000" b="1" spc="25" dirty="0">
                <a:solidFill>
                  <a:srgbClr val="294095"/>
                </a:solidFill>
                <a:latin typeface="Segoe UI"/>
                <a:cs typeface="Segoe UI"/>
              </a:rPr>
              <a:t> </a:t>
            </a:r>
            <a:r>
              <a:rPr sz="2000" b="1" dirty="0">
                <a:solidFill>
                  <a:srgbClr val="294095"/>
                </a:solidFill>
                <a:latin typeface="Segoe UI"/>
                <a:cs typeface="Segoe UI"/>
              </a:rPr>
              <a:t>của</a:t>
            </a:r>
            <a:r>
              <a:rPr sz="2000" b="1" spc="15" dirty="0">
                <a:solidFill>
                  <a:srgbClr val="294095"/>
                </a:solidFill>
                <a:latin typeface="Segoe UI"/>
                <a:cs typeface="Segoe UI"/>
              </a:rPr>
              <a:t> </a:t>
            </a:r>
            <a:r>
              <a:rPr sz="2000" b="1" dirty="0">
                <a:solidFill>
                  <a:srgbClr val="294095"/>
                </a:solidFill>
                <a:latin typeface="Segoe UI"/>
                <a:cs typeface="Segoe UI"/>
              </a:rPr>
              <a:t>các</a:t>
            </a:r>
            <a:r>
              <a:rPr sz="2000" b="1" spc="15" dirty="0">
                <a:solidFill>
                  <a:srgbClr val="294095"/>
                </a:solidFill>
                <a:latin typeface="Segoe UI"/>
                <a:cs typeface="Segoe UI"/>
              </a:rPr>
              <a:t> </a:t>
            </a:r>
            <a:r>
              <a:rPr sz="2000" b="1" dirty="0">
                <a:solidFill>
                  <a:srgbClr val="294095"/>
                </a:solidFill>
                <a:latin typeface="Segoe UI"/>
                <a:cs typeface="Segoe UI"/>
              </a:rPr>
              <a:t>nguyên</a:t>
            </a:r>
            <a:r>
              <a:rPr sz="2000" b="1" spc="20" dirty="0">
                <a:solidFill>
                  <a:srgbClr val="294095"/>
                </a:solidFill>
                <a:latin typeface="Segoe UI"/>
                <a:cs typeface="Segoe UI"/>
              </a:rPr>
              <a:t> </a:t>
            </a:r>
            <a:r>
              <a:rPr sz="2000" b="1" spc="-25" dirty="0">
                <a:solidFill>
                  <a:srgbClr val="294095"/>
                </a:solidFill>
                <a:latin typeface="Segoe UI"/>
                <a:cs typeface="Segoe UI"/>
              </a:rPr>
              <a:t>tố </a:t>
            </a:r>
            <a:r>
              <a:rPr sz="2000" b="1" dirty="0">
                <a:solidFill>
                  <a:srgbClr val="294095"/>
                </a:solidFill>
                <a:latin typeface="Segoe UI"/>
                <a:cs typeface="Segoe UI"/>
              </a:rPr>
              <a:t>là</a:t>
            </a:r>
            <a:r>
              <a:rPr sz="2000" b="1" spc="60" dirty="0">
                <a:solidFill>
                  <a:srgbClr val="294095"/>
                </a:solidFill>
                <a:latin typeface="Segoe UI"/>
                <a:cs typeface="Segoe UI"/>
              </a:rPr>
              <a:t> </a:t>
            </a:r>
            <a:r>
              <a:rPr sz="2000" b="1" dirty="0">
                <a:solidFill>
                  <a:srgbClr val="294095"/>
                </a:solidFill>
                <a:latin typeface="Segoe UI"/>
                <a:cs typeface="Segoe UI"/>
              </a:rPr>
              <a:t>giống</a:t>
            </a:r>
            <a:r>
              <a:rPr sz="2000" b="1" spc="55" dirty="0">
                <a:solidFill>
                  <a:srgbClr val="294095"/>
                </a:solidFill>
                <a:latin typeface="Segoe UI"/>
                <a:cs typeface="Segoe UI"/>
              </a:rPr>
              <a:t> </a:t>
            </a:r>
            <a:r>
              <a:rPr sz="2000" b="1" dirty="0">
                <a:solidFill>
                  <a:srgbClr val="294095"/>
                </a:solidFill>
                <a:latin typeface="Segoe UI"/>
                <a:cs typeface="Segoe UI"/>
              </a:rPr>
              <a:t>nhau</a:t>
            </a:r>
            <a:r>
              <a:rPr sz="2000" b="1" spc="65" dirty="0">
                <a:solidFill>
                  <a:srgbClr val="294095"/>
                </a:solidFill>
                <a:latin typeface="Segoe UI"/>
                <a:cs typeface="Segoe UI"/>
              </a:rPr>
              <a:t> </a:t>
            </a:r>
            <a:r>
              <a:rPr sz="2000" b="1" dirty="0">
                <a:solidFill>
                  <a:srgbClr val="294095"/>
                </a:solidFill>
                <a:latin typeface="Segoe UI"/>
                <a:cs typeface="Segoe UI"/>
              </a:rPr>
              <a:t>là</a:t>
            </a:r>
            <a:r>
              <a:rPr sz="2000" b="1" spc="60" dirty="0">
                <a:solidFill>
                  <a:srgbClr val="294095"/>
                </a:solidFill>
                <a:latin typeface="Segoe UI"/>
                <a:cs typeface="Segoe UI"/>
              </a:rPr>
              <a:t> </a:t>
            </a:r>
            <a:r>
              <a:rPr sz="2000" b="1" dirty="0">
                <a:solidFill>
                  <a:srgbClr val="294095"/>
                </a:solidFill>
                <a:latin typeface="Segoe UI"/>
                <a:cs typeface="Segoe UI"/>
              </a:rPr>
              <a:t>bằng</a:t>
            </a:r>
            <a:r>
              <a:rPr sz="2000" b="1" spc="60" dirty="0">
                <a:solidFill>
                  <a:srgbClr val="294095"/>
                </a:solidFill>
                <a:latin typeface="Segoe UI"/>
                <a:cs typeface="Segoe UI"/>
              </a:rPr>
              <a:t> </a:t>
            </a:r>
            <a:r>
              <a:rPr sz="2000" b="1" dirty="0">
                <a:solidFill>
                  <a:srgbClr val="294095"/>
                </a:solidFill>
                <a:latin typeface="Segoe UI"/>
                <a:cs typeface="Segoe UI"/>
              </a:rPr>
              <a:t>1</a:t>
            </a:r>
            <a:r>
              <a:rPr sz="2000" b="1" spc="60" dirty="0">
                <a:solidFill>
                  <a:srgbClr val="294095"/>
                </a:solidFill>
                <a:latin typeface="Segoe UI"/>
                <a:cs typeface="Segoe UI"/>
              </a:rPr>
              <a:t> </a:t>
            </a:r>
            <a:r>
              <a:rPr sz="2000" b="1" dirty="0">
                <a:solidFill>
                  <a:srgbClr val="294095"/>
                </a:solidFill>
                <a:latin typeface="Segoe UI"/>
                <a:cs typeface="Segoe UI"/>
              </a:rPr>
              <a:t>(bằng</a:t>
            </a:r>
            <a:r>
              <a:rPr sz="2000" b="1" spc="50" dirty="0">
                <a:solidFill>
                  <a:srgbClr val="294095"/>
                </a:solidFill>
                <a:latin typeface="Segoe UI"/>
                <a:cs typeface="Segoe UI"/>
              </a:rPr>
              <a:t> </a:t>
            </a:r>
            <a:r>
              <a:rPr sz="2000" b="1" dirty="0">
                <a:solidFill>
                  <a:srgbClr val="294095"/>
                </a:solidFill>
                <a:latin typeface="Segoe UI"/>
                <a:cs typeface="Segoe UI"/>
              </a:rPr>
              <a:t>với</a:t>
            </a:r>
            <a:r>
              <a:rPr sz="2000" b="1" spc="60" dirty="0">
                <a:solidFill>
                  <a:srgbClr val="294095"/>
                </a:solidFill>
                <a:latin typeface="Segoe UI"/>
                <a:cs typeface="Segoe UI"/>
              </a:rPr>
              <a:t> </a:t>
            </a:r>
            <a:r>
              <a:rPr sz="2000" b="1" spc="-25" dirty="0">
                <a:solidFill>
                  <a:srgbClr val="294095"/>
                </a:solidFill>
                <a:latin typeface="Segoe UI"/>
                <a:cs typeface="Segoe UI"/>
              </a:rPr>
              <a:t>số </a:t>
            </a:r>
            <a:r>
              <a:rPr sz="2000" b="1" dirty="0">
                <a:solidFill>
                  <a:srgbClr val="294095"/>
                </a:solidFill>
                <a:latin typeface="Segoe UI"/>
                <a:cs typeface="Segoe UI"/>
              </a:rPr>
              <a:t>proton</a:t>
            </a:r>
            <a:r>
              <a:rPr sz="2000" b="1" spc="-30" dirty="0">
                <a:solidFill>
                  <a:srgbClr val="294095"/>
                </a:solidFill>
                <a:latin typeface="Segoe UI"/>
                <a:cs typeface="Segoe UI"/>
              </a:rPr>
              <a:t> </a:t>
            </a:r>
            <a:r>
              <a:rPr sz="2000" b="1" dirty="0">
                <a:solidFill>
                  <a:srgbClr val="294095"/>
                </a:solidFill>
                <a:latin typeface="Segoe UI"/>
                <a:cs typeface="Segoe UI"/>
              </a:rPr>
              <a:t>trong</a:t>
            </a:r>
            <a:r>
              <a:rPr sz="2000" b="1" spc="-5" dirty="0">
                <a:solidFill>
                  <a:srgbClr val="294095"/>
                </a:solidFill>
                <a:latin typeface="Segoe UI"/>
                <a:cs typeface="Segoe UI"/>
              </a:rPr>
              <a:t> </a:t>
            </a:r>
            <a:r>
              <a:rPr sz="2000" b="1" dirty="0">
                <a:solidFill>
                  <a:srgbClr val="294095"/>
                </a:solidFill>
                <a:latin typeface="Segoe UI"/>
                <a:cs typeface="Segoe UI"/>
              </a:rPr>
              <a:t>nguyên</a:t>
            </a:r>
            <a:r>
              <a:rPr sz="2000" b="1" spc="-10" dirty="0">
                <a:solidFill>
                  <a:srgbClr val="294095"/>
                </a:solidFill>
                <a:latin typeface="Segoe UI"/>
                <a:cs typeface="Segoe UI"/>
              </a:rPr>
              <a:t> </a:t>
            </a:r>
            <a:r>
              <a:rPr sz="2000" b="1" spc="-25" dirty="0">
                <a:solidFill>
                  <a:srgbClr val="294095"/>
                </a:solidFill>
                <a:latin typeface="Segoe UI"/>
                <a:cs typeface="Segoe UI"/>
              </a:rPr>
              <a:t>tử)</a:t>
            </a:r>
            <a:endParaRPr sz="2000">
              <a:latin typeface="Segoe UI"/>
              <a:cs typeface="Segoe UI"/>
            </a:endParaRPr>
          </a:p>
        </p:txBody>
      </p:sp>
      <p:sp>
        <p:nvSpPr>
          <p:cNvPr id="14" name="object 14"/>
          <p:cNvSpPr txBox="1">
            <a:spLocks noGrp="1"/>
          </p:cNvSpPr>
          <p:nvPr>
            <p:ph type="title"/>
          </p:nvPr>
        </p:nvSpPr>
        <p:spPr>
          <a:prstGeom prst="rect">
            <a:avLst/>
          </a:prstGeom>
        </p:spPr>
        <p:txBody>
          <a:bodyPr vert="horz" wrap="square" lIns="0" tIns="201930" rIns="0" bIns="0" rtlCol="0">
            <a:spAutoFit/>
          </a:bodyPr>
          <a:lstStyle/>
          <a:p>
            <a:pPr marL="5585460" marR="5080" indent="-826769">
              <a:lnSpc>
                <a:spcPct val="100000"/>
              </a:lnSpc>
              <a:spcBef>
                <a:spcPts val="105"/>
              </a:spcBef>
            </a:pPr>
            <a:r>
              <a:rPr dirty="0">
                <a:solidFill>
                  <a:srgbClr val="505FBE"/>
                </a:solidFill>
              </a:rPr>
              <a:t>ĐUỔI</a:t>
            </a:r>
            <a:r>
              <a:rPr spc="-20" dirty="0">
                <a:solidFill>
                  <a:srgbClr val="505FBE"/>
                </a:solidFill>
              </a:rPr>
              <a:t> </a:t>
            </a:r>
            <a:r>
              <a:rPr dirty="0">
                <a:solidFill>
                  <a:srgbClr val="505FBE"/>
                </a:solidFill>
              </a:rPr>
              <a:t>HÌNH</a:t>
            </a:r>
            <a:r>
              <a:rPr spc="-25" dirty="0">
                <a:solidFill>
                  <a:srgbClr val="505FBE"/>
                </a:solidFill>
              </a:rPr>
              <a:t> BẮT </a:t>
            </a:r>
            <a:r>
              <a:rPr dirty="0">
                <a:solidFill>
                  <a:srgbClr val="505FBE"/>
                </a:solidFill>
              </a:rPr>
              <a:t>NGUYÊN</a:t>
            </a:r>
            <a:r>
              <a:rPr spc="-30" dirty="0">
                <a:solidFill>
                  <a:srgbClr val="505FBE"/>
                </a:solidFill>
              </a:rPr>
              <a:t> </a:t>
            </a:r>
            <a:r>
              <a:rPr spc="-25" dirty="0">
                <a:solidFill>
                  <a:srgbClr val="505FBE"/>
                </a:solidFill>
              </a:rPr>
              <a:t>TỐ</a:t>
            </a:r>
          </a:p>
        </p:txBody>
      </p:sp>
      <p:pic>
        <p:nvPicPr>
          <p:cNvPr id="15" name="object 15"/>
          <p:cNvPicPr/>
          <p:nvPr/>
        </p:nvPicPr>
        <p:blipFill>
          <a:blip r:embed="rId5" cstate="print"/>
          <a:stretch>
            <a:fillRect/>
          </a:stretch>
        </p:blipFill>
        <p:spPr>
          <a:xfrm>
            <a:off x="708659" y="1388363"/>
            <a:ext cx="3066288" cy="29230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8031480" y="3898391"/>
            <a:ext cx="1099185" cy="1245235"/>
            <a:chOff x="8031480" y="3898391"/>
            <a:chExt cx="1099185" cy="1245235"/>
          </a:xfrm>
        </p:grpSpPr>
        <p:pic>
          <p:nvPicPr>
            <p:cNvPr id="6" name="object 6"/>
            <p:cNvPicPr/>
            <p:nvPr/>
          </p:nvPicPr>
          <p:blipFill>
            <a:blip r:embed="rId3" cstate="print"/>
            <a:stretch>
              <a:fillRect/>
            </a:stretch>
          </p:blipFill>
          <p:spPr>
            <a:xfrm>
              <a:off x="8060384" y="3931680"/>
              <a:ext cx="518251" cy="320581"/>
            </a:xfrm>
            <a:prstGeom prst="rect">
              <a:avLst/>
            </a:prstGeom>
          </p:spPr>
        </p:pic>
        <p:sp>
          <p:nvSpPr>
            <p:cNvPr id="7" name="object 7"/>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8031480" y="3898391"/>
              <a:ext cx="582155" cy="1021067"/>
            </a:xfrm>
            <a:prstGeom prst="rect">
              <a:avLst/>
            </a:prstGeom>
          </p:spPr>
        </p:pic>
        <p:sp>
          <p:nvSpPr>
            <p:cNvPr id="10" name="object 10"/>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11" name="object 11"/>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581644" y="4119371"/>
              <a:ext cx="527291" cy="390131"/>
            </a:xfrm>
            <a:prstGeom prst="rect">
              <a:avLst/>
            </a:prstGeom>
          </p:spPr>
        </p:pic>
        <p:sp>
          <p:nvSpPr>
            <p:cNvPr id="13" name="object 13"/>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4" name="object 14"/>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38388" y="4093462"/>
              <a:ext cx="691883" cy="1050023"/>
            </a:xfrm>
            <a:prstGeom prst="rect">
              <a:avLst/>
            </a:prstGeom>
          </p:spPr>
        </p:pic>
        <p:pic>
          <p:nvPicPr>
            <p:cNvPr id="16" name="object 16"/>
            <p:cNvPicPr/>
            <p:nvPr/>
          </p:nvPicPr>
          <p:blipFill>
            <a:blip r:embed="rId7" cstate="print"/>
            <a:stretch>
              <a:fillRect/>
            </a:stretch>
          </p:blipFill>
          <p:spPr>
            <a:xfrm>
              <a:off x="8147412" y="3994403"/>
              <a:ext cx="928007"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440690" cy="537210"/>
            <a:chOff x="396240" y="2686609"/>
            <a:chExt cx="440690" cy="53721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grpSp>
      <p:grpSp>
        <p:nvGrpSpPr>
          <p:cNvPr id="29" name="object 29"/>
          <p:cNvGrpSpPr/>
          <p:nvPr/>
        </p:nvGrpSpPr>
        <p:grpSpPr>
          <a:xfrm>
            <a:off x="8348255" y="807661"/>
            <a:ext cx="294640" cy="372110"/>
            <a:chOff x="8348255" y="807661"/>
            <a:chExt cx="294640" cy="372110"/>
          </a:xfrm>
        </p:grpSpPr>
        <p:pic>
          <p:nvPicPr>
            <p:cNvPr id="30" name="object 30"/>
            <p:cNvPicPr/>
            <p:nvPr/>
          </p:nvPicPr>
          <p:blipFill>
            <a:blip r:embed="rId15" cstate="print"/>
            <a:stretch>
              <a:fillRect/>
            </a:stretch>
          </p:blipFill>
          <p:spPr>
            <a:xfrm>
              <a:off x="8348255" y="807661"/>
              <a:ext cx="294603" cy="371985"/>
            </a:xfrm>
            <a:prstGeom prst="rect">
              <a:avLst/>
            </a:prstGeom>
          </p:spPr>
        </p:pic>
        <p:pic>
          <p:nvPicPr>
            <p:cNvPr id="31" name="object 31"/>
            <p:cNvPicPr/>
            <p:nvPr/>
          </p:nvPicPr>
          <p:blipFill>
            <a:blip r:embed="rId16" cstate="print"/>
            <a:stretch>
              <a:fillRect/>
            </a:stretch>
          </p:blipFill>
          <p:spPr>
            <a:xfrm>
              <a:off x="8422767" y="876299"/>
              <a:ext cx="151129" cy="201167"/>
            </a:xfrm>
            <a:prstGeom prst="rect">
              <a:avLst/>
            </a:prstGeom>
          </p:spPr>
        </p:pic>
        <p:sp>
          <p:nvSpPr>
            <p:cNvPr id="32" name="object 32"/>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435340" y="876299"/>
              <a:ext cx="124967" cy="201167"/>
            </a:xfrm>
            <a:prstGeom prst="rect">
              <a:avLst/>
            </a:prstGeom>
          </p:spPr>
        </p:pic>
      </p:grpSp>
      <p:grpSp>
        <p:nvGrpSpPr>
          <p:cNvPr id="34" name="object 34"/>
          <p:cNvGrpSpPr/>
          <p:nvPr/>
        </p:nvGrpSpPr>
        <p:grpSpPr>
          <a:xfrm>
            <a:off x="8450481" y="1857781"/>
            <a:ext cx="521970" cy="481965"/>
            <a:chOff x="8450481" y="1857781"/>
            <a:chExt cx="521970" cy="481965"/>
          </a:xfrm>
        </p:grpSpPr>
        <p:pic>
          <p:nvPicPr>
            <p:cNvPr id="35" name="object 35"/>
            <p:cNvPicPr/>
            <p:nvPr/>
          </p:nvPicPr>
          <p:blipFill>
            <a:blip r:embed="rId18" cstate="print"/>
            <a:stretch>
              <a:fillRect/>
            </a:stretch>
          </p:blipFill>
          <p:spPr>
            <a:xfrm>
              <a:off x="8450481" y="2060309"/>
              <a:ext cx="262300" cy="279169"/>
            </a:xfrm>
            <a:prstGeom prst="rect">
              <a:avLst/>
            </a:prstGeom>
          </p:spPr>
        </p:pic>
        <p:sp>
          <p:nvSpPr>
            <p:cNvPr id="36" name="object 36"/>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7" name="object 37"/>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8642604" y="1857781"/>
              <a:ext cx="263601" cy="271246"/>
            </a:xfrm>
            <a:prstGeom prst="rect">
              <a:avLst/>
            </a:prstGeom>
          </p:spPr>
        </p:pic>
        <p:sp>
          <p:nvSpPr>
            <p:cNvPr id="39" name="object 39"/>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0" name="object 40"/>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1" name="object 41"/>
            <p:cNvPicPr/>
            <p:nvPr/>
          </p:nvPicPr>
          <p:blipFill>
            <a:blip r:embed="rId20" cstate="print"/>
            <a:stretch>
              <a:fillRect/>
            </a:stretch>
          </p:blipFill>
          <p:spPr>
            <a:xfrm>
              <a:off x="8697468" y="2061921"/>
              <a:ext cx="274396" cy="275894"/>
            </a:xfrm>
            <a:prstGeom prst="rect">
              <a:avLst/>
            </a:prstGeom>
          </p:spPr>
        </p:pic>
        <p:sp>
          <p:nvSpPr>
            <p:cNvPr id="42" name="object 42"/>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3" name="object 43"/>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4" name="object 4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5" name="object 45"/>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6" name="object 46"/>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7" name="object 47"/>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8" name="object 48"/>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9" name="object 49"/>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sp>
        <p:nvSpPr>
          <p:cNvPr id="50" name="object 50"/>
          <p:cNvSpPr txBox="1"/>
          <p:nvPr/>
        </p:nvSpPr>
        <p:spPr>
          <a:xfrm>
            <a:off x="1171194" y="1978914"/>
            <a:ext cx="6906895" cy="1339850"/>
          </a:xfrm>
          <a:prstGeom prst="rect">
            <a:avLst/>
          </a:prstGeom>
          <a:solidFill>
            <a:srgbClr val="9BBA58"/>
          </a:solidFill>
          <a:ln w="25400">
            <a:solidFill>
              <a:srgbClr val="70883E"/>
            </a:solidFill>
          </a:ln>
        </p:spPr>
        <p:txBody>
          <a:bodyPr vert="horz" wrap="square" lIns="0" tIns="26669" rIns="0" bIns="0" rtlCol="0">
            <a:spAutoFit/>
          </a:bodyPr>
          <a:lstStyle/>
          <a:p>
            <a:pPr marL="90170" marR="84455" algn="just">
              <a:lnSpc>
                <a:spcPts val="3240"/>
              </a:lnSpc>
              <a:spcBef>
                <a:spcPts val="209"/>
              </a:spcBef>
            </a:pPr>
            <a:r>
              <a:rPr sz="1800" dirty="0">
                <a:solidFill>
                  <a:srgbClr val="252525"/>
                </a:solidFill>
                <a:latin typeface="Arial"/>
                <a:cs typeface="Arial"/>
              </a:rPr>
              <a:t>GV</a:t>
            </a:r>
            <a:r>
              <a:rPr sz="1800" spc="470" dirty="0">
                <a:solidFill>
                  <a:srgbClr val="252525"/>
                </a:solidFill>
                <a:latin typeface="Arial"/>
                <a:cs typeface="Arial"/>
              </a:rPr>
              <a:t> </a:t>
            </a:r>
            <a:r>
              <a:rPr sz="1800" dirty="0">
                <a:solidFill>
                  <a:srgbClr val="252525"/>
                </a:solidFill>
                <a:latin typeface="Arial"/>
                <a:cs typeface="Arial"/>
              </a:rPr>
              <a:t>mở</a:t>
            </a:r>
            <a:r>
              <a:rPr sz="1800" spc="470" dirty="0">
                <a:solidFill>
                  <a:srgbClr val="252525"/>
                </a:solidFill>
                <a:latin typeface="Arial"/>
                <a:cs typeface="Arial"/>
              </a:rPr>
              <a:t> </a:t>
            </a:r>
            <a:r>
              <a:rPr sz="1800" dirty="0">
                <a:solidFill>
                  <a:srgbClr val="252525"/>
                </a:solidFill>
                <a:latin typeface="Arial"/>
                <a:cs typeface="Arial"/>
              </a:rPr>
              <a:t>một</a:t>
            </a:r>
            <a:r>
              <a:rPr sz="1800" spc="465" dirty="0">
                <a:solidFill>
                  <a:srgbClr val="252525"/>
                </a:solidFill>
                <a:latin typeface="Arial"/>
                <a:cs typeface="Arial"/>
              </a:rPr>
              <a:t> </a:t>
            </a:r>
            <a:r>
              <a:rPr sz="1800" dirty="0">
                <a:solidFill>
                  <a:srgbClr val="252525"/>
                </a:solidFill>
                <a:latin typeface="Arial"/>
                <a:cs typeface="Arial"/>
              </a:rPr>
              <a:t>đoạn</a:t>
            </a:r>
            <a:r>
              <a:rPr sz="1800" spc="470" dirty="0">
                <a:solidFill>
                  <a:srgbClr val="252525"/>
                </a:solidFill>
                <a:latin typeface="Arial"/>
                <a:cs typeface="Arial"/>
              </a:rPr>
              <a:t> </a:t>
            </a:r>
            <a:r>
              <a:rPr sz="1800" dirty="0">
                <a:solidFill>
                  <a:srgbClr val="252525"/>
                </a:solidFill>
                <a:latin typeface="Arial"/>
                <a:cs typeface="Arial"/>
              </a:rPr>
              <a:t>nhạc</a:t>
            </a:r>
            <a:r>
              <a:rPr sz="1800" spc="470" dirty="0">
                <a:solidFill>
                  <a:srgbClr val="252525"/>
                </a:solidFill>
                <a:latin typeface="Arial"/>
                <a:cs typeface="Arial"/>
              </a:rPr>
              <a:t> </a:t>
            </a:r>
            <a:r>
              <a:rPr sz="1800" dirty="0">
                <a:solidFill>
                  <a:srgbClr val="252525"/>
                </a:solidFill>
                <a:latin typeface="Arial"/>
                <a:cs typeface="Arial"/>
              </a:rPr>
              <a:t>và</a:t>
            </a:r>
            <a:r>
              <a:rPr sz="1800" spc="480" dirty="0">
                <a:solidFill>
                  <a:srgbClr val="252525"/>
                </a:solidFill>
                <a:latin typeface="Arial"/>
                <a:cs typeface="Arial"/>
              </a:rPr>
              <a:t> </a:t>
            </a:r>
            <a:r>
              <a:rPr sz="1800" dirty="0">
                <a:solidFill>
                  <a:srgbClr val="252525"/>
                </a:solidFill>
                <a:latin typeface="Arial"/>
                <a:cs typeface="Arial"/>
              </a:rPr>
              <a:t>cho</a:t>
            </a:r>
            <a:r>
              <a:rPr sz="1800" spc="470" dirty="0">
                <a:solidFill>
                  <a:srgbClr val="252525"/>
                </a:solidFill>
                <a:latin typeface="Arial"/>
                <a:cs typeface="Arial"/>
              </a:rPr>
              <a:t> </a:t>
            </a:r>
            <a:r>
              <a:rPr sz="1800" dirty="0">
                <a:solidFill>
                  <a:srgbClr val="252525"/>
                </a:solidFill>
                <a:latin typeface="Arial"/>
                <a:cs typeface="Arial"/>
              </a:rPr>
              <a:t>HS</a:t>
            </a:r>
            <a:r>
              <a:rPr sz="1800" spc="470" dirty="0">
                <a:solidFill>
                  <a:srgbClr val="252525"/>
                </a:solidFill>
                <a:latin typeface="Arial"/>
                <a:cs typeface="Arial"/>
              </a:rPr>
              <a:t> </a:t>
            </a:r>
            <a:r>
              <a:rPr sz="1800" dirty="0">
                <a:solidFill>
                  <a:srgbClr val="252525"/>
                </a:solidFill>
                <a:latin typeface="Arial"/>
                <a:cs typeface="Arial"/>
              </a:rPr>
              <a:t>chuyền</a:t>
            </a:r>
            <a:r>
              <a:rPr sz="1800" spc="480" dirty="0">
                <a:solidFill>
                  <a:srgbClr val="252525"/>
                </a:solidFill>
                <a:latin typeface="Arial"/>
                <a:cs typeface="Arial"/>
              </a:rPr>
              <a:t> </a:t>
            </a:r>
            <a:r>
              <a:rPr sz="1800" dirty="0">
                <a:solidFill>
                  <a:srgbClr val="252525"/>
                </a:solidFill>
                <a:latin typeface="Arial"/>
                <a:cs typeface="Arial"/>
              </a:rPr>
              <a:t>quả</a:t>
            </a:r>
            <a:r>
              <a:rPr sz="1800" spc="465" dirty="0">
                <a:solidFill>
                  <a:srgbClr val="252525"/>
                </a:solidFill>
                <a:latin typeface="Arial"/>
                <a:cs typeface="Arial"/>
              </a:rPr>
              <a:t> </a:t>
            </a:r>
            <a:r>
              <a:rPr sz="1800" dirty="0">
                <a:solidFill>
                  <a:srgbClr val="252525"/>
                </a:solidFill>
                <a:latin typeface="Arial"/>
                <a:cs typeface="Arial"/>
              </a:rPr>
              <a:t>bóng</a:t>
            </a:r>
            <a:r>
              <a:rPr sz="1800" spc="475" dirty="0">
                <a:solidFill>
                  <a:srgbClr val="252525"/>
                </a:solidFill>
                <a:latin typeface="Arial"/>
                <a:cs typeface="Arial"/>
              </a:rPr>
              <a:t> </a:t>
            </a:r>
            <a:r>
              <a:rPr sz="1800" dirty="0">
                <a:solidFill>
                  <a:srgbClr val="252525"/>
                </a:solidFill>
                <a:latin typeface="Arial"/>
                <a:cs typeface="Arial"/>
              </a:rPr>
              <a:t>qua</a:t>
            </a:r>
            <a:r>
              <a:rPr sz="1800" spc="475" dirty="0">
                <a:solidFill>
                  <a:srgbClr val="252525"/>
                </a:solidFill>
                <a:latin typeface="Arial"/>
                <a:cs typeface="Arial"/>
              </a:rPr>
              <a:t> </a:t>
            </a:r>
            <a:r>
              <a:rPr sz="1800" spc="-25" dirty="0">
                <a:solidFill>
                  <a:srgbClr val="252525"/>
                </a:solidFill>
                <a:latin typeface="Arial"/>
                <a:cs typeface="Arial"/>
              </a:rPr>
              <a:t>lại </a:t>
            </a:r>
            <a:r>
              <a:rPr sz="1800" dirty="0">
                <a:solidFill>
                  <a:srgbClr val="252525"/>
                </a:solidFill>
                <a:latin typeface="Arial"/>
                <a:cs typeface="Arial"/>
              </a:rPr>
              <a:t>trong</a:t>
            </a:r>
            <a:r>
              <a:rPr sz="1800" spc="250" dirty="0">
                <a:solidFill>
                  <a:srgbClr val="252525"/>
                </a:solidFill>
                <a:latin typeface="Arial"/>
                <a:cs typeface="Arial"/>
              </a:rPr>
              <a:t> </a:t>
            </a:r>
            <a:r>
              <a:rPr sz="1800" dirty="0">
                <a:solidFill>
                  <a:srgbClr val="252525"/>
                </a:solidFill>
                <a:latin typeface="Arial"/>
                <a:cs typeface="Arial"/>
              </a:rPr>
              <a:t>lớp,</a:t>
            </a:r>
            <a:r>
              <a:rPr sz="1800" spc="270" dirty="0">
                <a:solidFill>
                  <a:srgbClr val="252525"/>
                </a:solidFill>
                <a:latin typeface="Arial"/>
                <a:cs typeface="Arial"/>
              </a:rPr>
              <a:t> </a:t>
            </a:r>
            <a:r>
              <a:rPr sz="1800" dirty="0">
                <a:solidFill>
                  <a:srgbClr val="252525"/>
                </a:solidFill>
                <a:latin typeface="Arial"/>
                <a:cs typeface="Arial"/>
              </a:rPr>
              <a:t>đoạn</a:t>
            </a:r>
            <a:r>
              <a:rPr sz="1800" spc="245" dirty="0">
                <a:solidFill>
                  <a:srgbClr val="252525"/>
                </a:solidFill>
                <a:latin typeface="Arial"/>
                <a:cs typeface="Arial"/>
              </a:rPr>
              <a:t> </a:t>
            </a:r>
            <a:r>
              <a:rPr sz="1800" dirty="0">
                <a:solidFill>
                  <a:srgbClr val="252525"/>
                </a:solidFill>
                <a:latin typeface="Arial"/>
                <a:cs typeface="Arial"/>
              </a:rPr>
              <a:t>nhạc</a:t>
            </a:r>
            <a:r>
              <a:rPr sz="1800" spc="250" dirty="0">
                <a:solidFill>
                  <a:srgbClr val="252525"/>
                </a:solidFill>
                <a:latin typeface="Arial"/>
                <a:cs typeface="Arial"/>
              </a:rPr>
              <a:t> </a:t>
            </a:r>
            <a:r>
              <a:rPr sz="1800" dirty="0">
                <a:solidFill>
                  <a:srgbClr val="252525"/>
                </a:solidFill>
                <a:latin typeface="Arial"/>
                <a:cs typeface="Arial"/>
              </a:rPr>
              <a:t>đột</a:t>
            </a:r>
            <a:r>
              <a:rPr sz="1800" spc="254" dirty="0">
                <a:solidFill>
                  <a:srgbClr val="252525"/>
                </a:solidFill>
                <a:latin typeface="Arial"/>
                <a:cs typeface="Arial"/>
              </a:rPr>
              <a:t> </a:t>
            </a:r>
            <a:r>
              <a:rPr sz="1800" dirty="0">
                <a:solidFill>
                  <a:srgbClr val="252525"/>
                </a:solidFill>
                <a:latin typeface="Arial"/>
                <a:cs typeface="Arial"/>
              </a:rPr>
              <a:t>ngột</a:t>
            </a:r>
            <a:r>
              <a:rPr sz="1800" spc="260" dirty="0">
                <a:solidFill>
                  <a:srgbClr val="252525"/>
                </a:solidFill>
                <a:latin typeface="Arial"/>
                <a:cs typeface="Arial"/>
              </a:rPr>
              <a:t> </a:t>
            </a:r>
            <a:r>
              <a:rPr sz="1800" dirty="0">
                <a:solidFill>
                  <a:srgbClr val="252525"/>
                </a:solidFill>
                <a:latin typeface="Arial"/>
                <a:cs typeface="Arial"/>
              </a:rPr>
              <a:t>dừng</a:t>
            </a:r>
            <a:r>
              <a:rPr sz="1800" spc="245" dirty="0">
                <a:solidFill>
                  <a:srgbClr val="252525"/>
                </a:solidFill>
                <a:latin typeface="Arial"/>
                <a:cs typeface="Arial"/>
              </a:rPr>
              <a:t> </a:t>
            </a:r>
            <a:r>
              <a:rPr sz="1800" dirty="0">
                <a:solidFill>
                  <a:srgbClr val="252525"/>
                </a:solidFill>
                <a:latin typeface="Arial"/>
                <a:cs typeface="Arial"/>
              </a:rPr>
              <a:t>lại</a:t>
            </a:r>
            <a:r>
              <a:rPr sz="1800" spc="250" dirty="0">
                <a:solidFill>
                  <a:srgbClr val="252525"/>
                </a:solidFill>
                <a:latin typeface="Arial"/>
                <a:cs typeface="Arial"/>
              </a:rPr>
              <a:t> </a:t>
            </a:r>
            <a:r>
              <a:rPr sz="1800" dirty="0">
                <a:solidFill>
                  <a:srgbClr val="252525"/>
                </a:solidFill>
                <a:latin typeface="Arial"/>
                <a:cs typeface="Arial"/>
              </a:rPr>
              <a:t>ở</a:t>
            </a:r>
            <a:r>
              <a:rPr sz="1800" spc="260" dirty="0">
                <a:solidFill>
                  <a:srgbClr val="252525"/>
                </a:solidFill>
                <a:latin typeface="Arial"/>
                <a:cs typeface="Arial"/>
              </a:rPr>
              <a:t> </a:t>
            </a:r>
            <a:r>
              <a:rPr sz="1800" dirty="0">
                <a:solidFill>
                  <a:srgbClr val="252525"/>
                </a:solidFill>
                <a:latin typeface="Arial"/>
                <a:cs typeface="Arial"/>
              </a:rPr>
              <a:t>HS</a:t>
            </a:r>
            <a:r>
              <a:rPr sz="1800" spc="250" dirty="0">
                <a:solidFill>
                  <a:srgbClr val="252525"/>
                </a:solidFill>
                <a:latin typeface="Arial"/>
                <a:cs typeface="Arial"/>
              </a:rPr>
              <a:t> </a:t>
            </a:r>
            <a:r>
              <a:rPr sz="1800" dirty="0">
                <a:solidFill>
                  <a:srgbClr val="252525"/>
                </a:solidFill>
                <a:latin typeface="Arial"/>
                <a:cs typeface="Arial"/>
              </a:rPr>
              <a:t>nào</a:t>
            </a:r>
            <a:r>
              <a:rPr sz="1800" spc="245" dirty="0">
                <a:solidFill>
                  <a:srgbClr val="252525"/>
                </a:solidFill>
                <a:latin typeface="Arial"/>
                <a:cs typeface="Arial"/>
              </a:rPr>
              <a:t> </a:t>
            </a:r>
            <a:r>
              <a:rPr sz="1800" dirty="0">
                <a:solidFill>
                  <a:srgbClr val="252525"/>
                </a:solidFill>
                <a:latin typeface="Arial"/>
                <a:cs typeface="Arial"/>
              </a:rPr>
              <a:t>thì</a:t>
            </a:r>
            <a:r>
              <a:rPr sz="1800" spc="260" dirty="0">
                <a:solidFill>
                  <a:srgbClr val="252525"/>
                </a:solidFill>
                <a:latin typeface="Arial"/>
                <a:cs typeface="Arial"/>
              </a:rPr>
              <a:t> </a:t>
            </a:r>
            <a:r>
              <a:rPr sz="1800" dirty="0">
                <a:solidFill>
                  <a:srgbClr val="252525"/>
                </a:solidFill>
                <a:latin typeface="Arial"/>
                <a:cs typeface="Arial"/>
              </a:rPr>
              <a:t>HS</a:t>
            </a:r>
            <a:r>
              <a:rPr sz="1800" spc="250" dirty="0">
                <a:solidFill>
                  <a:srgbClr val="252525"/>
                </a:solidFill>
                <a:latin typeface="Arial"/>
                <a:cs typeface="Arial"/>
              </a:rPr>
              <a:t> </a:t>
            </a:r>
            <a:r>
              <a:rPr sz="1800" dirty="0">
                <a:solidFill>
                  <a:srgbClr val="252525"/>
                </a:solidFill>
                <a:latin typeface="Arial"/>
                <a:cs typeface="Arial"/>
              </a:rPr>
              <a:t>đó</a:t>
            </a:r>
            <a:r>
              <a:rPr sz="1800" spc="250" dirty="0">
                <a:solidFill>
                  <a:srgbClr val="252525"/>
                </a:solidFill>
                <a:latin typeface="Arial"/>
                <a:cs typeface="Arial"/>
              </a:rPr>
              <a:t> </a:t>
            </a:r>
            <a:r>
              <a:rPr sz="1800" spc="-25" dirty="0">
                <a:solidFill>
                  <a:srgbClr val="252525"/>
                </a:solidFill>
                <a:latin typeface="Arial"/>
                <a:cs typeface="Arial"/>
              </a:rPr>
              <a:t>có </a:t>
            </a:r>
            <a:r>
              <a:rPr sz="1800" dirty="0">
                <a:solidFill>
                  <a:srgbClr val="252525"/>
                </a:solidFill>
                <a:latin typeface="Arial"/>
                <a:cs typeface="Arial"/>
              </a:rPr>
              <a:t>nhiệm</a:t>
            </a:r>
            <a:r>
              <a:rPr sz="1800" spc="80" dirty="0">
                <a:solidFill>
                  <a:srgbClr val="252525"/>
                </a:solidFill>
                <a:latin typeface="Arial"/>
                <a:cs typeface="Arial"/>
              </a:rPr>
              <a:t> </a:t>
            </a:r>
            <a:r>
              <a:rPr sz="1800" dirty="0">
                <a:solidFill>
                  <a:srgbClr val="252525"/>
                </a:solidFill>
                <a:latin typeface="Arial"/>
                <a:cs typeface="Arial"/>
              </a:rPr>
              <a:t>vụ</a:t>
            </a:r>
            <a:r>
              <a:rPr sz="1800" spc="85" dirty="0">
                <a:solidFill>
                  <a:srgbClr val="252525"/>
                </a:solidFill>
                <a:latin typeface="Arial"/>
                <a:cs typeface="Arial"/>
              </a:rPr>
              <a:t> </a:t>
            </a:r>
            <a:r>
              <a:rPr sz="1800" dirty="0">
                <a:solidFill>
                  <a:srgbClr val="252525"/>
                </a:solidFill>
                <a:latin typeface="Arial"/>
                <a:cs typeface="Arial"/>
              </a:rPr>
              <a:t>trả</a:t>
            </a:r>
            <a:r>
              <a:rPr sz="1800" spc="80" dirty="0">
                <a:solidFill>
                  <a:srgbClr val="252525"/>
                </a:solidFill>
                <a:latin typeface="Arial"/>
                <a:cs typeface="Arial"/>
              </a:rPr>
              <a:t> </a:t>
            </a:r>
            <a:r>
              <a:rPr sz="1800" dirty="0">
                <a:solidFill>
                  <a:srgbClr val="252525"/>
                </a:solidFill>
                <a:latin typeface="Arial"/>
                <a:cs typeface="Arial"/>
              </a:rPr>
              <a:t>lời</a:t>
            </a:r>
            <a:r>
              <a:rPr sz="1800" spc="90" dirty="0">
                <a:solidFill>
                  <a:srgbClr val="252525"/>
                </a:solidFill>
                <a:latin typeface="Arial"/>
                <a:cs typeface="Arial"/>
              </a:rPr>
              <a:t> </a:t>
            </a:r>
            <a:r>
              <a:rPr sz="1800" dirty="0">
                <a:solidFill>
                  <a:srgbClr val="252525"/>
                </a:solidFill>
                <a:latin typeface="Arial"/>
                <a:cs typeface="Arial"/>
              </a:rPr>
              <a:t>câu</a:t>
            </a:r>
            <a:r>
              <a:rPr sz="1800" spc="85" dirty="0">
                <a:solidFill>
                  <a:srgbClr val="252525"/>
                </a:solidFill>
                <a:latin typeface="Arial"/>
                <a:cs typeface="Arial"/>
              </a:rPr>
              <a:t> </a:t>
            </a:r>
            <a:r>
              <a:rPr sz="1800" dirty="0">
                <a:solidFill>
                  <a:srgbClr val="252525"/>
                </a:solidFill>
                <a:latin typeface="Arial"/>
                <a:cs typeface="Arial"/>
              </a:rPr>
              <a:t>hỏi</a:t>
            </a:r>
            <a:r>
              <a:rPr sz="1800" spc="80" dirty="0">
                <a:solidFill>
                  <a:srgbClr val="252525"/>
                </a:solidFill>
                <a:latin typeface="Arial"/>
                <a:cs typeface="Arial"/>
              </a:rPr>
              <a:t> </a:t>
            </a:r>
            <a:r>
              <a:rPr sz="1800" dirty="0">
                <a:solidFill>
                  <a:srgbClr val="252525"/>
                </a:solidFill>
                <a:latin typeface="Arial"/>
                <a:cs typeface="Arial"/>
              </a:rPr>
              <a:t>hiện</a:t>
            </a:r>
            <a:r>
              <a:rPr sz="1800" spc="90" dirty="0">
                <a:solidFill>
                  <a:srgbClr val="252525"/>
                </a:solidFill>
                <a:latin typeface="Arial"/>
                <a:cs typeface="Arial"/>
              </a:rPr>
              <a:t> </a:t>
            </a:r>
            <a:r>
              <a:rPr sz="1800" dirty="0">
                <a:solidFill>
                  <a:srgbClr val="252525"/>
                </a:solidFill>
                <a:latin typeface="Arial"/>
                <a:cs typeface="Arial"/>
              </a:rPr>
              <a:t>ra</a:t>
            </a:r>
            <a:r>
              <a:rPr sz="1800" spc="80" dirty="0">
                <a:solidFill>
                  <a:srgbClr val="252525"/>
                </a:solidFill>
                <a:latin typeface="Arial"/>
                <a:cs typeface="Arial"/>
              </a:rPr>
              <a:t> </a:t>
            </a:r>
            <a:r>
              <a:rPr sz="1800" dirty="0">
                <a:solidFill>
                  <a:srgbClr val="252525"/>
                </a:solidFill>
                <a:latin typeface="Arial"/>
                <a:cs typeface="Arial"/>
              </a:rPr>
              <a:t>trên</a:t>
            </a:r>
            <a:r>
              <a:rPr sz="1800" spc="90" dirty="0">
                <a:solidFill>
                  <a:srgbClr val="252525"/>
                </a:solidFill>
                <a:latin typeface="Arial"/>
                <a:cs typeface="Arial"/>
              </a:rPr>
              <a:t> </a:t>
            </a:r>
            <a:r>
              <a:rPr sz="1800" dirty="0">
                <a:solidFill>
                  <a:srgbClr val="252525"/>
                </a:solidFill>
                <a:latin typeface="Arial"/>
                <a:cs typeface="Arial"/>
              </a:rPr>
              <a:t>màn</a:t>
            </a:r>
            <a:r>
              <a:rPr sz="1800" spc="85" dirty="0">
                <a:solidFill>
                  <a:srgbClr val="252525"/>
                </a:solidFill>
                <a:latin typeface="Arial"/>
                <a:cs typeface="Arial"/>
              </a:rPr>
              <a:t> </a:t>
            </a:r>
            <a:r>
              <a:rPr sz="1800" spc="-10" dirty="0">
                <a:solidFill>
                  <a:srgbClr val="252525"/>
                </a:solidFill>
                <a:latin typeface="Arial"/>
                <a:cs typeface="Arial"/>
              </a:rPr>
              <a:t>hình.</a:t>
            </a:r>
            <a:endParaRPr sz="1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828388" cy="5143499"/>
          </a:xfrm>
          <a:prstGeom prst="rect">
            <a:avLst/>
          </a:prstGeom>
        </p:spPr>
      </p:pic>
      <p:sp>
        <p:nvSpPr>
          <p:cNvPr id="3" name="object 3"/>
          <p:cNvSpPr/>
          <p:nvPr/>
        </p:nvSpPr>
        <p:spPr>
          <a:xfrm>
            <a:off x="8664447" y="871727"/>
            <a:ext cx="168910" cy="172720"/>
          </a:xfrm>
          <a:custGeom>
            <a:avLst/>
            <a:gdLst/>
            <a:ahLst/>
            <a:cxnLst/>
            <a:rect l="l" t="t" r="r" b="b"/>
            <a:pathLst>
              <a:path w="168909" h="172719">
                <a:moveTo>
                  <a:pt x="87883" y="0"/>
                </a:moveTo>
                <a:lnTo>
                  <a:pt x="81915" y="0"/>
                </a:lnTo>
                <a:lnTo>
                  <a:pt x="76073" y="508"/>
                </a:lnTo>
                <a:lnTo>
                  <a:pt x="18399" y="33385"/>
                </a:lnTo>
                <a:lnTo>
                  <a:pt x="0" y="91186"/>
                </a:lnTo>
                <a:lnTo>
                  <a:pt x="0" y="95504"/>
                </a:lnTo>
                <a:lnTo>
                  <a:pt x="1524" y="104012"/>
                </a:lnTo>
                <a:lnTo>
                  <a:pt x="2629" y="113256"/>
                </a:lnTo>
                <a:lnTo>
                  <a:pt x="22502" y="154799"/>
                </a:lnTo>
                <a:lnTo>
                  <a:pt x="68579" y="172212"/>
                </a:lnTo>
                <a:lnTo>
                  <a:pt x="81311" y="171313"/>
                </a:lnTo>
                <a:lnTo>
                  <a:pt x="117601" y="159258"/>
                </a:lnTo>
                <a:lnTo>
                  <a:pt x="160480" y="113553"/>
                </a:lnTo>
                <a:lnTo>
                  <a:pt x="168661" y="83623"/>
                </a:lnTo>
                <a:lnTo>
                  <a:pt x="165734" y="51943"/>
                </a:lnTo>
                <a:lnTo>
                  <a:pt x="154195" y="28717"/>
                </a:lnTo>
                <a:lnTo>
                  <a:pt x="135905" y="12541"/>
                </a:lnTo>
                <a:lnTo>
                  <a:pt x="113067" y="3079"/>
                </a:lnTo>
                <a:lnTo>
                  <a:pt x="87883" y="0"/>
                </a:lnTo>
                <a:close/>
              </a:path>
            </a:pathLst>
          </a:custGeom>
          <a:solidFill>
            <a:srgbClr val="FF9696"/>
          </a:solidFill>
        </p:spPr>
        <p:txBody>
          <a:bodyPr wrap="square" lIns="0" tIns="0" rIns="0" bIns="0" rtlCol="0"/>
          <a:lstStyle/>
          <a:p>
            <a:endParaRPr/>
          </a:p>
        </p:txBody>
      </p:sp>
      <p:sp>
        <p:nvSpPr>
          <p:cNvPr id="4" name="object 4"/>
          <p:cNvSpPr/>
          <p:nvPr/>
        </p:nvSpPr>
        <p:spPr>
          <a:xfrm>
            <a:off x="8683112" y="595883"/>
            <a:ext cx="168275" cy="161925"/>
          </a:xfrm>
          <a:custGeom>
            <a:avLst/>
            <a:gdLst/>
            <a:ahLst/>
            <a:cxnLst/>
            <a:rect l="l" t="t" r="r" b="b"/>
            <a:pathLst>
              <a:path w="168275" h="161925">
                <a:moveTo>
                  <a:pt x="84459" y="0"/>
                </a:moveTo>
                <a:lnTo>
                  <a:pt x="41739" y="9911"/>
                </a:lnTo>
                <a:lnTo>
                  <a:pt x="4552" y="50596"/>
                </a:lnTo>
                <a:lnTo>
                  <a:pt x="0" y="88574"/>
                </a:lnTo>
                <a:lnTo>
                  <a:pt x="12540" y="124419"/>
                </a:lnTo>
                <a:lnTo>
                  <a:pt x="38650" y="151089"/>
                </a:lnTo>
                <a:lnTo>
                  <a:pt x="74807" y="161543"/>
                </a:lnTo>
                <a:lnTo>
                  <a:pt x="78109" y="161543"/>
                </a:lnTo>
                <a:lnTo>
                  <a:pt x="127537" y="148532"/>
                </a:lnTo>
                <a:lnTo>
                  <a:pt x="160573" y="114171"/>
                </a:lnTo>
                <a:lnTo>
                  <a:pt x="168040" y="84851"/>
                </a:lnTo>
                <a:lnTo>
                  <a:pt x="163720" y="54699"/>
                </a:lnTo>
                <a:lnTo>
                  <a:pt x="135340" y="15216"/>
                </a:lnTo>
                <a:lnTo>
                  <a:pt x="84459" y="0"/>
                </a:lnTo>
                <a:close/>
              </a:path>
            </a:pathLst>
          </a:custGeom>
          <a:solidFill>
            <a:srgbClr val="FF9696"/>
          </a:solidFill>
        </p:spPr>
        <p:txBody>
          <a:bodyPr wrap="square" lIns="0" tIns="0" rIns="0" bIns="0" rtlCol="0"/>
          <a:lstStyle/>
          <a:p>
            <a:endParaRPr/>
          </a:p>
        </p:txBody>
      </p:sp>
      <p:grpSp>
        <p:nvGrpSpPr>
          <p:cNvPr id="5" name="object 5"/>
          <p:cNvGrpSpPr/>
          <p:nvPr/>
        </p:nvGrpSpPr>
        <p:grpSpPr>
          <a:xfrm>
            <a:off x="8429656" y="323088"/>
            <a:ext cx="329565" cy="399415"/>
            <a:chOff x="8429656" y="323088"/>
            <a:chExt cx="329565" cy="399415"/>
          </a:xfrm>
        </p:grpSpPr>
        <p:sp>
          <p:nvSpPr>
            <p:cNvPr id="6" name="object 6"/>
            <p:cNvSpPr/>
            <p:nvPr/>
          </p:nvSpPr>
          <p:spPr>
            <a:xfrm>
              <a:off x="8429650" y="323087"/>
              <a:ext cx="329565" cy="399415"/>
            </a:xfrm>
            <a:custGeom>
              <a:avLst/>
              <a:gdLst/>
              <a:ahLst/>
              <a:cxnLst/>
              <a:rect l="l" t="t" r="r" b="b"/>
              <a:pathLst>
                <a:path w="329565" h="399415">
                  <a:moveTo>
                    <a:pt x="204419" y="304825"/>
                  </a:moveTo>
                  <a:lnTo>
                    <a:pt x="197929" y="265049"/>
                  </a:lnTo>
                  <a:lnTo>
                    <a:pt x="173964" y="229108"/>
                  </a:lnTo>
                  <a:lnTo>
                    <a:pt x="133070" y="200469"/>
                  </a:lnTo>
                  <a:lnTo>
                    <a:pt x="85318" y="188976"/>
                  </a:lnTo>
                  <a:lnTo>
                    <a:pt x="72174" y="189992"/>
                  </a:lnTo>
                  <a:lnTo>
                    <a:pt x="35534" y="206629"/>
                  </a:lnTo>
                  <a:lnTo>
                    <a:pt x="4114" y="265950"/>
                  </a:lnTo>
                  <a:lnTo>
                    <a:pt x="0" y="295808"/>
                  </a:lnTo>
                  <a:lnTo>
                    <a:pt x="2413" y="325018"/>
                  </a:lnTo>
                  <a:lnTo>
                    <a:pt x="27343" y="372237"/>
                  </a:lnTo>
                  <a:lnTo>
                    <a:pt x="70904" y="396354"/>
                  </a:lnTo>
                  <a:lnTo>
                    <a:pt x="95859" y="399288"/>
                  </a:lnTo>
                  <a:lnTo>
                    <a:pt x="113982" y="397827"/>
                  </a:lnTo>
                  <a:lnTo>
                    <a:pt x="164693" y="376428"/>
                  </a:lnTo>
                  <a:lnTo>
                    <a:pt x="193370" y="343573"/>
                  </a:lnTo>
                  <a:lnTo>
                    <a:pt x="204419" y="304825"/>
                  </a:lnTo>
                  <a:close/>
                </a:path>
                <a:path w="329565" h="399415">
                  <a:moveTo>
                    <a:pt x="329031" y="57518"/>
                  </a:moveTo>
                  <a:lnTo>
                    <a:pt x="308584" y="17145"/>
                  </a:lnTo>
                  <a:lnTo>
                    <a:pt x="261721" y="0"/>
                  </a:lnTo>
                  <a:lnTo>
                    <a:pt x="246583" y="1308"/>
                  </a:lnTo>
                  <a:lnTo>
                    <a:pt x="231914" y="5118"/>
                  </a:lnTo>
                  <a:lnTo>
                    <a:pt x="218376" y="11252"/>
                  </a:lnTo>
                  <a:lnTo>
                    <a:pt x="206603" y="19558"/>
                  </a:lnTo>
                  <a:lnTo>
                    <a:pt x="205841" y="20828"/>
                  </a:lnTo>
                  <a:lnTo>
                    <a:pt x="204571" y="21590"/>
                  </a:lnTo>
                  <a:lnTo>
                    <a:pt x="184124" y="58674"/>
                  </a:lnTo>
                  <a:lnTo>
                    <a:pt x="182778" y="71386"/>
                  </a:lnTo>
                  <a:lnTo>
                    <a:pt x="183502" y="84226"/>
                  </a:lnTo>
                  <a:lnTo>
                    <a:pt x="198221" y="121793"/>
                  </a:lnTo>
                  <a:lnTo>
                    <a:pt x="203047" y="126619"/>
                  </a:lnTo>
                  <a:lnTo>
                    <a:pt x="210426" y="134861"/>
                  </a:lnTo>
                  <a:lnTo>
                    <a:pt x="245084" y="154305"/>
                  </a:lnTo>
                  <a:lnTo>
                    <a:pt x="252069" y="155448"/>
                  </a:lnTo>
                  <a:lnTo>
                    <a:pt x="258673" y="155448"/>
                  </a:lnTo>
                  <a:lnTo>
                    <a:pt x="299364" y="140093"/>
                  </a:lnTo>
                  <a:lnTo>
                    <a:pt x="324383" y="102971"/>
                  </a:lnTo>
                  <a:lnTo>
                    <a:pt x="329031" y="57518"/>
                  </a:lnTo>
                  <a:close/>
                </a:path>
              </a:pathLst>
            </a:custGeom>
            <a:solidFill>
              <a:srgbClr val="FF9696"/>
            </a:solidFill>
          </p:spPr>
          <p:txBody>
            <a:bodyPr wrap="square" lIns="0" tIns="0" rIns="0" bIns="0" rtlCol="0"/>
            <a:lstStyle/>
            <a:p>
              <a:endParaRPr/>
            </a:p>
          </p:txBody>
        </p:sp>
        <p:sp>
          <p:nvSpPr>
            <p:cNvPr id="7" name="object 7"/>
            <p:cNvSpPr/>
            <p:nvPr/>
          </p:nvSpPr>
          <p:spPr>
            <a:xfrm>
              <a:off x="8477783" y="345947"/>
              <a:ext cx="277495" cy="365760"/>
            </a:xfrm>
            <a:custGeom>
              <a:avLst/>
              <a:gdLst/>
              <a:ahLst/>
              <a:cxnLst/>
              <a:rect l="l" t="t" r="r" b="b"/>
              <a:pathLst>
                <a:path w="277495" h="365759">
                  <a:moveTo>
                    <a:pt x="62712" y="324700"/>
                  </a:moveTo>
                  <a:lnTo>
                    <a:pt x="60325" y="318389"/>
                  </a:lnTo>
                  <a:lnTo>
                    <a:pt x="53568" y="315341"/>
                  </a:lnTo>
                  <a:lnTo>
                    <a:pt x="31610" y="304190"/>
                  </a:lnTo>
                  <a:lnTo>
                    <a:pt x="19735" y="280060"/>
                  </a:lnTo>
                  <a:lnTo>
                    <a:pt x="18935" y="252425"/>
                  </a:lnTo>
                  <a:lnTo>
                    <a:pt x="33032" y="225552"/>
                  </a:lnTo>
                  <a:lnTo>
                    <a:pt x="32042" y="220395"/>
                  </a:lnTo>
                  <a:lnTo>
                    <a:pt x="28371" y="216458"/>
                  </a:lnTo>
                  <a:lnTo>
                    <a:pt x="23215" y="214884"/>
                  </a:lnTo>
                  <a:lnTo>
                    <a:pt x="21056" y="214884"/>
                  </a:lnTo>
                  <a:lnTo>
                    <a:pt x="18770" y="215646"/>
                  </a:lnTo>
                  <a:lnTo>
                    <a:pt x="16865" y="217551"/>
                  </a:lnTo>
                  <a:lnTo>
                    <a:pt x="0" y="248970"/>
                  </a:lnTo>
                  <a:lnTo>
                    <a:pt x="2298" y="286702"/>
                  </a:lnTo>
                  <a:lnTo>
                    <a:pt x="21056" y="318922"/>
                  </a:lnTo>
                  <a:lnTo>
                    <a:pt x="53568" y="333756"/>
                  </a:lnTo>
                  <a:lnTo>
                    <a:pt x="54330" y="333756"/>
                  </a:lnTo>
                  <a:lnTo>
                    <a:pt x="60706" y="330936"/>
                  </a:lnTo>
                  <a:lnTo>
                    <a:pt x="62712" y="324700"/>
                  </a:lnTo>
                  <a:close/>
                </a:path>
                <a:path w="277495" h="365759">
                  <a:moveTo>
                    <a:pt x="215188" y="104927"/>
                  </a:moveTo>
                  <a:lnTo>
                    <a:pt x="211302" y="99949"/>
                  </a:lnTo>
                  <a:lnTo>
                    <a:pt x="193230" y="83553"/>
                  </a:lnTo>
                  <a:lnTo>
                    <a:pt x="179082" y="60985"/>
                  </a:lnTo>
                  <a:lnTo>
                    <a:pt x="175488" y="37287"/>
                  </a:lnTo>
                  <a:lnTo>
                    <a:pt x="189077" y="17526"/>
                  </a:lnTo>
                  <a:lnTo>
                    <a:pt x="192925" y="12433"/>
                  </a:lnTo>
                  <a:lnTo>
                    <a:pt x="192786" y="6667"/>
                  </a:lnTo>
                  <a:lnTo>
                    <a:pt x="189649" y="1955"/>
                  </a:lnTo>
                  <a:lnTo>
                    <a:pt x="184505" y="0"/>
                  </a:lnTo>
                  <a:lnTo>
                    <a:pt x="182981" y="0"/>
                  </a:lnTo>
                  <a:lnTo>
                    <a:pt x="181330" y="508"/>
                  </a:lnTo>
                  <a:lnTo>
                    <a:pt x="179552" y="1651"/>
                  </a:lnTo>
                  <a:lnTo>
                    <a:pt x="158877" y="28943"/>
                  </a:lnTo>
                  <a:lnTo>
                    <a:pt x="160185" y="61264"/>
                  </a:lnTo>
                  <a:lnTo>
                    <a:pt x="176720" y="92329"/>
                  </a:lnTo>
                  <a:lnTo>
                    <a:pt x="201777" y="115824"/>
                  </a:lnTo>
                  <a:lnTo>
                    <a:pt x="203428" y="116840"/>
                  </a:lnTo>
                  <a:lnTo>
                    <a:pt x="205079" y="117348"/>
                  </a:lnTo>
                  <a:lnTo>
                    <a:pt x="206476" y="117348"/>
                  </a:lnTo>
                  <a:lnTo>
                    <a:pt x="211721" y="115379"/>
                  </a:lnTo>
                  <a:lnTo>
                    <a:pt x="214985" y="110655"/>
                  </a:lnTo>
                  <a:lnTo>
                    <a:pt x="215188" y="104927"/>
                  </a:lnTo>
                  <a:close/>
                </a:path>
                <a:path w="277495" h="365759">
                  <a:moveTo>
                    <a:pt x="276987" y="357911"/>
                  </a:moveTo>
                  <a:lnTo>
                    <a:pt x="275996" y="351675"/>
                  </a:lnTo>
                  <a:lnTo>
                    <a:pt x="270992" y="347091"/>
                  </a:lnTo>
                  <a:lnTo>
                    <a:pt x="258483" y="337616"/>
                  </a:lnTo>
                  <a:lnTo>
                    <a:pt x="252069" y="323646"/>
                  </a:lnTo>
                  <a:lnTo>
                    <a:pt x="251841" y="308038"/>
                  </a:lnTo>
                  <a:lnTo>
                    <a:pt x="257911" y="293624"/>
                  </a:lnTo>
                  <a:lnTo>
                    <a:pt x="262864" y="286893"/>
                  </a:lnTo>
                  <a:lnTo>
                    <a:pt x="256641" y="280416"/>
                  </a:lnTo>
                  <a:lnTo>
                    <a:pt x="249910" y="280416"/>
                  </a:lnTo>
                  <a:lnTo>
                    <a:pt x="246989" y="280416"/>
                  </a:lnTo>
                  <a:lnTo>
                    <a:pt x="244068" y="281559"/>
                  </a:lnTo>
                  <a:lnTo>
                    <a:pt x="241909" y="284480"/>
                  </a:lnTo>
                  <a:lnTo>
                    <a:pt x="232664" y="306908"/>
                  </a:lnTo>
                  <a:lnTo>
                    <a:pt x="234810" y="330327"/>
                  </a:lnTo>
                  <a:lnTo>
                    <a:pt x="246595" y="350989"/>
                  </a:lnTo>
                  <a:lnTo>
                    <a:pt x="266293" y="365125"/>
                  </a:lnTo>
                  <a:lnTo>
                    <a:pt x="268452" y="365760"/>
                  </a:lnTo>
                  <a:lnTo>
                    <a:pt x="269468" y="365760"/>
                  </a:lnTo>
                  <a:lnTo>
                    <a:pt x="274599" y="363397"/>
                  </a:lnTo>
                  <a:lnTo>
                    <a:pt x="276987" y="357911"/>
                  </a:lnTo>
                  <a:close/>
                </a:path>
              </a:pathLst>
            </a:custGeom>
            <a:solidFill>
              <a:srgbClr val="FFFFFF"/>
            </a:solidFill>
          </p:spPr>
          <p:txBody>
            <a:bodyPr wrap="square" lIns="0" tIns="0" rIns="0" bIns="0" rtlCol="0"/>
            <a:lstStyle/>
            <a:p>
              <a:endParaRPr/>
            </a:p>
          </p:txBody>
        </p:sp>
      </p:grpSp>
      <p:sp>
        <p:nvSpPr>
          <p:cNvPr id="8" name="object 8"/>
          <p:cNvSpPr/>
          <p:nvPr/>
        </p:nvSpPr>
        <p:spPr>
          <a:xfrm>
            <a:off x="8699182" y="906780"/>
            <a:ext cx="50800" cy="85725"/>
          </a:xfrm>
          <a:custGeom>
            <a:avLst/>
            <a:gdLst/>
            <a:ahLst/>
            <a:cxnLst/>
            <a:rect l="l" t="t" r="r" b="b"/>
            <a:pathLst>
              <a:path w="50800" h="85725">
                <a:moveTo>
                  <a:pt x="21272" y="0"/>
                </a:moveTo>
                <a:lnTo>
                  <a:pt x="14795" y="0"/>
                </a:lnTo>
                <a:lnTo>
                  <a:pt x="11874" y="0"/>
                </a:lnTo>
                <a:lnTo>
                  <a:pt x="8953" y="1270"/>
                </a:lnTo>
                <a:lnTo>
                  <a:pt x="7048" y="4318"/>
                </a:lnTo>
                <a:lnTo>
                  <a:pt x="0" y="27775"/>
                </a:lnTo>
                <a:lnTo>
                  <a:pt x="4381" y="51577"/>
                </a:lnTo>
                <a:lnTo>
                  <a:pt x="18192" y="71880"/>
                </a:lnTo>
                <a:lnTo>
                  <a:pt x="39433" y="84836"/>
                </a:lnTo>
                <a:lnTo>
                  <a:pt x="40449" y="85217"/>
                </a:lnTo>
                <a:lnTo>
                  <a:pt x="42354" y="85344"/>
                </a:lnTo>
                <a:lnTo>
                  <a:pt x="48027" y="82931"/>
                </a:lnTo>
                <a:lnTo>
                  <a:pt x="50688" y="77374"/>
                </a:lnTo>
                <a:lnTo>
                  <a:pt x="49658" y="71199"/>
                </a:lnTo>
                <a:lnTo>
                  <a:pt x="44259" y="66929"/>
                </a:lnTo>
                <a:lnTo>
                  <a:pt x="30489" y="58259"/>
                </a:lnTo>
                <a:lnTo>
                  <a:pt x="21637" y="44719"/>
                </a:lnTo>
                <a:lnTo>
                  <a:pt x="18952" y="29013"/>
                </a:lnTo>
                <a:lnTo>
                  <a:pt x="23685" y="13843"/>
                </a:lnTo>
                <a:lnTo>
                  <a:pt x="27876" y="6604"/>
                </a:lnTo>
                <a:lnTo>
                  <a:pt x="21272"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5868560" y="3175774"/>
            <a:ext cx="3275965" cy="1967864"/>
            <a:chOff x="5868560" y="3175774"/>
            <a:chExt cx="3275965" cy="1967864"/>
          </a:xfrm>
        </p:grpSpPr>
        <p:sp>
          <p:nvSpPr>
            <p:cNvPr id="10" name="object 10"/>
            <p:cNvSpPr/>
            <p:nvPr/>
          </p:nvSpPr>
          <p:spPr>
            <a:xfrm>
              <a:off x="8022891" y="4601237"/>
              <a:ext cx="1121410" cy="542290"/>
            </a:xfrm>
            <a:custGeom>
              <a:avLst/>
              <a:gdLst/>
              <a:ahLst/>
              <a:cxnLst/>
              <a:rect l="l" t="t" r="r" b="b"/>
              <a:pathLst>
                <a:path w="1121409" h="542289">
                  <a:moveTo>
                    <a:pt x="115872" y="0"/>
                  </a:moveTo>
                  <a:lnTo>
                    <a:pt x="57050" y="14451"/>
                  </a:lnTo>
                  <a:lnTo>
                    <a:pt x="18037" y="75524"/>
                  </a:lnTo>
                  <a:lnTo>
                    <a:pt x="5794" y="126147"/>
                  </a:lnTo>
                  <a:lnTo>
                    <a:pt x="197" y="172025"/>
                  </a:lnTo>
                  <a:lnTo>
                    <a:pt x="86" y="198653"/>
                  </a:lnTo>
                  <a:lnTo>
                    <a:pt x="0" y="219598"/>
                  </a:lnTo>
                  <a:lnTo>
                    <a:pt x="4946" y="267788"/>
                  </a:lnTo>
                  <a:lnTo>
                    <a:pt x="14779" y="315521"/>
                  </a:lnTo>
                  <a:lnTo>
                    <a:pt x="29244" y="361719"/>
                  </a:lnTo>
                  <a:lnTo>
                    <a:pt x="48085" y="405307"/>
                  </a:lnTo>
                  <a:lnTo>
                    <a:pt x="71045" y="445209"/>
                  </a:lnTo>
                  <a:lnTo>
                    <a:pt x="97869" y="480347"/>
                  </a:lnTo>
                  <a:lnTo>
                    <a:pt x="137383" y="515924"/>
                  </a:lnTo>
                  <a:lnTo>
                    <a:pt x="177336" y="542263"/>
                  </a:lnTo>
                  <a:lnTo>
                    <a:pt x="481417" y="542263"/>
                  </a:lnTo>
                  <a:lnTo>
                    <a:pt x="498357" y="532482"/>
                  </a:lnTo>
                  <a:lnTo>
                    <a:pt x="554803" y="491932"/>
                  </a:lnTo>
                  <a:lnTo>
                    <a:pt x="589708" y="471217"/>
                  </a:lnTo>
                  <a:lnTo>
                    <a:pt x="627804" y="453030"/>
                  </a:lnTo>
                  <a:lnTo>
                    <a:pt x="667210" y="439076"/>
                  </a:lnTo>
                  <a:lnTo>
                    <a:pt x="708103" y="430850"/>
                  </a:lnTo>
                  <a:lnTo>
                    <a:pt x="1121108" y="430850"/>
                  </a:lnTo>
                  <a:lnTo>
                    <a:pt x="1121108" y="245838"/>
                  </a:lnTo>
                  <a:lnTo>
                    <a:pt x="366889" y="245838"/>
                  </a:lnTo>
                  <a:lnTo>
                    <a:pt x="299868" y="204459"/>
                  </a:lnTo>
                  <a:lnTo>
                    <a:pt x="271859" y="153401"/>
                  </a:lnTo>
                  <a:lnTo>
                    <a:pt x="248860" y="108618"/>
                  </a:lnTo>
                  <a:lnTo>
                    <a:pt x="219864" y="68649"/>
                  </a:lnTo>
                  <a:lnTo>
                    <a:pt x="186769" y="35731"/>
                  </a:lnTo>
                  <a:lnTo>
                    <a:pt x="151472" y="12102"/>
                  </a:lnTo>
                  <a:lnTo>
                    <a:pt x="115872" y="0"/>
                  </a:lnTo>
                  <a:close/>
                </a:path>
                <a:path w="1121409" h="542289">
                  <a:moveTo>
                    <a:pt x="1121108" y="430850"/>
                  </a:moveTo>
                  <a:lnTo>
                    <a:pt x="708103" y="430850"/>
                  </a:lnTo>
                  <a:lnTo>
                    <a:pt x="746284" y="431197"/>
                  </a:lnTo>
                  <a:lnTo>
                    <a:pt x="779589" y="442111"/>
                  </a:lnTo>
                  <a:lnTo>
                    <a:pt x="805856" y="465582"/>
                  </a:lnTo>
                  <a:lnTo>
                    <a:pt x="822923" y="503604"/>
                  </a:lnTo>
                  <a:lnTo>
                    <a:pt x="826964" y="542263"/>
                  </a:lnTo>
                  <a:lnTo>
                    <a:pt x="1121108" y="542263"/>
                  </a:lnTo>
                  <a:lnTo>
                    <a:pt x="1121108" y="430850"/>
                  </a:lnTo>
                  <a:close/>
                </a:path>
                <a:path w="1121409" h="542289">
                  <a:moveTo>
                    <a:pt x="661114" y="17003"/>
                  </a:moveTo>
                  <a:lnTo>
                    <a:pt x="622554" y="39476"/>
                  </a:lnTo>
                  <a:lnTo>
                    <a:pt x="577802" y="89761"/>
                  </a:lnTo>
                  <a:lnTo>
                    <a:pt x="548380" y="127916"/>
                  </a:lnTo>
                  <a:lnTo>
                    <a:pt x="515123" y="165214"/>
                  </a:lnTo>
                  <a:lnTo>
                    <a:pt x="479166" y="198653"/>
                  </a:lnTo>
                  <a:lnTo>
                    <a:pt x="441642" y="225231"/>
                  </a:lnTo>
                  <a:lnTo>
                    <a:pt x="403685" y="241945"/>
                  </a:lnTo>
                  <a:lnTo>
                    <a:pt x="366889" y="245838"/>
                  </a:lnTo>
                  <a:lnTo>
                    <a:pt x="1121108" y="245838"/>
                  </a:lnTo>
                  <a:lnTo>
                    <a:pt x="1121108" y="175928"/>
                  </a:lnTo>
                  <a:lnTo>
                    <a:pt x="938156" y="175928"/>
                  </a:lnTo>
                  <a:lnTo>
                    <a:pt x="909272" y="175174"/>
                  </a:lnTo>
                  <a:lnTo>
                    <a:pt x="880959" y="167454"/>
                  </a:lnTo>
                  <a:lnTo>
                    <a:pt x="853646" y="151991"/>
                  </a:lnTo>
                  <a:lnTo>
                    <a:pt x="807776" y="111191"/>
                  </a:lnTo>
                  <a:lnTo>
                    <a:pt x="768318" y="71082"/>
                  </a:lnTo>
                  <a:lnTo>
                    <a:pt x="732543" y="37873"/>
                  </a:lnTo>
                  <a:lnTo>
                    <a:pt x="697718" y="17777"/>
                  </a:lnTo>
                  <a:lnTo>
                    <a:pt x="661114" y="17003"/>
                  </a:lnTo>
                  <a:close/>
                </a:path>
                <a:path w="1121409" h="542289">
                  <a:moveTo>
                    <a:pt x="1121108" y="48511"/>
                  </a:moveTo>
                  <a:lnTo>
                    <a:pt x="1092660" y="84812"/>
                  </a:lnTo>
                  <a:lnTo>
                    <a:pt x="1054414" y="121748"/>
                  </a:lnTo>
                  <a:lnTo>
                    <a:pt x="1012013" y="151313"/>
                  </a:lnTo>
                  <a:lnTo>
                    <a:pt x="967184" y="170495"/>
                  </a:lnTo>
                  <a:lnTo>
                    <a:pt x="938156" y="175928"/>
                  </a:lnTo>
                  <a:lnTo>
                    <a:pt x="1121108" y="175928"/>
                  </a:lnTo>
                  <a:lnTo>
                    <a:pt x="1121108" y="48511"/>
                  </a:lnTo>
                  <a:close/>
                </a:path>
              </a:pathLst>
            </a:custGeom>
            <a:solidFill>
              <a:srgbClr val="F9F1CC"/>
            </a:solidFill>
          </p:spPr>
          <p:txBody>
            <a:bodyPr wrap="square" lIns="0" tIns="0" rIns="0" bIns="0" rtlCol="0"/>
            <a:lstStyle/>
            <a:p>
              <a:endParaRPr/>
            </a:p>
          </p:txBody>
        </p:sp>
        <p:pic>
          <p:nvPicPr>
            <p:cNvPr id="11" name="object 11"/>
            <p:cNvPicPr/>
            <p:nvPr/>
          </p:nvPicPr>
          <p:blipFill>
            <a:blip r:embed="rId3" cstate="print"/>
            <a:stretch>
              <a:fillRect/>
            </a:stretch>
          </p:blipFill>
          <p:spPr>
            <a:xfrm>
              <a:off x="6913118" y="3175774"/>
              <a:ext cx="1910841" cy="1967724"/>
            </a:xfrm>
            <a:prstGeom prst="rect">
              <a:avLst/>
            </a:prstGeom>
          </p:spPr>
        </p:pic>
        <p:pic>
          <p:nvPicPr>
            <p:cNvPr id="12" name="object 12"/>
            <p:cNvPicPr/>
            <p:nvPr/>
          </p:nvPicPr>
          <p:blipFill>
            <a:blip r:embed="rId4" cstate="print"/>
            <a:stretch>
              <a:fillRect/>
            </a:stretch>
          </p:blipFill>
          <p:spPr>
            <a:xfrm>
              <a:off x="5868560" y="3714061"/>
              <a:ext cx="1282727" cy="1218574"/>
            </a:xfrm>
            <a:prstGeom prst="rect">
              <a:avLst/>
            </a:prstGeom>
          </p:spPr>
        </p:pic>
      </p:grpSp>
      <p:sp>
        <p:nvSpPr>
          <p:cNvPr id="13" name="object 13"/>
          <p:cNvSpPr txBox="1"/>
          <p:nvPr/>
        </p:nvSpPr>
        <p:spPr>
          <a:xfrm>
            <a:off x="4218432" y="2019300"/>
            <a:ext cx="4625340" cy="739140"/>
          </a:xfrm>
          <a:prstGeom prst="rect">
            <a:avLst/>
          </a:prstGeom>
          <a:solidFill>
            <a:srgbClr val="FFD4D4"/>
          </a:solidFill>
        </p:spPr>
        <p:txBody>
          <a:bodyPr vert="horz" wrap="square" lIns="0" tIns="38735" rIns="0" bIns="0" rtlCol="0">
            <a:spAutoFit/>
          </a:bodyPr>
          <a:lstStyle/>
          <a:p>
            <a:pPr marL="92075">
              <a:lnSpc>
                <a:spcPct val="100000"/>
              </a:lnSpc>
              <a:spcBef>
                <a:spcPts val="305"/>
              </a:spcBef>
            </a:pPr>
            <a:r>
              <a:rPr sz="2100" b="1" dirty="0">
                <a:solidFill>
                  <a:srgbClr val="294095"/>
                </a:solidFill>
                <a:latin typeface="Segoe UI"/>
                <a:cs typeface="Segoe UI"/>
              </a:rPr>
              <a:t>Số</a:t>
            </a:r>
            <a:r>
              <a:rPr sz="2100" b="1" spc="310" dirty="0">
                <a:solidFill>
                  <a:srgbClr val="294095"/>
                </a:solidFill>
                <a:latin typeface="Segoe UI"/>
                <a:cs typeface="Segoe UI"/>
              </a:rPr>
              <a:t> </a:t>
            </a:r>
            <a:r>
              <a:rPr sz="2100" b="1" dirty="0">
                <a:solidFill>
                  <a:srgbClr val="294095"/>
                </a:solidFill>
                <a:latin typeface="Segoe UI"/>
                <a:cs typeface="Segoe UI"/>
              </a:rPr>
              <a:t>proton</a:t>
            </a:r>
            <a:r>
              <a:rPr sz="2100" b="1" spc="320" dirty="0">
                <a:solidFill>
                  <a:srgbClr val="294095"/>
                </a:solidFill>
                <a:latin typeface="Segoe UI"/>
                <a:cs typeface="Segoe UI"/>
              </a:rPr>
              <a:t> </a:t>
            </a:r>
            <a:r>
              <a:rPr sz="2100" b="1" dirty="0">
                <a:solidFill>
                  <a:srgbClr val="294095"/>
                </a:solidFill>
                <a:latin typeface="Segoe UI"/>
                <a:cs typeface="Segoe UI"/>
              </a:rPr>
              <a:t>trong</a:t>
            </a:r>
            <a:r>
              <a:rPr sz="2100" b="1" spc="310" dirty="0">
                <a:solidFill>
                  <a:srgbClr val="294095"/>
                </a:solidFill>
                <a:latin typeface="Segoe UI"/>
                <a:cs typeface="Segoe UI"/>
              </a:rPr>
              <a:t> </a:t>
            </a:r>
            <a:r>
              <a:rPr sz="2100" b="1" dirty="0">
                <a:solidFill>
                  <a:srgbClr val="294095"/>
                </a:solidFill>
                <a:latin typeface="Segoe UI"/>
                <a:cs typeface="Segoe UI"/>
              </a:rPr>
              <a:t>hạt</a:t>
            </a:r>
            <a:r>
              <a:rPr sz="2100" b="1" spc="310" dirty="0">
                <a:solidFill>
                  <a:srgbClr val="294095"/>
                </a:solidFill>
                <a:latin typeface="Segoe UI"/>
                <a:cs typeface="Segoe UI"/>
              </a:rPr>
              <a:t> </a:t>
            </a:r>
            <a:r>
              <a:rPr sz="2100" b="1" dirty="0">
                <a:solidFill>
                  <a:srgbClr val="294095"/>
                </a:solidFill>
                <a:latin typeface="Segoe UI"/>
                <a:cs typeface="Segoe UI"/>
              </a:rPr>
              <a:t>nhân</a:t>
            </a:r>
            <a:r>
              <a:rPr sz="2100" b="1" spc="310" dirty="0">
                <a:solidFill>
                  <a:srgbClr val="294095"/>
                </a:solidFill>
                <a:latin typeface="Segoe UI"/>
                <a:cs typeface="Segoe UI"/>
              </a:rPr>
              <a:t> </a:t>
            </a:r>
            <a:r>
              <a:rPr sz="2100" b="1" spc="-10" dirty="0">
                <a:solidFill>
                  <a:srgbClr val="294095"/>
                </a:solidFill>
                <a:latin typeface="Segoe UI"/>
                <a:cs typeface="Segoe UI"/>
              </a:rPr>
              <a:t>nguyên</a:t>
            </a:r>
            <a:endParaRPr sz="2100">
              <a:latin typeface="Segoe UI"/>
              <a:cs typeface="Segoe UI"/>
            </a:endParaRPr>
          </a:p>
          <a:p>
            <a:pPr marL="92075">
              <a:lnSpc>
                <a:spcPct val="100000"/>
              </a:lnSpc>
            </a:pPr>
            <a:r>
              <a:rPr sz="2100" b="1" dirty="0">
                <a:solidFill>
                  <a:srgbClr val="294095"/>
                </a:solidFill>
                <a:latin typeface="Segoe UI"/>
                <a:cs typeface="Segoe UI"/>
              </a:rPr>
              <a:t>tử</a:t>
            </a:r>
            <a:r>
              <a:rPr sz="2100" b="1" spc="-35" dirty="0">
                <a:solidFill>
                  <a:srgbClr val="294095"/>
                </a:solidFill>
                <a:latin typeface="Segoe UI"/>
                <a:cs typeface="Segoe UI"/>
              </a:rPr>
              <a:t> </a:t>
            </a:r>
            <a:r>
              <a:rPr sz="2100" b="1" dirty="0">
                <a:solidFill>
                  <a:srgbClr val="294095"/>
                </a:solidFill>
                <a:latin typeface="Segoe UI"/>
                <a:cs typeface="Segoe UI"/>
              </a:rPr>
              <a:t>của</a:t>
            </a:r>
            <a:r>
              <a:rPr sz="2100" b="1" spc="-5" dirty="0">
                <a:solidFill>
                  <a:srgbClr val="294095"/>
                </a:solidFill>
                <a:latin typeface="Segoe UI"/>
                <a:cs typeface="Segoe UI"/>
              </a:rPr>
              <a:t> </a:t>
            </a:r>
            <a:r>
              <a:rPr sz="2100" b="1" dirty="0">
                <a:solidFill>
                  <a:srgbClr val="294095"/>
                </a:solidFill>
                <a:latin typeface="Segoe UI"/>
                <a:cs typeface="Segoe UI"/>
              </a:rPr>
              <a:t>nguyên</a:t>
            </a:r>
            <a:r>
              <a:rPr sz="2100" b="1" spc="-15" dirty="0">
                <a:solidFill>
                  <a:srgbClr val="294095"/>
                </a:solidFill>
                <a:latin typeface="Segoe UI"/>
                <a:cs typeface="Segoe UI"/>
              </a:rPr>
              <a:t> </a:t>
            </a:r>
            <a:r>
              <a:rPr sz="2100" b="1" dirty="0">
                <a:solidFill>
                  <a:srgbClr val="294095"/>
                </a:solidFill>
                <a:latin typeface="Segoe UI"/>
                <a:cs typeface="Segoe UI"/>
              </a:rPr>
              <a:t>tố</a:t>
            </a:r>
            <a:r>
              <a:rPr sz="2100" b="1" spc="-20" dirty="0">
                <a:solidFill>
                  <a:srgbClr val="294095"/>
                </a:solidFill>
                <a:latin typeface="Segoe UI"/>
                <a:cs typeface="Segoe UI"/>
              </a:rPr>
              <a:t> </a:t>
            </a:r>
            <a:r>
              <a:rPr sz="2100" b="1" dirty="0">
                <a:solidFill>
                  <a:srgbClr val="294095"/>
                </a:solidFill>
                <a:latin typeface="Segoe UI"/>
                <a:cs typeface="Segoe UI"/>
              </a:rPr>
              <a:t>oxygen</a:t>
            </a:r>
            <a:r>
              <a:rPr sz="2100" b="1" spc="-20" dirty="0">
                <a:solidFill>
                  <a:srgbClr val="294095"/>
                </a:solidFill>
                <a:latin typeface="Segoe UI"/>
                <a:cs typeface="Segoe UI"/>
              </a:rPr>
              <a:t> </a:t>
            </a:r>
            <a:r>
              <a:rPr sz="2100" b="1" dirty="0">
                <a:solidFill>
                  <a:srgbClr val="294095"/>
                </a:solidFill>
                <a:latin typeface="Segoe UI"/>
                <a:cs typeface="Segoe UI"/>
              </a:rPr>
              <a:t>là</a:t>
            </a:r>
            <a:r>
              <a:rPr sz="2100" b="1" spc="-20" dirty="0">
                <a:solidFill>
                  <a:srgbClr val="294095"/>
                </a:solidFill>
                <a:latin typeface="Segoe UI"/>
                <a:cs typeface="Segoe UI"/>
              </a:rPr>
              <a:t> </a:t>
            </a:r>
            <a:r>
              <a:rPr sz="2100" b="1" spc="-25" dirty="0">
                <a:solidFill>
                  <a:srgbClr val="294095"/>
                </a:solidFill>
                <a:latin typeface="Segoe UI"/>
                <a:cs typeface="Segoe UI"/>
              </a:rPr>
              <a:t>8.</a:t>
            </a:r>
            <a:endParaRPr sz="2100">
              <a:latin typeface="Segoe UI"/>
              <a:cs typeface="Segoe UI"/>
            </a:endParaRPr>
          </a:p>
        </p:txBody>
      </p:sp>
      <p:sp>
        <p:nvSpPr>
          <p:cNvPr id="14" name="object 14"/>
          <p:cNvSpPr txBox="1">
            <a:spLocks noGrp="1"/>
          </p:cNvSpPr>
          <p:nvPr>
            <p:ph type="title"/>
          </p:nvPr>
        </p:nvSpPr>
        <p:spPr>
          <a:prstGeom prst="rect">
            <a:avLst/>
          </a:prstGeom>
        </p:spPr>
        <p:txBody>
          <a:bodyPr vert="horz" wrap="square" lIns="0" tIns="314706" rIns="0" bIns="0" rtlCol="0">
            <a:spAutoFit/>
          </a:bodyPr>
          <a:lstStyle/>
          <a:p>
            <a:pPr marL="5763895" marR="5080" indent="-826135">
              <a:lnSpc>
                <a:spcPct val="100000"/>
              </a:lnSpc>
              <a:spcBef>
                <a:spcPts val="105"/>
              </a:spcBef>
            </a:pPr>
            <a:r>
              <a:rPr dirty="0">
                <a:solidFill>
                  <a:srgbClr val="505FBE"/>
                </a:solidFill>
              </a:rPr>
              <a:t>ĐUỔI</a:t>
            </a:r>
            <a:r>
              <a:rPr spc="-30" dirty="0">
                <a:solidFill>
                  <a:srgbClr val="505FBE"/>
                </a:solidFill>
              </a:rPr>
              <a:t> </a:t>
            </a:r>
            <a:r>
              <a:rPr dirty="0">
                <a:solidFill>
                  <a:srgbClr val="505FBE"/>
                </a:solidFill>
              </a:rPr>
              <a:t>HÌNH</a:t>
            </a:r>
            <a:r>
              <a:rPr spc="-35" dirty="0">
                <a:solidFill>
                  <a:srgbClr val="505FBE"/>
                </a:solidFill>
              </a:rPr>
              <a:t> </a:t>
            </a:r>
            <a:r>
              <a:rPr spc="-25" dirty="0">
                <a:solidFill>
                  <a:srgbClr val="505FBE"/>
                </a:solidFill>
              </a:rPr>
              <a:t>BẮT </a:t>
            </a:r>
            <a:r>
              <a:rPr dirty="0">
                <a:solidFill>
                  <a:srgbClr val="505FBE"/>
                </a:solidFill>
              </a:rPr>
              <a:t>NGUYÊN</a:t>
            </a:r>
            <a:r>
              <a:rPr spc="-20" dirty="0">
                <a:solidFill>
                  <a:srgbClr val="505FBE"/>
                </a:solidFill>
              </a:rPr>
              <a:t> </a:t>
            </a:r>
            <a:r>
              <a:rPr spc="-25" dirty="0">
                <a:solidFill>
                  <a:srgbClr val="505FBE"/>
                </a:solidFill>
              </a:rPr>
              <a:t>TỐ</a:t>
            </a:r>
          </a:p>
        </p:txBody>
      </p:sp>
      <p:pic>
        <p:nvPicPr>
          <p:cNvPr id="15" name="object 15"/>
          <p:cNvPicPr/>
          <p:nvPr/>
        </p:nvPicPr>
        <p:blipFill>
          <a:blip r:embed="rId5" cstate="print"/>
          <a:stretch>
            <a:fillRect/>
          </a:stretch>
        </p:blipFill>
        <p:spPr>
          <a:xfrm>
            <a:off x="492251" y="1175003"/>
            <a:ext cx="3268979" cy="325374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828388" cy="5143499"/>
          </a:xfrm>
          <a:prstGeom prst="rect">
            <a:avLst/>
          </a:prstGeom>
        </p:spPr>
      </p:pic>
      <p:sp>
        <p:nvSpPr>
          <p:cNvPr id="3" name="object 3"/>
          <p:cNvSpPr/>
          <p:nvPr/>
        </p:nvSpPr>
        <p:spPr>
          <a:xfrm>
            <a:off x="8664447" y="871727"/>
            <a:ext cx="168910" cy="172720"/>
          </a:xfrm>
          <a:custGeom>
            <a:avLst/>
            <a:gdLst/>
            <a:ahLst/>
            <a:cxnLst/>
            <a:rect l="l" t="t" r="r" b="b"/>
            <a:pathLst>
              <a:path w="168909" h="172719">
                <a:moveTo>
                  <a:pt x="87883" y="0"/>
                </a:moveTo>
                <a:lnTo>
                  <a:pt x="81915" y="0"/>
                </a:lnTo>
                <a:lnTo>
                  <a:pt x="76073" y="508"/>
                </a:lnTo>
                <a:lnTo>
                  <a:pt x="18399" y="33385"/>
                </a:lnTo>
                <a:lnTo>
                  <a:pt x="0" y="91186"/>
                </a:lnTo>
                <a:lnTo>
                  <a:pt x="0" y="95504"/>
                </a:lnTo>
                <a:lnTo>
                  <a:pt x="1524" y="104012"/>
                </a:lnTo>
                <a:lnTo>
                  <a:pt x="2629" y="113256"/>
                </a:lnTo>
                <a:lnTo>
                  <a:pt x="22502" y="154799"/>
                </a:lnTo>
                <a:lnTo>
                  <a:pt x="68579" y="172212"/>
                </a:lnTo>
                <a:lnTo>
                  <a:pt x="81311" y="171313"/>
                </a:lnTo>
                <a:lnTo>
                  <a:pt x="117601" y="159258"/>
                </a:lnTo>
                <a:lnTo>
                  <a:pt x="160480" y="113553"/>
                </a:lnTo>
                <a:lnTo>
                  <a:pt x="168661" y="83623"/>
                </a:lnTo>
                <a:lnTo>
                  <a:pt x="165734" y="51943"/>
                </a:lnTo>
                <a:lnTo>
                  <a:pt x="154195" y="28717"/>
                </a:lnTo>
                <a:lnTo>
                  <a:pt x="135905" y="12541"/>
                </a:lnTo>
                <a:lnTo>
                  <a:pt x="113067" y="3079"/>
                </a:lnTo>
                <a:lnTo>
                  <a:pt x="87883" y="0"/>
                </a:lnTo>
                <a:close/>
              </a:path>
            </a:pathLst>
          </a:custGeom>
          <a:solidFill>
            <a:srgbClr val="FF9696"/>
          </a:solidFill>
        </p:spPr>
        <p:txBody>
          <a:bodyPr wrap="square" lIns="0" tIns="0" rIns="0" bIns="0" rtlCol="0"/>
          <a:lstStyle/>
          <a:p>
            <a:endParaRPr/>
          </a:p>
        </p:txBody>
      </p:sp>
      <p:sp>
        <p:nvSpPr>
          <p:cNvPr id="4" name="object 4"/>
          <p:cNvSpPr/>
          <p:nvPr/>
        </p:nvSpPr>
        <p:spPr>
          <a:xfrm>
            <a:off x="8683112" y="595883"/>
            <a:ext cx="168275" cy="161925"/>
          </a:xfrm>
          <a:custGeom>
            <a:avLst/>
            <a:gdLst/>
            <a:ahLst/>
            <a:cxnLst/>
            <a:rect l="l" t="t" r="r" b="b"/>
            <a:pathLst>
              <a:path w="168275" h="161925">
                <a:moveTo>
                  <a:pt x="84459" y="0"/>
                </a:moveTo>
                <a:lnTo>
                  <a:pt x="41739" y="9911"/>
                </a:lnTo>
                <a:lnTo>
                  <a:pt x="4552" y="50596"/>
                </a:lnTo>
                <a:lnTo>
                  <a:pt x="0" y="88574"/>
                </a:lnTo>
                <a:lnTo>
                  <a:pt x="12540" y="124419"/>
                </a:lnTo>
                <a:lnTo>
                  <a:pt x="38650" y="151089"/>
                </a:lnTo>
                <a:lnTo>
                  <a:pt x="74807" y="161543"/>
                </a:lnTo>
                <a:lnTo>
                  <a:pt x="78109" y="161543"/>
                </a:lnTo>
                <a:lnTo>
                  <a:pt x="127537" y="148532"/>
                </a:lnTo>
                <a:lnTo>
                  <a:pt x="160573" y="114171"/>
                </a:lnTo>
                <a:lnTo>
                  <a:pt x="168040" y="84851"/>
                </a:lnTo>
                <a:lnTo>
                  <a:pt x="163720" y="54699"/>
                </a:lnTo>
                <a:lnTo>
                  <a:pt x="135340" y="15216"/>
                </a:lnTo>
                <a:lnTo>
                  <a:pt x="84459" y="0"/>
                </a:lnTo>
                <a:close/>
              </a:path>
            </a:pathLst>
          </a:custGeom>
          <a:solidFill>
            <a:srgbClr val="FF9696"/>
          </a:solidFill>
        </p:spPr>
        <p:txBody>
          <a:bodyPr wrap="square" lIns="0" tIns="0" rIns="0" bIns="0" rtlCol="0"/>
          <a:lstStyle/>
          <a:p>
            <a:endParaRPr/>
          </a:p>
        </p:txBody>
      </p:sp>
      <p:grpSp>
        <p:nvGrpSpPr>
          <p:cNvPr id="5" name="object 5"/>
          <p:cNvGrpSpPr/>
          <p:nvPr/>
        </p:nvGrpSpPr>
        <p:grpSpPr>
          <a:xfrm>
            <a:off x="8429656" y="323088"/>
            <a:ext cx="329565" cy="399415"/>
            <a:chOff x="8429656" y="323088"/>
            <a:chExt cx="329565" cy="399415"/>
          </a:xfrm>
        </p:grpSpPr>
        <p:sp>
          <p:nvSpPr>
            <p:cNvPr id="6" name="object 6"/>
            <p:cNvSpPr/>
            <p:nvPr/>
          </p:nvSpPr>
          <p:spPr>
            <a:xfrm>
              <a:off x="8429650" y="323087"/>
              <a:ext cx="329565" cy="399415"/>
            </a:xfrm>
            <a:custGeom>
              <a:avLst/>
              <a:gdLst/>
              <a:ahLst/>
              <a:cxnLst/>
              <a:rect l="l" t="t" r="r" b="b"/>
              <a:pathLst>
                <a:path w="329565" h="399415">
                  <a:moveTo>
                    <a:pt x="204419" y="304825"/>
                  </a:moveTo>
                  <a:lnTo>
                    <a:pt x="197929" y="265049"/>
                  </a:lnTo>
                  <a:lnTo>
                    <a:pt x="173964" y="229108"/>
                  </a:lnTo>
                  <a:lnTo>
                    <a:pt x="133070" y="200469"/>
                  </a:lnTo>
                  <a:lnTo>
                    <a:pt x="85318" y="188976"/>
                  </a:lnTo>
                  <a:lnTo>
                    <a:pt x="72174" y="189992"/>
                  </a:lnTo>
                  <a:lnTo>
                    <a:pt x="35534" y="206629"/>
                  </a:lnTo>
                  <a:lnTo>
                    <a:pt x="4114" y="265950"/>
                  </a:lnTo>
                  <a:lnTo>
                    <a:pt x="0" y="295808"/>
                  </a:lnTo>
                  <a:lnTo>
                    <a:pt x="2413" y="325018"/>
                  </a:lnTo>
                  <a:lnTo>
                    <a:pt x="27343" y="372237"/>
                  </a:lnTo>
                  <a:lnTo>
                    <a:pt x="70904" y="396354"/>
                  </a:lnTo>
                  <a:lnTo>
                    <a:pt x="95859" y="399288"/>
                  </a:lnTo>
                  <a:lnTo>
                    <a:pt x="113982" y="397827"/>
                  </a:lnTo>
                  <a:lnTo>
                    <a:pt x="164693" y="376428"/>
                  </a:lnTo>
                  <a:lnTo>
                    <a:pt x="193370" y="343573"/>
                  </a:lnTo>
                  <a:lnTo>
                    <a:pt x="204419" y="304825"/>
                  </a:lnTo>
                  <a:close/>
                </a:path>
                <a:path w="329565" h="399415">
                  <a:moveTo>
                    <a:pt x="329031" y="57518"/>
                  </a:moveTo>
                  <a:lnTo>
                    <a:pt x="308584" y="17145"/>
                  </a:lnTo>
                  <a:lnTo>
                    <a:pt x="261721" y="0"/>
                  </a:lnTo>
                  <a:lnTo>
                    <a:pt x="246583" y="1308"/>
                  </a:lnTo>
                  <a:lnTo>
                    <a:pt x="231914" y="5118"/>
                  </a:lnTo>
                  <a:lnTo>
                    <a:pt x="218376" y="11252"/>
                  </a:lnTo>
                  <a:lnTo>
                    <a:pt x="206603" y="19558"/>
                  </a:lnTo>
                  <a:lnTo>
                    <a:pt x="205841" y="20828"/>
                  </a:lnTo>
                  <a:lnTo>
                    <a:pt x="204571" y="21590"/>
                  </a:lnTo>
                  <a:lnTo>
                    <a:pt x="184124" y="58674"/>
                  </a:lnTo>
                  <a:lnTo>
                    <a:pt x="182778" y="71386"/>
                  </a:lnTo>
                  <a:lnTo>
                    <a:pt x="183502" y="84226"/>
                  </a:lnTo>
                  <a:lnTo>
                    <a:pt x="198221" y="121793"/>
                  </a:lnTo>
                  <a:lnTo>
                    <a:pt x="203047" y="126619"/>
                  </a:lnTo>
                  <a:lnTo>
                    <a:pt x="210426" y="134861"/>
                  </a:lnTo>
                  <a:lnTo>
                    <a:pt x="245084" y="154305"/>
                  </a:lnTo>
                  <a:lnTo>
                    <a:pt x="252069" y="155448"/>
                  </a:lnTo>
                  <a:lnTo>
                    <a:pt x="258673" y="155448"/>
                  </a:lnTo>
                  <a:lnTo>
                    <a:pt x="299364" y="140093"/>
                  </a:lnTo>
                  <a:lnTo>
                    <a:pt x="324383" y="102971"/>
                  </a:lnTo>
                  <a:lnTo>
                    <a:pt x="329031" y="57518"/>
                  </a:lnTo>
                  <a:close/>
                </a:path>
              </a:pathLst>
            </a:custGeom>
            <a:solidFill>
              <a:srgbClr val="FF9696"/>
            </a:solidFill>
          </p:spPr>
          <p:txBody>
            <a:bodyPr wrap="square" lIns="0" tIns="0" rIns="0" bIns="0" rtlCol="0"/>
            <a:lstStyle/>
            <a:p>
              <a:endParaRPr/>
            </a:p>
          </p:txBody>
        </p:sp>
        <p:sp>
          <p:nvSpPr>
            <p:cNvPr id="7" name="object 7"/>
            <p:cNvSpPr/>
            <p:nvPr/>
          </p:nvSpPr>
          <p:spPr>
            <a:xfrm>
              <a:off x="8477783" y="345947"/>
              <a:ext cx="277495" cy="365760"/>
            </a:xfrm>
            <a:custGeom>
              <a:avLst/>
              <a:gdLst/>
              <a:ahLst/>
              <a:cxnLst/>
              <a:rect l="l" t="t" r="r" b="b"/>
              <a:pathLst>
                <a:path w="277495" h="365759">
                  <a:moveTo>
                    <a:pt x="62712" y="324700"/>
                  </a:moveTo>
                  <a:lnTo>
                    <a:pt x="60325" y="318389"/>
                  </a:lnTo>
                  <a:lnTo>
                    <a:pt x="53568" y="315341"/>
                  </a:lnTo>
                  <a:lnTo>
                    <a:pt x="31610" y="304190"/>
                  </a:lnTo>
                  <a:lnTo>
                    <a:pt x="19735" y="280060"/>
                  </a:lnTo>
                  <a:lnTo>
                    <a:pt x="18935" y="252425"/>
                  </a:lnTo>
                  <a:lnTo>
                    <a:pt x="33032" y="225552"/>
                  </a:lnTo>
                  <a:lnTo>
                    <a:pt x="32042" y="220395"/>
                  </a:lnTo>
                  <a:lnTo>
                    <a:pt x="28371" y="216458"/>
                  </a:lnTo>
                  <a:lnTo>
                    <a:pt x="23215" y="214884"/>
                  </a:lnTo>
                  <a:lnTo>
                    <a:pt x="21056" y="214884"/>
                  </a:lnTo>
                  <a:lnTo>
                    <a:pt x="18770" y="215646"/>
                  </a:lnTo>
                  <a:lnTo>
                    <a:pt x="16865" y="217551"/>
                  </a:lnTo>
                  <a:lnTo>
                    <a:pt x="0" y="248970"/>
                  </a:lnTo>
                  <a:lnTo>
                    <a:pt x="2298" y="286702"/>
                  </a:lnTo>
                  <a:lnTo>
                    <a:pt x="21056" y="318922"/>
                  </a:lnTo>
                  <a:lnTo>
                    <a:pt x="53568" y="333756"/>
                  </a:lnTo>
                  <a:lnTo>
                    <a:pt x="54330" y="333756"/>
                  </a:lnTo>
                  <a:lnTo>
                    <a:pt x="60706" y="330936"/>
                  </a:lnTo>
                  <a:lnTo>
                    <a:pt x="62712" y="324700"/>
                  </a:lnTo>
                  <a:close/>
                </a:path>
                <a:path w="277495" h="365759">
                  <a:moveTo>
                    <a:pt x="215188" y="104927"/>
                  </a:moveTo>
                  <a:lnTo>
                    <a:pt x="211302" y="99949"/>
                  </a:lnTo>
                  <a:lnTo>
                    <a:pt x="193230" y="83553"/>
                  </a:lnTo>
                  <a:lnTo>
                    <a:pt x="179082" y="60985"/>
                  </a:lnTo>
                  <a:lnTo>
                    <a:pt x="175488" y="37287"/>
                  </a:lnTo>
                  <a:lnTo>
                    <a:pt x="189077" y="17526"/>
                  </a:lnTo>
                  <a:lnTo>
                    <a:pt x="192925" y="12433"/>
                  </a:lnTo>
                  <a:lnTo>
                    <a:pt x="192786" y="6667"/>
                  </a:lnTo>
                  <a:lnTo>
                    <a:pt x="189649" y="1955"/>
                  </a:lnTo>
                  <a:lnTo>
                    <a:pt x="184505" y="0"/>
                  </a:lnTo>
                  <a:lnTo>
                    <a:pt x="182981" y="0"/>
                  </a:lnTo>
                  <a:lnTo>
                    <a:pt x="181330" y="508"/>
                  </a:lnTo>
                  <a:lnTo>
                    <a:pt x="179552" y="1651"/>
                  </a:lnTo>
                  <a:lnTo>
                    <a:pt x="158877" y="28943"/>
                  </a:lnTo>
                  <a:lnTo>
                    <a:pt x="160185" y="61264"/>
                  </a:lnTo>
                  <a:lnTo>
                    <a:pt x="176720" y="92329"/>
                  </a:lnTo>
                  <a:lnTo>
                    <a:pt x="201777" y="115824"/>
                  </a:lnTo>
                  <a:lnTo>
                    <a:pt x="203428" y="116840"/>
                  </a:lnTo>
                  <a:lnTo>
                    <a:pt x="205079" y="117348"/>
                  </a:lnTo>
                  <a:lnTo>
                    <a:pt x="206476" y="117348"/>
                  </a:lnTo>
                  <a:lnTo>
                    <a:pt x="211721" y="115379"/>
                  </a:lnTo>
                  <a:lnTo>
                    <a:pt x="214985" y="110655"/>
                  </a:lnTo>
                  <a:lnTo>
                    <a:pt x="215188" y="104927"/>
                  </a:lnTo>
                  <a:close/>
                </a:path>
                <a:path w="277495" h="365759">
                  <a:moveTo>
                    <a:pt x="276987" y="357911"/>
                  </a:moveTo>
                  <a:lnTo>
                    <a:pt x="275996" y="351675"/>
                  </a:lnTo>
                  <a:lnTo>
                    <a:pt x="270992" y="347091"/>
                  </a:lnTo>
                  <a:lnTo>
                    <a:pt x="258483" y="337616"/>
                  </a:lnTo>
                  <a:lnTo>
                    <a:pt x="252069" y="323646"/>
                  </a:lnTo>
                  <a:lnTo>
                    <a:pt x="251841" y="308038"/>
                  </a:lnTo>
                  <a:lnTo>
                    <a:pt x="257911" y="293624"/>
                  </a:lnTo>
                  <a:lnTo>
                    <a:pt x="262864" y="286893"/>
                  </a:lnTo>
                  <a:lnTo>
                    <a:pt x="256641" y="280416"/>
                  </a:lnTo>
                  <a:lnTo>
                    <a:pt x="249910" y="280416"/>
                  </a:lnTo>
                  <a:lnTo>
                    <a:pt x="246989" y="280416"/>
                  </a:lnTo>
                  <a:lnTo>
                    <a:pt x="244068" y="281559"/>
                  </a:lnTo>
                  <a:lnTo>
                    <a:pt x="241909" y="284480"/>
                  </a:lnTo>
                  <a:lnTo>
                    <a:pt x="232664" y="306908"/>
                  </a:lnTo>
                  <a:lnTo>
                    <a:pt x="234810" y="330327"/>
                  </a:lnTo>
                  <a:lnTo>
                    <a:pt x="246595" y="350989"/>
                  </a:lnTo>
                  <a:lnTo>
                    <a:pt x="266293" y="365125"/>
                  </a:lnTo>
                  <a:lnTo>
                    <a:pt x="268452" y="365760"/>
                  </a:lnTo>
                  <a:lnTo>
                    <a:pt x="269468" y="365760"/>
                  </a:lnTo>
                  <a:lnTo>
                    <a:pt x="274599" y="363397"/>
                  </a:lnTo>
                  <a:lnTo>
                    <a:pt x="276987" y="357911"/>
                  </a:lnTo>
                  <a:close/>
                </a:path>
              </a:pathLst>
            </a:custGeom>
            <a:solidFill>
              <a:srgbClr val="FFFFFF"/>
            </a:solidFill>
          </p:spPr>
          <p:txBody>
            <a:bodyPr wrap="square" lIns="0" tIns="0" rIns="0" bIns="0" rtlCol="0"/>
            <a:lstStyle/>
            <a:p>
              <a:endParaRPr/>
            </a:p>
          </p:txBody>
        </p:sp>
      </p:grpSp>
      <p:sp>
        <p:nvSpPr>
          <p:cNvPr id="8" name="object 8"/>
          <p:cNvSpPr/>
          <p:nvPr/>
        </p:nvSpPr>
        <p:spPr>
          <a:xfrm>
            <a:off x="8699182" y="906780"/>
            <a:ext cx="50800" cy="85725"/>
          </a:xfrm>
          <a:custGeom>
            <a:avLst/>
            <a:gdLst/>
            <a:ahLst/>
            <a:cxnLst/>
            <a:rect l="l" t="t" r="r" b="b"/>
            <a:pathLst>
              <a:path w="50800" h="85725">
                <a:moveTo>
                  <a:pt x="21272" y="0"/>
                </a:moveTo>
                <a:lnTo>
                  <a:pt x="14795" y="0"/>
                </a:lnTo>
                <a:lnTo>
                  <a:pt x="11874" y="0"/>
                </a:lnTo>
                <a:lnTo>
                  <a:pt x="8953" y="1270"/>
                </a:lnTo>
                <a:lnTo>
                  <a:pt x="7048" y="4318"/>
                </a:lnTo>
                <a:lnTo>
                  <a:pt x="0" y="27775"/>
                </a:lnTo>
                <a:lnTo>
                  <a:pt x="4381" y="51577"/>
                </a:lnTo>
                <a:lnTo>
                  <a:pt x="18192" y="71880"/>
                </a:lnTo>
                <a:lnTo>
                  <a:pt x="39433" y="84836"/>
                </a:lnTo>
                <a:lnTo>
                  <a:pt x="40449" y="85217"/>
                </a:lnTo>
                <a:lnTo>
                  <a:pt x="42354" y="85344"/>
                </a:lnTo>
                <a:lnTo>
                  <a:pt x="48027" y="82931"/>
                </a:lnTo>
                <a:lnTo>
                  <a:pt x="50688" y="77374"/>
                </a:lnTo>
                <a:lnTo>
                  <a:pt x="49658" y="71199"/>
                </a:lnTo>
                <a:lnTo>
                  <a:pt x="44259" y="66929"/>
                </a:lnTo>
                <a:lnTo>
                  <a:pt x="30489" y="58259"/>
                </a:lnTo>
                <a:lnTo>
                  <a:pt x="21637" y="44719"/>
                </a:lnTo>
                <a:lnTo>
                  <a:pt x="18952" y="29013"/>
                </a:lnTo>
                <a:lnTo>
                  <a:pt x="23685" y="13843"/>
                </a:lnTo>
                <a:lnTo>
                  <a:pt x="27876" y="6604"/>
                </a:lnTo>
                <a:lnTo>
                  <a:pt x="21272"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5868560" y="3175774"/>
            <a:ext cx="3275965" cy="1967864"/>
            <a:chOff x="5868560" y="3175774"/>
            <a:chExt cx="3275965" cy="1967864"/>
          </a:xfrm>
        </p:grpSpPr>
        <p:sp>
          <p:nvSpPr>
            <p:cNvPr id="10" name="object 10"/>
            <p:cNvSpPr/>
            <p:nvPr/>
          </p:nvSpPr>
          <p:spPr>
            <a:xfrm>
              <a:off x="8022891" y="4601237"/>
              <a:ext cx="1121410" cy="542290"/>
            </a:xfrm>
            <a:custGeom>
              <a:avLst/>
              <a:gdLst/>
              <a:ahLst/>
              <a:cxnLst/>
              <a:rect l="l" t="t" r="r" b="b"/>
              <a:pathLst>
                <a:path w="1121409" h="542289">
                  <a:moveTo>
                    <a:pt x="115872" y="0"/>
                  </a:moveTo>
                  <a:lnTo>
                    <a:pt x="57050" y="14451"/>
                  </a:lnTo>
                  <a:lnTo>
                    <a:pt x="18037" y="75524"/>
                  </a:lnTo>
                  <a:lnTo>
                    <a:pt x="5794" y="126147"/>
                  </a:lnTo>
                  <a:lnTo>
                    <a:pt x="197" y="172025"/>
                  </a:lnTo>
                  <a:lnTo>
                    <a:pt x="86" y="198653"/>
                  </a:lnTo>
                  <a:lnTo>
                    <a:pt x="0" y="219598"/>
                  </a:lnTo>
                  <a:lnTo>
                    <a:pt x="4946" y="267788"/>
                  </a:lnTo>
                  <a:lnTo>
                    <a:pt x="14779" y="315521"/>
                  </a:lnTo>
                  <a:lnTo>
                    <a:pt x="29244" y="361719"/>
                  </a:lnTo>
                  <a:lnTo>
                    <a:pt x="48085" y="405307"/>
                  </a:lnTo>
                  <a:lnTo>
                    <a:pt x="71045" y="445209"/>
                  </a:lnTo>
                  <a:lnTo>
                    <a:pt x="97869" y="480347"/>
                  </a:lnTo>
                  <a:lnTo>
                    <a:pt x="137383" y="515924"/>
                  </a:lnTo>
                  <a:lnTo>
                    <a:pt x="177336" y="542263"/>
                  </a:lnTo>
                  <a:lnTo>
                    <a:pt x="481417" y="542263"/>
                  </a:lnTo>
                  <a:lnTo>
                    <a:pt x="498357" y="532482"/>
                  </a:lnTo>
                  <a:lnTo>
                    <a:pt x="554803" y="491932"/>
                  </a:lnTo>
                  <a:lnTo>
                    <a:pt x="589708" y="471217"/>
                  </a:lnTo>
                  <a:lnTo>
                    <a:pt x="627804" y="453030"/>
                  </a:lnTo>
                  <a:lnTo>
                    <a:pt x="667210" y="439076"/>
                  </a:lnTo>
                  <a:lnTo>
                    <a:pt x="708103" y="430850"/>
                  </a:lnTo>
                  <a:lnTo>
                    <a:pt x="1121108" y="430850"/>
                  </a:lnTo>
                  <a:lnTo>
                    <a:pt x="1121108" y="245838"/>
                  </a:lnTo>
                  <a:lnTo>
                    <a:pt x="366889" y="245838"/>
                  </a:lnTo>
                  <a:lnTo>
                    <a:pt x="299868" y="204459"/>
                  </a:lnTo>
                  <a:lnTo>
                    <a:pt x="271859" y="153401"/>
                  </a:lnTo>
                  <a:lnTo>
                    <a:pt x="248860" y="108618"/>
                  </a:lnTo>
                  <a:lnTo>
                    <a:pt x="219864" y="68649"/>
                  </a:lnTo>
                  <a:lnTo>
                    <a:pt x="186769" y="35731"/>
                  </a:lnTo>
                  <a:lnTo>
                    <a:pt x="151472" y="12102"/>
                  </a:lnTo>
                  <a:lnTo>
                    <a:pt x="115872" y="0"/>
                  </a:lnTo>
                  <a:close/>
                </a:path>
                <a:path w="1121409" h="542289">
                  <a:moveTo>
                    <a:pt x="1121108" y="430850"/>
                  </a:moveTo>
                  <a:lnTo>
                    <a:pt x="708103" y="430850"/>
                  </a:lnTo>
                  <a:lnTo>
                    <a:pt x="746284" y="431197"/>
                  </a:lnTo>
                  <a:lnTo>
                    <a:pt x="779589" y="442111"/>
                  </a:lnTo>
                  <a:lnTo>
                    <a:pt x="805856" y="465582"/>
                  </a:lnTo>
                  <a:lnTo>
                    <a:pt x="822923" y="503604"/>
                  </a:lnTo>
                  <a:lnTo>
                    <a:pt x="826964" y="542263"/>
                  </a:lnTo>
                  <a:lnTo>
                    <a:pt x="1121108" y="542263"/>
                  </a:lnTo>
                  <a:lnTo>
                    <a:pt x="1121108" y="430850"/>
                  </a:lnTo>
                  <a:close/>
                </a:path>
                <a:path w="1121409" h="542289">
                  <a:moveTo>
                    <a:pt x="661114" y="17003"/>
                  </a:moveTo>
                  <a:lnTo>
                    <a:pt x="622554" y="39476"/>
                  </a:lnTo>
                  <a:lnTo>
                    <a:pt x="577802" y="89761"/>
                  </a:lnTo>
                  <a:lnTo>
                    <a:pt x="548380" y="127916"/>
                  </a:lnTo>
                  <a:lnTo>
                    <a:pt x="515123" y="165214"/>
                  </a:lnTo>
                  <a:lnTo>
                    <a:pt x="479166" y="198653"/>
                  </a:lnTo>
                  <a:lnTo>
                    <a:pt x="441642" y="225231"/>
                  </a:lnTo>
                  <a:lnTo>
                    <a:pt x="403685" y="241945"/>
                  </a:lnTo>
                  <a:lnTo>
                    <a:pt x="366889" y="245838"/>
                  </a:lnTo>
                  <a:lnTo>
                    <a:pt x="1121108" y="245838"/>
                  </a:lnTo>
                  <a:lnTo>
                    <a:pt x="1121108" y="175928"/>
                  </a:lnTo>
                  <a:lnTo>
                    <a:pt x="938156" y="175928"/>
                  </a:lnTo>
                  <a:lnTo>
                    <a:pt x="909272" y="175174"/>
                  </a:lnTo>
                  <a:lnTo>
                    <a:pt x="880959" y="167454"/>
                  </a:lnTo>
                  <a:lnTo>
                    <a:pt x="853646" y="151991"/>
                  </a:lnTo>
                  <a:lnTo>
                    <a:pt x="807776" y="111191"/>
                  </a:lnTo>
                  <a:lnTo>
                    <a:pt x="768318" y="71082"/>
                  </a:lnTo>
                  <a:lnTo>
                    <a:pt x="732543" y="37873"/>
                  </a:lnTo>
                  <a:lnTo>
                    <a:pt x="697718" y="17777"/>
                  </a:lnTo>
                  <a:lnTo>
                    <a:pt x="661114" y="17003"/>
                  </a:lnTo>
                  <a:close/>
                </a:path>
                <a:path w="1121409" h="542289">
                  <a:moveTo>
                    <a:pt x="1121108" y="48511"/>
                  </a:moveTo>
                  <a:lnTo>
                    <a:pt x="1092660" y="84812"/>
                  </a:lnTo>
                  <a:lnTo>
                    <a:pt x="1054414" y="121748"/>
                  </a:lnTo>
                  <a:lnTo>
                    <a:pt x="1012013" y="151313"/>
                  </a:lnTo>
                  <a:lnTo>
                    <a:pt x="967184" y="170495"/>
                  </a:lnTo>
                  <a:lnTo>
                    <a:pt x="938156" y="175928"/>
                  </a:lnTo>
                  <a:lnTo>
                    <a:pt x="1121108" y="175928"/>
                  </a:lnTo>
                  <a:lnTo>
                    <a:pt x="1121108" y="48511"/>
                  </a:lnTo>
                  <a:close/>
                </a:path>
              </a:pathLst>
            </a:custGeom>
            <a:solidFill>
              <a:srgbClr val="F9F1CC"/>
            </a:solidFill>
          </p:spPr>
          <p:txBody>
            <a:bodyPr wrap="square" lIns="0" tIns="0" rIns="0" bIns="0" rtlCol="0"/>
            <a:lstStyle/>
            <a:p>
              <a:endParaRPr/>
            </a:p>
          </p:txBody>
        </p:sp>
        <p:pic>
          <p:nvPicPr>
            <p:cNvPr id="11" name="object 11"/>
            <p:cNvPicPr/>
            <p:nvPr/>
          </p:nvPicPr>
          <p:blipFill>
            <a:blip r:embed="rId3" cstate="print"/>
            <a:stretch>
              <a:fillRect/>
            </a:stretch>
          </p:blipFill>
          <p:spPr>
            <a:xfrm>
              <a:off x="6913118" y="3175774"/>
              <a:ext cx="1910841" cy="1967724"/>
            </a:xfrm>
            <a:prstGeom prst="rect">
              <a:avLst/>
            </a:prstGeom>
          </p:spPr>
        </p:pic>
        <p:pic>
          <p:nvPicPr>
            <p:cNvPr id="12" name="object 12"/>
            <p:cNvPicPr/>
            <p:nvPr/>
          </p:nvPicPr>
          <p:blipFill>
            <a:blip r:embed="rId4" cstate="print"/>
            <a:stretch>
              <a:fillRect/>
            </a:stretch>
          </p:blipFill>
          <p:spPr>
            <a:xfrm>
              <a:off x="5868560" y="3714061"/>
              <a:ext cx="1282727" cy="1218574"/>
            </a:xfrm>
            <a:prstGeom prst="rect">
              <a:avLst/>
            </a:prstGeom>
          </p:spPr>
        </p:pic>
      </p:grpSp>
      <p:sp>
        <p:nvSpPr>
          <p:cNvPr id="13" name="object 13"/>
          <p:cNvSpPr txBox="1"/>
          <p:nvPr/>
        </p:nvSpPr>
        <p:spPr>
          <a:xfrm>
            <a:off x="4218432" y="2019300"/>
            <a:ext cx="4625340" cy="739140"/>
          </a:xfrm>
          <a:prstGeom prst="rect">
            <a:avLst/>
          </a:prstGeom>
          <a:solidFill>
            <a:srgbClr val="FFD4D4"/>
          </a:solidFill>
        </p:spPr>
        <p:txBody>
          <a:bodyPr vert="horz" wrap="square" lIns="0" tIns="38735" rIns="0" bIns="0" rtlCol="0">
            <a:spAutoFit/>
          </a:bodyPr>
          <a:lstStyle/>
          <a:p>
            <a:pPr marL="92075">
              <a:lnSpc>
                <a:spcPct val="100000"/>
              </a:lnSpc>
              <a:spcBef>
                <a:spcPts val="305"/>
              </a:spcBef>
            </a:pPr>
            <a:r>
              <a:rPr sz="2100" b="1" dirty="0">
                <a:solidFill>
                  <a:srgbClr val="294095"/>
                </a:solidFill>
                <a:latin typeface="Segoe UI"/>
                <a:cs typeface="Segoe UI"/>
              </a:rPr>
              <a:t>Nguyên</a:t>
            </a:r>
            <a:r>
              <a:rPr sz="2100" b="1" spc="120" dirty="0">
                <a:solidFill>
                  <a:srgbClr val="294095"/>
                </a:solidFill>
                <a:latin typeface="Segoe UI"/>
                <a:cs typeface="Segoe UI"/>
              </a:rPr>
              <a:t> </a:t>
            </a:r>
            <a:r>
              <a:rPr sz="2100" b="1" dirty="0">
                <a:solidFill>
                  <a:srgbClr val="294095"/>
                </a:solidFill>
                <a:latin typeface="Segoe UI"/>
                <a:cs typeface="Segoe UI"/>
              </a:rPr>
              <a:t>tố</a:t>
            </a:r>
            <a:r>
              <a:rPr sz="2100" b="1" spc="135" dirty="0">
                <a:solidFill>
                  <a:srgbClr val="294095"/>
                </a:solidFill>
                <a:latin typeface="Segoe UI"/>
                <a:cs typeface="Segoe UI"/>
              </a:rPr>
              <a:t> </a:t>
            </a:r>
            <a:r>
              <a:rPr sz="2100" b="1" dirty="0">
                <a:solidFill>
                  <a:srgbClr val="294095"/>
                </a:solidFill>
                <a:latin typeface="Segoe UI"/>
                <a:cs typeface="Segoe UI"/>
              </a:rPr>
              <a:t>hóa</a:t>
            </a:r>
            <a:r>
              <a:rPr sz="2100" b="1" spc="114" dirty="0">
                <a:solidFill>
                  <a:srgbClr val="294095"/>
                </a:solidFill>
                <a:latin typeface="Segoe UI"/>
                <a:cs typeface="Segoe UI"/>
              </a:rPr>
              <a:t> </a:t>
            </a:r>
            <a:r>
              <a:rPr sz="2100" b="1" dirty="0">
                <a:solidFill>
                  <a:srgbClr val="294095"/>
                </a:solidFill>
                <a:latin typeface="Segoe UI"/>
                <a:cs typeface="Segoe UI"/>
              </a:rPr>
              <a:t>học</a:t>
            </a:r>
            <a:r>
              <a:rPr sz="2100" b="1" spc="114" dirty="0">
                <a:solidFill>
                  <a:srgbClr val="294095"/>
                </a:solidFill>
                <a:latin typeface="Segoe UI"/>
                <a:cs typeface="Segoe UI"/>
              </a:rPr>
              <a:t> </a:t>
            </a:r>
            <a:r>
              <a:rPr sz="2100" b="1" dirty="0">
                <a:solidFill>
                  <a:srgbClr val="294095"/>
                </a:solidFill>
                <a:latin typeface="Segoe UI"/>
                <a:cs typeface="Segoe UI"/>
              </a:rPr>
              <a:t>này</a:t>
            </a:r>
            <a:r>
              <a:rPr sz="2100" b="1" spc="130" dirty="0">
                <a:solidFill>
                  <a:srgbClr val="294095"/>
                </a:solidFill>
                <a:latin typeface="Segoe UI"/>
                <a:cs typeface="Segoe UI"/>
              </a:rPr>
              <a:t> </a:t>
            </a:r>
            <a:r>
              <a:rPr sz="2100" b="1" dirty="0">
                <a:solidFill>
                  <a:srgbClr val="294095"/>
                </a:solidFill>
                <a:latin typeface="Segoe UI"/>
                <a:cs typeface="Segoe UI"/>
              </a:rPr>
              <a:t>chỉ</a:t>
            </a:r>
            <a:r>
              <a:rPr sz="2100" b="1" spc="120" dirty="0">
                <a:solidFill>
                  <a:srgbClr val="294095"/>
                </a:solidFill>
                <a:latin typeface="Segoe UI"/>
                <a:cs typeface="Segoe UI"/>
              </a:rPr>
              <a:t> </a:t>
            </a:r>
            <a:r>
              <a:rPr sz="2100" b="1" dirty="0">
                <a:solidFill>
                  <a:srgbClr val="294095"/>
                </a:solidFill>
                <a:latin typeface="Segoe UI"/>
                <a:cs typeface="Segoe UI"/>
              </a:rPr>
              <a:t>có</a:t>
            </a:r>
            <a:r>
              <a:rPr sz="2100" b="1" spc="130" dirty="0">
                <a:solidFill>
                  <a:srgbClr val="294095"/>
                </a:solidFill>
                <a:latin typeface="Segoe UI"/>
                <a:cs typeface="Segoe UI"/>
              </a:rPr>
              <a:t> </a:t>
            </a:r>
            <a:r>
              <a:rPr sz="2100" b="1" spc="-25" dirty="0">
                <a:solidFill>
                  <a:srgbClr val="294095"/>
                </a:solidFill>
                <a:latin typeface="Segoe UI"/>
                <a:cs typeface="Segoe UI"/>
              </a:rPr>
              <a:t>một</a:t>
            </a:r>
            <a:endParaRPr sz="2100">
              <a:latin typeface="Segoe UI"/>
              <a:cs typeface="Segoe UI"/>
            </a:endParaRPr>
          </a:p>
          <a:p>
            <a:pPr marL="92075">
              <a:lnSpc>
                <a:spcPct val="100000"/>
              </a:lnSpc>
            </a:pPr>
            <a:r>
              <a:rPr sz="2100" b="1" dirty="0">
                <a:solidFill>
                  <a:srgbClr val="294095"/>
                </a:solidFill>
                <a:latin typeface="Segoe UI"/>
                <a:cs typeface="Segoe UI"/>
              </a:rPr>
              <a:t>số</a:t>
            </a:r>
            <a:r>
              <a:rPr sz="2100" b="1" spc="-30" dirty="0">
                <a:solidFill>
                  <a:srgbClr val="294095"/>
                </a:solidFill>
                <a:latin typeface="Segoe UI"/>
                <a:cs typeface="Segoe UI"/>
              </a:rPr>
              <a:t> </a:t>
            </a:r>
            <a:r>
              <a:rPr sz="2100" b="1" dirty="0">
                <a:solidFill>
                  <a:srgbClr val="294095"/>
                </a:solidFill>
                <a:latin typeface="Segoe UI"/>
                <a:cs typeface="Segoe UI"/>
              </a:rPr>
              <a:t>hiệu</a:t>
            </a:r>
            <a:r>
              <a:rPr sz="2100" b="1" spc="-30" dirty="0">
                <a:solidFill>
                  <a:srgbClr val="294095"/>
                </a:solidFill>
                <a:latin typeface="Segoe UI"/>
                <a:cs typeface="Segoe UI"/>
              </a:rPr>
              <a:t> </a:t>
            </a:r>
            <a:r>
              <a:rPr sz="2100" b="1" dirty="0">
                <a:solidFill>
                  <a:srgbClr val="294095"/>
                </a:solidFill>
                <a:latin typeface="Segoe UI"/>
                <a:cs typeface="Segoe UI"/>
              </a:rPr>
              <a:t>nguyên</a:t>
            </a:r>
            <a:r>
              <a:rPr sz="2100" b="1" spc="-20" dirty="0">
                <a:solidFill>
                  <a:srgbClr val="294095"/>
                </a:solidFill>
                <a:latin typeface="Segoe UI"/>
                <a:cs typeface="Segoe UI"/>
              </a:rPr>
              <a:t> </a:t>
            </a:r>
            <a:r>
              <a:rPr sz="2100" b="1" dirty="0">
                <a:solidFill>
                  <a:srgbClr val="294095"/>
                </a:solidFill>
                <a:latin typeface="Segoe UI"/>
                <a:cs typeface="Segoe UI"/>
              </a:rPr>
              <a:t>tử</a:t>
            </a:r>
            <a:r>
              <a:rPr sz="2100" b="1" spc="-40" dirty="0">
                <a:solidFill>
                  <a:srgbClr val="294095"/>
                </a:solidFill>
                <a:latin typeface="Segoe UI"/>
                <a:cs typeface="Segoe UI"/>
              </a:rPr>
              <a:t> </a:t>
            </a:r>
            <a:r>
              <a:rPr sz="2100" b="1" dirty="0">
                <a:solidFill>
                  <a:srgbClr val="294095"/>
                </a:solidFill>
                <a:latin typeface="Segoe UI"/>
                <a:cs typeface="Segoe UI"/>
              </a:rPr>
              <a:t>là</a:t>
            </a:r>
            <a:r>
              <a:rPr sz="2100" b="1" spc="-30" dirty="0">
                <a:solidFill>
                  <a:srgbClr val="294095"/>
                </a:solidFill>
                <a:latin typeface="Segoe UI"/>
                <a:cs typeface="Segoe UI"/>
              </a:rPr>
              <a:t> </a:t>
            </a:r>
            <a:r>
              <a:rPr sz="2100" b="1" spc="-25" dirty="0">
                <a:solidFill>
                  <a:srgbClr val="294095"/>
                </a:solidFill>
                <a:latin typeface="Segoe UI"/>
                <a:cs typeface="Segoe UI"/>
              </a:rPr>
              <a:t>8.</a:t>
            </a:r>
            <a:endParaRPr sz="2100">
              <a:latin typeface="Segoe UI"/>
              <a:cs typeface="Segoe UI"/>
            </a:endParaRPr>
          </a:p>
        </p:txBody>
      </p:sp>
      <p:sp>
        <p:nvSpPr>
          <p:cNvPr id="14" name="object 14"/>
          <p:cNvSpPr txBox="1">
            <a:spLocks noGrp="1"/>
          </p:cNvSpPr>
          <p:nvPr>
            <p:ph type="title"/>
          </p:nvPr>
        </p:nvSpPr>
        <p:spPr>
          <a:prstGeom prst="rect">
            <a:avLst/>
          </a:prstGeom>
        </p:spPr>
        <p:txBody>
          <a:bodyPr vert="horz" wrap="square" lIns="0" tIns="314706" rIns="0" bIns="0" rtlCol="0">
            <a:spAutoFit/>
          </a:bodyPr>
          <a:lstStyle/>
          <a:p>
            <a:pPr marL="5763895" marR="5080" indent="-826135">
              <a:lnSpc>
                <a:spcPct val="100000"/>
              </a:lnSpc>
              <a:spcBef>
                <a:spcPts val="105"/>
              </a:spcBef>
            </a:pPr>
            <a:r>
              <a:rPr dirty="0">
                <a:solidFill>
                  <a:srgbClr val="505FBE"/>
                </a:solidFill>
              </a:rPr>
              <a:t>ĐUỔI</a:t>
            </a:r>
            <a:r>
              <a:rPr spc="-30" dirty="0">
                <a:solidFill>
                  <a:srgbClr val="505FBE"/>
                </a:solidFill>
              </a:rPr>
              <a:t> </a:t>
            </a:r>
            <a:r>
              <a:rPr dirty="0">
                <a:solidFill>
                  <a:srgbClr val="505FBE"/>
                </a:solidFill>
              </a:rPr>
              <a:t>HÌNH</a:t>
            </a:r>
            <a:r>
              <a:rPr spc="-35" dirty="0">
                <a:solidFill>
                  <a:srgbClr val="505FBE"/>
                </a:solidFill>
              </a:rPr>
              <a:t> </a:t>
            </a:r>
            <a:r>
              <a:rPr spc="-25" dirty="0">
                <a:solidFill>
                  <a:srgbClr val="505FBE"/>
                </a:solidFill>
              </a:rPr>
              <a:t>BẮT </a:t>
            </a:r>
            <a:r>
              <a:rPr dirty="0">
                <a:solidFill>
                  <a:srgbClr val="505FBE"/>
                </a:solidFill>
              </a:rPr>
              <a:t>NGUYÊN</a:t>
            </a:r>
            <a:r>
              <a:rPr spc="-20" dirty="0">
                <a:solidFill>
                  <a:srgbClr val="505FBE"/>
                </a:solidFill>
              </a:rPr>
              <a:t> </a:t>
            </a:r>
            <a:r>
              <a:rPr spc="-25" dirty="0">
                <a:solidFill>
                  <a:srgbClr val="505FBE"/>
                </a:solidFill>
              </a:rPr>
              <a:t>TỐ</a:t>
            </a:r>
          </a:p>
        </p:txBody>
      </p:sp>
      <p:pic>
        <p:nvPicPr>
          <p:cNvPr id="15" name="object 15"/>
          <p:cNvPicPr/>
          <p:nvPr/>
        </p:nvPicPr>
        <p:blipFill>
          <a:blip r:embed="rId5" cstate="print"/>
          <a:stretch>
            <a:fillRect/>
          </a:stretch>
        </p:blipFill>
        <p:spPr>
          <a:xfrm>
            <a:off x="1018032" y="1560575"/>
            <a:ext cx="2599944" cy="26578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DF52"/>
          </a:solidFill>
        </p:spPr>
        <p:txBody>
          <a:bodyPr wrap="square" lIns="0" tIns="0" rIns="0" bIns="0" rtlCol="0"/>
          <a:lstStyle/>
          <a:p>
            <a:endParaRPr/>
          </a:p>
        </p:txBody>
      </p:sp>
      <p:sp>
        <p:nvSpPr>
          <p:cNvPr id="3" name="object 3"/>
          <p:cNvSpPr/>
          <p:nvPr/>
        </p:nvSpPr>
        <p:spPr>
          <a:xfrm>
            <a:off x="5941307" y="241045"/>
            <a:ext cx="831850" cy="778510"/>
          </a:xfrm>
          <a:custGeom>
            <a:avLst/>
            <a:gdLst/>
            <a:ahLst/>
            <a:cxnLst/>
            <a:rect l="l" t="t" r="r" b="b"/>
            <a:pathLst>
              <a:path w="831850" h="778510">
                <a:moveTo>
                  <a:pt x="329971" y="648970"/>
                </a:moveTo>
                <a:lnTo>
                  <a:pt x="304424" y="648970"/>
                </a:lnTo>
                <a:lnTo>
                  <a:pt x="312090" y="661670"/>
                </a:lnTo>
                <a:lnTo>
                  <a:pt x="320411" y="675639"/>
                </a:lnTo>
                <a:lnTo>
                  <a:pt x="329374" y="688339"/>
                </a:lnTo>
                <a:lnTo>
                  <a:pt x="338968" y="702310"/>
                </a:lnTo>
                <a:lnTo>
                  <a:pt x="362098" y="727710"/>
                </a:lnTo>
                <a:lnTo>
                  <a:pt x="389229" y="750570"/>
                </a:lnTo>
                <a:lnTo>
                  <a:pt x="419836" y="767080"/>
                </a:lnTo>
                <a:lnTo>
                  <a:pt x="453395" y="777239"/>
                </a:lnTo>
                <a:lnTo>
                  <a:pt x="461650" y="778510"/>
                </a:lnTo>
                <a:lnTo>
                  <a:pt x="492125" y="778510"/>
                </a:lnTo>
                <a:lnTo>
                  <a:pt x="505958" y="775970"/>
                </a:lnTo>
                <a:lnTo>
                  <a:pt x="519576" y="772160"/>
                </a:lnTo>
                <a:lnTo>
                  <a:pt x="532897" y="767080"/>
                </a:lnTo>
                <a:lnTo>
                  <a:pt x="544324" y="758189"/>
                </a:lnTo>
                <a:lnTo>
                  <a:pt x="478160" y="758189"/>
                </a:lnTo>
                <a:lnTo>
                  <a:pt x="464194" y="756920"/>
                </a:lnTo>
                <a:lnTo>
                  <a:pt x="424439" y="745489"/>
                </a:lnTo>
                <a:lnTo>
                  <a:pt x="366607" y="701039"/>
                </a:lnTo>
                <a:lnTo>
                  <a:pt x="344126" y="671830"/>
                </a:lnTo>
                <a:lnTo>
                  <a:pt x="329971" y="648970"/>
                </a:lnTo>
                <a:close/>
              </a:path>
              <a:path w="831850" h="778510">
                <a:moveTo>
                  <a:pt x="615915" y="570230"/>
                </a:moveTo>
                <a:lnTo>
                  <a:pt x="593222" y="570230"/>
                </a:lnTo>
                <a:lnTo>
                  <a:pt x="590520" y="594360"/>
                </a:lnTo>
                <a:lnTo>
                  <a:pt x="586555" y="618489"/>
                </a:lnTo>
                <a:lnTo>
                  <a:pt x="574553" y="664210"/>
                </a:lnTo>
                <a:lnTo>
                  <a:pt x="546915" y="723900"/>
                </a:lnTo>
                <a:lnTo>
                  <a:pt x="492892" y="756920"/>
                </a:lnTo>
                <a:lnTo>
                  <a:pt x="487939" y="758189"/>
                </a:lnTo>
                <a:lnTo>
                  <a:pt x="544324" y="758189"/>
                </a:lnTo>
                <a:lnTo>
                  <a:pt x="572760" y="726439"/>
                </a:lnTo>
                <a:lnTo>
                  <a:pt x="595381" y="671830"/>
                </a:lnTo>
                <a:lnTo>
                  <a:pt x="608701" y="619760"/>
                </a:lnTo>
                <a:lnTo>
                  <a:pt x="613116" y="594360"/>
                </a:lnTo>
                <a:lnTo>
                  <a:pt x="615915" y="570230"/>
                </a:lnTo>
                <a:close/>
              </a:path>
              <a:path w="831850" h="778510">
                <a:moveTo>
                  <a:pt x="55504" y="180339"/>
                </a:moveTo>
                <a:lnTo>
                  <a:pt x="11689" y="201930"/>
                </a:lnTo>
                <a:lnTo>
                  <a:pt x="0" y="223520"/>
                </a:lnTo>
                <a:lnTo>
                  <a:pt x="107" y="232410"/>
                </a:lnTo>
                <a:lnTo>
                  <a:pt x="229" y="242570"/>
                </a:lnTo>
                <a:lnTo>
                  <a:pt x="275" y="246380"/>
                </a:lnTo>
                <a:lnTo>
                  <a:pt x="10100" y="267970"/>
                </a:lnTo>
                <a:lnTo>
                  <a:pt x="27056" y="285750"/>
                </a:lnTo>
                <a:lnTo>
                  <a:pt x="26554" y="311150"/>
                </a:lnTo>
                <a:lnTo>
                  <a:pt x="44344" y="375920"/>
                </a:lnTo>
                <a:lnTo>
                  <a:pt x="74836" y="419100"/>
                </a:lnTo>
                <a:lnTo>
                  <a:pt x="105927" y="447039"/>
                </a:lnTo>
                <a:lnTo>
                  <a:pt x="123449" y="459739"/>
                </a:lnTo>
                <a:lnTo>
                  <a:pt x="115609" y="492760"/>
                </a:lnTo>
                <a:lnTo>
                  <a:pt x="113028" y="524510"/>
                </a:lnTo>
                <a:lnTo>
                  <a:pt x="112924" y="525780"/>
                </a:lnTo>
                <a:lnTo>
                  <a:pt x="116074" y="558800"/>
                </a:lnTo>
                <a:lnTo>
                  <a:pt x="135957" y="610870"/>
                </a:lnTo>
                <a:lnTo>
                  <a:pt x="164544" y="642620"/>
                </a:lnTo>
                <a:lnTo>
                  <a:pt x="203094" y="662939"/>
                </a:lnTo>
                <a:lnTo>
                  <a:pt x="224922" y="665480"/>
                </a:lnTo>
                <a:lnTo>
                  <a:pt x="243145" y="664210"/>
                </a:lnTo>
                <a:lnTo>
                  <a:pt x="279161" y="656589"/>
                </a:lnTo>
                <a:lnTo>
                  <a:pt x="296169" y="651510"/>
                </a:lnTo>
                <a:lnTo>
                  <a:pt x="298836" y="650239"/>
                </a:lnTo>
                <a:lnTo>
                  <a:pt x="301630" y="648970"/>
                </a:lnTo>
                <a:lnTo>
                  <a:pt x="329971" y="648970"/>
                </a:lnTo>
                <a:lnTo>
                  <a:pt x="326039" y="642620"/>
                </a:lnTo>
                <a:lnTo>
                  <a:pt x="228224" y="642620"/>
                </a:lnTo>
                <a:lnTo>
                  <a:pt x="212734" y="641350"/>
                </a:lnTo>
                <a:lnTo>
                  <a:pt x="169550" y="618489"/>
                </a:lnTo>
                <a:lnTo>
                  <a:pt x="142243" y="572770"/>
                </a:lnTo>
                <a:lnTo>
                  <a:pt x="134403" y="535939"/>
                </a:lnTo>
                <a:lnTo>
                  <a:pt x="134525" y="519430"/>
                </a:lnTo>
                <a:lnTo>
                  <a:pt x="134562" y="514350"/>
                </a:lnTo>
                <a:lnTo>
                  <a:pt x="137292" y="492760"/>
                </a:lnTo>
                <a:lnTo>
                  <a:pt x="142118" y="472439"/>
                </a:lnTo>
                <a:lnTo>
                  <a:pt x="192615" y="472439"/>
                </a:lnTo>
                <a:lnTo>
                  <a:pt x="173303" y="462280"/>
                </a:lnTo>
                <a:lnTo>
                  <a:pt x="149865" y="449580"/>
                </a:lnTo>
                <a:lnTo>
                  <a:pt x="152812" y="441960"/>
                </a:lnTo>
                <a:lnTo>
                  <a:pt x="154363" y="438150"/>
                </a:lnTo>
                <a:lnTo>
                  <a:pt x="131196" y="438150"/>
                </a:lnTo>
                <a:lnTo>
                  <a:pt x="101115" y="412750"/>
                </a:lnTo>
                <a:lnTo>
                  <a:pt x="76094" y="383539"/>
                </a:lnTo>
                <a:lnTo>
                  <a:pt x="47376" y="312420"/>
                </a:lnTo>
                <a:lnTo>
                  <a:pt x="46233" y="300989"/>
                </a:lnTo>
                <a:lnTo>
                  <a:pt x="46233" y="295910"/>
                </a:lnTo>
                <a:lnTo>
                  <a:pt x="73280" y="295910"/>
                </a:lnTo>
                <a:lnTo>
                  <a:pt x="84818" y="292100"/>
                </a:lnTo>
                <a:lnTo>
                  <a:pt x="92334" y="287020"/>
                </a:lnTo>
                <a:lnTo>
                  <a:pt x="106414" y="271780"/>
                </a:lnTo>
                <a:lnTo>
                  <a:pt x="113242" y="254000"/>
                </a:lnTo>
                <a:lnTo>
                  <a:pt x="113712" y="234950"/>
                </a:lnTo>
                <a:lnTo>
                  <a:pt x="108717" y="218439"/>
                </a:lnTo>
                <a:lnTo>
                  <a:pt x="136386" y="208280"/>
                </a:lnTo>
                <a:lnTo>
                  <a:pt x="165756" y="201930"/>
                </a:lnTo>
                <a:lnTo>
                  <a:pt x="175682" y="200660"/>
                </a:lnTo>
                <a:lnTo>
                  <a:pt x="96652" y="200660"/>
                </a:lnTo>
                <a:lnTo>
                  <a:pt x="88080" y="191770"/>
                </a:lnTo>
                <a:lnTo>
                  <a:pt x="78174" y="185420"/>
                </a:lnTo>
                <a:lnTo>
                  <a:pt x="67220" y="181610"/>
                </a:lnTo>
                <a:lnTo>
                  <a:pt x="55504" y="180339"/>
                </a:lnTo>
                <a:close/>
              </a:path>
              <a:path w="831850" h="778510">
                <a:moveTo>
                  <a:pt x="192615" y="472439"/>
                </a:moveTo>
                <a:lnTo>
                  <a:pt x="142118" y="472439"/>
                </a:lnTo>
                <a:lnTo>
                  <a:pt x="168673" y="486410"/>
                </a:lnTo>
                <a:lnTo>
                  <a:pt x="196252" y="500380"/>
                </a:lnTo>
                <a:lnTo>
                  <a:pt x="224450" y="511810"/>
                </a:lnTo>
                <a:lnTo>
                  <a:pt x="252862" y="521970"/>
                </a:lnTo>
                <a:lnTo>
                  <a:pt x="261292" y="548639"/>
                </a:lnTo>
                <a:lnTo>
                  <a:pt x="270960" y="576580"/>
                </a:lnTo>
                <a:lnTo>
                  <a:pt x="281866" y="603250"/>
                </a:lnTo>
                <a:lnTo>
                  <a:pt x="294010" y="628650"/>
                </a:lnTo>
                <a:lnTo>
                  <a:pt x="293375" y="629920"/>
                </a:lnTo>
                <a:lnTo>
                  <a:pt x="291851" y="629920"/>
                </a:lnTo>
                <a:lnTo>
                  <a:pt x="275784" y="633730"/>
                </a:lnTo>
                <a:lnTo>
                  <a:pt x="259800" y="638810"/>
                </a:lnTo>
                <a:lnTo>
                  <a:pt x="243935" y="641350"/>
                </a:lnTo>
                <a:lnTo>
                  <a:pt x="228224" y="642620"/>
                </a:lnTo>
                <a:lnTo>
                  <a:pt x="326039" y="642620"/>
                </a:lnTo>
                <a:lnTo>
                  <a:pt x="325252" y="641350"/>
                </a:lnTo>
                <a:lnTo>
                  <a:pt x="358937" y="626110"/>
                </a:lnTo>
                <a:lnTo>
                  <a:pt x="366510" y="622300"/>
                </a:lnTo>
                <a:lnTo>
                  <a:pt x="314838" y="622300"/>
                </a:lnTo>
                <a:lnTo>
                  <a:pt x="304210" y="599439"/>
                </a:lnTo>
                <a:lnTo>
                  <a:pt x="294582" y="576580"/>
                </a:lnTo>
                <a:lnTo>
                  <a:pt x="285906" y="553720"/>
                </a:lnTo>
                <a:lnTo>
                  <a:pt x="278135" y="529589"/>
                </a:lnTo>
                <a:lnTo>
                  <a:pt x="357542" y="529589"/>
                </a:lnTo>
                <a:lnTo>
                  <a:pt x="270388" y="504189"/>
                </a:lnTo>
                <a:lnTo>
                  <a:pt x="268387" y="495300"/>
                </a:lnTo>
                <a:lnTo>
                  <a:pt x="246258" y="495300"/>
                </a:lnTo>
                <a:lnTo>
                  <a:pt x="197443" y="474980"/>
                </a:lnTo>
                <a:lnTo>
                  <a:pt x="192615" y="472439"/>
                </a:lnTo>
                <a:close/>
              </a:path>
              <a:path w="831850" h="778510">
                <a:moveTo>
                  <a:pt x="357542" y="529589"/>
                </a:moveTo>
                <a:lnTo>
                  <a:pt x="278135" y="529589"/>
                </a:lnTo>
                <a:lnTo>
                  <a:pt x="302329" y="537210"/>
                </a:lnTo>
                <a:lnTo>
                  <a:pt x="314140" y="539750"/>
                </a:lnTo>
                <a:lnTo>
                  <a:pt x="325760" y="543560"/>
                </a:lnTo>
                <a:lnTo>
                  <a:pt x="349180" y="549910"/>
                </a:lnTo>
                <a:lnTo>
                  <a:pt x="422153" y="565150"/>
                </a:lnTo>
                <a:lnTo>
                  <a:pt x="396384" y="580389"/>
                </a:lnTo>
                <a:lnTo>
                  <a:pt x="369925" y="595630"/>
                </a:lnTo>
                <a:lnTo>
                  <a:pt x="342751" y="609600"/>
                </a:lnTo>
                <a:lnTo>
                  <a:pt x="314838" y="622300"/>
                </a:lnTo>
                <a:lnTo>
                  <a:pt x="366510" y="622300"/>
                </a:lnTo>
                <a:lnTo>
                  <a:pt x="391753" y="609600"/>
                </a:lnTo>
                <a:lnTo>
                  <a:pt x="423640" y="590550"/>
                </a:lnTo>
                <a:lnTo>
                  <a:pt x="454538" y="568960"/>
                </a:lnTo>
                <a:lnTo>
                  <a:pt x="616062" y="568960"/>
                </a:lnTo>
                <a:lnTo>
                  <a:pt x="616209" y="567689"/>
                </a:lnTo>
                <a:lnTo>
                  <a:pt x="649785" y="560070"/>
                </a:lnTo>
                <a:lnTo>
                  <a:pt x="674404" y="552450"/>
                </a:lnTo>
                <a:lnTo>
                  <a:pt x="516306" y="552450"/>
                </a:lnTo>
                <a:lnTo>
                  <a:pt x="504211" y="551180"/>
                </a:lnTo>
                <a:lnTo>
                  <a:pt x="492236" y="551180"/>
                </a:lnTo>
                <a:lnTo>
                  <a:pt x="480319" y="549910"/>
                </a:lnTo>
                <a:lnTo>
                  <a:pt x="485127" y="546100"/>
                </a:lnTo>
                <a:lnTo>
                  <a:pt x="447934" y="546100"/>
                </a:lnTo>
                <a:lnTo>
                  <a:pt x="402476" y="539750"/>
                </a:lnTo>
                <a:lnTo>
                  <a:pt x="357542" y="529589"/>
                </a:lnTo>
                <a:close/>
              </a:path>
              <a:path w="831850" h="778510">
                <a:moveTo>
                  <a:pt x="616062" y="568960"/>
                </a:moveTo>
                <a:lnTo>
                  <a:pt x="454538" y="568960"/>
                </a:lnTo>
                <a:lnTo>
                  <a:pt x="473954" y="571500"/>
                </a:lnTo>
                <a:lnTo>
                  <a:pt x="512974" y="574039"/>
                </a:lnTo>
                <a:lnTo>
                  <a:pt x="547913" y="574039"/>
                </a:lnTo>
                <a:lnTo>
                  <a:pt x="563235" y="572770"/>
                </a:lnTo>
                <a:lnTo>
                  <a:pt x="578342" y="572770"/>
                </a:lnTo>
                <a:lnTo>
                  <a:pt x="593222" y="570230"/>
                </a:lnTo>
                <a:lnTo>
                  <a:pt x="615915" y="570230"/>
                </a:lnTo>
                <a:lnTo>
                  <a:pt x="616062" y="568960"/>
                </a:lnTo>
                <a:close/>
              </a:path>
              <a:path w="831850" h="778510">
                <a:moveTo>
                  <a:pt x="616392" y="448310"/>
                </a:moveTo>
                <a:lnTo>
                  <a:pt x="593730" y="448310"/>
                </a:lnTo>
                <a:lnTo>
                  <a:pt x="595399" y="472439"/>
                </a:lnTo>
                <a:lnTo>
                  <a:pt x="595381" y="547370"/>
                </a:lnTo>
                <a:lnTo>
                  <a:pt x="578604" y="549910"/>
                </a:lnTo>
                <a:lnTo>
                  <a:pt x="561933" y="551180"/>
                </a:lnTo>
                <a:lnTo>
                  <a:pt x="545286" y="551180"/>
                </a:lnTo>
                <a:lnTo>
                  <a:pt x="528579" y="552450"/>
                </a:lnTo>
                <a:lnTo>
                  <a:pt x="674404" y="552450"/>
                </a:lnTo>
                <a:lnTo>
                  <a:pt x="682503" y="549910"/>
                </a:lnTo>
                <a:lnTo>
                  <a:pt x="693413" y="544830"/>
                </a:lnTo>
                <a:lnTo>
                  <a:pt x="617860" y="544830"/>
                </a:lnTo>
                <a:lnTo>
                  <a:pt x="617902" y="543560"/>
                </a:lnTo>
                <a:lnTo>
                  <a:pt x="618025" y="539750"/>
                </a:lnTo>
                <a:lnTo>
                  <a:pt x="618149" y="535939"/>
                </a:lnTo>
                <a:lnTo>
                  <a:pt x="618179" y="478789"/>
                </a:lnTo>
                <a:lnTo>
                  <a:pt x="617039" y="455930"/>
                </a:lnTo>
                <a:lnTo>
                  <a:pt x="616500" y="449580"/>
                </a:lnTo>
                <a:lnTo>
                  <a:pt x="616392" y="448310"/>
                </a:lnTo>
                <a:close/>
              </a:path>
              <a:path w="831850" h="778510">
                <a:moveTo>
                  <a:pt x="467344" y="201930"/>
                </a:moveTo>
                <a:lnTo>
                  <a:pt x="348747" y="201930"/>
                </a:lnTo>
                <a:lnTo>
                  <a:pt x="402103" y="209550"/>
                </a:lnTo>
                <a:lnTo>
                  <a:pt x="455650" y="219710"/>
                </a:lnTo>
                <a:lnTo>
                  <a:pt x="508767" y="232410"/>
                </a:lnTo>
                <a:lnTo>
                  <a:pt x="560837" y="248920"/>
                </a:lnTo>
                <a:lnTo>
                  <a:pt x="571355" y="290830"/>
                </a:lnTo>
                <a:lnTo>
                  <a:pt x="579919" y="334010"/>
                </a:lnTo>
                <a:lnTo>
                  <a:pt x="586626" y="375920"/>
                </a:lnTo>
                <a:lnTo>
                  <a:pt x="591571" y="419100"/>
                </a:lnTo>
                <a:lnTo>
                  <a:pt x="568126" y="443230"/>
                </a:lnTo>
                <a:lnTo>
                  <a:pt x="543931" y="466089"/>
                </a:lnTo>
                <a:lnTo>
                  <a:pt x="519045" y="488950"/>
                </a:lnTo>
                <a:lnTo>
                  <a:pt x="493527" y="510539"/>
                </a:lnTo>
                <a:lnTo>
                  <a:pt x="482296" y="519430"/>
                </a:lnTo>
                <a:lnTo>
                  <a:pt x="470921" y="529589"/>
                </a:lnTo>
                <a:lnTo>
                  <a:pt x="459452" y="538480"/>
                </a:lnTo>
                <a:lnTo>
                  <a:pt x="447934" y="546100"/>
                </a:lnTo>
                <a:lnTo>
                  <a:pt x="485127" y="546100"/>
                </a:lnTo>
                <a:lnTo>
                  <a:pt x="501151" y="533400"/>
                </a:lnTo>
                <a:lnTo>
                  <a:pt x="521626" y="515620"/>
                </a:lnTo>
                <a:lnTo>
                  <a:pt x="541577" y="499110"/>
                </a:lnTo>
                <a:lnTo>
                  <a:pt x="560837" y="481330"/>
                </a:lnTo>
                <a:lnTo>
                  <a:pt x="569102" y="472439"/>
                </a:lnTo>
                <a:lnTo>
                  <a:pt x="577332" y="464820"/>
                </a:lnTo>
                <a:lnTo>
                  <a:pt x="585537" y="455930"/>
                </a:lnTo>
                <a:lnTo>
                  <a:pt x="593730" y="448310"/>
                </a:lnTo>
                <a:lnTo>
                  <a:pt x="616392" y="448310"/>
                </a:lnTo>
                <a:lnTo>
                  <a:pt x="614666" y="427989"/>
                </a:lnTo>
                <a:lnTo>
                  <a:pt x="614558" y="426720"/>
                </a:lnTo>
                <a:lnTo>
                  <a:pt x="637212" y="400050"/>
                </a:lnTo>
                <a:lnTo>
                  <a:pt x="640285" y="396239"/>
                </a:lnTo>
                <a:lnTo>
                  <a:pt x="611256" y="396239"/>
                </a:lnTo>
                <a:lnTo>
                  <a:pt x="609147" y="379730"/>
                </a:lnTo>
                <a:lnTo>
                  <a:pt x="606859" y="364489"/>
                </a:lnTo>
                <a:lnTo>
                  <a:pt x="598549" y="314960"/>
                </a:lnTo>
                <a:lnTo>
                  <a:pt x="586618" y="259080"/>
                </a:lnTo>
                <a:lnTo>
                  <a:pt x="637282" y="259080"/>
                </a:lnTo>
                <a:lnTo>
                  <a:pt x="634656" y="257810"/>
                </a:lnTo>
                <a:lnTo>
                  <a:pt x="607681" y="245110"/>
                </a:lnTo>
                <a:lnTo>
                  <a:pt x="580014" y="234950"/>
                </a:lnTo>
                <a:lnTo>
                  <a:pt x="577416" y="226060"/>
                </a:lnTo>
                <a:lnTo>
                  <a:pt x="553725" y="226060"/>
                </a:lnTo>
                <a:lnTo>
                  <a:pt x="514032" y="213360"/>
                </a:lnTo>
                <a:lnTo>
                  <a:pt x="474017" y="203200"/>
                </a:lnTo>
                <a:lnTo>
                  <a:pt x="467344" y="201930"/>
                </a:lnTo>
                <a:close/>
              </a:path>
              <a:path w="831850" h="778510">
                <a:moveTo>
                  <a:pt x="733577" y="316230"/>
                </a:moveTo>
                <a:lnTo>
                  <a:pt x="696219" y="316230"/>
                </a:lnTo>
                <a:lnTo>
                  <a:pt x="699013" y="317500"/>
                </a:lnTo>
                <a:lnTo>
                  <a:pt x="701807" y="320039"/>
                </a:lnTo>
                <a:lnTo>
                  <a:pt x="704982" y="321310"/>
                </a:lnTo>
                <a:lnTo>
                  <a:pt x="720546" y="334010"/>
                </a:lnTo>
                <a:lnTo>
                  <a:pt x="735383" y="345439"/>
                </a:lnTo>
                <a:lnTo>
                  <a:pt x="748577" y="359410"/>
                </a:lnTo>
                <a:lnTo>
                  <a:pt x="759211" y="374650"/>
                </a:lnTo>
                <a:lnTo>
                  <a:pt x="752080" y="377189"/>
                </a:lnTo>
                <a:lnTo>
                  <a:pt x="744733" y="381000"/>
                </a:lnTo>
                <a:lnTo>
                  <a:pt x="737387" y="387350"/>
                </a:lnTo>
                <a:lnTo>
                  <a:pt x="730255" y="393700"/>
                </a:lnTo>
                <a:lnTo>
                  <a:pt x="718599" y="416560"/>
                </a:lnTo>
                <a:lnTo>
                  <a:pt x="718997" y="434339"/>
                </a:lnTo>
                <a:lnTo>
                  <a:pt x="719111" y="439420"/>
                </a:lnTo>
                <a:lnTo>
                  <a:pt x="729291" y="461010"/>
                </a:lnTo>
                <a:lnTo>
                  <a:pt x="746638" y="478789"/>
                </a:lnTo>
                <a:lnTo>
                  <a:pt x="744987" y="481330"/>
                </a:lnTo>
                <a:lnTo>
                  <a:pt x="742828" y="482600"/>
                </a:lnTo>
                <a:lnTo>
                  <a:pt x="741177" y="485139"/>
                </a:lnTo>
                <a:lnTo>
                  <a:pt x="715676" y="508000"/>
                </a:lnTo>
                <a:lnTo>
                  <a:pt x="685091" y="525780"/>
                </a:lnTo>
                <a:lnTo>
                  <a:pt x="651720" y="537210"/>
                </a:lnTo>
                <a:lnTo>
                  <a:pt x="617860" y="544830"/>
                </a:lnTo>
                <a:lnTo>
                  <a:pt x="693413" y="544830"/>
                </a:lnTo>
                <a:lnTo>
                  <a:pt x="707050" y="538480"/>
                </a:lnTo>
                <a:lnTo>
                  <a:pt x="729430" y="524510"/>
                </a:lnTo>
                <a:lnTo>
                  <a:pt x="749333" y="508000"/>
                </a:lnTo>
                <a:lnTo>
                  <a:pt x="766450" y="487680"/>
                </a:lnTo>
                <a:lnTo>
                  <a:pt x="796041" y="487680"/>
                </a:lnTo>
                <a:lnTo>
                  <a:pt x="803820" y="483870"/>
                </a:lnTo>
                <a:lnTo>
                  <a:pt x="811408" y="478789"/>
                </a:lnTo>
                <a:lnTo>
                  <a:pt x="831556" y="448310"/>
                </a:lnTo>
                <a:lnTo>
                  <a:pt x="829508" y="416560"/>
                </a:lnTo>
                <a:lnTo>
                  <a:pt x="829427" y="415289"/>
                </a:lnTo>
                <a:lnTo>
                  <a:pt x="810891" y="387350"/>
                </a:lnTo>
                <a:lnTo>
                  <a:pt x="781817" y="372110"/>
                </a:lnTo>
                <a:lnTo>
                  <a:pt x="769983" y="354330"/>
                </a:lnTo>
                <a:lnTo>
                  <a:pt x="754766" y="336550"/>
                </a:lnTo>
                <a:lnTo>
                  <a:pt x="736883" y="318770"/>
                </a:lnTo>
                <a:lnTo>
                  <a:pt x="733577" y="316230"/>
                </a:lnTo>
                <a:close/>
              </a:path>
              <a:path w="831850" h="778510">
                <a:moveTo>
                  <a:pt x="244667" y="325120"/>
                </a:moveTo>
                <a:lnTo>
                  <a:pt x="222128" y="325120"/>
                </a:lnTo>
                <a:lnTo>
                  <a:pt x="222763" y="328930"/>
                </a:lnTo>
                <a:lnTo>
                  <a:pt x="222890" y="334010"/>
                </a:lnTo>
                <a:lnTo>
                  <a:pt x="223144" y="336550"/>
                </a:lnTo>
                <a:lnTo>
                  <a:pt x="223271" y="337820"/>
                </a:lnTo>
                <a:lnTo>
                  <a:pt x="225969" y="370839"/>
                </a:lnTo>
                <a:lnTo>
                  <a:pt x="226073" y="372110"/>
                </a:lnTo>
                <a:lnTo>
                  <a:pt x="226177" y="373380"/>
                </a:lnTo>
                <a:lnTo>
                  <a:pt x="226281" y="374650"/>
                </a:lnTo>
                <a:lnTo>
                  <a:pt x="226384" y="375920"/>
                </a:lnTo>
                <a:lnTo>
                  <a:pt x="226488" y="377189"/>
                </a:lnTo>
                <a:lnTo>
                  <a:pt x="231288" y="416560"/>
                </a:lnTo>
                <a:lnTo>
                  <a:pt x="237827" y="455930"/>
                </a:lnTo>
                <a:lnTo>
                  <a:pt x="246258" y="495300"/>
                </a:lnTo>
                <a:lnTo>
                  <a:pt x="268387" y="495300"/>
                </a:lnTo>
                <a:lnTo>
                  <a:pt x="258951" y="453389"/>
                </a:lnTo>
                <a:lnTo>
                  <a:pt x="250799" y="402589"/>
                </a:lnTo>
                <a:lnTo>
                  <a:pt x="245743" y="350520"/>
                </a:lnTo>
                <a:lnTo>
                  <a:pt x="244828" y="328930"/>
                </a:lnTo>
                <a:lnTo>
                  <a:pt x="244721" y="326389"/>
                </a:lnTo>
                <a:lnTo>
                  <a:pt x="244667" y="325120"/>
                </a:lnTo>
                <a:close/>
              </a:path>
              <a:path w="831850" h="778510">
                <a:moveTo>
                  <a:pt x="796041" y="487680"/>
                </a:moveTo>
                <a:lnTo>
                  <a:pt x="766450" y="487680"/>
                </a:lnTo>
                <a:lnTo>
                  <a:pt x="770768" y="488950"/>
                </a:lnTo>
                <a:lnTo>
                  <a:pt x="775721" y="490220"/>
                </a:lnTo>
                <a:lnTo>
                  <a:pt x="780674" y="490220"/>
                </a:lnTo>
                <a:lnTo>
                  <a:pt x="796041" y="487680"/>
                </a:lnTo>
                <a:close/>
              </a:path>
              <a:path w="831850" h="778510">
                <a:moveTo>
                  <a:pt x="247909" y="196850"/>
                </a:moveTo>
                <a:lnTo>
                  <a:pt x="224414" y="196850"/>
                </a:lnTo>
                <a:lnTo>
                  <a:pt x="222371" y="218439"/>
                </a:lnTo>
                <a:lnTo>
                  <a:pt x="222251" y="219710"/>
                </a:lnTo>
                <a:lnTo>
                  <a:pt x="222130" y="220980"/>
                </a:lnTo>
                <a:lnTo>
                  <a:pt x="220906" y="245110"/>
                </a:lnTo>
                <a:lnTo>
                  <a:pt x="221001" y="287020"/>
                </a:lnTo>
                <a:lnTo>
                  <a:pt x="221112" y="292100"/>
                </a:lnTo>
                <a:lnTo>
                  <a:pt x="194026" y="326389"/>
                </a:lnTo>
                <a:lnTo>
                  <a:pt x="169773" y="361950"/>
                </a:lnTo>
                <a:lnTo>
                  <a:pt x="148711" y="398780"/>
                </a:lnTo>
                <a:lnTo>
                  <a:pt x="131196" y="438150"/>
                </a:lnTo>
                <a:lnTo>
                  <a:pt x="154363" y="438150"/>
                </a:lnTo>
                <a:lnTo>
                  <a:pt x="155914" y="434339"/>
                </a:lnTo>
                <a:lnTo>
                  <a:pt x="159134" y="427989"/>
                </a:lnTo>
                <a:lnTo>
                  <a:pt x="189426" y="370839"/>
                </a:lnTo>
                <a:lnTo>
                  <a:pt x="222128" y="325120"/>
                </a:lnTo>
                <a:lnTo>
                  <a:pt x="244667" y="325120"/>
                </a:lnTo>
                <a:lnTo>
                  <a:pt x="243753" y="303530"/>
                </a:lnTo>
                <a:lnTo>
                  <a:pt x="243645" y="300989"/>
                </a:lnTo>
                <a:lnTo>
                  <a:pt x="243591" y="299720"/>
                </a:lnTo>
                <a:lnTo>
                  <a:pt x="268095" y="273050"/>
                </a:lnTo>
                <a:lnTo>
                  <a:pt x="273252" y="267970"/>
                </a:lnTo>
                <a:lnTo>
                  <a:pt x="242956" y="267970"/>
                </a:lnTo>
                <a:lnTo>
                  <a:pt x="243245" y="259080"/>
                </a:lnTo>
                <a:lnTo>
                  <a:pt x="243286" y="257810"/>
                </a:lnTo>
                <a:lnTo>
                  <a:pt x="243410" y="254000"/>
                </a:lnTo>
                <a:lnTo>
                  <a:pt x="243534" y="250189"/>
                </a:lnTo>
                <a:lnTo>
                  <a:pt x="244433" y="232410"/>
                </a:lnTo>
                <a:lnTo>
                  <a:pt x="245832" y="214630"/>
                </a:lnTo>
                <a:lnTo>
                  <a:pt x="247909" y="196850"/>
                </a:lnTo>
                <a:close/>
              </a:path>
              <a:path w="831850" h="778510">
                <a:moveTo>
                  <a:pt x="637282" y="259080"/>
                </a:moveTo>
                <a:lnTo>
                  <a:pt x="586618" y="259080"/>
                </a:lnTo>
                <a:lnTo>
                  <a:pt x="632624" y="279400"/>
                </a:lnTo>
                <a:lnTo>
                  <a:pt x="654877" y="290830"/>
                </a:lnTo>
                <a:lnTo>
                  <a:pt x="676534" y="303530"/>
                </a:lnTo>
                <a:lnTo>
                  <a:pt x="671992" y="311150"/>
                </a:lnTo>
                <a:lnTo>
                  <a:pt x="667533" y="318770"/>
                </a:lnTo>
                <a:lnTo>
                  <a:pt x="635942" y="365760"/>
                </a:lnTo>
                <a:lnTo>
                  <a:pt x="611256" y="396239"/>
                </a:lnTo>
                <a:lnTo>
                  <a:pt x="640285" y="396239"/>
                </a:lnTo>
                <a:lnTo>
                  <a:pt x="658723" y="373380"/>
                </a:lnTo>
                <a:lnTo>
                  <a:pt x="678566" y="345439"/>
                </a:lnTo>
                <a:lnTo>
                  <a:pt x="696219" y="316230"/>
                </a:lnTo>
                <a:lnTo>
                  <a:pt x="733577" y="316230"/>
                </a:lnTo>
                <a:lnTo>
                  <a:pt x="717047" y="303530"/>
                </a:lnTo>
                <a:lnTo>
                  <a:pt x="709427" y="299720"/>
                </a:lnTo>
                <a:lnTo>
                  <a:pt x="706125" y="295910"/>
                </a:lnTo>
                <a:lnTo>
                  <a:pt x="711437" y="284480"/>
                </a:lnTo>
                <a:lnTo>
                  <a:pt x="686440" y="284480"/>
                </a:lnTo>
                <a:lnTo>
                  <a:pt x="660917" y="270510"/>
                </a:lnTo>
                <a:lnTo>
                  <a:pt x="637282" y="259080"/>
                </a:lnTo>
                <a:close/>
              </a:path>
              <a:path w="831850" h="778510">
                <a:moveTo>
                  <a:pt x="73280" y="295910"/>
                </a:moveTo>
                <a:lnTo>
                  <a:pt x="51186" y="295910"/>
                </a:lnTo>
                <a:lnTo>
                  <a:pt x="56647" y="297180"/>
                </a:lnTo>
                <a:lnTo>
                  <a:pt x="69403" y="297180"/>
                </a:lnTo>
                <a:lnTo>
                  <a:pt x="73280" y="295910"/>
                </a:lnTo>
                <a:close/>
              </a:path>
              <a:path w="831850" h="778510">
                <a:moveTo>
                  <a:pt x="707736" y="124460"/>
                </a:moveTo>
                <a:lnTo>
                  <a:pt x="683646" y="124460"/>
                </a:lnTo>
                <a:lnTo>
                  <a:pt x="706532" y="158750"/>
                </a:lnTo>
                <a:lnTo>
                  <a:pt x="711571" y="199389"/>
                </a:lnTo>
                <a:lnTo>
                  <a:pt x="703345" y="242570"/>
                </a:lnTo>
                <a:lnTo>
                  <a:pt x="686440" y="284480"/>
                </a:lnTo>
                <a:lnTo>
                  <a:pt x="711437" y="284480"/>
                </a:lnTo>
                <a:lnTo>
                  <a:pt x="725039" y="247650"/>
                </a:lnTo>
                <a:lnTo>
                  <a:pt x="733843" y="193039"/>
                </a:lnTo>
                <a:lnTo>
                  <a:pt x="728160" y="158750"/>
                </a:lnTo>
                <a:lnTo>
                  <a:pt x="713618" y="130810"/>
                </a:lnTo>
                <a:lnTo>
                  <a:pt x="707736" y="124460"/>
                </a:lnTo>
                <a:close/>
              </a:path>
              <a:path w="831850" h="778510">
                <a:moveTo>
                  <a:pt x="440651" y="196850"/>
                </a:moveTo>
                <a:lnTo>
                  <a:pt x="291407" y="196850"/>
                </a:lnTo>
                <a:lnTo>
                  <a:pt x="316997" y="199389"/>
                </a:lnTo>
                <a:lnTo>
                  <a:pt x="297803" y="214630"/>
                </a:lnTo>
                <a:lnTo>
                  <a:pt x="278977" y="231139"/>
                </a:lnTo>
                <a:lnTo>
                  <a:pt x="260651" y="248920"/>
                </a:lnTo>
                <a:lnTo>
                  <a:pt x="242956" y="267970"/>
                </a:lnTo>
                <a:lnTo>
                  <a:pt x="273252" y="267970"/>
                </a:lnTo>
                <a:lnTo>
                  <a:pt x="293883" y="247650"/>
                </a:lnTo>
                <a:lnTo>
                  <a:pt x="320815" y="224789"/>
                </a:lnTo>
                <a:lnTo>
                  <a:pt x="348747" y="201930"/>
                </a:lnTo>
                <a:lnTo>
                  <a:pt x="467344" y="201930"/>
                </a:lnTo>
                <a:lnTo>
                  <a:pt x="440651" y="196850"/>
                </a:lnTo>
                <a:close/>
              </a:path>
              <a:path w="831850" h="778510">
                <a:moveTo>
                  <a:pt x="529400" y="107950"/>
                </a:moveTo>
                <a:lnTo>
                  <a:pt x="502798" y="107950"/>
                </a:lnTo>
                <a:lnTo>
                  <a:pt x="514391" y="129539"/>
                </a:lnTo>
                <a:lnTo>
                  <a:pt x="524579" y="149860"/>
                </a:lnTo>
                <a:lnTo>
                  <a:pt x="533338" y="170180"/>
                </a:lnTo>
                <a:lnTo>
                  <a:pt x="540644" y="187960"/>
                </a:lnTo>
                <a:lnTo>
                  <a:pt x="544117" y="198120"/>
                </a:lnTo>
                <a:lnTo>
                  <a:pt x="547375" y="207010"/>
                </a:lnTo>
                <a:lnTo>
                  <a:pt x="553725" y="226060"/>
                </a:lnTo>
                <a:lnTo>
                  <a:pt x="577416" y="226060"/>
                </a:lnTo>
                <a:lnTo>
                  <a:pt x="569622" y="199389"/>
                </a:lnTo>
                <a:lnTo>
                  <a:pt x="557170" y="165100"/>
                </a:lnTo>
                <a:lnTo>
                  <a:pt x="542456" y="132080"/>
                </a:lnTo>
                <a:lnTo>
                  <a:pt x="529400" y="107950"/>
                </a:lnTo>
                <a:close/>
              </a:path>
              <a:path w="831850" h="778510">
                <a:moveTo>
                  <a:pt x="387609" y="0"/>
                </a:moveTo>
                <a:lnTo>
                  <a:pt x="325872" y="15239"/>
                </a:lnTo>
                <a:lnTo>
                  <a:pt x="273182" y="59689"/>
                </a:lnTo>
                <a:lnTo>
                  <a:pt x="244068" y="111760"/>
                </a:lnTo>
                <a:lnTo>
                  <a:pt x="227716" y="172720"/>
                </a:lnTo>
                <a:lnTo>
                  <a:pt x="193415" y="175260"/>
                </a:lnTo>
                <a:lnTo>
                  <a:pt x="159898" y="180339"/>
                </a:lnTo>
                <a:lnTo>
                  <a:pt x="127525" y="187960"/>
                </a:lnTo>
                <a:lnTo>
                  <a:pt x="96652" y="200660"/>
                </a:lnTo>
                <a:lnTo>
                  <a:pt x="175682" y="200660"/>
                </a:lnTo>
                <a:lnTo>
                  <a:pt x="195532" y="198120"/>
                </a:lnTo>
                <a:lnTo>
                  <a:pt x="224414" y="196850"/>
                </a:lnTo>
                <a:lnTo>
                  <a:pt x="440651" y="196850"/>
                </a:lnTo>
                <a:lnTo>
                  <a:pt x="394213" y="187960"/>
                </a:lnTo>
                <a:lnTo>
                  <a:pt x="387101" y="186689"/>
                </a:lnTo>
                <a:lnTo>
                  <a:pt x="379481" y="184150"/>
                </a:lnTo>
                <a:lnTo>
                  <a:pt x="372369" y="184150"/>
                </a:lnTo>
                <a:lnTo>
                  <a:pt x="379442" y="179070"/>
                </a:lnTo>
                <a:lnTo>
                  <a:pt x="341635" y="179070"/>
                </a:lnTo>
                <a:lnTo>
                  <a:pt x="296916" y="173989"/>
                </a:lnTo>
                <a:lnTo>
                  <a:pt x="274359" y="172720"/>
                </a:lnTo>
                <a:lnTo>
                  <a:pt x="251719" y="172720"/>
                </a:lnTo>
                <a:lnTo>
                  <a:pt x="263024" y="129539"/>
                </a:lnTo>
                <a:lnTo>
                  <a:pt x="281390" y="90170"/>
                </a:lnTo>
                <a:lnTo>
                  <a:pt x="308352" y="55880"/>
                </a:lnTo>
                <a:lnTo>
                  <a:pt x="345445" y="30480"/>
                </a:lnTo>
                <a:lnTo>
                  <a:pt x="388244" y="19050"/>
                </a:lnTo>
                <a:lnTo>
                  <a:pt x="451466" y="19050"/>
                </a:lnTo>
                <a:lnTo>
                  <a:pt x="432393" y="8889"/>
                </a:lnTo>
                <a:lnTo>
                  <a:pt x="410198" y="2539"/>
                </a:lnTo>
                <a:lnTo>
                  <a:pt x="387609" y="0"/>
                </a:lnTo>
                <a:close/>
              </a:path>
              <a:path w="831850" h="778510">
                <a:moveTo>
                  <a:pt x="451466" y="19050"/>
                </a:moveTo>
                <a:lnTo>
                  <a:pt x="388244" y="19050"/>
                </a:lnTo>
                <a:lnTo>
                  <a:pt x="418056" y="25400"/>
                </a:lnTo>
                <a:lnTo>
                  <a:pt x="444998" y="39370"/>
                </a:lnTo>
                <a:lnTo>
                  <a:pt x="469058" y="62230"/>
                </a:lnTo>
                <a:lnTo>
                  <a:pt x="490225" y="88900"/>
                </a:lnTo>
                <a:lnTo>
                  <a:pt x="459037" y="102870"/>
                </a:lnTo>
                <a:lnTo>
                  <a:pt x="429218" y="119380"/>
                </a:lnTo>
                <a:lnTo>
                  <a:pt x="401232" y="137160"/>
                </a:lnTo>
                <a:lnTo>
                  <a:pt x="375544" y="154939"/>
                </a:lnTo>
                <a:lnTo>
                  <a:pt x="366960" y="160020"/>
                </a:lnTo>
                <a:lnTo>
                  <a:pt x="349934" y="172720"/>
                </a:lnTo>
                <a:lnTo>
                  <a:pt x="341635" y="179070"/>
                </a:lnTo>
                <a:lnTo>
                  <a:pt x="379442" y="179070"/>
                </a:lnTo>
                <a:lnTo>
                  <a:pt x="395356" y="167639"/>
                </a:lnTo>
                <a:lnTo>
                  <a:pt x="420413" y="151130"/>
                </a:lnTo>
                <a:lnTo>
                  <a:pt x="446839" y="134620"/>
                </a:lnTo>
                <a:lnTo>
                  <a:pt x="474384" y="120650"/>
                </a:lnTo>
                <a:lnTo>
                  <a:pt x="502798" y="107950"/>
                </a:lnTo>
                <a:lnTo>
                  <a:pt x="529400" y="107950"/>
                </a:lnTo>
                <a:lnTo>
                  <a:pt x="525277" y="100330"/>
                </a:lnTo>
                <a:lnTo>
                  <a:pt x="563997" y="92710"/>
                </a:lnTo>
                <a:lnTo>
                  <a:pt x="576839" y="91439"/>
                </a:lnTo>
                <a:lnTo>
                  <a:pt x="690371" y="91439"/>
                </a:lnTo>
                <a:lnTo>
                  <a:pt x="689699" y="80010"/>
                </a:lnTo>
                <a:lnTo>
                  <a:pt x="512069" y="80010"/>
                </a:lnTo>
                <a:lnTo>
                  <a:pt x="503263" y="68580"/>
                </a:lnTo>
                <a:lnTo>
                  <a:pt x="494004" y="57150"/>
                </a:lnTo>
                <a:lnTo>
                  <a:pt x="484316" y="45720"/>
                </a:lnTo>
                <a:lnTo>
                  <a:pt x="474223" y="35560"/>
                </a:lnTo>
                <a:lnTo>
                  <a:pt x="453850" y="20320"/>
                </a:lnTo>
                <a:lnTo>
                  <a:pt x="451466" y="19050"/>
                </a:lnTo>
                <a:close/>
              </a:path>
              <a:path w="831850" h="778510">
                <a:moveTo>
                  <a:pt x="690371" y="91439"/>
                </a:moveTo>
                <a:lnTo>
                  <a:pt x="576839" y="91439"/>
                </a:lnTo>
                <a:lnTo>
                  <a:pt x="583332" y="113030"/>
                </a:lnTo>
                <a:lnTo>
                  <a:pt x="597350" y="132080"/>
                </a:lnTo>
                <a:lnTo>
                  <a:pt x="616702" y="144780"/>
                </a:lnTo>
                <a:lnTo>
                  <a:pt x="639196" y="149860"/>
                </a:lnTo>
                <a:lnTo>
                  <a:pt x="647078" y="149860"/>
                </a:lnTo>
                <a:lnTo>
                  <a:pt x="680344" y="130810"/>
                </a:lnTo>
                <a:lnTo>
                  <a:pt x="683646" y="124460"/>
                </a:lnTo>
                <a:lnTo>
                  <a:pt x="707736" y="124460"/>
                </a:lnTo>
                <a:lnTo>
                  <a:pt x="691266" y="106680"/>
                </a:lnTo>
                <a:lnTo>
                  <a:pt x="690445" y="92710"/>
                </a:lnTo>
                <a:lnTo>
                  <a:pt x="690371" y="91439"/>
                </a:lnTo>
                <a:close/>
              </a:path>
              <a:path w="831850" h="778510">
                <a:moveTo>
                  <a:pt x="633227" y="33020"/>
                </a:moveTo>
                <a:lnTo>
                  <a:pt x="589412" y="54610"/>
                </a:lnTo>
                <a:lnTo>
                  <a:pt x="582808" y="63500"/>
                </a:lnTo>
                <a:lnTo>
                  <a:pt x="580522" y="67310"/>
                </a:lnTo>
                <a:lnTo>
                  <a:pt x="563558" y="68580"/>
                </a:lnTo>
                <a:lnTo>
                  <a:pt x="546344" y="71120"/>
                </a:lnTo>
                <a:lnTo>
                  <a:pt x="529105" y="74930"/>
                </a:lnTo>
                <a:lnTo>
                  <a:pt x="512069" y="80010"/>
                </a:lnTo>
                <a:lnTo>
                  <a:pt x="689699" y="80010"/>
                </a:lnTo>
                <a:lnTo>
                  <a:pt x="677677" y="55880"/>
                </a:lnTo>
                <a:lnTo>
                  <a:pt x="657941" y="39370"/>
                </a:lnTo>
                <a:lnTo>
                  <a:pt x="633227" y="33020"/>
                </a:lnTo>
                <a:close/>
              </a:path>
            </a:pathLst>
          </a:custGeom>
          <a:solidFill>
            <a:srgbClr val="F9F1CC"/>
          </a:solidFill>
        </p:spPr>
        <p:txBody>
          <a:bodyPr wrap="square" lIns="0" tIns="0" rIns="0" bIns="0" rtlCol="0"/>
          <a:lstStyle/>
          <a:p>
            <a:endParaRPr/>
          </a:p>
        </p:txBody>
      </p:sp>
      <p:sp>
        <p:nvSpPr>
          <p:cNvPr id="4" name="object 4"/>
          <p:cNvSpPr/>
          <p:nvPr/>
        </p:nvSpPr>
        <p:spPr>
          <a:xfrm>
            <a:off x="8608879" y="2636647"/>
            <a:ext cx="535305" cy="731520"/>
          </a:xfrm>
          <a:custGeom>
            <a:avLst/>
            <a:gdLst/>
            <a:ahLst/>
            <a:cxnLst/>
            <a:rect l="l" t="t" r="r" b="b"/>
            <a:pathLst>
              <a:path w="535304" h="731520">
                <a:moveTo>
                  <a:pt x="108781" y="0"/>
                </a:moveTo>
                <a:lnTo>
                  <a:pt x="40328" y="22399"/>
                </a:lnTo>
                <a:lnTo>
                  <a:pt x="15234" y="51702"/>
                </a:lnTo>
                <a:lnTo>
                  <a:pt x="450" y="94233"/>
                </a:lnTo>
                <a:lnTo>
                  <a:pt x="0" y="122983"/>
                </a:lnTo>
                <a:lnTo>
                  <a:pt x="7324" y="148399"/>
                </a:lnTo>
                <a:lnTo>
                  <a:pt x="21149" y="170100"/>
                </a:lnTo>
                <a:lnTo>
                  <a:pt x="40201" y="187705"/>
                </a:lnTo>
                <a:lnTo>
                  <a:pt x="40836" y="187705"/>
                </a:lnTo>
                <a:lnTo>
                  <a:pt x="40836" y="188340"/>
                </a:lnTo>
                <a:lnTo>
                  <a:pt x="41598" y="188340"/>
                </a:lnTo>
                <a:lnTo>
                  <a:pt x="44392" y="190500"/>
                </a:lnTo>
                <a:lnTo>
                  <a:pt x="58616" y="199008"/>
                </a:lnTo>
                <a:lnTo>
                  <a:pt x="62172" y="200405"/>
                </a:lnTo>
                <a:lnTo>
                  <a:pt x="62807" y="201167"/>
                </a:lnTo>
                <a:lnTo>
                  <a:pt x="64204" y="201167"/>
                </a:lnTo>
                <a:lnTo>
                  <a:pt x="65601" y="201802"/>
                </a:lnTo>
                <a:lnTo>
                  <a:pt x="67760" y="203200"/>
                </a:lnTo>
                <a:lnTo>
                  <a:pt x="70681" y="203961"/>
                </a:lnTo>
                <a:lnTo>
                  <a:pt x="73475" y="205358"/>
                </a:lnTo>
                <a:lnTo>
                  <a:pt x="74872" y="205358"/>
                </a:lnTo>
                <a:lnTo>
                  <a:pt x="76269" y="206120"/>
                </a:lnTo>
                <a:lnTo>
                  <a:pt x="76904" y="206120"/>
                </a:lnTo>
                <a:lnTo>
                  <a:pt x="81222" y="207517"/>
                </a:lnTo>
                <a:lnTo>
                  <a:pt x="84778" y="208914"/>
                </a:lnTo>
                <a:lnTo>
                  <a:pt x="88969" y="209550"/>
                </a:lnTo>
                <a:lnTo>
                  <a:pt x="93287" y="211073"/>
                </a:lnTo>
                <a:lnTo>
                  <a:pt x="96716" y="211073"/>
                </a:lnTo>
                <a:lnTo>
                  <a:pt x="101034" y="211708"/>
                </a:lnTo>
                <a:lnTo>
                  <a:pt x="102431" y="212344"/>
                </a:lnTo>
                <a:lnTo>
                  <a:pt x="107384" y="212344"/>
                </a:lnTo>
                <a:lnTo>
                  <a:pt x="110178" y="213232"/>
                </a:lnTo>
                <a:lnTo>
                  <a:pt x="133546" y="213232"/>
                </a:lnTo>
                <a:lnTo>
                  <a:pt x="141293" y="211708"/>
                </a:lnTo>
                <a:lnTo>
                  <a:pt x="144214" y="211708"/>
                </a:lnTo>
                <a:lnTo>
                  <a:pt x="144849" y="211073"/>
                </a:lnTo>
                <a:lnTo>
                  <a:pt x="147643" y="211073"/>
                </a:lnTo>
                <a:lnTo>
                  <a:pt x="153358" y="209550"/>
                </a:lnTo>
                <a:lnTo>
                  <a:pt x="154755" y="208914"/>
                </a:lnTo>
                <a:lnTo>
                  <a:pt x="156152" y="208914"/>
                </a:lnTo>
                <a:lnTo>
                  <a:pt x="156914" y="208152"/>
                </a:lnTo>
                <a:lnTo>
                  <a:pt x="161105" y="207517"/>
                </a:lnTo>
                <a:lnTo>
                  <a:pt x="168217" y="204723"/>
                </a:lnTo>
                <a:lnTo>
                  <a:pt x="168979" y="204723"/>
                </a:lnTo>
                <a:lnTo>
                  <a:pt x="168979" y="203961"/>
                </a:lnTo>
                <a:lnTo>
                  <a:pt x="175964" y="201167"/>
                </a:lnTo>
                <a:lnTo>
                  <a:pt x="179520" y="199008"/>
                </a:lnTo>
                <a:lnTo>
                  <a:pt x="180282" y="198246"/>
                </a:lnTo>
                <a:lnTo>
                  <a:pt x="181679" y="197611"/>
                </a:lnTo>
                <a:lnTo>
                  <a:pt x="182441" y="196850"/>
                </a:lnTo>
                <a:lnTo>
                  <a:pt x="185235" y="195452"/>
                </a:lnTo>
                <a:lnTo>
                  <a:pt x="190950" y="191261"/>
                </a:lnTo>
                <a:lnTo>
                  <a:pt x="191585" y="190500"/>
                </a:lnTo>
                <a:lnTo>
                  <a:pt x="192982" y="189737"/>
                </a:lnTo>
                <a:lnTo>
                  <a:pt x="199332" y="184911"/>
                </a:lnTo>
                <a:lnTo>
                  <a:pt x="202126" y="181990"/>
                </a:lnTo>
                <a:lnTo>
                  <a:pt x="202126" y="181228"/>
                </a:lnTo>
                <a:lnTo>
                  <a:pt x="207841" y="175640"/>
                </a:lnTo>
                <a:lnTo>
                  <a:pt x="211397" y="169925"/>
                </a:lnTo>
                <a:lnTo>
                  <a:pt x="212032" y="168528"/>
                </a:lnTo>
                <a:lnTo>
                  <a:pt x="213556" y="167131"/>
                </a:lnTo>
                <a:lnTo>
                  <a:pt x="214953" y="164972"/>
                </a:lnTo>
                <a:lnTo>
                  <a:pt x="216350" y="163575"/>
                </a:lnTo>
                <a:lnTo>
                  <a:pt x="248402" y="176410"/>
                </a:lnTo>
                <a:lnTo>
                  <a:pt x="313076" y="201366"/>
                </a:lnTo>
                <a:lnTo>
                  <a:pt x="345128" y="214629"/>
                </a:lnTo>
                <a:lnTo>
                  <a:pt x="344366" y="218820"/>
                </a:lnTo>
                <a:lnTo>
                  <a:pt x="342969" y="223138"/>
                </a:lnTo>
                <a:lnTo>
                  <a:pt x="342334" y="227329"/>
                </a:lnTo>
                <a:lnTo>
                  <a:pt x="340608" y="270498"/>
                </a:lnTo>
                <a:lnTo>
                  <a:pt x="349287" y="309594"/>
                </a:lnTo>
                <a:lnTo>
                  <a:pt x="366873" y="344166"/>
                </a:lnTo>
                <a:lnTo>
                  <a:pt x="391864" y="373760"/>
                </a:lnTo>
                <a:lnTo>
                  <a:pt x="371097" y="410878"/>
                </a:lnTo>
                <a:lnTo>
                  <a:pt x="351748" y="448579"/>
                </a:lnTo>
                <a:lnTo>
                  <a:pt x="332803" y="486400"/>
                </a:lnTo>
                <a:lnTo>
                  <a:pt x="313251" y="523875"/>
                </a:lnTo>
                <a:lnTo>
                  <a:pt x="303706" y="521555"/>
                </a:lnTo>
                <a:lnTo>
                  <a:pt x="294137" y="519795"/>
                </a:lnTo>
                <a:lnTo>
                  <a:pt x="284569" y="518677"/>
                </a:lnTo>
                <a:lnTo>
                  <a:pt x="275024" y="518286"/>
                </a:lnTo>
                <a:lnTo>
                  <a:pt x="239142" y="523740"/>
                </a:lnTo>
                <a:lnTo>
                  <a:pt x="206952" y="540670"/>
                </a:lnTo>
                <a:lnTo>
                  <a:pt x="181905" y="569936"/>
                </a:lnTo>
                <a:lnTo>
                  <a:pt x="167455" y="612394"/>
                </a:lnTo>
                <a:lnTo>
                  <a:pt x="166735" y="641054"/>
                </a:lnTo>
                <a:lnTo>
                  <a:pt x="174075" y="666321"/>
                </a:lnTo>
                <a:lnTo>
                  <a:pt x="188011" y="687992"/>
                </a:lnTo>
                <a:lnTo>
                  <a:pt x="207079" y="705865"/>
                </a:lnTo>
                <a:lnTo>
                  <a:pt x="207841" y="705865"/>
                </a:lnTo>
                <a:lnTo>
                  <a:pt x="207841" y="706627"/>
                </a:lnTo>
                <a:lnTo>
                  <a:pt x="211397" y="708786"/>
                </a:lnTo>
                <a:lnTo>
                  <a:pt x="214191" y="710819"/>
                </a:lnTo>
                <a:lnTo>
                  <a:pt x="217747" y="712977"/>
                </a:lnTo>
                <a:lnTo>
                  <a:pt x="218509" y="712977"/>
                </a:lnTo>
                <a:lnTo>
                  <a:pt x="221303" y="715136"/>
                </a:lnTo>
                <a:lnTo>
                  <a:pt x="224859" y="716533"/>
                </a:lnTo>
                <a:lnTo>
                  <a:pt x="228415" y="718692"/>
                </a:lnTo>
                <a:lnTo>
                  <a:pt x="229812" y="718692"/>
                </a:lnTo>
                <a:lnTo>
                  <a:pt x="230447" y="719327"/>
                </a:lnTo>
                <a:lnTo>
                  <a:pt x="231971" y="720089"/>
                </a:lnTo>
                <a:lnTo>
                  <a:pt x="234765" y="720725"/>
                </a:lnTo>
                <a:lnTo>
                  <a:pt x="237559" y="722121"/>
                </a:lnTo>
                <a:lnTo>
                  <a:pt x="240353" y="722883"/>
                </a:lnTo>
                <a:lnTo>
                  <a:pt x="242512" y="724280"/>
                </a:lnTo>
                <a:lnTo>
                  <a:pt x="243909" y="724280"/>
                </a:lnTo>
                <a:lnTo>
                  <a:pt x="247465" y="725677"/>
                </a:lnTo>
                <a:lnTo>
                  <a:pt x="251783" y="727075"/>
                </a:lnTo>
                <a:lnTo>
                  <a:pt x="255212" y="727836"/>
                </a:lnTo>
                <a:lnTo>
                  <a:pt x="255974" y="727836"/>
                </a:lnTo>
                <a:lnTo>
                  <a:pt x="267277" y="729995"/>
                </a:lnTo>
                <a:lnTo>
                  <a:pt x="270198" y="729995"/>
                </a:lnTo>
                <a:lnTo>
                  <a:pt x="270833" y="730630"/>
                </a:lnTo>
                <a:lnTo>
                  <a:pt x="274389" y="730630"/>
                </a:lnTo>
                <a:lnTo>
                  <a:pt x="277183" y="731392"/>
                </a:lnTo>
                <a:lnTo>
                  <a:pt x="300551" y="731392"/>
                </a:lnTo>
                <a:lnTo>
                  <a:pt x="309060" y="729995"/>
                </a:lnTo>
                <a:lnTo>
                  <a:pt x="310457" y="729233"/>
                </a:lnTo>
                <a:lnTo>
                  <a:pt x="311854" y="729233"/>
                </a:lnTo>
                <a:lnTo>
                  <a:pt x="320363" y="727075"/>
                </a:lnTo>
                <a:lnTo>
                  <a:pt x="321760" y="727075"/>
                </a:lnTo>
                <a:lnTo>
                  <a:pt x="322522" y="726439"/>
                </a:lnTo>
                <a:lnTo>
                  <a:pt x="323919" y="726439"/>
                </a:lnTo>
                <a:lnTo>
                  <a:pt x="327475" y="725042"/>
                </a:lnTo>
                <a:lnTo>
                  <a:pt x="331666" y="724280"/>
                </a:lnTo>
                <a:lnTo>
                  <a:pt x="335222" y="722121"/>
                </a:lnTo>
                <a:lnTo>
                  <a:pt x="338778" y="720725"/>
                </a:lnTo>
                <a:lnTo>
                  <a:pt x="342334" y="718692"/>
                </a:lnTo>
                <a:lnTo>
                  <a:pt x="347160" y="716533"/>
                </a:lnTo>
                <a:lnTo>
                  <a:pt x="348049" y="715771"/>
                </a:lnTo>
                <a:lnTo>
                  <a:pt x="349446" y="715136"/>
                </a:lnTo>
                <a:lnTo>
                  <a:pt x="351478" y="713613"/>
                </a:lnTo>
                <a:lnTo>
                  <a:pt x="354272" y="712215"/>
                </a:lnTo>
                <a:lnTo>
                  <a:pt x="357066" y="709421"/>
                </a:lnTo>
                <a:lnTo>
                  <a:pt x="358590" y="708786"/>
                </a:lnTo>
                <a:lnTo>
                  <a:pt x="359225" y="708025"/>
                </a:lnTo>
                <a:lnTo>
                  <a:pt x="365575" y="703071"/>
                </a:lnTo>
                <a:lnTo>
                  <a:pt x="368496" y="699515"/>
                </a:lnTo>
                <a:lnTo>
                  <a:pt x="371290" y="696721"/>
                </a:lnTo>
                <a:lnTo>
                  <a:pt x="374084" y="693165"/>
                </a:lnTo>
                <a:lnTo>
                  <a:pt x="377005" y="690371"/>
                </a:lnTo>
                <a:lnTo>
                  <a:pt x="377640" y="688847"/>
                </a:lnTo>
                <a:lnTo>
                  <a:pt x="378402" y="688213"/>
                </a:lnTo>
                <a:lnTo>
                  <a:pt x="379037" y="686815"/>
                </a:lnTo>
                <a:lnTo>
                  <a:pt x="382593" y="681863"/>
                </a:lnTo>
                <a:lnTo>
                  <a:pt x="383990" y="678307"/>
                </a:lnTo>
                <a:lnTo>
                  <a:pt x="384752" y="677544"/>
                </a:lnTo>
                <a:lnTo>
                  <a:pt x="385387" y="676147"/>
                </a:lnTo>
                <a:lnTo>
                  <a:pt x="386149" y="675385"/>
                </a:lnTo>
                <a:lnTo>
                  <a:pt x="390467" y="666876"/>
                </a:lnTo>
                <a:lnTo>
                  <a:pt x="391864" y="662051"/>
                </a:lnTo>
                <a:lnTo>
                  <a:pt x="393261" y="658494"/>
                </a:lnTo>
                <a:lnTo>
                  <a:pt x="393896" y="654176"/>
                </a:lnTo>
                <a:lnTo>
                  <a:pt x="395420" y="649985"/>
                </a:lnTo>
                <a:lnTo>
                  <a:pt x="395420" y="647826"/>
                </a:lnTo>
                <a:lnTo>
                  <a:pt x="397452" y="636523"/>
                </a:lnTo>
                <a:lnTo>
                  <a:pt x="397452" y="615950"/>
                </a:lnTo>
                <a:lnTo>
                  <a:pt x="396817" y="610996"/>
                </a:lnTo>
                <a:lnTo>
                  <a:pt x="396055" y="610234"/>
                </a:lnTo>
                <a:lnTo>
                  <a:pt x="395420" y="603250"/>
                </a:lnTo>
                <a:lnTo>
                  <a:pt x="391102" y="590422"/>
                </a:lnTo>
                <a:lnTo>
                  <a:pt x="390467" y="589788"/>
                </a:lnTo>
                <a:lnTo>
                  <a:pt x="390467" y="588390"/>
                </a:lnTo>
                <a:lnTo>
                  <a:pt x="386149" y="579882"/>
                </a:lnTo>
                <a:lnTo>
                  <a:pt x="385387" y="579119"/>
                </a:lnTo>
                <a:lnTo>
                  <a:pt x="385387" y="578484"/>
                </a:lnTo>
                <a:lnTo>
                  <a:pt x="383990" y="575563"/>
                </a:lnTo>
                <a:lnTo>
                  <a:pt x="380561" y="570610"/>
                </a:lnTo>
                <a:lnTo>
                  <a:pt x="380561" y="569976"/>
                </a:lnTo>
                <a:lnTo>
                  <a:pt x="379799" y="569976"/>
                </a:lnTo>
                <a:lnTo>
                  <a:pt x="379799" y="569213"/>
                </a:lnTo>
                <a:lnTo>
                  <a:pt x="377640" y="567182"/>
                </a:lnTo>
                <a:lnTo>
                  <a:pt x="373449" y="561466"/>
                </a:lnTo>
                <a:lnTo>
                  <a:pt x="372687" y="560704"/>
                </a:lnTo>
                <a:lnTo>
                  <a:pt x="372687" y="560069"/>
                </a:lnTo>
                <a:lnTo>
                  <a:pt x="370655" y="557910"/>
                </a:lnTo>
                <a:lnTo>
                  <a:pt x="367734" y="555751"/>
                </a:lnTo>
                <a:lnTo>
                  <a:pt x="365575" y="552957"/>
                </a:lnTo>
                <a:lnTo>
                  <a:pt x="358590" y="547242"/>
                </a:lnTo>
                <a:lnTo>
                  <a:pt x="354272" y="544448"/>
                </a:lnTo>
                <a:lnTo>
                  <a:pt x="373203" y="508648"/>
                </a:lnTo>
                <a:lnTo>
                  <a:pt x="409350" y="437096"/>
                </a:lnTo>
                <a:lnTo>
                  <a:pt x="428567" y="402081"/>
                </a:lnTo>
                <a:lnTo>
                  <a:pt x="429329" y="402970"/>
                </a:lnTo>
                <a:lnTo>
                  <a:pt x="430726" y="402970"/>
                </a:lnTo>
                <a:lnTo>
                  <a:pt x="431488" y="403605"/>
                </a:lnTo>
                <a:lnTo>
                  <a:pt x="431488" y="404240"/>
                </a:lnTo>
                <a:lnTo>
                  <a:pt x="432123" y="404240"/>
                </a:lnTo>
                <a:lnTo>
                  <a:pt x="442029" y="409194"/>
                </a:lnTo>
                <a:lnTo>
                  <a:pt x="443426" y="410590"/>
                </a:lnTo>
                <a:lnTo>
                  <a:pt x="446347" y="411352"/>
                </a:lnTo>
                <a:lnTo>
                  <a:pt x="448379" y="412876"/>
                </a:lnTo>
                <a:lnTo>
                  <a:pt x="450538" y="413511"/>
                </a:lnTo>
                <a:lnTo>
                  <a:pt x="451935" y="414146"/>
                </a:lnTo>
                <a:lnTo>
                  <a:pt x="452697" y="414908"/>
                </a:lnTo>
                <a:lnTo>
                  <a:pt x="453332" y="414908"/>
                </a:lnTo>
                <a:lnTo>
                  <a:pt x="463238" y="419100"/>
                </a:lnTo>
                <a:lnTo>
                  <a:pt x="464000" y="419100"/>
                </a:lnTo>
                <a:lnTo>
                  <a:pt x="470350" y="422020"/>
                </a:lnTo>
                <a:lnTo>
                  <a:pt x="473144" y="422655"/>
                </a:lnTo>
                <a:lnTo>
                  <a:pt x="474668" y="423417"/>
                </a:lnTo>
                <a:lnTo>
                  <a:pt x="475303" y="423417"/>
                </a:lnTo>
                <a:lnTo>
                  <a:pt x="478859" y="424814"/>
                </a:lnTo>
                <a:lnTo>
                  <a:pt x="483812" y="426211"/>
                </a:lnTo>
                <a:lnTo>
                  <a:pt x="485209" y="426973"/>
                </a:lnTo>
                <a:lnTo>
                  <a:pt x="487368" y="426973"/>
                </a:lnTo>
                <a:lnTo>
                  <a:pt x="490162" y="428370"/>
                </a:lnTo>
                <a:lnTo>
                  <a:pt x="501465" y="430402"/>
                </a:lnTo>
                <a:lnTo>
                  <a:pt x="504259" y="431291"/>
                </a:lnTo>
                <a:lnTo>
                  <a:pt x="507815" y="431926"/>
                </a:lnTo>
                <a:lnTo>
                  <a:pt x="509339" y="432561"/>
                </a:lnTo>
                <a:lnTo>
                  <a:pt x="511371" y="432561"/>
                </a:lnTo>
                <a:lnTo>
                  <a:pt x="513530" y="433323"/>
                </a:lnTo>
                <a:lnTo>
                  <a:pt x="516324" y="433323"/>
                </a:lnTo>
                <a:lnTo>
                  <a:pt x="519880" y="433958"/>
                </a:lnTo>
                <a:lnTo>
                  <a:pt x="521277" y="433958"/>
                </a:lnTo>
                <a:lnTo>
                  <a:pt x="522039" y="434720"/>
                </a:lnTo>
                <a:lnTo>
                  <a:pt x="525595" y="434720"/>
                </a:lnTo>
                <a:lnTo>
                  <a:pt x="529151" y="435482"/>
                </a:lnTo>
                <a:lnTo>
                  <a:pt x="533342" y="435482"/>
                </a:lnTo>
                <a:lnTo>
                  <a:pt x="535120" y="435812"/>
                </a:lnTo>
                <a:lnTo>
                  <a:pt x="535120" y="61854"/>
                </a:lnTo>
                <a:lnTo>
                  <a:pt x="532580" y="61721"/>
                </a:lnTo>
                <a:lnTo>
                  <a:pt x="490582" y="65775"/>
                </a:lnTo>
                <a:lnTo>
                  <a:pt x="450583" y="78242"/>
                </a:lnTo>
                <a:lnTo>
                  <a:pt x="414247" y="99578"/>
                </a:lnTo>
                <a:lnTo>
                  <a:pt x="383240" y="130241"/>
                </a:lnTo>
                <a:lnTo>
                  <a:pt x="359225" y="170687"/>
                </a:lnTo>
                <a:lnTo>
                  <a:pt x="327191" y="157819"/>
                </a:lnTo>
                <a:lnTo>
                  <a:pt x="262552" y="132986"/>
                </a:lnTo>
                <a:lnTo>
                  <a:pt x="230447" y="119760"/>
                </a:lnTo>
                <a:lnTo>
                  <a:pt x="230447" y="116204"/>
                </a:lnTo>
                <a:lnTo>
                  <a:pt x="231209" y="113283"/>
                </a:lnTo>
                <a:lnTo>
                  <a:pt x="231209" y="101345"/>
                </a:lnTo>
                <a:lnTo>
                  <a:pt x="229812" y="94233"/>
                </a:lnTo>
                <a:lnTo>
                  <a:pt x="229812" y="92075"/>
                </a:lnTo>
                <a:lnTo>
                  <a:pt x="228415" y="84962"/>
                </a:lnTo>
                <a:lnTo>
                  <a:pt x="226891" y="78612"/>
                </a:lnTo>
                <a:lnTo>
                  <a:pt x="225494" y="75818"/>
                </a:lnTo>
                <a:lnTo>
                  <a:pt x="224097" y="72262"/>
                </a:lnTo>
                <a:lnTo>
                  <a:pt x="224097" y="70865"/>
                </a:lnTo>
                <a:lnTo>
                  <a:pt x="223462" y="70103"/>
                </a:lnTo>
                <a:lnTo>
                  <a:pt x="219271" y="61721"/>
                </a:lnTo>
                <a:lnTo>
                  <a:pt x="219271" y="60959"/>
                </a:lnTo>
                <a:lnTo>
                  <a:pt x="218509" y="60197"/>
                </a:lnTo>
                <a:lnTo>
                  <a:pt x="215588" y="55244"/>
                </a:lnTo>
                <a:lnTo>
                  <a:pt x="214191" y="52450"/>
                </a:lnTo>
                <a:lnTo>
                  <a:pt x="213556" y="52450"/>
                </a:lnTo>
                <a:lnTo>
                  <a:pt x="213556" y="51688"/>
                </a:lnTo>
                <a:lnTo>
                  <a:pt x="212794" y="51053"/>
                </a:lnTo>
                <a:lnTo>
                  <a:pt x="209365" y="46100"/>
                </a:lnTo>
                <a:lnTo>
                  <a:pt x="206444" y="43306"/>
                </a:lnTo>
                <a:lnTo>
                  <a:pt x="206444" y="42544"/>
                </a:lnTo>
                <a:lnTo>
                  <a:pt x="205682" y="42544"/>
                </a:lnTo>
                <a:lnTo>
                  <a:pt x="203650" y="39750"/>
                </a:lnTo>
                <a:lnTo>
                  <a:pt x="201491" y="37591"/>
                </a:lnTo>
                <a:lnTo>
                  <a:pt x="179415" y="20359"/>
                </a:lnTo>
                <a:lnTo>
                  <a:pt x="157438" y="9239"/>
                </a:lnTo>
                <a:lnTo>
                  <a:pt x="133580" y="2357"/>
                </a:lnTo>
                <a:lnTo>
                  <a:pt x="108781" y="0"/>
                </a:lnTo>
                <a:close/>
              </a:path>
            </a:pathLst>
          </a:custGeom>
          <a:solidFill>
            <a:srgbClr val="F9F1CC"/>
          </a:solidFill>
        </p:spPr>
        <p:txBody>
          <a:bodyPr wrap="square" lIns="0" tIns="0" rIns="0" bIns="0" rtlCol="0"/>
          <a:lstStyle/>
          <a:p>
            <a:endParaRPr/>
          </a:p>
        </p:txBody>
      </p:sp>
      <p:grpSp>
        <p:nvGrpSpPr>
          <p:cNvPr id="5" name="object 5"/>
          <p:cNvGrpSpPr/>
          <p:nvPr/>
        </p:nvGrpSpPr>
        <p:grpSpPr>
          <a:xfrm>
            <a:off x="0" y="0"/>
            <a:ext cx="9144000" cy="5143500"/>
            <a:chOff x="0" y="0"/>
            <a:chExt cx="9144000" cy="5143500"/>
          </a:xfrm>
        </p:grpSpPr>
        <p:sp>
          <p:nvSpPr>
            <p:cNvPr id="6" name="object 6"/>
            <p:cNvSpPr/>
            <p:nvPr/>
          </p:nvSpPr>
          <p:spPr>
            <a:xfrm>
              <a:off x="946975" y="347852"/>
              <a:ext cx="388620" cy="357505"/>
            </a:xfrm>
            <a:custGeom>
              <a:avLst/>
              <a:gdLst/>
              <a:ahLst/>
              <a:cxnLst/>
              <a:rect l="l" t="t" r="r" b="b"/>
              <a:pathLst>
                <a:path w="388619" h="357505">
                  <a:moveTo>
                    <a:pt x="210946" y="0"/>
                  </a:moveTo>
                  <a:lnTo>
                    <a:pt x="164538" y="4139"/>
                  </a:lnTo>
                  <a:lnTo>
                    <a:pt x="120737" y="17493"/>
                  </a:lnTo>
                  <a:lnTo>
                    <a:pt x="81192" y="39369"/>
                  </a:lnTo>
                  <a:lnTo>
                    <a:pt x="47554" y="69078"/>
                  </a:lnTo>
                  <a:lnTo>
                    <a:pt x="21472" y="105927"/>
                  </a:lnTo>
                  <a:lnTo>
                    <a:pt x="4597" y="149225"/>
                  </a:lnTo>
                  <a:lnTo>
                    <a:pt x="0" y="194507"/>
                  </a:lnTo>
                  <a:lnTo>
                    <a:pt x="8960" y="236186"/>
                  </a:lnTo>
                  <a:lnTo>
                    <a:pt x="29169" y="273373"/>
                  </a:lnTo>
                  <a:lnTo>
                    <a:pt x="58317" y="305176"/>
                  </a:lnTo>
                  <a:lnTo>
                    <a:pt x="94094" y="330708"/>
                  </a:lnTo>
                  <a:lnTo>
                    <a:pt x="128701" y="347091"/>
                  </a:lnTo>
                  <a:lnTo>
                    <a:pt x="173233" y="356902"/>
                  </a:lnTo>
                  <a:lnTo>
                    <a:pt x="217729" y="355270"/>
                  </a:lnTo>
                  <a:lnTo>
                    <a:pt x="260286" y="343217"/>
                  </a:lnTo>
                  <a:lnTo>
                    <a:pt x="299003" y="321766"/>
                  </a:lnTo>
                  <a:lnTo>
                    <a:pt x="331980" y="291940"/>
                  </a:lnTo>
                  <a:lnTo>
                    <a:pt x="357314" y="254762"/>
                  </a:lnTo>
                  <a:lnTo>
                    <a:pt x="368236" y="228981"/>
                  </a:lnTo>
                  <a:lnTo>
                    <a:pt x="376249" y="210520"/>
                  </a:lnTo>
                  <a:lnTo>
                    <a:pt x="382333" y="191309"/>
                  </a:lnTo>
                  <a:lnTo>
                    <a:pt x="386417" y="171313"/>
                  </a:lnTo>
                  <a:lnTo>
                    <a:pt x="388429" y="150495"/>
                  </a:lnTo>
                  <a:lnTo>
                    <a:pt x="384111" y="111138"/>
                  </a:lnTo>
                  <a:lnTo>
                    <a:pt x="346275" y="50143"/>
                  </a:lnTo>
                  <a:lnTo>
                    <a:pt x="291882" y="16573"/>
                  </a:lnTo>
                  <a:lnTo>
                    <a:pt x="238226" y="2286"/>
                  </a:lnTo>
                  <a:lnTo>
                    <a:pt x="210946" y="0"/>
                  </a:lnTo>
                  <a:close/>
                </a:path>
              </a:pathLst>
            </a:custGeom>
            <a:solidFill>
              <a:srgbClr val="FF9696"/>
            </a:solidFill>
          </p:spPr>
          <p:txBody>
            <a:bodyPr wrap="square" lIns="0" tIns="0" rIns="0" bIns="0" rtlCol="0"/>
            <a:lstStyle/>
            <a:p>
              <a:endParaRPr/>
            </a:p>
          </p:txBody>
        </p:sp>
        <p:pic>
          <p:nvPicPr>
            <p:cNvPr id="7" name="object 7"/>
            <p:cNvPicPr/>
            <p:nvPr/>
          </p:nvPicPr>
          <p:blipFill>
            <a:blip r:embed="rId2" cstate="print"/>
            <a:stretch>
              <a:fillRect/>
            </a:stretch>
          </p:blipFill>
          <p:spPr>
            <a:xfrm>
              <a:off x="0" y="0"/>
              <a:ext cx="9144000" cy="5143500"/>
            </a:xfrm>
            <a:prstGeom prst="rect">
              <a:avLst/>
            </a:prstGeom>
          </p:spPr>
        </p:pic>
        <p:pic>
          <p:nvPicPr>
            <p:cNvPr id="8" name="object 8"/>
            <p:cNvPicPr/>
            <p:nvPr/>
          </p:nvPicPr>
          <p:blipFill>
            <a:blip r:embed="rId3" cstate="print"/>
            <a:stretch>
              <a:fillRect/>
            </a:stretch>
          </p:blipFill>
          <p:spPr>
            <a:xfrm>
              <a:off x="1140761" y="464127"/>
              <a:ext cx="87903" cy="196272"/>
            </a:xfrm>
            <a:prstGeom prst="rect">
              <a:avLst/>
            </a:prstGeom>
          </p:spPr>
        </p:pic>
        <p:sp>
          <p:nvSpPr>
            <p:cNvPr id="9" name="object 9"/>
            <p:cNvSpPr/>
            <p:nvPr/>
          </p:nvSpPr>
          <p:spPr>
            <a:xfrm>
              <a:off x="1749218" y="871727"/>
              <a:ext cx="238760" cy="294640"/>
            </a:xfrm>
            <a:custGeom>
              <a:avLst/>
              <a:gdLst/>
              <a:ahLst/>
              <a:cxnLst/>
              <a:rect l="l" t="t" r="r" b="b"/>
              <a:pathLst>
                <a:path w="238760" h="294640">
                  <a:moveTo>
                    <a:pt x="79962" y="0"/>
                  </a:moveTo>
                  <a:lnTo>
                    <a:pt x="65397" y="2903"/>
                  </a:lnTo>
                  <a:lnTo>
                    <a:pt x="53355" y="11128"/>
                  </a:lnTo>
                  <a:lnTo>
                    <a:pt x="46458" y="23949"/>
                  </a:lnTo>
                  <a:lnTo>
                    <a:pt x="47323" y="40639"/>
                  </a:lnTo>
                  <a:lnTo>
                    <a:pt x="54042" y="60061"/>
                  </a:lnTo>
                  <a:lnTo>
                    <a:pt x="61547" y="79232"/>
                  </a:lnTo>
                  <a:lnTo>
                    <a:pt x="69719" y="98093"/>
                  </a:lnTo>
                  <a:lnTo>
                    <a:pt x="78438" y="116586"/>
                  </a:lnTo>
                  <a:lnTo>
                    <a:pt x="36004" y="131587"/>
                  </a:lnTo>
                  <a:lnTo>
                    <a:pt x="21923" y="136906"/>
                  </a:lnTo>
                  <a:lnTo>
                    <a:pt x="3585" y="152943"/>
                  </a:lnTo>
                  <a:lnTo>
                    <a:pt x="0" y="175101"/>
                  </a:lnTo>
                  <a:lnTo>
                    <a:pt x="8868" y="194734"/>
                  </a:lnTo>
                  <a:lnTo>
                    <a:pt x="27892" y="203200"/>
                  </a:lnTo>
                  <a:lnTo>
                    <a:pt x="31448" y="203200"/>
                  </a:lnTo>
                  <a:lnTo>
                    <a:pt x="35385" y="202437"/>
                  </a:lnTo>
                  <a:lnTo>
                    <a:pt x="56399" y="194369"/>
                  </a:lnTo>
                  <a:lnTo>
                    <a:pt x="107013" y="176402"/>
                  </a:lnTo>
                  <a:lnTo>
                    <a:pt x="117131" y="199171"/>
                  </a:lnTo>
                  <a:lnTo>
                    <a:pt x="126237" y="222250"/>
                  </a:lnTo>
                  <a:lnTo>
                    <a:pt x="133891" y="245804"/>
                  </a:lnTo>
                  <a:lnTo>
                    <a:pt x="139652" y="270001"/>
                  </a:lnTo>
                  <a:lnTo>
                    <a:pt x="143666" y="280844"/>
                  </a:lnTo>
                  <a:lnTo>
                    <a:pt x="150240" y="288353"/>
                  </a:lnTo>
                  <a:lnTo>
                    <a:pt x="158601" y="292719"/>
                  </a:lnTo>
                  <a:lnTo>
                    <a:pt x="167973" y="294132"/>
                  </a:lnTo>
                  <a:lnTo>
                    <a:pt x="182403" y="291157"/>
                  </a:lnTo>
                  <a:lnTo>
                    <a:pt x="194833" y="282717"/>
                  </a:lnTo>
                  <a:lnTo>
                    <a:pt x="202691" y="269539"/>
                  </a:lnTo>
                  <a:lnTo>
                    <a:pt x="203406" y="252349"/>
                  </a:lnTo>
                  <a:lnTo>
                    <a:pt x="197175" y="226633"/>
                  </a:lnTo>
                  <a:lnTo>
                    <a:pt x="188896" y="201691"/>
                  </a:lnTo>
                  <a:lnTo>
                    <a:pt x="179046" y="177250"/>
                  </a:lnTo>
                  <a:lnTo>
                    <a:pt x="168100" y="153035"/>
                  </a:lnTo>
                  <a:lnTo>
                    <a:pt x="182094" y="147083"/>
                  </a:lnTo>
                  <a:lnTo>
                    <a:pt x="196040" y="140763"/>
                  </a:lnTo>
                  <a:lnTo>
                    <a:pt x="209891" y="133943"/>
                  </a:lnTo>
                  <a:lnTo>
                    <a:pt x="223599" y="126492"/>
                  </a:lnTo>
                  <a:lnTo>
                    <a:pt x="238226" y="109460"/>
                  </a:lnTo>
                  <a:lnTo>
                    <a:pt x="237744" y="89201"/>
                  </a:lnTo>
                  <a:lnTo>
                    <a:pt x="225903" y="72253"/>
                  </a:lnTo>
                  <a:lnTo>
                    <a:pt x="206454" y="65150"/>
                  </a:lnTo>
                  <a:lnTo>
                    <a:pt x="201247" y="65150"/>
                  </a:lnTo>
                  <a:lnTo>
                    <a:pt x="195659" y="66548"/>
                  </a:lnTo>
                  <a:lnTo>
                    <a:pt x="189944" y="69850"/>
                  </a:lnTo>
                  <a:lnTo>
                    <a:pt x="177692" y="76313"/>
                  </a:lnTo>
                  <a:lnTo>
                    <a:pt x="165179" y="82407"/>
                  </a:lnTo>
                  <a:lnTo>
                    <a:pt x="152475" y="88191"/>
                  </a:lnTo>
                  <a:lnTo>
                    <a:pt x="139652" y="93725"/>
                  </a:lnTo>
                  <a:lnTo>
                    <a:pt x="131687" y="76475"/>
                  </a:lnTo>
                  <a:lnTo>
                    <a:pt x="124221" y="58975"/>
                  </a:lnTo>
                  <a:lnTo>
                    <a:pt x="117328" y="41165"/>
                  </a:lnTo>
                  <a:lnTo>
                    <a:pt x="111077" y="22987"/>
                  </a:lnTo>
                  <a:lnTo>
                    <a:pt x="105912" y="12644"/>
                  </a:lnTo>
                  <a:lnTo>
                    <a:pt x="98520" y="5492"/>
                  </a:lnTo>
                  <a:lnTo>
                    <a:pt x="89628" y="1341"/>
                  </a:lnTo>
                  <a:lnTo>
                    <a:pt x="79962" y="0"/>
                  </a:lnTo>
                  <a:close/>
                </a:path>
              </a:pathLst>
            </a:custGeom>
            <a:solidFill>
              <a:srgbClr val="F9F1CC"/>
            </a:solidFill>
          </p:spPr>
          <p:txBody>
            <a:bodyPr wrap="square" lIns="0" tIns="0" rIns="0" bIns="0" rtlCol="0"/>
            <a:lstStyle/>
            <a:p>
              <a:endParaRPr/>
            </a:p>
          </p:txBody>
        </p:sp>
        <p:pic>
          <p:nvPicPr>
            <p:cNvPr id="10" name="object 10"/>
            <p:cNvPicPr/>
            <p:nvPr/>
          </p:nvPicPr>
          <p:blipFill>
            <a:blip r:embed="rId4" cstate="print"/>
            <a:stretch>
              <a:fillRect/>
            </a:stretch>
          </p:blipFill>
          <p:spPr>
            <a:xfrm>
              <a:off x="8614764" y="4514151"/>
              <a:ext cx="182514" cy="196469"/>
            </a:xfrm>
            <a:prstGeom prst="rect">
              <a:avLst/>
            </a:prstGeom>
          </p:spPr>
        </p:pic>
        <p:pic>
          <p:nvPicPr>
            <p:cNvPr id="11" name="object 11"/>
            <p:cNvPicPr/>
            <p:nvPr/>
          </p:nvPicPr>
          <p:blipFill>
            <a:blip r:embed="rId5" cstate="print"/>
            <a:stretch>
              <a:fillRect/>
            </a:stretch>
          </p:blipFill>
          <p:spPr>
            <a:xfrm>
              <a:off x="4097559" y="310895"/>
              <a:ext cx="181393" cy="222503"/>
            </a:xfrm>
            <a:prstGeom prst="rect">
              <a:avLst/>
            </a:prstGeom>
          </p:spPr>
        </p:pic>
      </p:grpSp>
      <p:sp>
        <p:nvSpPr>
          <p:cNvPr id="12" name="object 12"/>
          <p:cNvSpPr txBox="1">
            <a:spLocks noGrp="1"/>
          </p:cNvSpPr>
          <p:nvPr>
            <p:ph type="title"/>
          </p:nvPr>
        </p:nvSpPr>
        <p:spPr>
          <a:prstGeom prst="rect">
            <a:avLst/>
          </a:prstGeom>
        </p:spPr>
        <p:txBody>
          <a:bodyPr vert="horz" wrap="square" lIns="0" tIns="63627" rIns="0" bIns="0" rtlCol="0">
            <a:spAutoFit/>
          </a:bodyPr>
          <a:lstStyle/>
          <a:p>
            <a:pPr marL="2415540">
              <a:lnSpc>
                <a:spcPct val="100000"/>
              </a:lnSpc>
              <a:spcBef>
                <a:spcPts val="100"/>
              </a:spcBef>
            </a:pPr>
            <a:r>
              <a:rPr sz="6000" dirty="0">
                <a:solidFill>
                  <a:srgbClr val="505FBE"/>
                </a:solidFill>
              </a:rPr>
              <a:t>KIẾN</a:t>
            </a:r>
            <a:r>
              <a:rPr sz="6000" spc="-15" dirty="0">
                <a:solidFill>
                  <a:srgbClr val="505FBE"/>
                </a:solidFill>
              </a:rPr>
              <a:t> </a:t>
            </a:r>
            <a:r>
              <a:rPr sz="6000" spc="-20" dirty="0">
                <a:solidFill>
                  <a:srgbClr val="505FBE"/>
                </a:solidFill>
              </a:rPr>
              <a:t>THỨC</a:t>
            </a:r>
            <a:endParaRPr sz="6000"/>
          </a:p>
        </p:txBody>
      </p:sp>
      <p:sp>
        <p:nvSpPr>
          <p:cNvPr id="13" name="object 13"/>
          <p:cNvSpPr txBox="1"/>
          <p:nvPr/>
        </p:nvSpPr>
        <p:spPr>
          <a:xfrm>
            <a:off x="1583563" y="1718157"/>
            <a:ext cx="6287770" cy="2312670"/>
          </a:xfrm>
          <a:prstGeom prst="rect">
            <a:avLst/>
          </a:prstGeom>
        </p:spPr>
        <p:txBody>
          <a:bodyPr vert="horz" wrap="square" lIns="0" tIns="12700" rIns="0" bIns="0" rtlCol="0">
            <a:spAutoFit/>
          </a:bodyPr>
          <a:lstStyle/>
          <a:p>
            <a:pPr marL="12700" marR="5080" indent="152400" algn="just">
              <a:lnSpc>
                <a:spcPct val="150100"/>
              </a:lnSpc>
              <a:spcBef>
                <a:spcPts val="100"/>
              </a:spcBef>
              <a:buChar char="-"/>
              <a:tabLst>
                <a:tab pos="165100" algn="l"/>
              </a:tabLst>
            </a:pPr>
            <a:r>
              <a:rPr sz="2000" dirty="0">
                <a:latin typeface="Arial"/>
                <a:cs typeface="Arial"/>
              </a:rPr>
              <a:t>Số</a:t>
            </a:r>
            <a:r>
              <a:rPr sz="2000" spc="-30" dirty="0">
                <a:latin typeface="Arial"/>
                <a:cs typeface="Arial"/>
              </a:rPr>
              <a:t> </a:t>
            </a:r>
            <a:r>
              <a:rPr sz="2000" dirty="0">
                <a:latin typeface="Arial"/>
                <a:cs typeface="Arial"/>
              </a:rPr>
              <a:t>proton</a:t>
            </a:r>
            <a:r>
              <a:rPr sz="2000" spc="-50" dirty="0">
                <a:latin typeface="Arial"/>
                <a:cs typeface="Arial"/>
              </a:rPr>
              <a:t> </a:t>
            </a:r>
            <a:r>
              <a:rPr sz="2000" dirty="0">
                <a:latin typeface="Arial"/>
                <a:cs typeface="Arial"/>
              </a:rPr>
              <a:t>trong</a:t>
            </a:r>
            <a:r>
              <a:rPr sz="2000" spc="-45" dirty="0">
                <a:latin typeface="Arial"/>
                <a:cs typeface="Arial"/>
              </a:rPr>
              <a:t> </a:t>
            </a:r>
            <a:r>
              <a:rPr sz="2000" dirty="0">
                <a:latin typeface="Arial"/>
                <a:cs typeface="Arial"/>
              </a:rPr>
              <a:t>hạt</a:t>
            </a:r>
            <a:r>
              <a:rPr sz="2000" spc="-35" dirty="0">
                <a:latin typeface="Arial"/>
                <a:cs typeface="Arial"/>
              </a:rPr>
              <a:t> </a:t>
            </a:r>
            <a:r>
              <a:rPr sz="2000" dirty="0">
                <a:latin typeface="Arial"/>
                <a:cs typeface="Arial"/>
              </a:rPr>
              <a:t>nhân</a:t>
            </a:r>
            <a:r>
              <a:rPr sz="2000" spc="-35" dirty="0">
                <a:latin typeface="Arial"/>
                <a:cs typeface="Arial"/>
              </a:rPr>
              <a:t> </a:t>
            </a:r>
            <a:r>
              <a:rPr sz="2000" dirty="0">
                <a:latin typeface="Arial"/>
                <a:cs typeface="Arial"/>
              </a:rPr>
              <a:t>chính</a:t>
            </a:r>
            <a:r>
              <a:rPr sz="2000" spc="-50" dirty="0">
                <a:latin typeface="Arial"/>
                <a:cs typeface="Arial"/>
              </a:rPr>
              <a:t> </a:t>
            </a:r>
            <a:r>
              <a:rPr sz="2000" dirty="0">
                <a:latin typeface="Arial"/>
                <a:cs typeface="Arial"/>
              </a:rPr>
              <a:t>là</a:t>
            </a:r>
            <a:r>
              <a:rPr sz="2000" spc="-15" dirty="0">
                <a:latin typeface="Arial"/>
                <a:cs typeface="Arial"/>
              </a:rPr>
              <a:t> </a:t>
            </a:r>
            <a:r>
              <a:rPr sz="2000" b="1" dirty="0">
                <a:solidFill>
                  <a:srgbClr val="FF0000"/>
                </a:solidFill>
                <a:latin typeface="Arial"/>
                <a:cs typeface="Arial"/>
              </a:rPr>
              <a:t>số</a:t>
            </a:r>
            <a:r>
              <a:rPr sz="2000" b="1" spc="-30" dirty="0">
                <a:solidFill>
                  <a:srgbClr val="FF0000"/>
                </a:solidFill>
                <a:latin typeface="Arial"/>
                <a:cs typeface="Arial"/>
              </a:rPr>
              <a:t> </a:t>
            </a:r>
            <a:r>
              <a:rPr sz="2000" b="1" dirty="0">
                <a:solidFill>
                  <a:srgbClr val="FF0000"/>
                </a:solidFill>
                <a:latin typeface="Arial"/>
                <a:cs typeface="Arial"/>
              </a:rPr>
              <a:t>hiệu</a:t>
            </a:r>
            <a:r>
              <a:rPr sz="2000" b="1" spc="-30" dirty="0">
                <a:solidFill>
                  <a:srgbClr val="FF0000"/>
                </a:solidFill>
                <a:latin typeface="Arial"/>
                <a:cs typeface="Arial"/>
              </a:rPr>
              <a:t> </a:t>
            </a:r>
            <a:r>
              <a:rPr sz="2000" b="1" dirty="0">
                <a:solidFill>
                  <a:srgbClr val="FF0000"/>
                </a:solidFill>
                <a:latin typeface="Arial"/>
                <a:cs typeface="Arial"/>
              </a:rPr>
              <a:t>nguyên</a:t>
            </a:r>
            <a:r>
              <a:rPr sz="2000" b="1" spc="-5" dirty="0">
                <a:solidFill>
                  <a:srgbClr val="FF0000"/>
                </a:solidFill>
                <a:latin typeface="Arial"/>
                <a:cs typeface="Arial"/>
              </a:rPr>
              <a:t> </a:t>
            </a:r>
            <a:r>
              <a:rPr sz="2000" b="1" spc="-25" dirty="0">
                <a:solidFill>
                  <a:srgbClr val="FF0000"/>
                </a:solidFill>
                <a:latin typeface="Arial"/>
                <a:cs typeface="Arial"/>
              </a:rPr>
              <a:t>tử</a:t>
            </a:r>
            <a:r>
              <a:rPr sz="2000" spc="-25" dirty="0">
                <a:latin typeface="Arial"/>
                <a:cs typeface="Arial"/>
              </a:rPr>
              <a:t>. </a:t>
            </a:r>
            <a:r>
              <a:rPr sz="2000" b="1" dirty="0">
                <a:latin typeface="Arial"/>
                <a:cs typeface="Arial"/>
              </a:rPr>
              <a:t>Ví</a:t>
            </a:r>
            <a:r>
              <a:rPr sz="2000" b="1" spc="-30" dirty="0">
                <a:latin typeface="Arial"/>
                <a:cs typeface="Arial"/>
              </a:rPr>
              <a:t> </a:t>
            </a:r>
            <a:r>
              <a:rPr sz="2000" b="1" dirty="0">
                <a:latin typeface="Arial"/>
                <a:cs typeface="Arial"/>
              </a:rPr>
              <a:t>dụ:</a:t>
            </a:r>
            <a:r>
              <a:rPr sz="2000" b="1" spc="-35" dirty="0">
                <a:latin typeface="Arial"/>
                <a:cs typeface="Arial"/>
              </a:rPr>
              <a:t> </a:t>
            </a:r>
            <a:r>
              <a:rPr sz="2000" dirty="0">
                <a:latin typeface="Arial"/>
                <a:cs typeface="Arial"/>
              </a:rPr>
              <a:t>Nguyên</a:t>
            </a:r>
            <a:r>
              <a:rPr sz="2000" spc="-35" dirty="0">
                <a:latin typeface="Arial"/>
                <a:cs typeface="Arial"/>
              </a:rPr>
              <a:t> </a:t>
            </a:r>
            <a:r>
              <a:rPr sz="2000" dirty="0">
                <a:latin typeface="Arial"/>
                <a:cs typeface="Arial"/>
              </a:rPr>
              <a:t>tử</a:t>
            </a:r>
            <a:r>
              <a:rPr sz="2000" spc="-35" dirty="0">
                <a:latin typeface="Arial"/>
                <a:cs typeface="Arial"/>
              </a:rPr>
              <a:t> </a:t>
            </a:r>
            <a:r>
              <a:rPr sz="2000" dirty="0">
                <a:latin typeface="Arial"/>
                <a:cs typeface="Arial"/>
              </a:rPr>
              <a:t>nitrogen</a:t>
            </a:r>
            <a:r>
              <a:rPr sz="2000" spc="-40" dirty="0">
                <a:latin typeface="Arial"/>
                <a:cs typeface="Arial"/>
              </a:rPr>
              <a:t> </a:t>
            </a:r>
            <a:r>
              <a:rPr sz="2000" dirty="0">
                <a:latin typeface="Arial"/>
                <a:cs typeface="Arial"/>
              </a:rPr>
              <a:t>có</a:t>
            </a:r>
            <a:r>
              <a:rPr sz="2000" spc="-30" dirty="0">
                <a:latin typeface="Arial"/>
                <a:cs typeface="Arial"/>
              </a:rPr>
              <a:t> </a:t>
            </a:r>
            <a:r>
              <a:rPr sz="2000" dirty="0">
                <a:latin typeface="Arial"/>
                <a:cs typeface="Arial"/>
              </a:rPr>
              <a:t>7</a:t>
            </a:r>
            <a:r>
              <a:rPr sz="2000" spc="-30" dirty="0">
                <a:latin typeface="Arial"/>
                <a:cs typeface="Arial"/>
              </a:rPr>
              <a:t> </a:t>
            </a:r>
            <a:r>
              <a:rPr sz="2000" dirty="0">
                <a:latin typeface="Arial"/>
                <a:cs typeface="Arial"/>
              </a:rPr>
              <a:t>proton</a:t>
            </a:r>
            <a:r>
              <a:rPr sz="2000" spc="-45" dirty="0">
                <a:latin typeface="Arial"/>
                <a:cs typeface="Arial"/>
              </a:rPr>
              <a:t> </a:t>
            </a:r>
            <a:r>
              <a:rPr sz="2000" dirty="0">
                <a:latin typeface="Arial"/>
                <a:cs typeface="Arial"/>
              </a:rPr>
              <a:t>trong</a:t>
            </a:r>
            <a:r>
              <a:rPr sz="2000" spc="-40" dirty="0">
                <a:latin typeface="Arial"/>
                <a:cs typeface="Arial"/>
              </a:rPr>
              <a:t> </a:t>
            </a:r>
            <a:r>
              <a:rPr sz="2000" dirty="0">
                <a:latin typeface="Arial"/>
                <a:cs typeface="Arial"/>
              </a:rPr>
              <a:t>nguyên</a:t>
            </a:r>
            <a:r>
              <a:rPr sz="2000" spc="-30" dirty="0">
                <a:latin typeface="Arial"/>
                <a:cs typeface="Arial"/>
              </a:rPr>
              <a:t> </a:t>
            </a:r>
            <a:r>
              <a:rPr sz="2000" spc="-25" dirty="0">
                <a:latin typeface="Arial"/>
                <a:cs typeface="Arial"/>
              </a:rPr>
              <a:t>tử </a:t>
            </a:r>
            <a:r>
              <a:rPr sz="2000" dirty="0">
                <a:latin typeface="Arial"/>
                <a:cs typeface="Arial"/>
              </a:rPr>
              <a:t>nên</a:t>
            </a:r>
            <a:r>
              <a:rPr sz="2000" spc="-30" dirty="0">
                <a:latin typeface="Arial"/>
                <a:cs typeface="Arial"/>
              </a:rPr>
              <a:t> </a:t>
            </a:r>
            <a:r>
              <a:rPr sz="2000" dirty="0">
                <a:latin typeface="Arial"/>
                <a:cs typeface="Arial"/>
              </a:rPr>
              <a:t>số</a:t>
            </a:r>
            <a:r>
              <a:rPr sz="2000" spc="-30" dirty="0">
                <a:latin typeface="Arial"/>
                <a:cs typeface="Arial"/>
              </a:rPr>
              <a:t> </a:t>
            </a:r>
            <a:r>
              <a:rPr sz="2000" dirty="0">
                <a:latin typeface="Arial"/>
                <a:cs typeface="Arial"/>
              </a:rPr>
              <a:t>hiệu</a:t>
            </a:r>
            <a:r>
              <a:rPr sz="2000" spc="-30" dirty="0">
                <a:latin typeface="Arial"/>
                <a:cs typeface="Arial"/>
              </a:rPr>
              <a:t> </a:t>
            </a:r>
            <a:r>
              <a:rPr sz="2000" dirty="0">
                <a:latin typeface="Arial"/>
                <a:cs typeface="Arial"/>
              </a:rPr>
              <a:t>nguyên</a:t>
            </a:r>
            <a:r>
              <a:rPr sz="2000" spc="-25" dirty="0">
                <a:latin typeface="Arial"/>
                <a:cs typeface="Arial"/>
              </a:rPr>
              <a:t> </a:t>
            </a:r>
            <a:r>
              <a:rPr sz="2000" dirty="0">
                <a:latin typeface="Arial"/>
                <a:cs typeface="Arial"/>
              </a:rPr>
              <a:t>tử</a:t>
            </a:r>
            <a:r>
              <a:rPr sz="2000" spc="-35" dirty="0">
                <a:latin typeface="Arial"/>
                <a:cs typeface="Arial"/>
              </a:rPr>
              <a:t> </a:t>
            </a:r>
            <a:r>
              <a:rPr sz="2000" dirty="0">
                <a:latin typeface="Arial"/>
                <a:cs typeface="Arial"/>
              </a:rPr>
              <a:t>là</a:t>
            </a:r>
            <a:r>
              <a:rPr sz="2000" spc="-15" dirty="0">
                <a:latin typeface="Arial"/>
                <a:cs typeface="Arial"/>
              </a:rPr>
              <a:t> </a:t>
            </a:r>
            <a:r>
              <a:rPr sz="2000" spc="-50" dirty="0">
                <a:latin typeface="Arial"/>
                <a:cs typeface="Arial"/>
              </a:rPr>
              <a:t>7</a:t>
            </a:r>
            <a:endParaRPr sz="2000">
              <a:latin typeface="Arial"/>
              <a:cs typeface="Arial"/>
            </a:endParaRPr>
          </a:p>
          <a:p>
            <a:pPr marL="165100" indent="-152400" algn="just">
              <a:lnSpc>
                <a:spcPct val="100000"/>
              </a:lnSpc>
              <a:spcBef>
                <a:spcPts val="1200"/>
              </a:spcBef>
              <a:buChar char="-"/>
              <a:tabLst>
                <a:tab pos="165100" algn="l"/>
              </a:tabLst>
            </a:pPr>
            <a:r>
              <a:rPr sz="2000" dirty="0">
                <a:latin typeface="Arial"/>
                <a:cs typeface="Arial"/>
              </a:rPr>
              <a:t>Mỗi</a:t>
            </a:r>
            <a:r>
              <a:rPr sz="2000" spc="-20" dirty="0">
                <a:latin typeface="Arial"/>
                <a:cs typeface="Arial"/>
              </a:rPr>
              <a:t> </a:t>
            </a:r>
            <a:r>
              <a:rPr sz="2000" dirty="0">
                <a:latin typeface="Arial"/>
                <a:cs typeface="Arial"/>
              </a:rPr>
              <a:t>nguyên</a:t>
            </a:r>
            <a:r>
              <a:rPr sz="2000" spc="-45" dirty="0">
                <a:latin typeface="Arial"/>
                <a:cs typeface="Arial"/>
              </a:rPr>
              <a:t> </a:t>
            </a:r>
            <a:r>
              <a:rPr sz="2000" dirty="0">
                <a:latin typeface="Arial"/>
                <a:cs typeface="Arial"/>
              </a:rPr>
              <a:t>tố</a:t>
            </a:r>
            <a:r>
              <a:rPr sz="2000" spc="-25" dirty="0">
                <a:latin typeface="Arial"/>
                <a:cs typeface="Arial"/>
              </a:rPr>
              <a:t> </a:t>
            </a:r>
            <a:r>
              <a:rPr sz="2000" dirty="0">
                <a:latin typeface="Arial"/>
                <a:cs typeface="Arial"/>
              </a:rPr>
              <a:t>hóa</a:t>
            </a:r>
            <a:r>
              <a:rPr sz="2000" spc="-25" dirty="0">
                <a:latin typeface="Arial"/>
                <a:cs typeface="Arial"/>
              </a:rPr>
              <a:t> </a:t>
            </a:r>
            <a:r>
              <a:rPr sz="2000" dirty="0">
                <a:latin typeface="Arial"/>
                <a:cs typeface="Arial"/>
              </a:rPr>
              <a:t>học</a:t>
            </a:r>
            <a:r>
              <a:rPr sz="2000" spc="-35" dirty="0">
                <a:latin typeface="Arial"/>
                <a:cs typeface="Arial"/>
              </a:rPr>
              <a:t> </a:t>
            </a:r>
            <a:r>
              <a:rPr sz="2000" dirty="0">
                <a:latin typeface="Arial"/>
                <a:cs typeface="Arial"/>
              </a:rPr>
              <a:t>chỉ</a:t>
            </a:r>
            <a:r>
              <a:rPr sz="2000" spc="-10" dirty="0">
                <a:latin typeface="Arial"/>
                <a:cs typeface="Arial"/>
              </a:rPr>
              <a:t> </a:t>
            </a:r>
            <a:r>
              <a:rPr sz="2000" dirty="0">
                <a:latin typeface="Arial"/>
                <a:cs typeface="Arial"/>
              </a:rPr>
              <a:t>có</a:t>
            </a:r>
            <a:r>
              <a:rPr sz="2000" spc="-25" dirty="0">
                <a:latin typeface="Arial"/>
                <a:cs typeface="Arial"/>
              </a:rPr>
              <a:t> </a:t>
            </a:r>
            <a:r>
              <a:rPr sz="2000" dirty="0">
                <a:latin typeface="Arial"/>
                <a:cs typeface="Arial"/>
              </a:rPr>
              <a:t>một</a:t>
            </a:r>
            <a:r>
              <a:rPr sz="2000" spc="-50" dirty="0">
                <a:latin typeface="Arial"/>
                <a:cs typeface="Arial"/>
              </a:rPr>
              <a:t> </a:t>
            </a:r>
            <a:r>
              <a:rPr sz="2000" dirty="0">
                <a:latin typeface="Arial"/>
                <a:cs typeface="Arial"/>
              </a:rPr>
              <a:t>số</a:t>
            </a:r>
            <a:r>
              <a:rPr sz="2000" spc="-25" dirty="0">
                <a:latin typeface="Arial"/>
                <a:cs typeface="Arial"/>
              </a:rPr>
              <a:t> </a:t>
            </a:r>
            <a:r>
              <a:rPr sz="2000" dirty="0">
                <a:latin typeface="Arial"/>
                <a:cs typeface="Arial"/>
              </a:rPr>
              <a:t>hiệu</a:t>
            </a:r>
            <a:r>
              <a:rPr sz="2000" spc="-10" dirty="0">
                <a:latin typeface="Arial"/>
                <a:cs typeface="Arial"/>
              </a:rPr>
              <a:t> </a:t>
            </a:r>
            <a:r>
              <a:rPr sz="2000" dirty="0">
                <a:latin typeface="Arial"/>
                <a:cs typeface="Arial"/>
              </a:rPr>
              <a:t>nguyên</a:t>
            </a:r>
            <a:r>
              <a:rPr sz="2000" spc="-35" dirty="0">
                <a:latin typeface="Arial"/>
                <a:cs typeface="Arial"/>
              </a:rPr>
              <a:t> </a:t>
            </a:r>
            <a:r>
              <a:rPr sz="2000" spc="-25" dirty="0">
                <a:latin typeface="Arial"/>
                <a:cs typeface="Arial"/>
              </a:rPr>
              <a:t>tử</a:t>
            </a:r>
            <a:endParaRPr sz="2000">
              <a:latin typeface="Arial"/>
              <a:cs typeface="Arial"/>
            </a:endParaRPr>
          </a:p>
          <a:p>
            <a:pPr marL="12700" algn="just">
              <a:lnSpc>
                <a:spcPct val="100000"/>
              </a:lnSpc>
              <a:spcBef>
                <a:spcPts val="1200"/>
              </a:spcBef>
            </a:pPr>
            <a:r>
              <a:rPr sz="2000" dirty="0">
                <a:latin typeface="Arial"/>
                <a:cs typeface="Arial"/>
              </a:rPr>
              <a:t>duy</a:t>
            </a:r>
            <a:r>
              <a:rPr sz="2000" spc="-10" dirty="0">
                <a:latin typeface="Arial"/>
                <a:cs typeface="Arial"/>
              </a:rPr>
              <a:t> nhất.</a:t>
            </a:r>
            <a:endParaRPr sz="20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0" y="649223"/>
              <a:ext cx="9144000" cy="4494530"/>
            </a:xfrm>
            <a:custGeom>
              <a:avLst/>
              <a:gdLst/>
              <a:ahLst/>
              <a:cxnLst/>
              <a:rect l="l" t="t" r="r" b="b"/>
              <a:pathLst>
                <a:path w="9144000" h="4494530">
                  <a:moveTo>
                    <a:pt x="0" y="4494275"/>
                  </a:moveTo>
                  <a:lnTo>
                    <a:pt x="9144000" y="4494275"/>
                  </a:lnTo>
                  <a:lnTo>
                    <a:pt x="9144000" y="0"/>
                  </a:lnTo>
                  <a:lnTo>
                    <a:pt x="0" y="0"/>
                  </a:lnTo>
                  <a:lnTo>
                    <a:pt x="0" y="4494275"/>
                  </a:lnTo>
                  <a:close/>
                </a:path>
              </a:pathLst>
            </a:custGeom>
            <a:solidFill>
              <a:srgbClr val="FFFAE8"/>
            </a:solidFill>
          </p:spPr>
          <p:txBody>
            <a:bodyPr wrap="square" lIns="0" tIns="0" rIns="0" bIns="0" rtlCol="0"/>
            <a:lstStyle/>
            <a:p>
              <a:endParaRPr/>
            </a:p>
          </p:txBody>
        </p:sp>
        <p:pic>
          <p:nvPicPr>
            <p:cNvPr id="4" name="object 4"/>
            <p:cNvPicPr/>
            <p:nvPr/>
          </p:nvPicPr>
          <p:blipFill>
            <a:blip r:embed="rId2" cstate="print"/>
            <a:stretch>
              <a:fillRect/>
            </a:stretch>
          </p:blipFill>
          <p:spPr>
            <a:xfrm>
              <a:off x="7478268" y="3048000"/>
              <a:ext cx="175259" cy="175260"/>
            </a:xfrm>
            <a:prstGeom prst="rect">
              <a:avLst/>
            </a:prstGeom>
          </p:spPr>
        </p:pic>
        <p:sp>
          <p:nvSpPr>
            <p:cNvPr id="5" name="object 5"/>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CC0099"/>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3467735">
              <a:lnSpc>
                <a:spcPct val="100000"/>
              </a:lnSpc>
              <a:spcBef>
                <a:spcPts val="100"/>
              </a:spcBef>
            </a:pPr>
            <a:r>
              <a:rPr sz="3000" b="1" dirty="0">
                <a:solidFill>
                  <a:srgbClr val="FFFAE8"/>
                </a:solidFill>
                <a:latin typeface="Arial"/>
                <a:cs typeface="Arial"/>
              </a:rPr>
              <a:t>LUYỆN</a:t>
            </a:r>
            <a:r>
              <a:rPr sz="3000" b="1" spc="-60" dirty="0">
                <a:solidFill>
                  <a:srgbClr val="FFFAE8"/>
                </a:solidFill>
                <a:latin typeface="Arial"/>
                <a:cs typeface="Arial"/>
              </a:rPr>
              <a:t> </a:t>
            </a:r>
            <a:r>
              <a:rPr sz="3000" b="1" spc="-25" dirty="0">
                <a:solidFill>
                  <a:srgbClr val="FFFAE8"/>
                </a:solidFill>
                <a:latin typeface="Arial"/>
                <a:cs typeface="Arial"/>
              </a:rPr>
              <a:t>TẬP</a:t>
            </a:r>
            <a:endParaRPr sz="3000">
              <a:latin typeface="Arial"/>
              <a:cs typeface="Arial"/>
            </a:endParaRPr>
          </a:p>
        </p:txBody>
      </p:sp>
      <p:grpSp>
        <p:nvGrpSpPr>
          <p:cNvPr id="7" name="object 7"/>
          <p:cNvGrpSpPr/>
          <p:nvPr/>
        </p:nvGrpSpPr>
        <p:grpSpPr>
          <a:xfrm>
            <a:off x="800100" y="899160"/>
            <a:ext cx="7543800" cy="4074795"/>
            <a:chOff x="800100" y="899160"/>
            <a:chExt cx="7543800" cy="4074795"/>
          </a:xfrm>
        </p:grpSpPr>
        <p:pic>
          <p:nvPicPr>
            <p:cNvPr id="8" name="object 8"/>
            <p:cNvPicPr/>
            <p:nvPr/>
          </p:nvPicPr>
          <p:blipFill>
            <a:blip r:embed="rId3" cstate="print"/>
            <a:stretch>
              <a:fillRect/>
            </a:stretch>
          </p:blipFill>
          <p:spPr>
            <a:xfrm>
              <a:off x="800100" y="899160"/>
              <a:ext cx="7543800" cy="3959352"/>
            </a:xfrm>
            <a:prstGeom prst="rect">
              <a:avLst/>
            </a:prstGeom>
          </p:spPr>
        </p:pic>
        <p:sp>
          <p:nvSpPr>
            <p:cNvPr id="9" name="object 9"/>
            <p:cNvSpPr/>
            <p:nvPr/>
          </p:nvSpPr>
          <p:spPr>
            <a:xfrm>
              <a:off x="1416558" y="3918966"/>
              <a:ext cx="6312535" cy="821690"/>
            </a:xfrm>
            <a:custGeom>
              <a:avLst/>
              <a:gdLst/>
              <a:ahLst/>
              <a:cxnLst/>
              <a:rect l="l" t="t" r="r" b="b"/>
              <a:pathLst>
                <a:path w="6312534" h="821689">
                  <a:moveTo>
                    <a:pt x="6312408" y="0"/>
                  </a:moveTo>
                  <a:lnTo>
                    <a:pt x="0" y="0"/>
                  </a:lnTo>
                  <a:lnTo>
                    <a:pt x="0" y="821436"/>
                  </a:lnTo>
                  <a:lnTo>
                    <a:pt x="6312408" y="821436"/>
                  </a:lnTo>
                  <a:lnTo>
                    <a:pt x="6312408" y="0"/>
                  </a:lnTo>
                  <a:close/>
                </a:path>
              </a:pathLst>
            </a:custGeom>
            <a:solidFill>
              <a:srgbClr val="FFFAE8"/>
            </a:solidFill>
          </p:spPr>
          <p:txBody>
            <a:bodyPr wrap="square" lIns="0" tIns="0" rIns="0" bIns="0" rtlCol="0"/>
            <a:lstStyle/>
            <a:p>
              <a:endParaRPr/>
            </a:p>
          </p:txBody>
        </p:sp>
        <p:pic>
          <p:nvPicPr>
            <p:cNvPr id="10" name="object 10"/>
            <p:cNvPicPr/>
            <p:nvPr/>
          </p:nvPicPr>
          <p:blipFill>
            <a:blip r:embed="rId4" cstate="print"/>
            <a:stretch>
              <a:fillRect/>
            </a:stretch>
          </p:blipFill>
          <p:spPr>
            <a:xfrm>
              <a:off x="2249424" y="3948683"/>
              <a:ext cx="4676394" cy="1024890"/>
            </a:xfrm>
            <a:prstGeom prst="rect">
              <a:avLst/>
            </a:prstGeom>
          </p:spPr>
        </p:pic>
      </p:grpSp>
      <p:sp>
        <p:nvSpPr>
          <p:cNvPr id="11" name="object 11"/>
          <p:cNvSpPr txBox="1"/>
          <p:nvPr/>
        </p:nvSpPr>
        <p:spPr>
          <a:xfrm>
            <a:off x="1416558" y="3918965"/>
            <a:ext cx="6312535" cy="821690"/>
          </a:xfrm>
          <a:prstGeom prst="rect">
            <a:avLst/>
          </a:prstGeom>
          <a:ln w="25400">
            <a:solidFill>
              <a:srgbClr val="FFFFFF"/>
            </a:solidFill>
          </a:ln>
        </p:spPr>
        <p:txBody>
          <a:bodyPr vert="horz" wrap="square" lIns="0" tIns="206375" rIns="0" bIns="0" rtlCol="0">
            <a:spAutoFit/>
          </a:bodyPr>
          <a:lstStyle/>
          <a:p>
            <a:pPr marR="1905" algn="ctr">
              <a:lnSpc>
                <a:spcPct val="100000"/>
              </a:lnSpc>
              <a:spcBef>
                <a:spcPts val="1625"/>
              </a:spcBef>
            </a:pPr>
            <a:r>
              <a:rPr sz="3600" b="1" dirty="0">
                <a:solidFill>
                  <a:srgbClr val="404040"/>
                </a:solidFill>
                <a:latin typeface="Segoe UI"/>
                <a:cs typeface="Segoe UI"/>
              </a:rPr>
              <a:t>TRÒ</a:t>
            </a:r>
            <a:r>
              <a:rPr sz="3600" b="1" spc="40" dirty="0">
                <a:solidFill>
                  <a:srgbClr val="404040"/>
                </a:solidFill>
                <a:latin typeface="Segoe UI"/>
                <a:cs typeface="Segoe UI"/>
              </a:rPr>
              <a:t> </a:t>
            </a:r>
            <a:r>
              <a:rPr sz="3600" b="1" dirty="0">
                <a:solidFill>
                  <a:srgbClr val="404040"/>
                </a:solidFill>
                <a:latin typeface="Segoe UI"/>
                <a:cs typeface="Segoe UI"/>
              </a:rPr>
              <a:t>CHƠI</a:t>
            </a:r>
            <a:r>
              <a:rPr sz="3600" b="1" spc="60" dirty="0">
                <a:solidFill>
                  <a:srgbClr val="404040"/>
                </a:solidFill>
                <a:latin typeface="Segoe UI"/>
                <a:cs typeface="Segoe UI"/>
              </a:rPr>
              <a:t> </a:t>
            </a:r>
            <a:r>
              <a:rPr sz="3600" b="1" dirty="0">
                <a:solidFill>
                  <a:srgbClr val="404040"/>
                </a:solidFill>
                <a:latin typeface="Segoe UI"/>
                <a:cs typeface="Segoe UI"/>
              </a:rPr>
              <a:t>ÔN</a:t>
            </a:r>
            <a:r>
              <a:rPr sz="3600" b="1" spc="60" dirty="0">
                <a:solidFill>
                  <a:srgbClr val="404040"/>
                </a:solidFill>
                <a:latin typeface="Segoe UI"/>
                <a:cs typeface="Segoe UI"/>
              </a:rPr>
              <a:t> </a:t>
            </a:r>
            <a:r>
              <a:rPr sz="3600" b="1" spc="-25" dirty="0">
                <a:solidFill>
                  <a:srgbClr val="404040"/>
                </a:solidFill>
                <a:latin typeface="Segoe UI"/>
                <a:cs typeface="Segoe UI"/>
              </a:rPr>
              <a:t>TẬP</a:t>
            </a:r>
            <a:endParaRPr sz="3600">
              <a:latin typeface="Segoe UI"/>
              <a:cs typeface="Segoe U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7749" y="145161"/>
            <a:ext cx="8589010" cy="4752975"/>
            <a:chOff x="277749" y="145161"/>
            <a:chExt cx="8589010" cy="4752975"/>
          </a:xfrm>
        </p:grpSpPr>
        <p:sp>
          <p:nvSpPr>
            <p:cNvPr id="3" name="object 3"/>
            <p:cNvSpPr/>
            <p:nvPr/>
          </p:nvSpPr>
          <p:spPr>
            <a:xfrm>
              <a:off x="306324" y="274320"/>
              <a:ext cx="8531860" cy="4594860"/>
            </a:xfrm>
            <a:custGeom>
              <a:avLst/>
              <a:gdLst/>
              <a:ahLst/>
              <a:cxnLst/>
              <a:rect l="l" t="t" r="r" b="b"/>
              <a:pathLst>
                <a:path w="8531860" h="4594860">
                  <a:moveTo>
                    <a:pt x="1689" y="0"/>
                  </a:moveTo>
                  <a:lnTo>
                    <a:pt x="8529701" y="0"/>
                  </a:lnTo>
                  <a:lnTo>
                    <a:pt x="8530590" y="0"/>
                  </a:lnTo>
                  <a:lnTo>
                    <a:pt x="8531352" y="762"/>
                  </a:lnTo>
                  <a:lnTo>
                    <a:pt x="8531352" y="1650"/>
                  </a:lnTo>
                  <a:lnTo>
                    <a:pt x="8531352" y="4593170"/>
                  </a:lnTo>
                  <a:lnTo>
                    <a:pt x="8531352" y="4593615"/>
                  </a:lnTo>
                  <a:lnTo>
                    <a:pt x="8531225" y="4594047"/>
                  </a:lnTo>
                  <a:lnTo>
                    <a:pt x="8530844" y="4594364"/>
                  </a:lnTo>
                  <a:lnTo>
                    <a:pt x="8530590" y="4594682"/>
                  </a:lnTo>
                  <a:lnTo>
                    <a:pt x="8530082" y="4594859"/>
                  </a:lnTo>
                  <a:lnTo>
                    <a:pt x="8529701" y="4594859"/>
                  </a:lnTo>
                  <a:lnTo>
                    <a:pt x="1689" y="4594859"/>
                  </a:lnTo>
                  <a:lnTo>
                    <a:pt x="1244" y="4594859"/>
                  </a:lnTo>
                  <a:lnTo>
                    <a:pt x="812" y="4594682"/>
                  </a:lnTo>
                  <a:lnTo>
                    <a:pt x="495" y="4594364"/>
                  </a:lnTo>
                  <a:lnTo>
                    <a:pt x="177" y="4594047"/>
                  </a:lnTo>
                  <a:lnTo>
                    <a:pt x="0" y="4593615"/>
                  </a:lnTo>
                  <a:lnTo>
                    <a:pt x="0" y="4593170"/>
                  </a:lnTo>
                  <a:lnTo>
                    <a:pt x="0" y="1650"/>
                  </a:lnTo>
                  <a:lnTo>
                    <a:pt x="0" y="1269"/>
                  </a:lnTo>
                  <a:lnTo>
                    <a:pt x="177" y="762"/>
                  </a:lnTo>
                  <a:lnTo>
                    <a:pt x="495" y="507"/>
                  </a:lnTo>
                  <a:lnTo>
                    <a:pt x="812" y="126"/>
                  </a:lnTo>
                  <a:lnTo>
                    <a:pt x="1244" y="0"/>
                  </a:lnTo>
                  <a:lnTo>
                    <a:pt x="1689" y="0"/>
                  </a:lnTo>
                  <a:close/>
                </a:path>
              </a:pathLst>
            </a:custGeom>
            <a:ln w="57150">
              <a:solidFill>
                <a:srgbClr val="000000"/>
              </a:solidFill>
              <a:prstDash val="sysDash"/>
            </a:ln>
          </p:spPr>
          <p:txBody>
            <a:bodyPr wrap="square" lIns="0" tIns="0" rIns="0" bIns="0" rtlCol="0"/>
            <a:lstStyle/>
            <a:p>
              <a:endParaRPr/>
            </a:p>
          </p:txBody>
        </p:sp>
        <p:sp>
          <p:nvSpPr>
            <p:cNvPr id="4" name="object 4"/>
            <p:cNvSpPr/>
            <p:nvPr/>
          </p:nvSpPr>
          <p:spPr>
            <a:xfrm>
              <a:off x="306324" y="173736"/>
              <a:ext cx="8531860" cy="492759"/>
            </a:xfrm>
            <a:custGeom>
              <a:avLst/>
              <a:gdLst/>
              <a:ahLst/>
              <a:cxnLst/>
              <a:rect l="l" t="t" r="r" b="b"/>
              <a:pathLst>
                <a:path w="8531860" h="492759">
                  <a:moveTo>
                    <a:pt x="8531352" y="0"/>
                  </a:moveTo>
                  <a:lnTo>
                    <a:pt x="0" y="0"/>
                  </a:lnTo>
                  <a:lnTo>
                    <a:pt x="0" y="492251"/>
                  </a:lnTo>
                  <a:lnTo>
                    <a:pt x="8531352" y="492251"/>
                  </a:lnTo>
                  <a:lnTo>
                    <a:pt x="8531352" y="0"/>
                  </a:lnTo>
                  <a:close/>
                </a:path>
              </a:pathLst>
            </a:custGeom>
            <a:solidFill>
              <a:srgbClr val="FFDF52"/>
            </a:solidFill>
          </p:spPr>
          <p:txBody>
            <a:bodyPr wrap="square" lIns="0" tIns="0" rIns="0" bIns="0" rtlCol="0"/>
            <a:lstStyle/>
            <a:p>
              <a:endParaRPr/>
            </a:p>
          </p:txBody>
        </p:sp>
        <p:sp>
          <p:nvSpPr>
            <p:cNvPr id="5" name="object 5"/>
            <p:cNvSpPr/>
            <p:nvPr/>
          </p:nvSpPr>
          <p:spPr>
            <a:xfrm>
              <a:off x="306324" y="173736"/>
              <a:ext cx="8531860" cy="492759"/>
            </a:xfrm>
            <a:custGeom>
              <a:avLst/>
              <a:gdLst/>
              <a:ahLst/>
              <a:cxnLst/>
              <a:rect l="l" t="t" r="r" b="b"/>
              <a:pathLst>
                <a:path w="8531860" h="492759">
                  <a:moveTo>
                    <a:pt x="0" y="492251"/>
                  </a:moveTo>
                  <a:lnTo>
                    <a:pt x="8531352" y="492251"/>
                  </a:lnTo>
                  <a:lnTo>
                    <a:pt x="8531352" y="0"/>
                  </a:lnTo>
                  <a:lnTo>
                    <a:pt x="0" y="0"/>
                  </a:lnTo>
                  <a:lnTo>
                    <a:pt x="0" y="492251"/>
                  </a:lnTo>
                  <a:close/>
                </a:path>
              </a:pathLst>
            </a:custGeom>
            <a:ln w="57149">
              <a:solidFill>
                <a:srgbClr val="000000"/>
              </a:solidFill>
              <a:prstDash val="sysDash"/>
            </a:ln>
          </p:spPr>
          <p:txBody>
            <a:bodyPr wrap="square" lIns="0" tIns="0" rIns="0" bIns="0" rtlCol="0"/>
            <a:lstStyle/>
            <a:p>
              <a:endParaRPr/>
            </a:p>
          </p:txBody>
        </p:sp>
      </p:grpSp>
      <p:sp>
        <p:nvSpPr>
          <p:cNvPr id="6" name="object 6"/>
          <p:cNvSpPr txBox="1"/>
          <p:nvPr/>
        </p:nvSpPr>
        <p:spPr>
          <a:xfrm>
            <a:off x="729487" y="239090"/>
            <a:ext cx="199517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Segoe UI"/>
                <a:cs typeface="Segoe UI"/>
              </a:rPr>
              <a:t>5.</a:t>
            </a:r>
            <a:r>
              <a:rPr sz="2400" b="1" spc="-35" dirty="0">
                <a:latin typeface="Segoe UI"/>
                <a:cs typeface="Segoe UI"/>
              </a:rPr>
              <a:t> </a:t>
            </a:r>
            <a:r>
              <a:rPr sz="2400" b="1" dirty="0">
                <a:latin typeface="Segoe UI"/>
                <a:cs typeface="Segoe UI"/>
              </a:rPr>
              <a:t>LUYỆN</a:t>
            </a:r>
            <a:r>
              <a:rPr sz="2400" b="1" spc="-25" dirty="0">
                <a:latin typeface="Segoe UI"/>
                <a:cs typeface="Segoe UI"/>
              </a:rPr>
              <a:t> TẬP</a:t>
            </a:r>
            <a:endParaRPr sz="2400">
              <a:latin typeface="Segoe UI"/>
              <a:cs typeface="Segoe UI"/>
            </a:endParaRPr>
          </a:p>
        </p:txBody>
      </p:sp>
      <p:grpSp>
        <p:nvGrpSpPr>
          <p:cNvPr id="7" name="object 7"/>
          <p:cNvGrpSpPr/>
          <p:nvPr/>
        </p:nvGrpSpPr>
        <p:grpSpPr>
          <a:xfrm>
            <a:off x="684276" y="679704"/>
            <a:ext cx="7716520" cy="3797935"/>
            <a:chOff x="684276" y="679704"/>
            <a:chExt cx="7716520" cy="3797935"/>
          </a:xfrm>
        </p:grpSpPr>
        <p:pic>
          <p:nvPicPr>
            <p:cNvPr id="8" name="object 8"/>
            <p:cNvPicPr/>
            <p:nvPr/>
          </p:nvPicPr>
          <p:blipFill>
            <a:blip r:embed="rId2" cstate="print"/>
            <a:stretch>
              <a:fillRect/>
            </a:stretch>
          </p:blipFill>
          <p:spPr>
            <a:xfrm>
              <a:off x="4183379" y="679704"/>
              <a:ext cx="1804416" cy="1158239"/>
            </a:xfrm>
            <a:prstGeom prst="rect">
              <a:avLst/>
            </a:prstGeom>
          </p:spPr>
        </p:pic>
        <p:pic>
          <p:nvPicPr>
            <p:cNvPr id="9" name="object 9"/>
            <p:cNvPicPr/>
            <p:nvPr/>
          </p:nvPicPr>
          <p:blipFill>
            <a:blip r:embed="rId3" cstate="print"/>
            <a:stretch>
              <a:fillRect/>
            </a:stretch>
          </p:blipFill>
          <p:spPr>
            <a:xfrm>
              <a:off x="2385059" y="1501496"/>
              <a:ext cx="1442954" cy="899615"/>
            </a:xfrm>
            <a:prstGeom prst="rect">
              <a:avLst/>
            </a:prstGeom>
          </p:spPr>
        </p:pic>
        <p:pic>
          <p:nvPicPr>
            <p:cNvPr id="10" name="object 10"/>
            <p:cNvPicPr/>
            <p:nvPr/>
          </p:nvPicPr>
          <p:blipFill>
            <a:blip r:embed="rId3" cstate="print"/>
            <a:stretch>
              <a:fillRect/>
            </a:stretch>
          </p:blipFill>
          <p:spPr>
            <a:xfrm>
              <a:off x="2708148" y="3531672"/>
              <a:ext cx="841133" cy="524087"/>
            </a:xfrm>
            <a:prstGeom prst="rect">
              <a:avLst/>
            </a:prstGeom>
          </p:spPr>
        </p:pic>
        <p:pic>
          <p:nvPicPr>
            <p:cNvPr id="11" name="object 11"/>
            <p:cNvPicPr/>
            <p:nvPr/>
          </p:nvPicPr>
          <p:blipFill>
            <a:blip r:embed="rId3" cstate="print"/>
            <a:stretch>
              <a:fillRect/>
            </a:stretch>
          </p:blipFill>
          <p:spPr>
            <a:xfrm>
              <a:off x="7301483" y="1059486"/>
              <a:ext cx="1098854" cy="686403"/>
            </a:xfrm>
            <a:prstGeom prst="rect">
              <a:avLst/>
            </a:prstGeom>
          </p:spPr>
        </p:pic>
        <p:pic>
          <p:nvPicPr>
            <p:cNvPr id="12" name="object 12"/>
            <p:cNvPicPr/>
            <p:nvPr/>
          </p:nvPicPr>
          <p:blipFill>
            <a:blip r:embed="rId4" cstate="print"/>
            <a:stretch>
              <a:fillRect/>
            </a:stretch>
          </p:blipFill>
          <p:spPr>
            <a:xfrm>
              <a:off x="684276" y="1501140"/>
              <a:ext cx="2322576" cy="2976372"/>
            </a:xfrm>
            <a:prstGeom prst="rect">
              <a:avLst/>
            </a:prstGeom>
          </p:spPr>
        </p:pic>
      </p:grpSp>
      <p:sp>
        <p:nvSpPr>
          <p:cNvPr id="13" name="object 13"/>
          <p:cNvSpPr txBox="1"/>
          <p:nvPr/>
        </p:nvSpPr>
        <p:spPr>
          <a:xfrm>
            <a:off x="3684523" y="2202560"/>
            <a:ext cx="4493895" cy="1671955"/>
          </a:xfrm>
          <a:prstGeom prst="rect">
            <a:avLst/>
          </a:prstGeom>
        </p:spPr>
        <p:txBody>
          <a:bodyPr vert="horz" wrap="square" lIns="0" tIns="12700" rIns="0" bIns="0" rtlCol="0">
            <a:spAutoFit/>
          </a:bodyPr>
          <a:lstStyle/>
          <a:p>
            <a:pPr marR="5715" algn="r">
              <a:lnSpc>
                <a:spcPct val="100000"/>
              </a:lnSpc>
              <a:spcBef>
                <a:spcPts val="100"/>
              </a:spcBef>
            </a:pPr>
            <a:r>
              <a:rPr sz="5400" dirty="0">
                <a:solidFill>
                  <a:srgbClr val="505FBE"/>
                </a:solidFill>
                <a:latin typeface="Segoe UI Black"/>
                <a:cs typeface="Segoe UI Black"/>
              </a:rPr>
              <a:t>NHỮNG</a:t>
            </a:r>
            <a:r>
              <a:rPr sz="5400" spc="-220" dirty="0">
                <a:solidFill>
                  <a:srgbClr val="505FBE"/>
                </a:solidFill>
                <a:latin typeface="Segoe UI Black"/>
                <a:cs typeface="Segoe UI Black"/>
              </a:rPr>
              <a:t> </a:t>
            </a:r>
            <a:r>
              <a:rPr sz="5400" spc="-25" dirty="0">
                <a:solidFill>
                  <a:srgbClr val="505FBE"/>
                </a:solidFill>
                <a:latin typeface="Segoe UI Black"/>
                <a:cs typeface="Segoe UI Black"/>
              </a:rPr>
              <a:t>QUẢ</a:t>
            </a:r>
            <a:endParaRPr sz="5400">
              <a:latin typeface="Segoe UI Black"/>
              <a:cs typeface="Segoe UI Black"/>
            </a:endParaRPr>
          </a:p>
          <a:p>
            <a:pPr marR="5080" algn="r">
              <a:lnSpc>
                <a:spcPct val="100000"/>
              </a:lnSpc>
            </a:pPr>
            <a:r>
              <a:rPr sz="5400" dirty="0">
                <a:solidFill>
                  <a:srgbClr val="505FBE"/>
                </a:solidFill>
                <a:latin typeface="Segoe UI Black"/>
                <a:cs typeface="Segoe UI Black"/>
              </a:rPr>
              <a:t>BÓNG</a:t>
            </a:r>
            <a:r>
              <a:rPr sz="5400" spc="-15" dirty="0">
                <a:solidFill>
                  <a:srgbClr val="505FBE"/>
                </a:solidFill>
                <a:latin typeface="Segoe UI Black"/>
                <a:cs typeface="Segoe UI Black"/>
              </a:rPr>
              <a:t> </a:t>
            </a:r>
            <a:r>
              <a:rPr sz="5400" spc="-25" dirty="0">
                <a:solidFill>
                  <a:srgbClr val="505FBE"/>
                </a:solidFill>
                <a:latin typeface="Segoe UI Black"/>
                <a:cs typeface="Segoe UI Black"/>
              </a:rPr>
              <a:t>BAY</a:t>
            </a:r>
            <a:endParaRPr sz="5400">
              <a:latin typeface="Segoe UI Black"/>
              <a:cs typeface="Segoe UI Black"/>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pic>
          <p:nvPicPr>
            <p:cNvPr id="4" name="object 4"/>
            <p:cNvPicPr/>
            <p:nvPr/>
          </p:nvPicPr>
          <p:blipFill>
            <a:blip r:embed="rId3" cstate="print"/>
            <a:stretch>
              <a:fillRect/>
            </a:stretch>
          </p:blipFill>
          <p:spPr>
            <a:xfrm>
              <a:off x="8597280" y="272795"/>
              <a:ext cx="132699" cy="172212"/>
            </a:xfrm>
            <a:prstGeom prst="rect">
              <a:avLst/>
            </a:prstGeom>
          </p:spPr>
        </p:pic>
        <p:pic>
          <p:nvPicPr>
            <p:cNvPr id="5" name="object 5"/>
            <p:cNvPicPr/>
            <p:nvPr/>
          </p:nvPicPr>
          <p:blipFill>
            <a:blip r:embed="rId4" cstate="print"/>
            <a:stretch>
              <a:fillRect/>
            </a:stretch>
          </p:blipFill>
          <p:spPr>
            <a:xfrm>
              <a:off x="8935513" y="845819"/>
              <a:ext cx="104505" cy="100583"/>
            </a:xfrm>
            <a:prstGeom prst="rect">
              <a:avLst/>
            </a:prstGeom>
          </p:spPr>
        </p:pic>
        <p:pic>
          <p:nvPicPr>
            <p:cNvPr id="6" name="object 6"/>
            <p:cNvPicPr/>
            <p:nvPr/>
          </p:nvPicPr>
          <p:blipFill>
            <a:blip r:embed="rId5" cstate="print"/>
            <a:stretch>
              <a:fillRect/>
            </a:stretch>
          </p:blipFill>
          <p:spPr>
            <a:xfrm>
              <a:off x="8832088" y="981455"/>
              <a:ext cx="102615" cy="92964"/>
            </a:xfrm>
            <a:prstGeom prst="rect">
              <a:avLst/>
            </a:prstGeom>
          </p:spPr>
        </p:pic>
        <p:pic>
          <p:nvPicPr>
            <p:cNvPr id="7" name="object 7"/>
            <p:cNvPicPr/>
            <p:nvPr/>
          </p:nvPicPr>
          <p:blipFill>
            <a:blip r:embed="rId6" cstate="print"/>
            <a:stretch>
              <a:fillRect/>
            </a:stretch>
          </p:blipFill>
          <p:spPr>
            <a:xfrm>
              <a:off x="8761285" y="821436"/>
              <a:ext cx="88661" cy="91439"/>
            </a:xfrm>
            <a:prstGeom prst="rect">
              <a:avLst/>
            </a:prstGeom>
          </p:spPr>
        </p:pic>
        <p:pic>
          <p:nvPicPr>
            <p:cNvPr id="8" name="object 8"/>
            <p:cNvPicPr/>
            <p:nvPr/>
          </p:nvPicPr>
          <p:blipFill>
            <a:blip r:embed="rId7" cstate="print"/>
            <a:stretch>
              <a:fillRect/>
            </a:stretch>
          </p:blipFill>
          <p:spPr>
            <a:xfrm>
              <a:off x="4841747" y="19811"/>
              <a:ext cx="1804416" cy="1158239"/>
            </a:xfrm>
            <a:prstGeom prst="rect">
              <a:avLst/>
            </a:prstGeom>
          </p:spPr>
        </p:pic>
        <p:pic>
          <p:nvPicPr>
            <p:cNvPr id="9" name="object 9"/>
            <p:cNvPicPr/>
            <p:nvPr/>
          </p:nvPicPr>
          <p:blipFill>
            <a:blip r:embed="rId7" cstate="print"/>
            <a:stretch>
              <a:fillRect/>
            </a:stretch>
          </p:blipFill>
          <p:spPr>
            <a:xfrm>
              <a:off x="7377683" y="243840"/>
              <a:ext cx="905255" cy="580643"/>
            </a:xfrm>
            <a:prstGeom prst="rect">
              <a:avLst/>
            </a:prstGeom>
          </p:spPr>
        </p:pic>
        <p:pic>
          <p:nvPicPr>
            <p:cNvPr id="10" name="object 10"/>
            <p:cNvPicPr/>
            <p:nvPr/>
          </p:nvPicPr>
          <p:blipFill>
            <a:blip r:embed="rId7" cstate="print"/>
            <a:stretch>
              <a:fillRect/>
            </a:stretch>
          </p:blipFill>
          <p:spPr>
            <a:xfrm>
              <a:off x="3044951" y="114299"/>
              <a:ext cx="1184148" cy="760476"/>
            </a:xfrm>
            <a:prstGeom prst="rect">
              <a:avLst/>
            </a:prstGeom>
          </p:spPr>
        </p:pic>
        <p:sp>
          <p:nvSpPr>
            <p:cNvPr id="11" name="object 11"/>
            <p:cNvSpPr/>
            <p:nvPr/>
          </p:nvSpPr>
          <p:spPr>
            <a:xfrm>
              <a:off x="304800" y="4005071"/>
              <a:ext cx="2743200" cy="1056640"/>
            </a:xfrm>
            <a:custGeom>
              <a:avLst/>
              <a:gdLst/>
              <a:ahLst/>
              <a:cxnLst/>
              <a:rect l="l" t="t" r="r" b="b"/>
              <a:pathLst>
                <a:path w="2743200" h="1056639">
                  <a:moveTo>
                    <a:pt x="702564" y="351282"/>
                  </a:moveTo>
                  <a:lnTo>
                    <a:pt x="699350" y="303618"/>
                  </a:lnTo>
                  <a:lnTo>
                    <a:pt x="690003" y="257898"/>
                  </a:lnTo>
                  <a:lnTo>
                    <a:pt x="674954" y="214553"/>
                  </a:lnTo>
                  <a:lnTo>
                    <a:pt x="654596" y="173990"/>
                  </a:lnTo>
                  <a:lnTo>
                    <a:pt x="629361" y="136626"/>
                  </a:lnTo>
                  <a:lnTo>
                    <a:pt x="599668" y="102895"/>
                  </a:lnTo>
                  <a:lnTo>
                    <a:pt x="565937" y="73202"/>
                  </a:lnTo>
                  <a:lnTo>
                    <a:pt x="528574" y="47967"/>
                  </a:lnTo>
                  <a:lnTo>
                    <a:pt x="488010" y="27609"/>
                  </a:lnTo>
                  <a:lnTo>
                    <a:pt x="444665" y="12560"/>
                  </a:lnTo>
                  <a:lnTo>
                    <a:pt x="398945" y="3213"/>
                  </a:lnTo>
                  <a:lnTo>
                    <a:pt x="351282" y="0"/>
                  </a:lnTo>
                  <a:lnTo>
                    <a:pt x="303606" y="3213"/>
                  </a:lnTo>
                  <a:lnTo>
                    <a:pt x="257886" y="12560"/>
                  </a:lnTo>
                  <a:lnTo>
                    <a:pt x="214541" y="27609"/>
                  </a:lnTo>
                  <a:lnTo>
                    <a:pt x="173977" y="47967"/>
                  </a:lnTo>
                  <a:lnTo>
                    <a:pt x="136613" y="73202"/>
                  </a:lnTo>
                  <a:lnTo>
                    <a:pt x="102882" y="102895"/>
                  </a:lnTo>
                  <a:lnTo>
                    <a:pt x="73190" y="136626"/>
                  </a:lnTo>
                  <a:lnTo>
                    <a:pt x="47955" y="173990"/>
                  </a:lnTo>
                  <a:lnTo>
                    <a:pt x="27597" y="214553"/>
                  </a:lnTo>
                  <a:lnTo>
                    <a:pt x="12547" y="257898"/>
                  </a:lnTo>
                  <a:lnTo>
                    <a:pt x="3200" y="303618"/>
                  </a:lnTo>
                  <a:lnTo>
                    <a:pt x="0" y="351282"/>
                  </a:lnTo>
                  <a:lnTo>
                    <a:pt x="3200" y="398957"/>
                  </a:lnTo>
                  <a:lnTo>
                    <a:pt x="12547" y="444677"/>
                  </a:lnTo>
                  <a:lnTo>
                    <a:pt x="27597" y="488022"/>
                  </a:lnTo>
                  <a:lnTo>
                    <a:pt x="47955" y="528586"/>
                  </a:lnTo>
                  <a:lnTo>
                    <a:pt x="73190" y="565950"/>
                  </a:lnTo>
                  <a:lnTo>
                    <a:pt x="102882" y="599681"/>
                  </a:lnTo>
                  <a:lnTo>
                    <a:pt x="136613" y="629373"/>
                  </a:lnTo>
                  <a:lnTo>
                    <a:pt x="173977" y="654608"/>
                  </a:lnTo>
                  <a:lnTo>
                    <a:pt x="214541" y="674966"/>
                  </a:lnTo>
                  <a:lnTo>
                    <a:pt x="257886" y="690016"/>
                  </a:lnTo>
                  <a:lnTo>
                    <a:pt x="303606" y="699363"/>
                  </a:lnTo>
                  <a:lnTo>
                    <a:pt x="351282" y="702564"/>
                  </a:lnTo>
                  <a:lnTo>
                    <a:pt x="398945" y="699363"/>
                  </a:lnTo>
                  <a:lnTo>
                    <a:pt x="444665" y="690016"/>
                  </a:lnTo>
                  <a:lnTo>
                    <a:pt x="488010" y="674966"/>
                  </a:lnTo>
                  <a:lnTo>
                    <a:pt x="528574" y="654608"/>
                  </a:lnTo>
                  <a:lnTo>
                    <a:pt x="565937" y="629373"/>
                  </a:lnTo>
                  <a:lnTo>
                    <a:pt x="599668" y="599681"/>
                  </a:lnTo>
                  <a:lnTo>
                    <a:pt x="629361" y="565950"/>
                  </a:lnTo>
                  <a:lnTo>
                    <a:pt x="654596" y="528586"/>
                  </a:lnTo>
                  <a:lnTo>
                    <a:pt x="674954" y="488022"/>
                  </a:lnTo>
                  <a:lnTo>
                    <a:pt x="690003" y="444677"/>
                  </a:lnTo>
                  <a:lnTo>
                    <a:pt x="699350" y="398957"/>
                  </a:lnTo>
                  <a:lnTo>
                    <a:pt x="702564" y="351282"/>
                  </a:lnTo>
                  <a:close/>
                </a:path>
                <a:path w="2743200" h="1056639">
                  <a:moveTo>
                    <a:pt x="2743200" y="704088"/>
                  </a:moveTo>
                  <a:lnTo>
                    <a:pt x="2739974" y="656323"/>
                  </a:lnTo>
                  <a:lnTo>
                    <a:pt x="2730614" y="610514"/>
                  </a:lnTo>
                  <a:lnTo>
                    <a:pt x="2715526" y="567067"/>
                  </a:lnTo>
                  <a:lnTo>
                    <a:pt x="2695130" y="526415"/>
                  </a:lnTo>
                  <a:lnTo>
                    <a:pt x="2669844" y="488975"/>
                  </a:lnTo>
                  <a:lnTo>
                    <a:pt x="2640088" y="455168"/>
                  </a:lnTo>
                  <a:lnTo>
                    <a:pt x="2606281" y="425399"/>
                  </a:lnTo>
                  <a:lnTo>
                    <a:pt x="2568841" y="400113"/>
                  </a:lnTo>
                  <a:lnTo>
                    <a:pt x="2528189" y="379717"/>
                  </a:lnTo>
                  <a:lnTo>
                    <a:pt x="2484742" y="364629"/>
                  </a:lnTo>
                  <a:lnTo>
                    <a:pt x="2438920" y="355269"/>
                  </a:lnTo>
                  <a:lnTo>
                    <a:pt x="2391156" y="352044"/>
                  </a:lnTo>
                  <a:lnTo>
                    <a:pt x="2343378" y="355269"/>
                  </a:lnTo>
                  <a:lnTo>
                    <a:pt x="2297557" y="364629"/>
                  </a:lnTo>
                  <a:lnTo>
                    <a:pt x="2254110" y="379717"/>
                  </a:lnTo>
                  <a:lnTo>
                    <a:pt x="2213457" y="400113"/>
                  </a:lnTo>
                  <a:lnTo>
                    <a:pt x="2176018" y="425399"/>
                  </a:lnTo>
                  <a:lnTo>
                    <a:pt x="2142210" y="455168"/>
                  </a:lnTo>
                  <a:lnTo>
                    <a:pt x="2112454" y="488975"/>
                  </a:lnTo>
                  <a:lnTo>
                    <a:pt x="2087168" y="526415"/>
                  </a:lnTo>
                  <a:lnTo>
                    <a:pt x="2066772" y="567067"/>
                  </a:lnTo>
                  <a:lnTo>
                    <a:pt x="2051685" y="610514"/>
                  </a:lnTo>
                  <a:lnTo>
                    <a:pt x="2042325" y="656323"/>
                  </a:lnTo>
                  <a:lnTo>
                    <a:pt x="2039112" y="704088"/>
                  </a:lnTo>
                  <a:lnTo>
                    <a:pt x="2042325" y="751865"/>
                  </a:lnTo>
                  <a:lnTo>
                    <a:pt x="2051685" y="797674"/>
                  </a:lnTo>
                  <a:lnTo>
                    <a:pt x="2066772" y="841121"/>
                  </a:lnTo>
                  <a:lnTo>
                    <a:pt x="2087168" y="881773"/>
                  </a:lnTo>
                  <a:lnTo>
                    <a:pt x="2112454" y="919213"/>
                  </a:lnTo>
                  <a:lnTo>
                    <a:pt x="2142210" y="953020"/>
                  </a:lnTo>
                  <a:lnTo>
                    <a:pt x="2176018" y="982789"/>
                  </a:lnTo>
                  <a:lnTo>
                    <a:pt x="2213457" y="1008075"/>
                  </a:lnTo>
                  <a:lnTo>
                    <a:pt x="2254110" y="1028471"/>
                  </a:lnTo>
                  <a:lnTo>
                    <a:pt x="2297557" y="1043559"/>
                  </a:lnTo>
                  <a:lnTo>
                    <a:pt x="2343378" y="1052918"/>
                  </a:lnTo>
                  <a:lnTo>
                    <a:pt x="2391156" y="1056132"/>
                  </a:lnTo>
                  <a:lnTo>
                    <a:pt x="2438920" y="1052918"/>
                  </a:lnTo>
                  <a:lnTo>
                    <a:pt x="2484742" y="1043559"/>
                  </a:lnTo>
                  <a:lnTo>
                    <a:pt x="2528189" y="1028471"/>
                  </a:lnTo>
                  <a:lnTo>
                    <a:pt x="2568841" y="1008075"/>
                  </a:lnTo>
                  <a:lnTo>
                    <a:pt x="2606281" y="982789"/>
                  </a:lnTo>
                  <a:lnTo>
                    <a:pt x="2640088" y="953020"/>
                  </a:lnTo>
                  <a:lnTo>
                    <a:pt x="2669844" y="919213"/>
                  </a:lnTo>
                  <a:lnTo>
                    <a:pt x="2695130" y="881773"/>
                  </a:lnTo>
                  <a:lnTo>
                    <a:pt x="2715526" y="841121"/>
                  </a:lnTo>
                  <a:lnTo>
                    <a:pt x="2730614" y="797674"/>
                  </a:lnTo>
                  <a:lnTo>
                    <a:pt x="2739974" y="751865"/>
                  </a:lnTo>
                  <a:lnTo>
                    <a:pt x="2743200" y="704088"/>
                  </a:lnTo>
                  <a:close/>
                </a:path>
              </a:pathLst>
            </a:custGeom>
            <a:solidFill>
              <a:srgbClr val="F4879F"/>
            </a:solidFill>
          </p:spPr>
          <p:txBody>
            <a:bodyPr wrap="square" lIns="0" tIns="0" rIns="0" bIns="0" rtlCol="0"/>
            <a:lstStyle/>
            <a:p>
              <a:endParaRPr/>
            </a:p>
          </p:txBody>
        </p:sp>
      </p:grpSp>
      <p:sp>
        <p:nvSpPr>
          <p:cNvPr id="12" name="object 12"/>
          <p:cNvSpPr txBox="1"/>
          <p:nvPr/>
        </p:nvSpPr>
        <p:spPr>
          <a:xfrm>
            <a:off x="2577210"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8" action="ppaction://hlinksldjump"/>
              </a:rPr>
              <a:t>1</a:t>
            </a:r>
            <a:endParaRPr sz="3000">
              <a:latin typeface="Arial"/>
              <a:cs typeface="Arial"/>
            </a:endParaRPr>
          </a:p>
        </p:txBody>
      </p:sp>
      <p:sp>
        <p:nvSpPr>
          <p:cNvPr id="13" name="object 13"/>
          <p:cNvSpPr/>
          <p:nvPr/>
        </p:nvSpPr>
        <p:spPr>
          <a:xfrm>
            <a:off x="4058411" y="4357115"/>
            <a:ext cx="704215" cy="702945"/>
          </a:xfrm>
          <a:custGeom>
            <a:avLst/>
            <a:gdLst/>
            <a:ahLst/>
            <a:cxnLst/>
            <a:rect l="l" t="t" r="r" b="b"/>
            <a:pathLst>
              <a:path w="704214" h="702945">
                <a:moveTo>
                  <a:pt x="352043"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3"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3" y="0"/>
                </a:lnTo>
                <a:close/>
              </a:path>
            </a:pathLst>
          </a:custGeom>
          <a:solidFill>
            <a:srgbClr val="F4879F"/>
          </a:solidFill>
        </p:spPr>
        <p:txBody>
          <a:bodyPr wrap="square" lIns="0" tIns="0" rIns="0" bIns="0" rtlCol="0"/>
          <a:lstStyle/>
          <a:p>
            <a:endParaRPr/>
          </a:p>
        </p:txBody>
      </p:sp>
      <p:sp>
        <p:nvSpPr>
          <p:cNvPr id="14" name="object 14"/>
          <p:cNvSpPr txBox="1"/>
          <p:nvPr/>
        </p:nvSpPr>
        <p:spPr>
          <a:xfrm>
            <a:off x="4291965" y="444713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9" action="ppaction://hlinksldjump"/>
              </a:rPr>
              <a:t>2</a:t>
            </a:r>
            <a:endParaRPr sz="3000">
              <a:latin typeface="Arial"/>
              <a:cs typeface="Arial"/>
            </a:endParaRPr>
          </a:p>
        </p:txBody>
      </p:sp>
      <p:sp>
        <p:nvSpPr>
          <p:cNvPr id="15" name="object 15"/>
          <p:cNvSpPr/>
          <p:nvPr/>
        </p:nvSpPr>
        <p:spPr>
          <a:xfrm>
            <a:off x="5925311" y="4357115"/>
            <a:ext cx="704215" cy="704215"/>
          </a:xfrm>
          <a:custGeom>
            <a:avLst/>
            <a:gdLst/>
            <a:ahLst/>
            <a:cxnLst/>
            <a:rect l="l" t="t" r="r" b="b"/>
            <a:pathLst>
              <a:path w="704215" h="704214">
                <a:moveTo>
                  <a:pt x="352043"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3"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3" y="0"/>
                </a:lnTo>
                <a:close/>
              </a:path>
            </a:pathLst>
          </a:custGeom>
          <a:solidFill>
            <a:srgbClr val="F4879F"/>
          </a:solidFill>
        </p:spPr>
        <p:txBody>
          <a:bodyPr wrap="square" lIns="0" tIns="0" rIns="0" bIns="0" rtlCol="0"/>
          <a:lstStyle/>
          <a:p>
            <a:endParaRPr/>
          </a:p>
        </p:txBody>
      </p:sp>
      <p:sp>
        <p:nvSpPr>
          <p:cNvPr id="16" name="object 16"/>
          <p:cNvSpPr txBox="1"/>
          <p:nvPr/>
        </p:nvSpPr>
        <p:spPr>
          <a:xfrm>
            <a:off x="6159246"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10" action="ppaction://hlinksldjump"/>
              </a:rPr>
              <a:t>3</a:t>
            </a:r>
            <a:endParaRPr sz="3000">
              <a:latin typeface="Arial"/>
              <a:cs typeface="Arial"/>
            </a:endParaRPr>
          </a:p>
        </p:txBody>
      </p:sp>
      <p:sp>
        <p:nvSpPr>
          <p:cNvPr id="17" name="object 17"/>
          <p:cNvSpPr/>
          <p:nvPr/>
        </p:nvSpPr>
        <p:spPr>
          <a:xfrm>
            <a:off x="7658100" y="4357115"/>
            <a:ext cx="704215" cy="702945"/>
          </a:xfrm>
          <a:custGeom>
            <a:avLst/>
            <a:gdLst/>
            <a:ahLst/>
            <a:cxnLst/>
            <a:rect l="l" t="t" r="r" b="b"/>
            <a:pathLst>
              <a:path w="704215" h="702945">
                <a:moveTo>
                  <a:pt x="352044"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4"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4" y="0"/>
                </a:lnTo>
                <a:close/>
              </a:path>
            </a:pathLst>
          </a:custGeom>
          <a:solidFill>
            <a:srgbClr val="F4879F"/>
          </a:solidFill>
        </p:spPr>
        <p:txBody>
          <a:bodyPr wrap="square" lIns="0" tIns="0" rIns="0" bIns="0" rtlCol="0"/>
          <a:lstStyle/>
          <a:p>
            <a:endParaRPr/>
          </a:p>
        </p:txBody>
      </p:sp>
      <p:sp>
        <p:nvSpPr>
          <p:cNvPr id="18" name="object 18"/>
          <p:cNvSpPr txBox="1"/>
          <p:nvPr/>
        </p:nvSpPr>
        <p:spPr>
          <a:xfrm>
            <a:off x="7891653" y="444713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8" action="ppaction://hlinksldjump"/>
              </a:rPr>
              <a:t>4</a:t>
            </a:r>
            <a:endParaRPr sz="3000">
              <a:latin typeface="Arial"/>
              <a:cs typeface="Arial"/>
            </a:endParaRPr>
          </a:p>
        </p:txBody>
      </p:sp>
      <p:sp>
        <p:nvSpPr>
          <p:cNvPr id="19" name="object 19"/>
          <p:cNvSpPr txBox="1"/>
          <p:nvPr/>
        </p:nvSpPr>
        <p:spPr>
          <a:xfrm>
            <a:off x="404571" y="4246270"/>
            <a:ext cx="487045" cy="438150"/>
          </a:xfrm>
          <a:prstGeom prst="rect">
            <a:avLst/>
          </a:prstGeom>
        </p:spPr>
        <p:txBody>
          <a:bodyPr vert="horz" wrap="square" lIns="0" tIns="13335" rIns="0" bIns="0" rtlCol="0">
            <a:spAutoFit/>
          </a:bodyPr>
          <a:lstStyle/>
          <a:p>
            <a:pPr marL="12700" marR="5080">
              <a:lnSpc>
                <a:spcPct val="100000"/>
              </a:lnSpc>
              <a:spcBef>
                <a:spcPts val="105"/>
              </a:spcBef>
            </a:pPr>
            <a:r>
              <a:rPr sz="1350" b="1" spc="-20" dirty="0">
                <a:solidFill>
                  <a:srgbClr val="E4D3B5"/>
                </a:solidFill>
                <a:latin typeface="Arial"/>
                <a:cs typeface="Arial"/>
                <a:hlinkClick r:id="rId11" action="ppaction://hlinksldjump"/>
              </a:rPr>
              <a:t>STAR </a:t>
            </a:r>
            <a:r>
              <a:rPr sz="1350" b="1" spc="-50" dirty="0">
                <a:solidFill>
                  <a:srgbClr val="E4D3B5"/>
                </a:solidFill>
                <a:latin typeface="Arial"/>
                <a:cs typeface="Arial"/>
                <a:hlinkClick r:id="rId11" action="ppaction://hlinksldjump"/>
              </a:rPr>
              <a:t>T</a:t>
            </a:r>
            <a:endParaRPr sz="1350">
              <a:latin typeface="Arial"/>
              <a:cs typeface="Arial"/>
            </a:endParaRPr>
          </a:p>
        </p:txBody>
      </p:sp>
      <p:grpSp>
        <p:nvGrpSpPr>
          <p:cNvPr id="20" name="object 20"/>
          <p:cNvGrpSpPr/>
          <p:nvPr/>
        </p:nvGrpSpPr>
        <p:grpSpPr>
          <a:xfrm>
            <a:off x="957072" y="874775"/>
            <a:ext cx="7581265" cy="3444240"/>
            <a:chOff x="957072" y="874775"/>
            <a:chExt cx="7581265" cy="3444240"/>
          </a:xfrm>
        </p:grpSpPr>
        <p:pic>
          <p:nvPicPr>
            <p:cNvPr id="21" name="object 21"/>
            <p:cNvPicPr/>
            <p:nvPr/>
          </p:nvPicPr>
          <p:blipFill>
            <a:blip r:embed="rId12" cstate="print"/>
            <a:stretch>
              <a:fillRect/>
            </a:stretch>
          </p:blipFill>
          <p:spPr>
            <a:xfrm>
              <a:off x="957072" y="874775"/>
              <a:ext cx="2686812" cy="3444240"/>
            </a:xfrm>
            <a:prstGeom prst="rect">
              <a:avLst/>
            </a:prstGeom>
          </p:spPr>
        </p:pic>
        <p:pic>
          <p:nvPicPr>
            <p:cNvPr id="22" name="object 22"/>
            <p:cNvPicPr/>
            <p:nvPr/>
          </p:nvPicPr>
          <p:blipFill>
            <a:blip r:embed="rId13" cstate="print"/>
            <a:stretch>
              <a:fillRect/>
            </a:stretch>
          </p:blipFill>
          <p:spPr>
            <a:xfrm>
              <a:off x="4736592" y="2372867"/>
              <a:ext cx="622553" cy="454913"/>
            </a:xfrm>
            <a:prstGeom prst="rect">
              <a:avLst/>
            </a:prstGeom>
          </p:spPr>
        </p:pic>
        <p:pic>
          <p:nvPicPr>
            <p:cNvPr id="23" name="object 23"/>
            <p:cNvPicPr/>
            <p:nvPr/>
          </p:nvPicPr>
          <p:blipFill>
            <a:blip r:embed="rId14" cstate="print"/>
            <a:stretch>
              <a:fillRect/>
            </a:stretch>
          </p:blipFill>
          <p:spPr>
            <a:xfrm>
              <a:off x="5175504" y="2372867"/>
              <a:ext cx="561594" cy="454913"/>
            </a:xfrm>
            <a:prstGeom prst="rect">
              <a:avLst/>
            </a:prstGeom>
          </p:spPr>
        </p:pic>
        <p:pic>
          <p:nvPicPr>
            <p:cNvPr id="24" name="object 24"/>
            <p:cNvPicPr/>
            <p:nvPr/>
          </p:nvPicPr>
          <p:blipFill>
            <a:blip r:embed="rId15" cstate="print"/>
            <a:stretch>
              <a:fillRect/>
            </a:stretch>
          </p:blipFill>
          <p:spPr>
            <a:xfrm>
              <a:off x="5553456" y="2372867"/>
              <a:ext cx="485406" cy="454913"/>
            </a:xfrm>
            <a:prstGeom prst="rect">
              <a:avLst/>
            </a:prstGeom>
          </p:spPr>
        </p:pic>
        <p:pic>
          <p:nvPicPr>
            <p:cNvPr id="25" name="object 25"/>
            <p:cNvPicPr/>
            <p:nvPr/>
          </p:nvPicPr>
          <p:blipFill>
            <a:blip r:embed="rId16" cstate="print"/>
            <a:stretch>
              <a:fillRect/>
            </a:stretch>
          </p:blipFill>
          <p:spPr>
            <a:xfrm>
              <a:off x="5855207" y="2372867"/>
              <a:ext cx="381762" cy="454913"/>
            </a:xfrm>
            <a:prstGeom prst="rect">
              <a:avLst/>
            </a:prstGeom>
          </p:spPr>
        </p:pic>
        <p:pic>
          <p:nvPicPr>
            <p:cNvPr id="26" name="object 26"/>
            <p:cNvPicPr/>
            <p:nvPr/>
          </p:nvPicPr>
          <p:blipFill>
            <a:blip r:embed="rId17" cstate="print"/>
            <a:stretch>
              <a:fillRect/>
            </a:stretch>
          </p:blipFill>
          <p:spPr>
            <a:xfrm>
              <a:off x="6054851" y="2372867"/>
              <a:ext cx="788670" cy="454913"/>
            </a:xfrm>
            <a:prstGeom prst="rect">
              <a:avLst/>
            </a:prstGeom>
          </p:spPr>
        </p:pic>
        <p:pic>
          <p:nvPicPr>
            <p:cNvPr id="27" name="object 27"/>
            <p:cNvPicPr/>
            <p:nvPr/>
          </p:nvPicPr>
          <p:blipFill>
            <a:blip r:embed="rId18" cstate="print"/>
            <a:stretch>
              <a:fillRect/>
            </a:stretch>
          </p:blipFill>
          <p:spPr>
            <a:xfrm>
              <a:off x="6661404" y="2372867"/>
              <a:ext cx="639318" cy="454913"/>
            </a:xfrm>
            <a:prstGeom prst="rect">
              <a:avLst/>
            </a:prstGeom>
          </p:spPr>
        </p:pic>
        <p:pic>
          <p:nvPicPr>
            <p:cNvPr id="28" name="object 28"/>
            <p:cNvPicPr/>
            <p:nvPr/>
          </p:nvPicPr>
          <p:blipFill>
            <a:blip r:embed="rId19" cstate="print"/>
            <a:stretch>
              <a:fillRect/>
            </a:stretch>
          </p:blipFill>
          <p:spPr>
            <a:xfrm>
              <a:off x="7118604" y="2372867"/>
              <a:ext cx="712470" cy="454913"/>
            </a:xfrm>
            <a:prstGeom prst="rect">
              <a:avLst/>
            </a:prstGeom>
          </p:spPr>
        </p:pic>
        <p:pic>
          <p:nvPicPr>
            <p:cNvPr id="29" name="object 29"/>
            <p:cNvPicPr/>
            <p:nvPr/>
          </p:nvPicPr>
          <p:blipFill>
            <a:blip r:embed="rId20" cstate="print"/>
            <a:stretch>
              <a:fillRect/>
            </a:stretch>
          </p:blipFill>
          <p:spPr>
            <a:xfrm>
              <a:off x="7648955" y="2372867"/>
              <a:ext cx="471690" cy="454913"/>
            </a:xfrm>
            <a:prstGeom prst="rect">
              <a:avLst/>
            </a:prstGeom>
          </p:spPr>
        </p:pic>
        <p:pic>
          <p:nvPicPr>
            <p:cNvPr id="30" name="object 30"/>
            <p:cNvPicPr/>
            <p:nvPr/>
          </p:nvPicPr>
          <p:blipFill>
            <a:blip r:embed="rId21" cstate="print"/>
            <a:stretch>
              <a:fillRect/>
            </a:stretch>
          </p:blipFill>
          <p:spPr>
            <a:xfrm>
              <a:off x="7938515" y="2372867"/>
              <a:ext cx="599694" cy="454913"/>
            </a:xfrm>
            <a:prstGeom prst="rect">
              <a:avLst/>
            </a:prstGeom>
          </p:spPr>
        </p:pic>
        <p:pic>
          <p:nvPicPr>
            <p:cNvPr id="31" name="object 31"/>
            <p:cNvPicPr/>
            <p:nvPr/>
          </p:nvPicPr>
          <p:blipFill>
            <a:blip r:embed="rId22" cstate="print"/>
            <a:stretch>
              <a:fillRect/>
            </a:stretch>
          </p:blipFill>
          <p:spPr>
            <a:xfrm>
              <a:off x="4736592" y="2616708"/>
              <a:ext cx="497573" cy="454913"/>
            </a:xfrm>
            <a:prstGeom prst="rect">
              <a:avLst/>
            </a:prstGeom>
          </p:spPr>
        </p:pic>
        <p:pic>
          <p:nvPicPr>
            <p:cNvPr id="32" name="object 32"/>
            <p:cNvPicPr/>
            <p:nvPr/>
          </p:nvPicPr>
          <p:blipFill>
            <a:blip r:embed="rId16" cstate="print"/>
            <a:stretch>
              <a:fillRect/>
            </a:stretch>
          </p:blipFill>
          <p:spPr>
            <a:xfrm>
              <a:off x="5030724" y="2616708"/>
              <a:ext cx="381762" cy="454913"/>
            </a:xfrm>
            <a:prstGeom prst="rect">
              <a:avLst/>
            </a:prstGeom>
          </p:spPr>
        </p:pic>
        <p:pic>
          <p:nvPicPr>
            <p:cNvPr id="33" name="object 33"/>
            <p:cNvPicPr/>
            <p:nvPr/>
          </p:nvPicPr>
          <p:blipFill>
            <a:blip r:embed="rId23" cstate="print"/>
            <a:stretch>
              <a:fillRect/>
            </a:stretch>
          </p:blipFill>
          <p:spPr>
            <a:xfrm>
              <a:off x="5209031" y="2616708"/>
              <a:ext cx="608838" cy="454913"/>
            </a:xfrm>
            <a:prstGeom prst="rect">
              <a:avLst/>
            </a:prstGeom>
          </p:spPr>
        </p:pic>
        <p:pic>
          <p:nvPicPr>
            <p:cNvPr id="34" name="object 34"/>
            <p:cNvPicPr/>
            <p:nvPr/>
          </p:nvPicPr>
          <p:blipFill>
            <a:blip r:embed="rId24" cstate="print"/>
            <a:stretch>
              <a:fillRect/>
            </a:stretch>
          </p:blipFill>
          <p:spPr>
            <a:xfrm>
              <a:off x="5614416" y="2616708"/>
              <a:ext cx="742950" cy="454913"/>
            </a:xfrm>
            <a:prstGeom prst="rect">
              <a:avLst/>
            </a:prstGeom>
          </p:spPr>
        </p:pic>
        <p:pic>
          <p:nvPicPr>
            <p:cNvPr id="35" name="object 35"/>
            <p:cNvPicPr/>
            <p:nvPr/>
          </p:nvPicPr>
          <p:blipFill>
            <a:blip r:embed="rId25" cstate="print"/>
            <a:stretch>
              <a:fillRect/>
            </a:stretch>
          </p:blipFill>
          <p:spPr>
            <a:xfrm>
              <a:off x="6153912" y="2616708"/>
              <a:ext cx="564641" cy="454913"/>
            </a:xfrm>
            <a:prstGeom prst="rect">
              <a:avLst/>
            </a:prstGeom>
          </p:spPr>
        </p:pic>
        <p:pic>
          <p:nvPicPr>
            <p:cNvPr id="36" name="object 36"/>
            <p:cNvPicPr/>
            <p:nvPr/>
          </p:nvPicPr>
          <p:blipFill>
            <a:blip r:embed="rId26" cstate="print"/>
            <a:stretch>
              <a:fillRect/>
            </a:stretch>
          </p:blipFill>
          <p:spPr>
            <a:xfrm>
              <a:off x="6515100" y="2616708"/>
              <a:ext cx="470141" cy="454913"/>
            </a:xfrm>
            <a:prstGeom prst="rect">
              <a:avLst/>
            </a:prstGeom>
          </p:spPr>
        </p:pic>
        <p:pic>
          <p:nvPicPr>
            <p:cNvPr id="37" name="object 37"/>
            <p:cNvPicPr/>
            <p:nvPr/>
          </p:nvPicPr>
          <p:blipFill>
            <a:blip r:embed="rId27" cstate="print"/>
            <a:stretch>
              <a:fillRect/>
            </a:stretch>
          </p:blipFill>
          <p:spPr>
            <a:xfrm>
              <a:off x="6713219" y="2616708"/>
              <a:ext cx="316242" cy="454913"/>
            </a:xfrm>
            <a:prstGeom prst="rect">
              <a:avLst/>
            </a:prstGeom>
          </p:spPr>
        </p:pic>
        <p:pic>
          <p:nvPicPr>
            <p:cNvPr id="38" name="object 38"/>
            <p:cNvPicPr/>
            <p:nvPr/>
          </p:nvPicPr>
          <p:blipFill>
            <a:blip r:embed="rId28" cstate="print"/>
            <a:stretch>
              <a:fillRect/>
            </a:stretch>
          </p:blipFill>
          <p:spPr>
            <a:xfrm>
              <a:off x="6825995" y="2616708"/>
              <a:ext cx="764285" cy="454913"/>
            </a:xfrm>
            <a:prstGeom prst="rect">
              <a:avLst/>
            </a:prstGeom>
          </p:spPr>
        </p:pic>
        <p:pic>
          <p:nvPicPr>
            <p:cNvPr id="39" name="object 39"/>
            <p:cNvPicPr/>
            <p:nvPr/>
          </p:nvPicPr>
          <p:blipFill>
            <a:blip r:embed="rId23" cstate="print"/>
            <a:stretch>
              <a:fillRect/>
            </a:stretch>
          </p:blipFill>
          <p:spPr>
            <a:xfrm>
              <a:off x="7388351" y="2616708"/>
              <a:ext cx="608838" cy="454913"/>
            </a:xfrm>
            <a:prstGeom prst="rect">
              <a:avLst/>
            </a:prstGeom>
          </p:spPr>
        </p:pic>
        <p:pic>
          <p:nvPicPr>
            <p:cNvPr id="40" name="object 40"/>
            <p:cNvPicPr/>
            <p:nvPr/>
          </p:nvPicPr>
          <p:blipFill>
            <a:blip r:embed="rId29" cstate="print"/>
            <a:stretch>
              <a:fillRect/>
            </a:stretch>
          </p:blipFill>
          <p:spPr>
            <a:xfrm>
              <a:off x="7793736" y="2616708"/>
              <a:ext cx="744474" cy="454913"/>
            </a:xfrm>
            <a:prstGeom prst="rect">
              <a:avLst/>
            </a:prstGeom>
          </p:spPr>
        </p:pic>
        <p:pic>
          <p:nvPicPr>
            <p:cNvPr id="41" name="object 41"/>
            <p:cNvPicPr/>
            <p:nvPr/>
          </p:nvPicPr>
          <p:blipFill>
            <a:blip r:embed="rId30" cstate="print"/>
            <a:stretch>
              <a:fillRect/>
            </a:stretch>
          </p:blipFill>
          <p:spPr>
            <a:xfrm>
              <a:off x="4736592" y="2860547"/>
              <a:ext cx="464058" cy="454913"/>
            </a:xfrm>
            <a:prstGeom prst="rect">
              <a:avLst/>
            </a:prstGeom>
          </p:spPr>
        </p:pic>
        <p:pic>
          <p:nvPicPr>
            <p:cNvPr id="42" name="object 42"/>
            <p:cNvPicPr/>
            <p:nvPr/>
          </p:nvPicPr>
          <p:blipFill>
            <a:blip r:embed="rId31" cstate="print"/>
            <a:stretch>
              <a:fillRect/>
            </a:stretch>
          </p:blipFill>
          <p:spPr>
            <a:xfrm>
              <a:off x="5030724" y="2860547"/>
              <a:ext cx="424421" cy="454913"/>
            </a:xfrm>
            <a:prstGeom prst="rect">
              <a:avLst/>
            </a:prstGeom>
          </p:spPr>
        </p:pic>
        <p:pic>
          <p:nvPicPr>
            <p:cNvPr id="43" name="object 43"/>
            <p:cNvPicPr/>
            <p:nvPr/>
          </p:nvPicPr>
          <p:blipFill>
            <a:blip r:embed="rId32" cstate="print"/>
            <a:stretch>
              <a:fillRect/>
            </a:stretch>
          </p:blipFill>
          <p:spPr>
            <a:xfrm>
              <a:off x="5285231" y="2860547"/>
              <a:ext cx="634746" cy="454913"/>
            </a:xfrm>
            <a:prstGeom prst="rect">
              <a:avLst/>
            </a:prstGeom>
          </p:spPr>
        </p:pic>
        <p:pic>
          <p:nvPicPr>
            <p:cNvPr id="44" name="object 44"/>
            <p:cNvPicPr/>
            <p:nvPr/>
          </p:nvPicPr>
          <p:blipFill>
            <a:blip r:embed="rId33" cstate="print"/>
            <a:stretch>
              <a:fillRect/>
            </a:stretch>
          </p:blipFill>
          <p:spPr>
            <a:xfrm>
              <a:off x="5750051" y="2860547"/>
              <a:ext cx="598170" cy="454913"/>
            </a:xfrm>
            <a:prstGeom prst="rect">
              <a:avLst/>
            </a:prstGeom>
          </p:spPr>
        </p:pic>
        <p:pic>
          <p:nvPicPr>
            <p:cNvPr id="45" name="object 45"/>
            <p:cNvPicPr/>
            <p:nvPr/>
          </p:nvPicPr>
          <p:blipFill>
            <a:blip r:embed="rId34" cstate="print"/>
            <a:stretch>
              <a:fillRect/>
            </a:stretch>
          </p:blipFill>
          <p:spPr>
            <a:xfrm>
              <a:off x="6178295" y="2860547"/>
              <a:ext cx="477774" cy="454913"/>
            </a:xfrm>
            <a:prstGeom prst="rect">
              <a:avLst/>
            </a:prstGeom>
          </p:spPr>
        </p:pic>
        <p:pic>
          <p:nvPicPr>
            <p:cNvPr id="46" name="object 46"/>
            <p:cNvPicPr/>
            <p:nvPr/>
          </p:nvPicPr>
          <p:blipFill>
            <a:blip r:embed="rId35" cstate="print"/>
            <a:stretch>
              <a:fillRect/>
            </a:stretch>
          </p:blipFill>
          <p:spPr>
            <a:xfrm>
              <a:off x="6486143" y="2860547"/>
              <a:ext cx="813053" cy="454913"/>
            </a:xfrm>
            <a:prstGeom prst="rect">
              <a:avLst/>
            </a:prstGeom>
          </p:spPr>
        </p:pic>
        <p:pic>
          <p:nvPicPr>
            <p:cNvPr id="47" name="object 47"/>
            <p:cNvPicPr/>
            <p:nvPr/>
          </p:nvPicPr>
          <p:blipFill>
            <a:blip r:embed="rId36" cstate="print"/>
            <a:stretch>
              <a:fillRect/>
            </a:stretch>
          </p:blipFill>
          <p:spPr>
            <a:xfrm>
              <a:off x="7129272" y="2860547"/>
              <a:ext cx="624077" cy="454913"/>
            </a:xfrm>
            <a:prstGeom prst="rect">
              <a:avLst/>
            </a:prstGeom>
          </p:spPr>
        </p:pic>
        <p:pic>
          <p:nvPicPr>
            <p:cNvPr id="48" name="object 48"/>
            <p:cNvPicPr/>
            <p:nvPr/>
          </p:nvPicPr>
          <p:blipFill>
            <a:blip r:embed="rId37" cstate="print"/>
            <a:stretch>
              <a:fillRect/>
            </a:stretch>
          </p:blipFill>
          <p:spPr>
            <a:xfrm>
              <a:off x="7583424" y="2860547"/>
              <a:ext cx="540257" cy="454913"/>
            </a:xfrm>
            <a:prstGeom prst="rect">
              <a:avLst/>
            </a:prstGeom>
          </p:spPr>
        </p:pic>
        <p:pic>
          <p:nvPicPr>
            <p:cNvPr id="49" name="object 49"/>
            <p:cNvPicPr/>
            <p:nvPr/>
          </p:nvPicPr>
          <p:blipFill>
            <a:blip r:embed="rId38" cstate="print"/>
            <a:stretch>
              <a:fillRect/>
            </a:stretch>
          </p:blipFill>
          <p:spPr>
            <a:xfrm>
              <a:off x="7953755" y="2860547"/>
              <a:ext cx="584441" cy="454913"/>
            </a:xfrm>
            <a:prstGeom prst="rect">
              <a:avLst/>
            </a:prstGeom>
          </p:spPr>
        </p:pic>
        <p:pic>
          <p:nvPicPr>
            <p:cNvPr id="50" name="object 50"/>
            <p:cNvPicPr/>
            <p:nvPr/>
          </p:nvPicPr>
          <p:blipFill>
            <a:blip r:embed="rId39" cstate="print"/>
            <a:stretch>
              <a:fillRect/>
            </a:stretch>
          </p:blipFill>
          <p:spPr>
            <a:xfrm>
              <a:off x="4736592" y="3104387"/>
              <a:ext cx="553974" cy="454914"/>
            </a:xfrm>
            <a:prstGeom prst="rect">
              <a:avLst/>
            </a:prstGeom>
          </p:spPr>
        </p:pic>
        <p:pic>
          <p:nvPicPr>
            <p:cNvPr id="51" name="object 51"/>
            <p:cNvPicPr/>
            <p:nvPr/>
          </p:nvPicPr>
          <p:blipFill>
            <a:blip r:embed="rId40" cstate="print"/>
            <a:stretch>
              <a:fillRect/>
            </a:stretch>
          </p:blipFill>
          <p:spPr>
            <a:xfrm>
              <a:off x="5018531" y="3104387"/>
              <a:ext cx="316242" cy="454914"/>
            </a:xfrm>
            <a:prstGeom prst="rect">
              <a:avLst/>
            </a:prstGeom>
          </p:spPr>
        </p:pic>
        <p:pic>
          <p:nvPicPr>
            <p:cNvPr id="52" name="object 52"/>
            <p:cNvPicPr/>
            <p:nvPr/>
          </p:nvPicPr>
          <p:blipFill>
            <a:blip r:embed="rId41" cstate="print"/>
            <a:stretch>
              <a:fillRect/>
            </a:stretch>
          </p:blipFill>
          <p:spPr>
            <a:xfrm>
              <a:off x="5135880" y="3104387"/>
              <a:ext cx="553974" cy="454914"/>
            </a:xfrm>
            <a:prstGeom prst="rect">
              <a:avLst/>
            </a:prstGeom>
          </p:spPr>
        </p:pic>
        <p:pic>
          <p:nvPicPr>
            <p:cNvPr id="53" name="object 53"/>
            <p:cNvPicPr/>
            <p:nvPr/>
          </p:nvPicPr>
          <p:blipFill>
            <a:blip r:embed="rId42" cstate="print"/>
            <a:stretch>
              <a:fillRect/>
            </a:stretch>
          </p:blipFill>
          <p:spPr>
            <a:xfrm>
              <a:off x="5492495" y="3104387"/>
              <a:ext cx="491489" cy="454914"/>
            </a:xfrm>
            <a:prstGeom prst="rect">
              <a:avLst/>
            </a:prstGeom>
          </p:spPr>
        </p:pic>
        <p:pic>
          <p:nvPicPr>
            <p:cNvPr id="54" name="object 54"/>
            <p:cNvPicPr/>
            <p:nvPr/>
          </p:nvPicPr>
          <p:blipFill>
            <a:blip r:embed="rId43" cstate="print"/>
            <a:stretch>
              <a:fillRect/>
            </a:stretch>
          </p:blipFill>
          <p:spPr>
            <a:xfrm>
              <a:off x="5785104" y="3104387"/>
              <a:ext cx="739901" cy="454914"/>
            </a:xfrm>
            <a:prstGeom prst="rect">
              <a:avLst/>
            </a:prstGeom>
          </p:spPr>
        </p:pic>
        <p:pic>
          <p:nvPicPr>
            <p:cNvPr id="55" name="object 55"/>
            <p:cNvPicPr/>
            <p:nvPr/>
          </p:nvPicPr>
          <p:blipFill>
            <a:blip r:embed="rId27" cstate="print"/>
            <a:stretch>
              <a:fillRect/>
            </a:stretch>
          </p:blipFill>
          <p:spPr>
            <a:xfrm>
              <a:off x="6252972" y="3104387"/>
              <a:ext cx="316242" cy="454914"/>
            </a:xfrm>
            <a:prstGeom prst="rect">
              <a:avLst/>
            </a:prstGeom>
          </p:spPr>
        </p:pic>
        <p:pic>
          <p:nvPicPr>
            <p:cNvPr id="56" name="object 56"/>
            <p:cNvPicPr/>
            <p:nvPr/>
          </p:nvPicPr>
          <p:blipFill>
            <a:blip r:embed="rId44" cstate="print"/>
            <a:stretch>
              <a:fillRect/>
            </a:stretch>
          </p:blipFill>
          <p:spPr>
            <a:xfrm>
              <a:off x="6370319" y="3104387"/>
              <a:ext cx="560070" cy="454914"/>
            </a:xfrm>
            <a:prstGeom prst="rect">
              <a:avLst/>
            </a:prstGeom>
          </p:spPr>
        </p:pic>
        <p:pic>
          <p:nvPicPr>
            <p:cNvPr id="57" name="object 57"/>
            <p:cNvPicPr/>
            <p:nvPr/>
          </p:nvPicPr>
          <p:blipFill>
            <a:blip r:embed="rId45" cstate="print"/>
            <a:stretch>
              <a:fillRect/>
            </a:stretch>
          </p:blipFill>
          <p:spPr>
            <a:xfrm>
              <a:off x="6731507" y="3104387"/>
              <a:ext cx="465569" cy="454914"/>
            </a:xfrm>
            <a:prstGeom prst="rect">
              <a:avLst/>
            </a:prstGeom>
          </p:spPr>
        </p:pic>
        <p:pic>
          <p:nvPicPr>
            <p:cNvPr id="58" name="object 58"/>
            <p:cNvPicPr/>
            <p:nvPr/>
          </p:nvPicPr>
          <p:blipFill>
            <a:blip r:embed="rId46" cstate="print"/>
            <a:stretch>
              <a:fillRect/>
            </a:stretch>
          </p:blipFill>
          <p:spPr>
            <a:xfrm>
              <a:off x="6998207" y="3104387"/>
              <a:ext cx="718566" cy="454914"/>
            </a:xfrm>
            <a:prstGeom prst="rect">
              <a:avLst/>
            </a:prstGeom>
          </p:spPr>
        </p:pic>
        <p:pic>
          <p:nvPicPr>
            <p:cNvPr id="59" name="object 59"/>
            <p:cNvPicPr/>
            <p:nvPr/>
          </p:nvPicPr>
          <p:blipFill>
            <a:blip r:embed="rId47" cstate="print"/>
            <a:stretch>
              <a:fillRect/>
            </a:stretch>
          </p:blipFill>
          <p:spPr>
            <a:xfrm>
              <a:off x="7517891" y="3104387"/>
              <a:ext cx="726185" cy="454914"/>
            </a:xfrm>
            <a:prstGeom prst="rect">
              <a:avLst/>
            </a:prstGeom>
          </p:spPr>
        </p:pic>
        <p:pic>
          <p:nvPicPr>
            <p:cNvPr id="60" name="object 60"/>
            <p:cNvPicPr/>
            <p:nvPr/>
          </p:nvPicPr>
          <p:blipFill>
            <a:blip r:embed="rId48" cstate="print"/>
            <a:stretch>
              <a:fillRect/>
            </a:stretch>
          </p:blipFill>
          <p:spPr>
            <a:xfrm>
              <a:off x="8045195" y="3104387"/>
              <a:ext cx="493001" cy="454914"/>
            </a:xfrm>
            <a:prstGeom prst="rect">
              <a:avLst/>
            </a:prstGeom>
          </p:spPr>
        </p:pic>
        <p:pic>
          <p:nvPicPr>
            <p:cNvPr id="61" name="object 61"/>
            <p:cNvPicPr/>
            <p:nvPr/>
          </p:nvPicPr>
          <p:blipFill>
            <a:blip r:embed="rId49" cstate="print"/>
            <a:stretch>
              <a:fillRect/>
            </a:stretch>
          </p:blipFill>
          <p:spPr>
            <a:xfrm>
              <a:off x="4736592" y="3348227"/>
              <a:ext cx="721613" cy="454914"/>
            </a:xfrm>
            <a:prstGeom prst="rect">
              <a:avLst/>
            </a:prstGeom>
          </p:spPr>
        </p:pic>
        <p:pic>
          <p:nvPicPr>
            <p:cNvPr id="62" name="object 62"/>
            <p:cNvPicPr/>
            <p:nvPr/>
          </p:nvPicPr>
          <p:blipFill>
            <a:blip r:embed="rId27" cstate="print"/>
            <a:stretch>
              <a:fillRect/>
            </a:stretch>
          </p:blipFill>
          <p:spPr>
            <a:xfrm>
              <a:off x="5186172" y="3348227"/>
              <a:ext cx="316242" cy="454914"/>
            </a:xfrm>
            <a:prstGeom prst="rect">
              <a:avLst/>
            </a:prstGeom>
          </p:spPr>
        </p:pic>
        <p:pic>
          <p:nvPicPr>
            <p:cNvPr id="63" name="object 63"/>
            <p:cNvPicPr/>
            <p:nvPr/>
          </p:nvPicPr>
          <p:blipFill>
            <a:blip r:embed="rId50" cstate="print"/>
            <a:stretch>
              <a:fillRect/>
            </a:stretch>
          </p:blipFill>
          <p:spPr>
            <a:xfrm>
              <a:off x="5285231" y="3348227"/>
              <a:ext cx="514350" cy="454914"/>
            </a:xfrm>
            <a:prstGeom prst="rect">
              <a:avLst/>
            </a:prstGeom>
          </p:spPr>
        </p:pic>
        <p:pic>
          <p:nvPicPr>
            <p:cNvPr id="64" name="object 64"/>
            <p:cNvPicPr/>
            <p:nvPr/>
          </p:nvPicPr>
          <p:blipFill>
            <a:blip r:embed="rId51" cstate="print"/>
            <a:stretch>
              <a:fillRect/>
            </a:stretch>
          </p:blipFill>
          <p:spPr>
            <a:xfrm>
              <a:off x="5583936" y="3348227"/>
              <a:ext cx="489978" cy="454914"/>
            </a:xfrm>
            <a:prstGeom prst="rect">
              <a:avLst/>
            </a:prstGeom>
          </p:spPr>
        </p:pic>
        <p:pic>
          <p:nvPicPr>
            <p:cNvPr id="65" name="object 65"/>
            <p:cNvPicPr/>
            <p:nvPr/>
          </p:nvPicPr>
          <p:blipFill>
            <a:blip r:embed="rId52" cstate="print"/>
            <a:stretch>
              <a:fillRect/>
            </a:stretch>
          </p:blipFill>
          <p:spPr>
            <a:xfrm>
              <a:off x="5858256" y="3348227"/>
              <a:ext cx="509777" cy="454914"/>
            </a:xfrm>
            <a:prstGeom prst="rect">
              <a:avLst/>
            </a:prstGeom>
          </p:spPr>
        </p:pic>
        <p:pic>
          <p:nvPicPr>
            <p:cNvPr id="66" name="object 66"/>
            <p:cNvPicPr/>
            <p:nvPr/>
          </p:nvPicPr>
          <p:blipFill>
            <a:blip r:embed="rId53" cstate="print"/>
            <a:stretch>
              <a:fillRect/>
            </a:stretch>
          </p:blipFill>
          <p:spPr>
            <a:xfrm>
              <a:off x="6152387" y="3348227"/>
              <a:ext cx="468630" cy="454914"/>
            </a:xfrm>
            <a:prstGeom prst="rect">
              <a:avLst/>
            </a:prstGeom>
          </p:spPr>
        </p:pic>
        <p:pic>
          <p:nvPicPr>
            <p:cNvPr id="67" name="object 67"/>
            <p:cNvPicPr/>
            <p:nvPr/>
          </p:nvPicPr>
          <p:blipFill>
            <a:blip r:embed="rId54" cstate="print"/>
            <a:stretch>
              <a:fillRect/>
            </a:stretch>
          </p:blipFill>
          <p:spPr>
            <a:xfrm>
              <a:off x="6405372" y="3348227"/>
              <a:ext cx="558546" cy="454914"/>
            </a:xfrm>
            <a:prstGeom prst="rect">
              <a:avLst/>
            </a:prstGeom>
          </p:spPr>
        </p:pic>
        <p:pic>
          <p:nvPicPr>
            <p:cNvPr id="68" name="object 68"/>
            <p:cNvPicPr/>
            <p:nvPr/>
          </p:nvPicPr>
          <p:blipFill>
            <a:blip r:embed="rId55" cstate="print"/>
            <a:stretch>
              <a:fillRect/>
            </a:stretch>
          </p:blipFill>
          <p:spPr>
            <a:xfrm>
              <a:off x="6748272" y="3348227"/>
              <a:ext cx="439686" cy="454914"/>
            </a:xfrm>
            <a:prstGeom prst="rect">
              <a:avLst/>
            </a:prstGeom>
          </p:spPr>
        </p:pic>
        <p:pic>
          <p:nvPicPr>
            <p:cNvPr id="69" name="object 69"/>
            <p:cNvPicPr/>
            <p:nvPr/>
          </p:nvPicPr>
          <p:blipFill>
            <a:blip r:embed="rId56" cstate="print"/>
            <a:stretch>
              <a:fillRect/>
            </a:stretch>
          </p:blipFill>
          <p:spPr>
            <a:xfrm>
              <a:off x="6972300" y="3348227"/>
              <a:ext cx="529577" cy="454914"/>
            </a:xfrm>
            <a:prstGeom prst="rect">
              <a:avLst/>
            </a:prstGeom>
          </p:spPr>
        </p:pic>
        <p:pic>
          <p:nvPicPr>
            <p:cNvPr id="70" name="object 70"/>
            <p:cNvPicPr/>
            <p:nvPr/>
          </p:nvPicPr>
          <p:blipFill>
            <a:blip r:embed="rId57" cstate="print"/>
            <a:stretch>
              <a:fillRect/>
            </a:stretch>
          </p:blipFill>
          <p:spPr>
            <a:xfrm>
              <a:off x="7286243" y="3348227"/>
              <a:ext cx="491490" cy="454914"/>
            </a:xfrm>
            <a:prstGeom prst="rect">
              <a:avLst/>
            </a:prstGeom>
          </p:spPr>
        </p:pic>
        <p:pic>
          <p:nvPicPr>
            <p:cNvPr id="71" name="object 71"/>
            <p:cNvPicPr/>
            <p:nvPr/>
          </p:nvPicPr>
          <p:blipFill>
            <a:blip r:embed="rId49" cstate="print"/>
            <a:stretch>
              <a:fillRect/>
            </a:stretch>
          </p:blipFill>
          <p:spPr>
            <a:xfrm>
              <a:off x="7560564" y="3348227"/>
              <a:ext cx="721614" cy="454914"/>
            </a:xfrm>
            <a:prstGeom prst="rect">
              <a:avLst/>
            </a:prstGeom>
          </p:spPr>
        </p:pic>
      </p:grpSp>
      <p:sp>
        <p:nvSpPr>
          <p:cNvPr id="72" name="object 72"/>
          <p:cNvSpPr txBox="1"/>
          <p:nvPr/>
        </p:nvSpPr>
        <p:spPr>
          <a:xfrm>
            <a:off x="4852796" y="2423286"/>
            <a:ext cx="3554729" cy="1244600"/>
          </a:xfrm>
          <a:prstGeom prst="rect">
            <a:avLst/>
          </a:prstGeom>
        </p:spPr>
        <p:txBody>
          <a:bodyPr vert="horz" wrap="square" lIns="0" tIns="12065" rIns="0" bIns="0" rtlCol="0">
            <a:spAutoFit/>
          </a:bodyPr>
          <a:lstStyle/>
          <a:p>
            <a:pPr marL="12700" marR="5080" algn="just">
              <a:lnSpc>
                <a:spcPct val="100000"/>
              </a:lnSpc>
              <a:spcBef>
                <a:spcPts val="95"/>
              </a:spcBef>
            </a:pPr>
            <a:r>
              <a:rPr sz="1600" dirty="0">
                <a:latin typeface="Segoe UI"/>
                <a:cs typeface="Segoe UI"/>
              </a:rPr>
              <a:t>Mỗi</a:t>
            </a:r>
            <a:r>
              <a:rPr sz="1600" spc="245" dirty="0">
                <a:latin typeface="Segoe UI"/>
                <a:cs typeface="Segoe UI"/>
              </a:rPr>
              <a:t> </a:t>
            </a:r>
            <a:r>
              <a:rPr sz="1600" dirty="0">
                <a:latin typeface="Segoe UI"/>
                <a:cs typeface="Segoe UI"/>
              </a:rPr>
              <a:t>đội</a:t>
            </a:r>
            <a:r>
              <a:rPr sz="1600" spc="254" dirty="0">
                <a:latin typeface="Segoe UI"/>
                <a:cs typeface="Segoe UI"/>
              </a:rPr>
              <a:t> </a:t>
            </a:r>
            <a:r>
              <a:rPr sz="1600" dirty="0">
                <a:latin typeface="Segoe UI"/>
                <a:cs typeface="Segoe UI"/>
              </a:rPr>
              <a:t>cử</a:t>
            </a:r>
            <a:r>
              <a:rPr sz="1600" spc="250" dirty="0">
                <a:latin typeface="Segoe UI"/>
                <a:cs typeface="Segoe UI"/>
              </a:rPr>
              <a:t> </a:t>
            </a:r>
            <a:r>
              <a:rPr sz="1600" dirty="0">
                <a:latin typeface="Segoe UI"/>
                <a:cs typeface="Segoe UI"/>
              </a:rPr>
              <a:t>1</a:t>
            </a:r>
            <a:r>
              <a:rPr sz="1600" spc="254" dirty="0">
                <a:latin typeface="Segoe UI"/>
                <a:cs typeface="Segoe UI"/>
              </a:rPr>
              <a:t> </a:t>
            </a:r>
            <a:r>
              <a:rPr sz="1600" dirty="0">
                <a:latin typeface="Segoe UI"/>
                <a:cs typeface="Segoe UI"/>
              </a:rPr>
              <a:t>thành</a:t>
            </a:r>
            <a:r>
              <a:rPr sz="1600" spc="254" dirty="0">
                <a:latin typeface="Segoe UI"/>
                <a:cs typeface="Segoe UI"/>
              </a:rPr>
              <a:t> </a:t>
            </a:r>
            <a:r>
              <a:rPr sz="1600" dirty="0">
                <a:latin typeface="Segoe UI"/>
                <a:cs typeface="Segoe UI"/>
              </a:rPr>
              <a:t>viên</a:t>
            </a:r>
            <a:r>
              <a:rPr sz="1600" spc="254" dirty="0">
                <a:latin typeface="Segoe UI"/>
                <a:cs typeface="Segoe UI"/>
              </a:rPr>
              <a:t> </a:t>
            </a:r>
            <a:r>
              <a:rPr sz="1600" dirty="0">
                <a:latin typeface="Segoe UI"/>
                <a:cs typeface="Segoe UI"/>
              </a:rPr>
              <a:t>chọn</a:t>
            </a:r>
            <a:r>
              <a:rPr sz="1600" spc="245" dirty="0">
                <a:latin typeface="Segoe UI"/>
                <a:cs typeface="Segoe UI"/>
              </a:rPr>
              <a:t> </a:t>
            </a:r>
            <a:r>
              <a:rPr sz="1600" dirty="0">
                <a:latin typeface="Segoe UI"/>
                <a:cs typeface="Segoe UI"/>
              </a:rPr>
              <a:t>và</a:t>
            </a:r>
            <a:r>
              <a:rPr sz="1600" spc="260" dirty="0">
                <a:latin typeface="Segoe UI"/>
                <a:cs typeface="Segoe UI"/>
              </a:rPr>
              <a:t> </a:t>
            </a:r>
            <a:r>
              <a:rPr sz="1600" spc="-25" dirty="0">
                <a:latin typeface="Segoe UI"/>
                <a:cs typeface="Segoe UI"/>
              </a:rPr>
              <a:t>làm </a:t>
            </a:r>
            <a:r>
              <a:rPr sz="1600" dirty="0">
                <a:latin typeface="Segoe UI"/>
                <a:cs typeface="Segoe UI"/>
              </a:rPr>
              <a:t>bể</a:t>
            </a:r>
            <a:r>
              <a:rPr sz="1600" spc="95" dirty="0">
                <a:latin typeface="Segoe UI"/>
                <a:cs typeface="Segoe UI"/>
              </a:rPr>
              <a:t> </a:t>
            </a:r>
            <a:r>
              <a:rPr sz="1600" dirty="0">
                <a:latin typeface="Segoe UI"/>
                <a:cs typeface="Segoe UI"/>
              </a:rPr>
              <a:t>1</a:t>
            </a:r>
            <a:r>
              <a:rPr sz="1600" spc="90" dirty="0">
                <a:latin typeface="Segoe UI"/>
                <a:cs typeface="Segoe UI"/>
              </a:rPr>
              <a:t> </a:t>
            </a:r>
            <a:r>
              <a:rPr sz="1600" dirty="0">
                <a:latin typeface="Segoe UI"/>
                <a:cs typeface="Segoe UI"/>
              </a:rPr>
              <a:t>quả</a:t>
            </a:r>
            <a:r>
              <a:rPr sz="1600" spc="90" dirty="0">
                <a:latin typeface="Segoe UI"/>
                <a:cs typeface="Segoe UI"/>
              </a:rPr>
              <a:t> </a:t>
            </a:r>
            <a:r>
              <a:rPr sz="1600" dirty="0">
                <a:latin typeface="Segoe UI"/>
                <a:cs typeface="Segoe UI"/>
              </a:rPr>
              <a:t>bóng</a:t>
            </a:r>
            <a:r>
              <a:rPr sz="1600" spc="80" dirty="0">
                <a:latin typeface="Segoe UI"/>
                <a:cs typeface="Segoe UI"/>
              </a:rPr>
              <a:t> </a:t>
            </a:r>
            <a:r>
              <a:rPr sz="1600" dirty="0">
                <a:latin typeface="Segoe UI"/>
                <a:cs typeface="Segoe UI"/>
              </a:rPr>
              <a:t>bất</a:t>
            </a:r>
            <a:r>
              <a:rPr sz="1600" spc="90" dirty="0">
                <a:latin typeface="Segoe UI"/>
                <a:cs typeface="Segoe UI"/>
              </a:rPr>
              <a:t> </a:t>
            </a:r>
            <a:r>
              <a:rPr sz="1600" dirty="0">
                <a:latin typeface="Segoe UI"/>
                <a:cs typeface="Segoe UI"/>
              </a:rPr>
              <a:t>kỳ,</a:t>
            </a:r>
            <a:r>
              <a:rPr sz="1600" spc="95" dirty="0">
                <a:latin typeface="Segoe UI"/>
                <a:cs typeface="Segoe UI"/>
              </a:rPr>
              <a:t> </a:t>
            </a:r>
            <a:r>
              <a:rPr sz="1600" dirty="0">
                <a:latin typeface="Segoe UI"/>
                <a:cs typeface="Segoe UI"/>
              </a:rPr>
              <a:t>trong</a:t>
            </a:r>
            <a:r>
              <a:rPr sz="1600" spc="95" dirty="0">
                <a:latin typeface="Segoe UI"/>
                <a:cs typeface="Segoe UI"/>
              </a:rPr>
              <a:t> </a:t>
            </a:r>
            <a:r>
              <a:rPr sz="1600" dirty="0">
                <a:latin typeface="Segoe UI"/>
                <a:cs typeface="Segoe UI"/>
              </a:rPr>
              <a:t>quả</a:t>
            </a:r>
            <a:r>
              <a:rPr sz="1600" spc="90" dirty="0">
                <a:latin typeface="Segoe UI"/>
                <a:cs typeface="Segoe UI"/>
              </a:rPr>
              <a:t> </a:t>
            </a:r>
            <a:r>
              <a:rPr sz="1600" spc="-20" dirty="0">
                <a:latin typeface="Segoe UI"/>
                <a:cs typeface="Segoe UI"/>
              </a:rPr>
              <a:t>bóng </a:t>
            </a:r>
            <a:r>
              <a:rPr sz="1600" dirty="0">
                <a:latin typeface="Segoe UI"/>
                <a:cs typeface="Segoe UI"/>
              </a:rPr>
              <a:t>sẽ</a:t>
            </a:r>
            <a:r>
              <a:rPr sz="1600" spc="355" dirty="0">
                <a:latin typeface="Segoe UI"/>
                <a:cs typeface="Segoe UI"/>
              </a:rPr>
              <a:t> </a:t>
            </a:r>
            <a:r>
              <a:rPr sz="1600" dirty="0">
                <a:latin typeface="Segoe UI"/>
                <a:cs typeface="Segoe UI"/>
              </a:rPr>
              <a:t>là</a:t>
            </a:r>
            <a:r>
              <a:rPr sz="1600" spc="355" dirty="0">
                <a:latin typeface="Segoe UI"/>
                <a:cs typeface="Segoe UI"/>
              </a:rPr>
              <a:t> </a:t>
            </a:r>
            <a:r>
              <a:rPr sz="1600" dirty="0">
                <a:latin typeface="Segoe UI"/>
                <a:cs typeface="Segoe UI"/>
              </a:rPr>
              <a:t>một</a:t>
            </a:r>
            <a:r>
              <a:rPr sz="1600" spc="350" dirty="0">
                <a:latin typeface="Segoe UI"/>
                <a:cs typeface="Segoe UI"/>
              </a:rPr>
              <a:t> </a:t>
            </a:r>
            <a:r>
              <a:rPr sz="1600" dirty="0">
                <a:latin typeface="Segoe UI"/>
                <a:cs typeface="Segoe UI"/>
              </a:rPr>
              <a:t>con</a:t>
            </a:r>
            <a:r>
              <a:rPr sz="1600" spc="340" dirty="0">
                <a:latin typeface="Segoe UI"/>
                <a:cs typeface="Segoe UI"/>
              </a:rPr>
              <a:t> </a:t>
            </a:r>
            <a:r>
              <a:rPr sz="1600" dirty="0">
                <a:latin typeface="Segoe UI"/>
                <a:cs typeface="Segoe UI"/>
              </a:rPr>
              <a:t>số</a:t>
            </a:r>
            <a:r>
              <a:rPr sz="1600" spc="350" dirty="0">
                <a:latin typeface="Segoe UI"/>
                <a:cs typeface="Segoe UI"/>
              </a:rPr>
              <a:t> </a:t>
            </a:r>
            <a:r>
              <a:rPr sz="1600" dirty="0">
                <a:latin typeface="Segoe UI"/>
                <a:cs typeface="Segoe UI"/>
              </a:rPr>
              <a:t>tương</a:t>
            </a:r>
            <a:r>
              <a:rPr sz="1600" spc="345" dirty="0">
                <a:latin typeface="Segoe UI"/>
                <a:cs typeface="Segoe UI"/>
              </a:rPr>
              <a:t> </a:t>
            </a:r>
            <a:r>
              <a:rPr sz="1600" dirty="0">
                <a:latin typeface="Segoe UI"/>
                <a:cs typeface="Segoe UI"/>
              </a:rPr>
              <a:t>ứng</a:t>
            </a:r>
            <a:r>
              <a:rPr sz="1600" spc="340" dirty="0">
                <a:latin typeface="Segoe UI"/>
                <a:cs typeface="Segoe UI"/>
              </a:rPr>
              <a:t> </a:t>
            </a:r>
            <a:r>
              <a:rPr sz="1600" dirty="0">
                <a:latin typeface="Segoe UI"/>
                <a:cs typeface="Segoe UI"/>
              </a:rPr>
              <a:t>với</a:t>
            </a:r>
            <a:r>
              <a:rPr sz="1600" spc="350" dirty="0">
                <a:latin typeface="Segoe UI"/>
                <a:cs typeface="Segoe UI"/>
              </a:rPr>
              <a:t> </a:t>
            </a:r>
            <a:r>
              <a:rPr sz="1600" spc="-25" dirty="0">
                <a:latin typeface="Segoe UI"/>
                <a:cs typeface="Segoe UI"/>
              </a:rPr>
              <a:t>câu </a:t>
            </a:r>
            <a:r>
              <a:rPr sz="1600" dirty="0">
                <a:latin typeface="Segoe UI"/>
                <a:cs typeface="Segoe UI"/>
              </a:rPr>
              <a:t>hỏi.</a:t>
            </a:r>
            <a:r>
              <a:rPr sz="1600" spc="110" dirty="0">
                <a:latin typeface="Segoe UI"/>
                <a:cs typeface="Segoe UI"/>
              </a:rPr>
              <a:t> </a:t>
            </a:r>
            <a:r>
              <a:rPr sz="1600" dirty="0">
                <a:latin typeface="Segoe UI"/>
                <a:cs typeface="Segoe UI"/>
              </a:rPr>
              <a:t>Trả</a:t>
            </a:r>
            <a:r>
              <a:rPr sz="1600" spc="130" dirty="0">
                <a:latin typeface="Segoe UI"/>
                <a:cs typeface="Segoe UI"/>
              </a:rPr>
              <a:t> </a:t>
            </a:r>
            <a:r>
              <a:rPr sz="1600" dirty="0">
                <a:latin typeface="Segoe UI"/>
                <a:cs typeface="Segoe UI"/>
              </a:rPr>
              <a:t>lời</a:t>
            </a:r>
            <a:r>
              <a:rPr sz="1600" spc="125" dirty="0">
                <a:latin typeface="Segoe UI"/>
                <a:cs typeface="Segoe UI"/>
              </a:rPr>
              <a:t> </a:t>
            </a:r>
            <a:r>
              <a:rPr sz="1600" dirty="0">
                <a:latin typeface="Segoe UI"/>
                <a:cs typeface="Segoe UI"/>
              </a:rPr>
              <a:t>đúng,</a:t>
            </a:r>
            <a:r>
              <a:rPr sz="1600" spc="114" dirty="0">
                <a:latin typeface="Segoe UI"/>
                <a:cs typeface="Segoe UI"/>
              </a:rPr>
              <a:t> </a:t>
            </a:r>
            <a:r>
              <a:rPr sz="1600" dirty="0">
                <a:latin typeface="Segoe UI"/>
                <a:cs typeface="Segoe UI"/>
              </a:rPr>
              <a:t>đội</a:t>
            </a:r>
            <a:r>
              <a:rPr sz="1600" spc="120" dirty="0">
                <a:latin typeface="Segoe UI"/>
                <a:cs typeface="Segoe UI"/>
              </a:rPr>
              <a:t> </a:t>
            </a:r>
            <a:r>
              <a:rPr sz="1600" dirty="0">
                <a:latin typeface="Segoe UI"/>
                <a:cs typeface="Segoe UI"/>
              </a:rPr>
              <a:t>sẽ</a:t>
            </a:r>
            <a:r>
              <a:rPr sz="1600" spc="130" dirty="0">
                <a:latin typeface="Segoe UI"/>
                <a:cs typeface="Segoe UI"/>
              </a:rPr>
              <a:t> </a:t>
            </a:r>
            <a:r>
              <a:rPr sz="1600" dirty="0">
                <a:latin typeface="Segoe UI"/>
                <a:cs typeface="Segoe UI"/>
              </a:rPr>
              <a:t>nhận</a:t>
            </a:r>
            <a:r>
              <a:rPr sz="1600" spc="114" dirty="0">
                <a:latin typeface="Segoe UI"/>
                <a:cs typeface="Segoe UI"/>
              </a:rPr>
              <a:t> </a:t>
            </a:r>
            <a:r>
              <a:rPr sz="1600" dirty="0">
                <a:latin typeface="Segoe UI"/>
                <a:cs typeface="Segoe UI"/>
              </a:rPr>
              <a:t>được</a:t>
            </a:r>
            <a:r>
              <a:rPr sz="1600" spc="114" dirty="0">
                <a:latin typeface="Segoe UI"/>
                <a:cs typeface="Segoe UI"/>
              </a:rPr>
              <a:t> </a:t>
            </a:r>
            <a:r>
              <a:rPr sz="1600" spc="-25" dirty="0">
                <a:latin typeface="Segoe UI"/>
                <a:cs typeface="Segoe UI"/>
              </a:rPr>
              <a:t>10 </a:t>
            </a:r>
            <a:r>
              <a:rPr sz="1600" dirty="0">
                <a:latin typeface="Segoe UI"/>
                <a:cs typeface="Segoe UI"/>
              </a:rPr>
              <a:t>điểm,</a:t>
            </a:r>
            <a:r>
              <a:rPr sz="1600" spc="-30" dirty="0">
                <a:latin typeface="Segoe UI"/>
                <a:cs typeface="Segoe UI"/>
              </a:rPr>
              <a:t> </a:t>
            </a:r>
            <a:r>
              <a:rPr sz="1600" dirty="0">
                <a:latin typeface="Segoe UI"/>
                <a:cs typeface="Segoe UI"/>
              </a:rPr>
              <a:t>trả</a:t>
            </a:r>
            <a:r>
              <a:rPr sz="1600" spc="-15" dirty="0">
                <a:latin typeface="Segoe UI"/>
                <a:cs typeface="Segoe UI"/>
              </a:rPr>
              <a:t> </a:t>
            </a:r>
            <a:r>
              <a:rPr sz="1600" dirty="0">
                <a:latin typeface="Segoe UI"/>
                <a:cs typeface="Segoe UI"/>
              </a:rPr>
              <a:t>lời</a:t>
            </a:r>
            <a:r>
              <a:rPr sz="1600" spc="-20" dirty="0">
                <a:latin typeface="Segoe UI"/>
                <a:cs typeface="Segoe UI"/>
              </a:rPr>
              <a:t> </a:t>
            </a:r>
            <a:r>
              <a:rPr sz="1600" dirty="0">
                <a:latin typeface="Segoe UI"/>
                <a:cs typeface="Segoe UI"/>
              </a:rPr>
              <a:t>sai</a:t>
            </a:r>
            <a:r>
              <a:rPr sz="1600" spc="-25" dirty="0">
                <a:latin typeface="Segoe UI"/>
                <a:cs typeface="Segoe UI"/>
              </a:rPr>
              <a:t> </a:t>
            </a:r>
            <a:r>
              <a:rPr sz="1600" dirty="0">
                <a:latin typeface="Segoe UI"/>
                <a:cs typeface="Segoe UI"/>
              </a:rPr>
              <a:t>cả</a:t>
            </a:r>
            <a:r>
              <a:rPr sz="1600" spc="-15" dirty="0">
                <a:latin typeface="Segoe UI"/>
                <a:cs typeface="Segoe UI"/>
              </a:rPr>
              <a:t> </a:t>
            </a:r>
            <a:r>
              <a:rPr sz="1600" dirty="0">
                <a:latin typeface="Segoe UI"/>
                <a:cs typeface="Segoe UI"/>
              </a:rPr>
              <a:t>đội</a:t>
            </a:r>
            <a:r>
              <a:rPr sz="1600" spc="-20" dirty="0">
                <a:latin typeface="Segoe UI"/>
                <a:cs typeface="Segoe UI"/>
              </a:rPr>
              <a:t> </a:t>
            </a:r>
            <a:r>
              <a:rPr sz="1600" dirty="0">
                <a:latin typeface="Segoe UI"/>
                <a:cs typeface="Segoe UI"/>
              </a:rPr>
              <a:t>bị</a:t>
            </a:r>
            <a:r>
              <a:rPr sz="1600" spc="-20" dirty="0">
                <a:latin typeface="Segoe UI"/>
                <a:cs typeface="Segoe UI"/>
              </a:rPr>
              <a:t> </a:t>
            </a:r>
            <a:r>
              <a:rPr sz="1600" dirty="0">
                <a:latin typeface="Segoe UI"/>
                <a:cs typeface="Segoe UI"/>
              </a:rPr>
              <a:t>trừ</a:t>
            </a:r>
            <a:r>
              <a:rPr sz="1600" spc="-30" dirty="0">
                <a:latin typeface="Segoe UI"/>
                <a:cs typeface="Segoe UI"/>
              </a:rPr>
              <a:t> </a:t>
            </a:r>
            <a:r>
              <a:rPr sz="1600" dirty="0">
                <a:latin typeface="Segoe UI"/>
                <a:cs typeface="Segoe UI"/>
              </a:rPr>
              <a:t>10</a:t>
            </a:r>
            <a:r>
              <a:rPr sz="1600" spc="-25" dirty="0">
                <a:latin typeface="Segoe UI"/>
                <a:cs typeface="Segoe UI"/>
              </a:rPr>
              <a:t> </a:t>
            </a:r>
            <a:r>
              <a:rPr sz="1600" spc="-20" dirty="0">
                <a:latin typeface="Segoe UI"/>
                <a:cs typeface="Segoe UI"/>
              </a:rPr>
              <a:t>điểm</a:t>
            </a:r>
            <a:endParaRPr sz="1600">
              <a:latin typeface="Segoe UI"/>
              <a:cs typeface="Segoe UI"/>
            </a:endParaRPr>
          </a:p>
        </p:txBody>
      </p:sp>
      <p:sp>
        <p:nvSpPr>
          <p:cNvPr id="73" name="object 73"/>
          <p:cNvSpPr txBox="1">
            <a:spLocks noGrp="1"/>
          </p:cNvSpPr>
          <p:nvPr>
            <p:ph type="title"/>
          </p:nvPr>
        </p:nvSpPr>
        <p:spPr>
          <a:xfrm>
            <a:off x="4400550" y="777621"/>
            <a:ext cx="3996690" cy="1489075"/>
          </a:xfrm>
          <a:prstGeom prst="rect">
            <a:avLst/>
          </a:prstGeom>
        </p:spPr>
        <p:txBody>
          <a:bodyPr vert="horz" wrap="square" lIns="0" tIns="12700" rIns="0" bIns="0" rtlCol="0">
            <a:spAutoFit/>
          </a:bodyPr>
          <a:lstStyle/>
          <a:p>
            <a:pPr marR="6350" algn="r">
              <a:lnSpc>
                <a:spcPct val="100000"/>
              </a:lnSpc>
              <a:spcBef>
                <a:spcPts val="100"/>
              </a:spcBef>
            </a:pPr>
            <a:r>
              <a:rPr sz="4800" dirty="0">
                <a:solidFill>
                  <a:srgbClr val="505FBE"/>
                </a:solidFill>
              </a:rPr>
              <a:t>NHỮNG</a:t>
            </a:r>
            <a:r>
              <a:rPr sz="4800" spc="-215" dirty="0">
                <a:solidFill>
                  <a:srgbClr val="505FBE"/>
                </a:solidFill>
              </a:rPr>
              <a:t> </a:t>
            </a:r>
            <a:r>
              <a:rPr sz="4800" spc="-25" dirty="0">
                <a:solidFill>
                  <a:srgbClr val="505FBE"/>
                </a:solidFill>
              </a:rPr>
              <a:t>QUẢ</a:t>
            </a:r>
            <a:endParaRPr sz="4800"/>
          </a:p>
          <a:p>
            <a:pPr marR="5080" algn="r">
              <a:lnSpc>
                <a:spcPct val="100000"/>
              </a:lnSpc>
            </a:pPr>
            <a:r>
              <a:rPr sz="4800" dirty="0">
                <a:solidFill>
                  <a:srgbClr val="505FBE"/>
                </a:solidFill>
              </a:rPr>
              <a:t>BÓNG</a:t>
            </a:r>
            <a:r>
              <a:rPr sz="4800" spc="-15" dirty="0">
                <a:solidFill>
                  <a:srgbClr val="505FBE"/>
                </a:solidFill>
              </a:rPr>
              <a:t> </a:t>
            </a:r>
            <a:r>
              <a:rPr sz="4800" spc="-25" dirty="0">
                <a:solidFill>
                  <a:srgbClr val="505FBE"/>
                </a:solidFill>
              </a:rPr>
              <a:t>BAY</a:t>
            </a:r>
            <a:endParaRPr sz="4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61"/>
            <a:ext cx="6030914" cy="5142738"/>
          </a:xfrm>
          <a:prstGeom prst="rect">
            <a:avLst/>
          </a:prstGeom>
        </p:spPr>
      </p:pic>
      <p:grpSp>
        <p:nvGrpSpPr>
          <p:cNvPr id="3" name="object 3"/>
          <p:cNvGrpSpPr/>
          <p:nvPr/>
        </p:nvGrpSpPr>
        <p:grpSpPr>
          <a:xfrm>
            <a:off x="7650984" y="3538015"/>
            <a:ext cx="1493520" cy="1605915"/>
            <a:chOff x="7650984" y="3538015"/>
            <a:chExt cx="1493520" cy="1605915"/>
          </a:xfrm>
        </p:grpSpPr>
        <p:sp>
          <p:nvSpPr>
            <p:cNvPr id="4" name="object 4"/>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5" name="object 5"/>
            <p:cNvPicPr/>
            <p:nvPr/>
          </p:nvPicPr>
          <p:blipFill>
            <a:blip r:embed="rId3" cstate="print"/>
            <a:stretch>
              <a:fillRect/>
            </a:stretch>
          </p:blipFill>
          <p:spPr>
            <a:xfrm>
              <a:off x="8929116" y="3808539"/>
              <a:ext cx="126491" cy="114025"/>
            </a:xfrm>
            <a:prstGeom prst="rect">
              <a:avLst/>
            </a:prstGeom>
          </p:spPr>
        </p:pic>
        <p:pic>
          <p:nvPicPr>
            <p:cNvPr id="6" name="object 6"/>
            <p:cNvPicPr/>
            <p:nvPr/>
          </p:nvPicPr>
          <p:blipFill>
            <a:blip r:embed="rId4" cstate="print"/>
            <a:stretch>
              <a:fillRect/>
            </a:stretch>
          </p:blipFill>
          <p:spPr>
            <a:xfrm>
              <a:off x="9052560" y="4230871"/>
              <a:ext cx="91440" cy="110927"/>
            </a:xfrm>
            <a:prstGeom prst="rect">
              <a:avLst/>
            </a:prstGeom>
          </p:spPr>
        </p:pic>
        <p:pic>
          <p:nvPicPr>
            <p:cNvPr id="7" name="object 7"/>
            <p:cNvPicPr/>
            <p:nvPr/>
          </p:nvPicPr>
          <p:blipFill>
            <a:blip r:embed="rId5" cstate="print"/>
            <a:stretch>
              <a:fillRect/>
            </a:stretch>
          </p:blipFill>
          <p:spPr>
            <a:xfrm>
              <a:off x="8894191" y="4966496"/>
              <a:ext cx="120141" cy="114424"/>
            </a:xfrm>
            <a:prstGeom prst="rect">
              <a:avLst/>
            </a:prstGeom>
          </p:spPr>
        </p:pic>
        <p:pic>
          <p:nvPicPr>
            <p:cNvPr id="8" name="object 8"/>
            <p:cNvPicPr/>
            <p:nvPr/>
          </p:nvPicPr>
          <p:blipFill>
            <a:blip r:embed="rId6" cstate="print"/>
            <a:stretch>
              <a:fillRect/>
            </a:stretch>
          </p:blipFill>
          <p:spPr>
            <a:xfrm>
              <a:off x="8909431" y="4573387"/>
              <a:ext cx="126365" cy="112396"/>
            </a:xfrm>
            <a:prstGeom prst="rect">
              <a:avLst/>
            </a:prstGeom>
          </p:spPr>
        </p:pic>
        <p:pic>
          <p:nvPicPr>
            <p:cNvPr id="9" name="object 9"/>
            <p:cNvPicPr/>
            <p:nvPr/>
          </p:nvPicPr>
          <p:blipFill>
            <a:blip r:embed="rId7" cstate="print"/>
            <a:stretch>
              <a:fillRect/>
            </a:stretch>
          </p:blipFill>
          <p:spPr>
            <a:xfrm>
              <a:off x="8607679" y="4811226"/>
              <a:ext cx="111125" cy="119015"/>
            </a:xfrm>
            <a:prstGeom prst="rect">
              <a:avLst/>
            </a:prstGeom>
          </p:spPr>
        </p:pic>
        <p:pic>
          <p:nvPicPr>
            <p:cNvPr id="10" name="object 10"/>
            <p:cNvPicPr/>
            <p:nvPr/>
          </p:nvPicPr>
          <p:blipFill>
            <a:blip r:embed="rId8" cstate="print"/>
            <a:stretch>
              <a:fillRect/>
            </a:stretch>
          </p:blipFill>
          <p:spPr>
            <a:xfrm>
              <a:off x="8382127" y="5036819"/>
              <a:ext cx="123317" cy="105129"/>
            </a:xfrm>
            <a:prstGeom prst="rect">
              <a:avLst/>
            </a:prstGeom>
          </p:spPr>
        </p:pic>
        <p:pic>
          <p:nvPicPr>
            <p:cNvPr id="11" name="object 11"/>
            <p:cNvPicPr/>
            <p:nvPr/>
          </p:nvPicPr>
          <p:blipFill>
            <a:blip r:embed="rId9" cstate="print"/>
            <a:stretch>
              <a:fillRect/>
            </a:stretch>
          </p:blipFill>
          <p:spPr>
            <a:xfrm>
              <a:off x="8235696" y="4538217"/>
              <a:ext cx="143255" cy="120102"/>
            </a:xfrm>
            <a:prstGeom prst="rect">
              <a:avLst/>
            </a:prstGeom>
          </p:spPr>
        </p:pic>
        <p:pic>
          <p:nvPicPr>
            <p:cNvPr id="12" name="object 12"/>
            <p:cNvPicPr/>
            <p:nvPr/>
          </p:nvPicPr>
          <p:blipFill>
            <a:blip r:embed="rId10" cstate="print"/>
            <a:stretch>
              <a:fillRect/>
            </a:stretch>
          </p:blipFill>
          <p:spPr>
            <a:xfrm>
              <a:off x="8158099" y="4902207"/>
              <a:ext cx="105028" cy="111676"/>
            </a:xfrm>
            <a:prstGeom prst="rect">
              <a:avLst/>
            </a:prstGeom>
          </p:spPr>
        </p:pic>
        <p:pic>
          <p:nvPicPr>
            <p:cNvPr id="13" name="object 13"/>
            <p:cNvPicPr/>
            <p:nvPr/>
          </p:nvPicPr>
          <p:blipFill>
            <a:blip r:embed="rId11" cstate="print"/>
            <a:stretch>
              <a:fillRect/>
            </a:stretch>
          </p:blipFill>
          <p:spPr>
            <a:xfrm>
              <a:off x="7955280" y="4453852"/>
              <a:ext cx="124841" cy="111403"/>
            </a:xfrm>
            <a:prstGeom prst="rect">
              <a:avLst/>
            </a:prstGeom>
          </p:spPr>
        </p:pic>
      </p:grpSp>
      <p:pic>
        <p:nvPicPr>
          <p:cNvPr id="14" name="object 14"/>
          <p:cNvPicPr/>
          <p:nvPr/>
        </p:nvPicPr>
        <p:blipFill>
          <a:blip r:embed="rId12" cstate="print"/>
          <a:stretch>
            <a:fillRect/>
          </a:stretch>
        </p:blipFill>
        <p:spPr>
          <a:xfrm>
            <a:off x="8597280" y="272795"/>
            <a:ext cx="132699" cy="172212"/>
          </a:xfrm>
          <a:prstGeom prst="rect">
            <a:avLst/>
          </a:prstGeom>
        </p:spPr>
      </p:pic>
      <p:grpSp>
        <p:nvGrpSpPr>
          <p:cNvPr id="15" name="object 15"/>
          <p:cNvGrpSpPr/>
          <p:nvPr/>
        </p:nvGrpSpPr>
        <p:grpSpPr>
          <a:xfrm>
            <a:off x="8761285" y="821436"/>
            <a:ext cx="278765" cy="253365"/>
            <a:chOff x="8761285" y="821436"/>
            <a:chExt cx="278765" cy="253365"/>
          </a:xfrm>
        </p:grpSpPr>
        <p:pic>
          <p:nvPicPr>
            <p:cNvPr id="16" name="object 16"/>
            <p:cNvPicPr/>
            <p:nvPr/>
          </p:nvPicPr>
          <p:blipFill>
            <a:blip r:embed="rId13" cstate="print"/>
            <a:stretch>
              <a:fillRect/>
            </a:stretch>
          </p:blipFill>
          <p:spPr>
            <a:xfrm>
              <a:off x="8935513" y="845820"/>
              <a:ext cx="104505" cy="100583"/>
            </a:xfrm>
            <a:prstGeom prst="rect">
              <a:avLst/>
            </a:prstGeom>
          </p:spPr>
        </p:pic>
        <p:pic>
          <p:nvPicPr>
            <p:cNvPr id="17" name="object 17"/>
            <p:cNvPicPr/>
            <p:nvPr/>
          </p:nvPicPr>
          <p:blipFill>
            <a:blip r:embed="rId14" cstate="print"/>
            <a:stretch>
              <a:fillRect/>
            </a:stretch>
          </p:blipFill>
          <p:spPr>
            <a:xfrm>
              <a:off x="8832087" y="981456"/>
              <a:ext cx="102615" cy="92964"/>
            </a:xfrm>
            <a:prstGeom prst="rect">
              <a:avLst/>
            </a:prstGeom>
          </p:spPr>
        </p:pic>
        <p:pic>
          <p:nvPicPr>
            <p:cNvPr id="18" name="object 18"/>
            <p:cNvPicPr/>
            <p:nvPr/>
          </p:nvPicPr>
          <p:blipFill>
            <a:blip r:embed="rId15" cstate="print"/>
            <a:stretch>
              <a:fillRect/>
            </a:stretch>
          </p:blipFill>
          <p:spPr>
            <a:xfrm>
              <a:off x="8761285" y="821436"/>
              <a:ext cx="88661" cy="91439"/>
            </a:xfrm>
            <a:prstGeom prst="rect">
              <a:avLst/>
            </a:prstGeom>
          </p:spPr>
        </p:pic>
      </p:grpSp>
      <p:pic>
        <p:nvPicPr>
          <p:cNvPr id="19" name="object 19"/>
          <p:cNvPicPr/>
          <p:nvPr/>
        </p:nvPicPr>
        <p:blipFill>
          <a:blip r:embed="rId16" cstate="print"/>
          <a:stretch>
            <a:fillRect/>
          </a:stretch>
        </p:blipFill>
        <p:spPr>
          <a:xfrm>
            <a:off x="3448811" y="0"/>
            <a:ext cx="944880" cy="582167"/>
          </a:xfrm>
          <a:prstGeom prst="rect">
            <a:avLst/>
          </a:prstGeom>
        </p:spPr>
      </p:pic>
      <p:pic>
        <p:nvPicPr>
          <p:cNvPr id="20" name="object 20"/>
          <p:cNvPicPr/>
          <p:nvPr/>
        </p:nvPicPr>
        <p:blipFill>
          <a:blip r:embed="rId17" cstate="print"/>
          <a:stretch>
            <a:fillRect/>
          </a:stretch>
        </p:blipFill>
        <p:spPr>
          <a:xfrm>
            <a:off x="4550664" y="51815"/>
            <a:ext cx="691896" cy="443484"/>
          </a:xfrm>
          <a:prstGeom prst="rect">
            <a:avLst/>
          </a:prstGeom>
        </p:spPr>
      </p:pic>
      <p:pic>
        <p:nvPicPr>
          <p:cNvPr id="21" name="object 21"/>
          <p:cNvPicPr/>
          <p:nvPr/>
        </p:nvPicPr>
        <p:blipFill>
          <a:blip r:embed="rId18" cstate="print"/>
          <a:stretch>
            <a:fillRect/>
          </a:stretch>
        </p:blipFill>
        <p:spPr>
          <a:xfrm>
            <a:off x="2478023" y="0"/>
            <a:ext cx="1290827" cy="723900"/>
          </a:xfrm>
          <a:prstGeom prst="rect">
            <a:avLst/>
          </a:prstGeom>
        </p:spPr>
      </p:pic>
      <p:grpSp>
        <p:nvGrpSpPr>
          <p:cNvPr id="22" name="object 22"/>
          <p:cNvGrpSpPr/>
          <p:nvPr/>
        </p:nvGrpSpPr>
        <p:grpSpPr>
          <a:xfrm>
            <a:off x="7377683" y="0"/>
            <a:ext cx="1766570" cy="824865"/>
            <a:chOff x="7377683" y="0"/>
            <a:chExt cx="1766570" cy="824865"/>
          </a:xfrm>
        </p:grpSpPr>
        <p:pic>
          <p:nvPicPr>
            <p:cNvPr id="23" name="object 23"/>
            <p:cNvPicPr/>
            <p:nvPr/>
          </p:nvPicPr>
          <p:blipFill>
            <a:blip r:embed="rId17" cstate="print"/>
            <a:stretch>
              <a:fillRect/>
            </a:stretch>
          </p:blipFill>
          <p:spPr>
            <a:xfrm>
              <a:off x="7377683" y="243840"/>
              <a:ext cx="905255" cy="580643"/>
            </a:xfrm>
            <a:prstGeom prst="rect">
              <a:avLst/>
            </a:prstGeom>
          </p:spPr>
        </p:pic>
        <p:pic>
          <p:nvPicPr>
            <p:cNvPr id="24" name="object 24"/>
            <p:cNvPicPr/>
            <p:nvPr/>
          </p:nvPicPr>
          <p:blipFill>
            <a:blip r:embed="rId19" cstate="print"/>
            <a:stretch>
              <a:fillRect/>
            </a:stretch>
          </p:blipFill>
          <p:spPr>
            <a:xfrm>
              <a:off x="8037575" y="0"/>
              <a:ext cx="1106424" cy="662939"/>
            </a:xfrm>
            <a:prstGeom prst="rect">
              <a:avLst/>
            </a:prstGeom>
          </p:spPr>
        </p:pic>
      </p:grpSp>
      <p:grpSp>
        <p:nvGrpSpPr>
          <p:cNvPr id="25" name="object 25"/>
          <p:cNvGrpSpPr/>
          <p:nvPr/>
        </p:nvGrpSpPr>
        <p:grpSpPr>
          <a:xfrm>
            <a:off x="0" y="4290059"/>
            <a:ext cx="9144000" cy="853440"/>
            <a:chOff x="0" y="4290059"/>
            <a:chExt cx="9144000" cy="853440"/>
          </a:xfrm>
        </p:grpSpPr>
        <p:sp>
          <p:nvSpPr>
            <p:cNvPr id="26" name="object 26"/>
            <p:cNvSpPr/>
            <p:nvPr/>
          </p:nvSpPr>
          <p:spPr>
            <a:xfrm>
              <a:off x="0" y="4290059"/>
              <a:ext cx="9144000" cy="853440"/>
            </a:xfrm>
            <a:custGeom>
              <a:avLst/>
              <a:gdLst/>
              <a:ahLst/>
              <a:cxnLst/>
              <a:rect l="l" t="t" r="r" b="b"/>
              <a:pathLst>
                <a:path w="9144000" h="853439">
                  <a:moveTo>
                    <a:pt x="2134743" y="0"/>
                  </a:moveTo>
                  <a:lnTo>
                    <a:pt x="0" y="0"/>
                  </a:lnTo>
                  <a:lnTo>
                    <a:pt x="0" y="853439"/>
                  </a:lnTo>
                  <a:lnTo>
                    <a:pt x="9144000" y="853439"/>
                  </a:lnTo>
                  <a:lnTo>
                    <a:pt x="9144000" y="564819"/>
                  </a:lnTo>
                  <a:lnTo>
                    <a:pt x="2710815" y="564819"/>
                  </a:lnTo>
                  <a:lnTo>
                    <a:pt x="2662083" y="562791"/>
                  </a:lnTo>
                  <a:lnTo>
                    <a:pt x="2614473" y="556814"/>
                  </a:lnTo>
                  <a:lnTo>
                    <a:pt x="2568147" y="547050"/>
                  </a:lnTo>
                  <a:lnTo>
                    <a:pt x="2523267" y="533662"/>
                  </a:lnTo>
                  <a:lnTo>
                    <a:pt x="2479995" y="516812"/>
                  </a:lnTo>
                  <a:lnTo>
                    <a:pt x="2438493" y="496662"/>
                  </a:lnTo>
                  <a:lnTo>
                    <a:pt x="2398923" y="473374"/>
                  </a:lnTo>
                  <a:lnTo>
                    <a:pt x="2361448" y="447111"/>
                  </a:lnTo>
                  <a:lnTo>
                    <a:pt x="2326229" y="418034"/>
                  </a:lnTo>
                  <a:lnTo>
                    <a:pt x="2293429" y="386306"/>
                  </a:lnTo>
                  <a:lnTo>
                    <a:pt x="2263209" y="352088"/>
                  </a:lnTo>
                  <a:lnTo>
                    <a:pt x="2235731" y="315544"/>
                  </a:lnTo>
                  <a:lnTo>
                    <a:pt x="2211159" y="276835"/>
                  </a:lnTo>
                  <a:lnTo>
                    <a:pt x="2189653" y="236123"/>
                  </a:lnTo>
                  <a:lnTo>
                    <a:pt x="2171376" y="193571"/>
                  </a:lnTo>
                  <a:lnTo>
                    <a:pt x="2156490" y="149340"/>
                  </a:lnTo>
                  <a:lnTo>
                    <a:pt x="2145157" y="103593"/>
                  </a:lnTo>
                  <a:lnTo>
                    <a:pt x="2134743" y="0"/>
                  </a:lnTo>
                  <a:close/>
                </a:path>
                <a:path w="9144000" h="853439">
                  <a:moveTo>
                    <a:pt x="9144000" y="0"/>
                  </a:moveTo>
                  <a:lnTo>
                    <a:pt x="3286887" y="0"/>
                  </a:lnTo>
                  <a:lnTo>
                    <a:pt x="3276473" y="103593"/>
                  </a:lnTo>
                  <a:lnTo>
                    <a:pt x="3265139" y="149340"/>
                  </a:lnTo>
                  <a:lnTo>
                    <a:pt x="3250253" y="193571"/>
                  </a:lnTo>
                  <a:lnTo>
                    <a:pt x="3231976" y="236123"/>
                  </a:lnTo>
                  <a:lnTo>
                    <a:pt x="3210470" y="276835"/>
                  </a:lnTo>
                  <a:lnTo>
                    <a:pt x="3185898" y="315544"/>
                  </a:lnTo>
                  <a:lnTo>
                    <a:pt x="3158420" y="352088"/>
                  </a:lnTo>
                  <a:lnTo>
                    <a:pt x="3128200" y="386306"/>
                  </a:lnTo>
                  <a:lnTo>
                    <a:pt x="3095400" y="418034"/>
                  </a:lnTo>
                  <a:lnTo>
                    <a:pt x="3060181" y="447111"/>
                  </a:lnTo>
                  <a:lnTo>
                    <a:pt x="3022706" y="473374"/>
                  </a:lnTo>
                  <a:lnTo>
                    <a:pt x="2983136" y="496662"/>
                  </a:lnTo>
                  <a:lnTo>
                    <a:pt x="2941634" y="516812"/>
                  </a:lnTo>
                  <a:lnTo>
                    <a:pt x="2898362" y="533662"/>
                  </a:lnTo>
                  <a:lnTo>
                    <a:pt x="2853482" y="547050"/>
                  </a:lnTo>
                  <a:lnTo>
                    <a:pt x="2807156" y="556814"/>
                  </a:lnTo>
                  <a:lnTo>
                    <a:pt x="2759546" y="562791"/>
                  </a:lnTo>
                  <a:lnTo>
                    <a:pt x="2710815" y="564819"/>
                  </a:lnTo>
                  <a:lnTo>
                    <a:pt x="9144000" y="564819"/>
                  </a:lnTo>
                  <a:lnTo>
                    <a:pt x="9144000" y="0"/>
                  </a:lnTo>
                  <a:close/>
                </a:path>
              </a:pathLst>
            </a:custGeom>
            <a:solidFill>
              <a:srgbClr val="5DC7D2"/>
            </a:solidFill>
          </p:spPr>
          <p:txBody>
            <a:bodyPr wrap="square" lIns="0" tIns="0" rIns="0" bIns="0" rtlCol="0"/>
            <a:lstStyle/>
            <a:p>
              <a:endParaRPr/>
            </a:p>
          </p:txBody>
        </p:sp>
        <p:sp>
          <p:nvSpPr>
            <p:cNvPr id="27" name="object 27"/>
            <p:cNvSpPr/>
            <p:nvPr/>
          </p:nvSpPr>
          <p:spPr>
            <a:xfrm>
              <a:off x="309372" y="4357115"/>
              <a:ext cx="702945" cy="702945"/>
            </a:xfrm>
            <a:custGeom>
              <a:avLst/>
              <a:gdLst/>
              <a:ahLst/>
              <a:cxnLst/>
              <a:rect l="l" t="t" r="r" b="b"/>
              <a:pathLst>
                <a:path w="702944" h="702945">
                  <a:moveTo>
                    <a:pt x="351282" y="0"/>
                  </a:moveTo>
                  <a:lnTo>
                    <a:pt x="303615" y="3206"/>
                  </a:lnTo>
                  <a:lnTo>
                    <a:pt x="257898" y="12548"/>
                  </a:lnTo>
                  <a:lnTo>
                    <a:pt x="214548" y="27605"/>
                  </a:lnTo>
                  <a:lnTo>
                    <a:pt x="173984" y="47960"/>
                  </a:lnTo>
                  <a:lnTo>
                    <a:pt x="136625" y="73194"/>
                  </a:lnTo>
                  <a:lnTo>
                    <a:pt x="102889" y="102889"/>
                  </a:lnTo>
                  <a:lnTo>
                    <a:pt x="73194" y="136625"/>
                  </a:lnTo>
                  <a:lnTo>
                    <a:pt x="47960" y="173984"/>
                  </a:lnTo>
                  <a:lnTo>
                    <a:pt x="27605" y="214548"/>
                  </a:lnTo>
                  <a:lnTo>
                    <a:pt x="12548" y="257898"/>
                  </a:lnTo>
                  <a:lnTo>
                    <a:pt x="3206" y="303615"/>
                  </a:lnTo>
                  <a:lnTo>
                    <a:pt x="0" y="351282"/>
                  </a:lnTo>
                  <a:lnTo>
                    <a:pt x="3206" y="398948"/>
                  </a:lnTo>
                  <a:lnTo>
                    <a:pt x="12548" y="444665"/>
                  </a:lnTo>
                  <a:lnTo>
                    <a:pt x="27605" y="488015"/>
                  </a:lnTo>
                  <a:lnTo>
                    <a:pt x="47960" y="528579"/>
                  </a:lnTo>
                  <a:lnTo>
                    <a:pt x="73194" y="565938"/>
                  </a:lnTo>
                  <a:lnTo>
                    <a:pt x="102889" y="599674"/>
                  </a:lnTo>
                  <a:lnTo>
                    <a:pt x="136625" y="629369"/>
                  </a:lnTo>
                  <a:lnTo>
                    <a:pt x="173984" y="654603"/>
                  </a:lnTo>
                  <a:lnTo>
                    <a:pt x="214548" y="674958"/>
                  </a:lnTo>
                  <a:lnTo>
                    <a:pt x="257898" y="690015"/>
                  </a:lnTo>
                  <a:lnTo>
                    <a:pt x="303615" y="699357"/>
                  </a:lnTo>
                  <a:lnTo>
                    <a:pt x="351282" y="702564"/>
                  </a:lnTo>
                  <a:lnTo>
                    <a:pt x="398948" y="699357"/>
                  </a:lnTo>
                  <a:lnTo>
                    <a:pt x="444665" y="690015"/>
                  </a:lnTo>
                  <a:lnTo>
                    <a:pt x="488015" y="674958"/>
                  </a:lnTo>
                  <a:lnTo>
                    <a:pt x="528579" y="654603"/>
                  </a:lnTo>
                  <a:lnTo>
                    <a:pt x="565938" y="629369"/>
                  </a:lnTo>
                  <a:lnTo>
                    <a:pt x="599674" y="599674"/>
                  </a:lnTo>
                  <a:lnTo>
                    <a:pt x="629369" y="565938"/>
                  </a:lnTo>
                  <a:lnTo>
                    <a:pt x="654603" y="528579"/>
                  </a:lnTo>
                  <a:lnTo>
                    <a:pt x="674958" y="488015"/>
                  </a:lnTo>
                  <a:lnTo>
                    <a:pt x="690015" y="444665"/>
                  </a:lnTo>
                  <a:lnTo>
                    <a:pt x="699357" y="398948"/>
                  </a:lnTo>
                  <a:lnTo>
                    <a:pt x="702564" y="351282"/>
                  </a:lnTo>
                  <a:lnTo>
                    <a:pt x="699357" y="303615"/>
                  </a:lnTo>
                  <a:lnTo>
                    <a:pt x="690015" y="257898"/>
                  </a:lnTo>
                  <a:lnTo>
                    <a:pt x="674958" y="214548"/>
                  </a:lnTo>
                  <a:lnTo>
                    <a:pt x="654603" y="173984"/>
                  </a:lnTo>
                  <a:lnTo>
                    <a:pt x="629369" y="136625"/>
                  </a:lnTo>
                  <a:lnTo>
                    <a:pt x="599674" y="102889"/>
                  </a:lnTo>
                  <a:lnTo>
                    <a:pt x="565938" y="73194"/>
                  </a:lnTo>
                  <a:lnTo>
                    <a:pt x="528579" y="47960"/>
                  </a:lnTo>
                  <a:lnTo>
                    <a:pt x="488015" y="27605"/>
                  </a:lnTo>
                  <a:lnTo>
                    <a:pt x="444665" y="12548"/>
                  </a:lnTo>
                  <a:lnTo>
                    <a:pt x="398948" y="3206"/>
                  </a:lnTo>
                  <a:lnTo>
                    <a:pt x="351282" y="0"/>
                  </a:lnTo>
                  <a:close/>
                </a:path>
              </a:pathLst>
            </a:custGeom>
            <a:solidFill>
              <a:srgbClr val="F4879F"/>
            </a:solidFill>
          </p:spPr>
          <p:txBody>
            <a:bodyPr wrap="square" lIns="0" tIns="0" rIns="0" bIns="0" rtlCol="0"/>
            <a:lstStyle/>
            <a:p>
              <a:endParaRPr/>
            </a:p>
          </p:txBody>
        </p:sp>
      </p:grpSp>
      <p:sp>
        <p:nvSpPr>
          <p:cNvPr id="28" name="object 28"/>
          <p:cNvSpPr txBox="1"/>
          <p:nvPr/>
        </p:nvSpPr>
        <p:spPr>
          <a:xfrm>
            <a:off x="409448" y="4598009"/>
            <a:ext cx="474980" cy="438150"/>
          </a:xfrm>
          <a:prstGeom prst="rect">
            <a:avLst/>
          </a:prstGeom>
        </p:spPr>
        <p:txBody>
          <a:bodyPr vert="horz" wrap="square" lIns="0" tIns="13335" rIns="0" bIns="0" rtlCol="0">
            <a:spAutoFit/>
          </a:bodyPr>
          <a:lstStyle/>
          <a:p>
            <a:pPr marL="12700">
              <a:lnSpc>
                <a:spcPct val="100000"/>
              </a:lnSpc>
              <a:spcBef>
                <a:spcPts val="105"/>
              </a:spcBef>
            </a:pPr>
            <a:r>
              <a:rPr sz="1350" b="1" spc="-30" dirty="0">
                <a:solidFill>
                  <a:srgbClr val="E4D3B5"/>
                </a:solidFill>
                <a:latin typeface="Arial"/>
                <a:cs typeface="Arial"/>
                <a:hlinkClick r:id="rId20" action="ppaction://hlinksldjump"/>
              </a:rPr>
              <a:t>STAR</a:t>
            </a:r>
            <a:endParaRPr sz="1350">
              <a:latin typeface="Arial"/>
              <a:cs typeface="Arial"/>
            </a:endParaRPr>
          </a:p>
          <a:p>
            <a:pPr marL="12700">
              <a:lnSpc>
                <a:spcPct val="100000"/>
              </a:lnSpc>
            </a:pPr>
            <a:r>
              <a:rPr sz="1350" b="1" spc="-50" dirty="0">
                <a:solidFill>
                  <a:srgbClr val="E4D3B5"/>
                </a:solidFill>
                <a:latin typeface="Arial"/>
                <a:cs typeface="Arial"/>
                <a:hlinkClick r:id="rId20" action="ppaction://hlinksldjump"/>
              </a:rPr>
              <a:t>T</a:t>
            </a:r>
            <a:endParaRPr sz="1350">
              <a:latin typeface="Arial"/>
              <a:cs typeface="Arial"/>
            </a:endParaRPr>
          </a:p>
        </p:txBody>
      </p:sp>
      <p:sp>
        <p:nvSpPr>
          <p:cNvPr id="29" name="object 29"/>
          <p:cNvSpPr txBox="1">
            <a:spLocks noGrp="1"/>
          </p:cNvSpPr>
          <p:nvPr>
            <p:ph type="title"/>
          </p:nvPr>
        </p:nvSpPr>
        <p:spPr>
          <a:xfrm>
            <a:off x="3340734" y="546049"/>
            <a:ext cx="4731385"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0000"/>
                </a:solidFill>
                <a:latin typeface="Segoe UI"/>
                <a:cs typeface="Segoe UI"/>
              </a:rPr>
              <a:t>Các</a:t>
            </a:r>
            <a:r>
              <a:rPr sz="2000" b="1" spc="-35" dirty="0">
                <a:solidFill>
                  <a:srgbClr val="000000"/>
                </a:solidFill>
                <a:latin typeface="Segoe UI"/>
                <a:cs typeface="Segoe UI"/>
              </a:rPr>
              <a:t> </a:t>
            </a:r>
            <a:r>
              <a:rPr sz="2000" b="1" dirty="0">
                <a:solidFill>
                  <a:srgbClr val="000000"/>
                </a:solidFill>
                <a:latin typeface="Segoe UI"/>
                <a:cs typeface="Segoe UI"/>
              </a:rPr>
              <a:t>nguyên</a:t>
            </a:r>
            <a:r>
              <a:rPr sz="2000" b="1" spc="-10" dirty="0">
                <a:solidFill>
                  <a:srgbClr val="000000"/>
                </a:solidFill>
                <a:latin typeface="Segoe UI"/>
                <a:cs typeface="Segoe UI"/>
              </a:rPr>
              <a:t> </a:t>
            </a:r>
            <a:r>
              <a:rPr sz="2000" b="1" dirty="0">
                <a:solidFill>
                  <a:srgbClr val="000000"/>
                </a:solidFill>
                <a:latin typeface="Segoe UI"/>
                <a:cs typeface="Segoe UI"/>
              </a:rPr>
              <a:t>tử</a:t>
            </a:r>
            <a:r>
              <a:rPr sz="2000" b="1" spc="-25" dirty="0">
                <a:solidFill>
                  <a:srgbClr val="000000"/>
                </a:solidFill>
                <a:latin typeface="Segoe UI"/>
                <a:cs typeface="Segoe UI"/>
              </a:rPr>
              <a:t> </a:t>
            </a:r>
            <a:r>
              <a:rPr sz="2000" b="1" dirty="0">
                <a:solidFill>
                  <a:srgbClr val="000000"/>
                </a:solidFill>
                <a:latin typeface="Segoe UI"/>
                <a:cs typeface="Segoe UI"/>
              </a:rPr>
              <a:t>của</a:t>
            </a:r>
            <a:r>
              <a:rPr sz="2000" b="1" spc="-15" dirty="0">
                <a:solidFill>
                  <a:srgbClr val="000000"/>
                </a:solidFill>
                <a:latin typeface="Segoe UI"/>
                <a:cs typeface="Segoe UI"/>
              </a:rPr>
              <a:t> </a:t>
            </a:r>
            <a:r>
              <a:rPr sz="2000" b="1" dirty="0">
                <a:solidFill>
                  <a:srgbClr val="000000"/>
                </a:solidFill>
                <a:latin typeface="Segoe UI"/>
                <a:cs typeface="Segoe UI"/>
              </a:rPr>
              <a:t>cùng</a:t>
            </a:r>
            <a:r>
              <a:rPr sz="2000" b="1" spc="-20" dirty="0">
                <a:solidFill>
                  <a:srgbClr val="000000"/>
                </a:solidFill>
                <a:latin typeface="Segoe UI"/>
                <a:cs typeface="Segoe UI"/>
              </a:rPr>
              <a:t> </a:t>
            </a:r>
            <a:r>
              <a:rPr sz="2000" b="1" dirty="0">
                <a:solidFill>
                  <a:srgbClr val="000000"/>
                </a:solidFill>
                <a:latin typeface="Segoe UI"/>
                <a:cs typeface="Segoe UI"/>
              </a:rPr>
              <a:t>một</a:t>
            </a:r>
            <a:r>
              <a:rPr sz="2000" b="1" spc="-15" dirty="0">
                <a:solidFill>
                  <a:srgbClr val="000000"/>
                </a:solidFill>
                <a:latin typeface="Segoe UI"/>
                <a:cs typeface="Segoe UI"/>
              </a:rPr>
              <a:t> </a:t>
            </a:r>
            <a:r>
              <a:rPr sz="2000" b="1" dirty="0">
                <a:solidFill>
                  <a:srgbClr val="000000"/>
                </a:solidFill>
                <a:latin typeface="Segoe UI"/>
                <a:cs typeface="Segoe UI"/>
              </a:rPr>
              <a:t>nguyên</a:t>
            </a:r>
            <a:r>
              <a:rPr sz="2000" b="1" spc="-15" dirty="0">
                <a:solidFill>
                  <a:srgbClr val="000000"/>
                </a:solidFill>
                <a:latin typeface="Segoe UI"/>
                <a:cs typeface="Segoe UI"/>
              </a:rPr>
              <a:t> </a:t>
            </a:r>
            <a:r>
              <a:rPr sz="2000" b="1" spc="-25" dirty="0">
                <a:solidFill>
                  <a:srgbClr val="000000"/>
                </a:solidFill>
                <a:latin typeface="Segoe UI"/>
                <a:cs typeface="Segoe UI"/>
              </a:rPr>
              <a:t>tố</a:t>
            </a:r>
            <a:endParaRPr sz="2000">
              <a:latin typeface="Segoe UI"/>
              <a:cs typeface="Segoe UI"/>
            </a:endParaRPr>
          </a:p>
        </p:txBody>
      </p:sp>
      <p:sp>
        <p:nvSpPr>
          <p:cNvPr id="30" name="object 30"/>
          <p:cNvSpPr txBox="1"/>
          <p:nvPr/>
        </p:nvSpPr>
        <p:spPr>
          <a:xfrm>
            <a:off x="3340734" y="1003807"/>
            <a:ext cx="403796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Segoe UI"/>
                <a:cs typeface="Segoe UI"/>
              </a:rPr>
              <a:t>hóa</a:t>
            </a:r>
            <a:r>
              <a:rPr sz="2000" b="1" spc="-30" dirty="0">
                <a:latin typeface="Segoe UI"/>
                <a:cs typeface="Segoe UI"/>
              </a:rPr>
              <a:t> </a:t>
            </a:r>
            <a:r>
              <a:rPr sz="2000" b="1" dirty="0">
                <a:latin typeface="Segoe UI"/>
                <a:cs typeface="Segoe UI"/>
              </a:rPr>
              <a:t>học</a:t>
            </a:r>
            <a:r>
              <a:rPr sz="2000" b="1" spc="-10" dirty="0">
                <a:latin typeface="Segoe UI"/>
                <a:cs typeface="Segoe UI"/>
              </a:rPr>
              <a:t> </a:t>
            </a:r>
            <a:r>
              <a:rPr sz="2000" b="1" dirty="0">
                <a:latin typeface="Segoe UI"/>
                <a:cs typeface="Segoe UI"/>
              </a:rPr>
              <a:t>có</a:t>
            </a:r>
            <a:r>
              <a:rPr sz="2000" b="1" spc="-15" dirty="0">
                <a:latin typeface="Segoe UI"/>
                <a:cs typeface="Segoe UI"/>
              </a:rPr>
              <a:t> </a:t>
            </a:r>
            <a:r>
              <a:rPr sz="2000" b="1" dirty="0">
                <a:latin typeface="Segoe UI"/>
                <a:cs typeface="Segoe UI"/>
              </a:rPr>
              <a:t>cùng</a:t>
            </a:r>
            <a:r>
              <a:rPr sz="2000" b="1" spc="-20" dirty="0">
                <a:latin typeface="Segoe UI"/>
                <a:cs typeface="Segoe UI"/>
              </a:rPr>
              <a:t> </a:t>
            </a:r>
            <a:r>
              <a:rPr sz="2000" b="1" dirty="0">
                <a:latin typeface="Segoe UI"/>
                <a:cs typeface="Segoe UI"/>
              </a:rPr>
              <a:t>thành</a:t>
            </a:r>
            <a:r>
              <a:rPr sz="2000" b="1" spc="-40" dirty="0">
                <a:latin typeface="Segoe UI"/>
                <a:cs typeface="Segoe UI"/>
              </a:rPr>
              <a:t> </a:t>
            </a:r>
            <a:r>
              <a:rPr sz="2000" b="1" dirty="0">
                <a:latin typeface="Segoe UI"/>
                <a:cs typeface="Segoe UI"/>
              </a:rPr>
              <a:t>phần</a:t>
            </a:r>
            <a:r>
              <a:rPr sz="2000" b="1" spc="-35" dirty="0">
                <a:latin typeface="Segoe UI"/>
                <a:cs typeface="Segoe UI"/>
              </a:rPr>
              <a:t> </a:t>
            </a:r>
            <a:r>
              <a:rPr sz="2000" b="1" spc="-20" dirty="0">
                <a:latin typeface="Segoe UI"/>
                <a:cs typeface="Segoe UI"/>
              </a:rPr>
              <a:t>nào?</a:t>
            </a:r>
            <a:endParaRPr sz="2000">
              <a:latin typeface="Segoe UI"/>
              <a:cs typeface="Segoe UI"/>
            </a:endParaRPr>
          </a:p>
        </p:txBody>
      </p:sp>
      <p:sp>
        <p:nvSpPr>
          <p:cNvPr id="31" name="object 31"/>
          <p:cNvSpPr/>
          <p:nvPr/>
        </p:nvSpPr>
        <p:spPr>
          <a:xfrm>
            <a:off x="3436620" y="1778507"/>
            <a:ext cx="5052060" cy="2292350"/>
          </a:xfrm>
          <a:custGeom>
            <a:avLst/>
            <a:gdLst/>
            <a:ahLst/>
            <a:cxnLst/>
            <a:rect l="l" t="t" r="r" b="b"/>
            <a:pathLst>
              <a:path w="5052059" h="2292350">
                <a:moveTo>
                  <a:pt x="5052060" y="1787906"/>
                </a:moveTo>
                <a:lnTo>
                  <a:pt x="5044122" y="1748637"/>
                </a:lnTo>
                <a:lnTo>
                  <a:pt x="5022494" y="1716582"/>
                </a:lnTo>
                <a:lnTo>
                  <a:pt x="4990439" y="1694992"/>
                </a:lnTo>
                <a:lnTo>
                  <a:pt x="4951222" y="1687068"/>
                </a:lnTo>
                <a:lnTo>
                  <a:pt x="100838" y="1687068"/>
                </a:lnTo>
                <a:lnTo>
                  <a:pt x="61607" y="1694992"/>
                </a:lnTo>
                <a:lnTo>
                  <a:pt x="29552" y="1716582"/>
                </a:lnTo>
                <a:lnTo>
                  <a:pt x="7924" y="1748637"/>
                </a:lnTo>
                <a:lnTo>
                  <a:pt x="0" y="1787906"/>
                </a:lnTo>
                <a:lnTo>
                  <a:pt x="0" y="2191258"/>
                </a:lnTo>
                <a:lnTo>
                  <a:pt x="7924" y="2230513"/>
                </a:lnTo>
                <a:lnTo>
                  <a:pt x="29552" y="2262568"/>
                </a:lnTo>
                <a:lnTo>
                  <a:pt x="61607" y="2284184"/>
                </a:lnTo>
                <a:lnTo>
                  <a:pt x="100838" y="2292096"/>
                </a:lnTo>
                <a:lnTo>
                  <a:pt x="4951222" y="2292096"/>
                </a:lnTo>
                <a:lnTo>
                  <a:pt x="4990439" y="2284184"/>
                </a:lnTo>
                <a:lnTo>
                  <a:pt x="5022494" y="2262568"/>
                </a:lnTo>
                <a:lnTo>
                  <a:pt x="5044122" y="2230513"/>
                </a:lnTo>
                <a:lnTo>
                  <a:pt x="5052060" y="2191258"/>
                </a:lnTo>
                <a:lnTo>
                  <a:pt x="5052060" y="1787906"/>
                </a:lnTo>
                <a:close/>
              </a:path>
              <a:path w="5052059" h="2292350">
                <a:moveTo>
                  <a:pt x="5052060" y="963422"/>
                </a:moveTo>
                <a:lnTo>
                  <a:pt x="5044122" y="924204"/>
                </a:lnTo>
                <a:lnTo>
                  <a:pt x="5022494" y="892149"/>
                </a:lnTo>
                <a:lnTo>
                  <a:pt x="4990439" y="870521"/>
                </a:lnTo>
                <a:lnTo>
                  <a:pt x="4951222" y="862584"/>
                </a:lnTo>
                <a:lnTo>
                  <a:pt x="100838" y="862584"/>
                </a:lnTo>
                <a:lnTo>
                  <a:pt x="61607" y="870521"/>
                </a:lnTo>
                <a:lnTo>
                  <a:pt x="29552" y="892149"/>
                </a:lnTo>
                <a:lnTo>
                  <a:pt x="7924" y="924204"/>
                </a:lnTo>
                <a:lnTo>
                  <a:pt x="0" y="963422"/>
                </a:lnTo>
                <a:lnTo>
                  <a:pt x="0" y="1366774"/>
                </a:lnTo>
                <a:lnTo>
                  <a:pt x="7924" y="1406004"/>
                </a:lnTo>
                <a:lnTo>
                  <a:pt x="29552" y="1438059"/>
                </a:lnTo>
                <a:lnTo>
                  <a:pt x="61607" y="1459687"/>
                </a:lnTo>
                <a:lnTo>
                  <a:pt x="100838" y="1467612"/>
                </a:lnTo>
                <a:lnTo>
                  <a:pt x="4951222" y="1467612"/>
                </a:lnTo>
                <a:lnTo>
                  <a:pt x="4990439" y="1459687"/>
                </a:lnTo>
                <a:lnTo>
                  <a:pt x="5022494" y="1438059"/>
                </a:lnTo>
                <a:lnTo>
                  <a:pt x="5044122" y="1406004"/>
                </a:lnTo>
                <a:lnTo>
                  <a:pt x="5052060" y="1366774"/>
                </a:lnTo>
                <a:lnTo>
                  <a:pt x="5052060" y="963422"/>
                </a:lnTo>
                <a:close/>
              </a:path>
              <a:path w="5052059" h="2292350">
                <a:moveTo>
                  <a:pt x="5052060" y="100850"/>
                </a:moveTo>
                <a:lnTo>
                  <a:pt x="5044135" y="61569"/>
                </a:lnTo>
                <a:lnTo>
                  <a:pt x="5022545" y="29514"/>
                </a:lnTo>
                <a:lnTo>
                  <a:pt x="4990490" y="7924"/>
                </a:lnTo>
                <a:lnTo>
                  <a:pt x="4951222" y="0"/>
                </a:lnTo>
                <a:lnTo>
                  <a:pt x="102362" y="0"/>
                </a:lnTo>
                <a:lnTo>
                  <a:pt x="63080" y="7924"/>
                </a:lnTo>
                <a:lnTo>
                  <a:pt x="31026" y="29514"/>
                </a:lnTo>
                <a:lnTo>
                  <a:pt x="9436" y="61569"/>
                </a:lnTo>
                <a:lnTo>
                  <a:pt x="1524" y="100850"/>
                </a:lnTo>
                <a:lnTo>
                  <a:pt x="1524" y="504190"/>
                </a:lnTo>
                <a:lnTo>
                  <a:pt x="9436" y="543471"/>
                </a:lnTo>
                <a:lnTo>
                  <a:pt x="31026" y="575525"/>
                </a:lnTo>
                <a:lnTo>
                  <a:pt x="63080" y="597115"/>
                </a:lnTo>
                <a:lnTo>
                  <a:pt x="102362" y="605028"/>
                </a:lnTo>
                <a:lnTo>
                  <a:pt x="4951222" y="605028"/>
                </a:lnTo>
                <a:lnTo>
                  <a:pt x="4990490" y="597115"/>
                </a:lnTo>
                <a:lnTo>
                  <a:pt x="5022545" y="575525"/>
                </a:lnTo>
                <a:lnTo>
                  <a:pt x="5044135" y="543471"/>
                </a:lnTo>
                <a:lnTo>
                  <a:pt x="5052060" y="504190"/>
                </a:lnTo>
                <a:lnTo>
                  <a:pt x="5052060" y="100850"/>
                </a:lnTo>
                <a:close/>
              </a:path>
            </a:pathLst>
          </a:custGeom>
          <a:solidFill>
            <a:srgbClr val="C09B00"/>
          </a:solidFill>
        </p:spPr>
        <p:txBody>
          <a:bodyPr wrap="square" lIns="0" tIns="0" rIns="0" bIns="0" rtlCol="0"/>
          <a:lstStyle/>
          <a:p>
            <a:endParaRPr/>
          </a:p>
        </p:txBody>
      </p:sp>
      <p:sp>
        <p:nvSpPr>
          <p:cNvPr id="32" name="object 32"/>
          <p:cNvSpPr txBox="1"/>
          <p:nvPr/>
        </p:nvSpPr>
        <p:spPr>
          <a:xfrm>
            <a:off x="3546094" y="1909318"/>
            <a:ext cx="1735455" cy="2018664"/>
          </a:xfrm>
          <a:prstGeom prst="rect">
            <a:avLst/>
          </a:prstGeom>
        </p:spPr>
        <p:txBody>
          <a:bodyPr vert="horz" wrap="square" lIns="0" tIns="12700" rIns="0" bIns="0" rtlCol="0">
            <a:spAutoFit/>
          </a:bodyPr>
          <a:lstStyle/>
          <a:p>
            <a:pPr marL="334010" indent="-321310">
              <a:lnSpc>
                <a:spcPct val="100000"/>
              </a:lnSpc>
              <a:spcBef>
                <a:spcPts val="100"/>
              </a:spcBef>
              <a:buAutoNum type="alphaUcPeriod"/>
              <a:tabLst>
                <a:tab pos="334010" algn="l"/>
              </a:tabLst>
            </a:pPr>
            <a:r>
              <a:rPr sz="2000" b="1" dirty="0">
                <a:solidFill>
                  <a:srgbClr val="FFFFFF"/>
                </a:solidFill>
                <a:latin typeface="Arial"/>
                <a:cs typeface="Arial"/>
              </a:rPr>
              <a:t>Số</a:t>
            </a:r>
            <a:r>
              <a:rPr sz="2000" b="1" spc="-30" dirty="0">
                <a:solidFill>
                  <a:srgbClr val="FFFFFF"/>
                </a:solidFill>
                <a:latin typeface="Arial"/>
                <a:cs typeface="Arial"/>
              </a:rPr>
              <a:t> </a:t>
            </a:r>
            <a:r>
              <a:rPr sz="2000" b="1" spc="-10" dirty="0">
                <a:solidFill>
                  <a:srgbClr val="FFFFFF"/>
                </a:solidFill>
                <a:latin typeface="Arial"/>
                <a:cs typeface="Arial"/>
              </a:rPr>
              <a:t>neutron</a:t>
            </a:r>
            <a:endParaRPr sz="2000">
              <a:latin typeface="Arial"/>
              <a:cs typeface="Arial"/>
            </a:endParaRPr>
          </a:p>
          <a:p>
            <a:pPr>
              <a:lnSpc>
                <a:spcPct val="100000"/>
              </a:lnSpc>
              <a:spcBef>
                <a:spcPts val="2095"/>
              </a:spcBef>
              <a:buClr>
                <a:srgbClr val="FFFFFF"/>
              </a:buClr>
              <a:buFont typeface="Arial"/>
              <a:buAutoNum type="alphaUcPeriod"/>
            </a:pPr>
            <a:endParaRPr sz="2000">
              <a:latin typeface="Arial"/>
              <a:cs typeface="Arial"/>
            </a:endParaRPr>
          </a:p>
          <a:p>
            <a:pPr marL="334010" indent="-321310">
              <a:lnSpc>
                <a:spcPct val="100000"/>
              </a:lnSpc>
              <a:buAutoNum type="alphaUcPeriod"/>
              <a:tabLst>
                <a:tab pos="334010" algn="l"/>
              </a:tabLst>
            </a:pPr>
            <a:r>
              <a:rPr sz="2000" b="1" dirty="0">
                <a:solidFill>
                  <a:srgbClr val="FFFFFF"/>
                </a:solidFill>
                <a:latin typeface="Arial"/>
                <a:cs typeface="Arial"/>
              </a:rPr>
              <a:t>Số</a:t>
            </a:r>
            <a:r>
              <a:rPr sz="2000" b="1" spc="-5" dirty="0">
                <a:solidFill>
                  <a:srgbClr val="FFFFFF"/>
                </a:solidFill>
                <a:latin typeface="Arial"/>
                <a:cs typeface="Arial"/>
              </a:rPr>
              <a:t> </a:t>
            </a:r>
            <a:r>
              <a:rPr sz="2000" b="1" spc="-10" dirty="0">
                <a:solidFill>
                  <a:srgbClr val="FFFFFF"/>
                </a:solidFill>
                <a:latin typeface="Arial"/>
                <a:cs typeface="Arial"/>
              </a:rPr>
              <a:t>proton</a:t>
            </a:r>
            <a:endParaRPr sz="2000">
              <a:latin typeface="Arial"/>
              <a:cs typeface="Arial"/>
            </a:endParaRPr>
          </a:p>
          <a:p>
            <a:pPr>
              <a:lnSpc>
                <a:spcPct val="100000"/>
              </a:lnSpc>
              <a:spcBef>
                <a:spcPts val="1795"/>
              </a:spcBef>
              <a:buClr>
                <a:srgbClr val="FFFFFF"/>
              </a:buClr>
              <a:buFont typeface="Arial"/>
              <a:buAutoNum type="alphaUcPeriod"/>
            </a:pPr>
            <a:endParaRPr sz="2000">
              <a:latin typeface="Arial"/>
              <a:cs typeface="Arial"/>
            </a:endParaRPr>
          </a:p>
          <a:p>
            <a:pPr marL="334010" indent="-321310">
              <a:lnSpc>
                <a:spcPct val="100000"/>
              </a:lnSpc>
              <a:buAutoNum type="alphaUcPeriod"/>
              <a:tabLst>
                <a:tab pos="334010" algn="l"/>
              </a:tabLst>
            </a:pPr>
            <a:r>
              <a:rPr sz="2000" b="1" dirty="0">
                <a:solidFill>
                  <a:srgbClr val="FFFFFF"/>
                </a:solidFill>
                <a:latin typeface="Arial"/>
                <a:cs typeface="Arial"/>
              </a:rPr>
              <a:t>Số</a:t>
            </a:r>
            <a:r>
              <a:rPr sz="2000" b="1" spc="-30" dirty="0">
                <a:solidFill>
                  <a:srgbClr val="FFFFFF"/>
                </a:solidFill>
                <a:latin typeface="Arial"/>
                <a:cs typeface="Arial"/>
              </a:rPr>
              <a:t> </a:t>
            </a:r>
            <a:r>
              <a:rPr sz="2000" b="1" spc="-10" dirty="0">
                <a:solidFill>
                  <a:srgbClr val="FFFFFF"/>
                </a:solidFill>
                <a:latin typeface="Arial"/>
                <a:cs typeface="Arial"/>
              </a:rPr>
              <a:t>electron</a:t>
            </a:r>
            <a:endParaRPr sz="2000">
              <a:latin typeface="Arial"/>
              <a:cs typeface="Arial"/>
            </a:endParaRPr>
          </a:p>
        </p:txBody>
      </p:sp>
      <p:grpSp>
        <p:nvGrpSpPr>
          <p:cNvPr id="33" name="object 33"/>
          <p:cNvGrpSpPr/>
          <p:nvPr/>
        </p:nvGrpSpPr>
        <p:grpSpPr>
          <a:xfrm>
            <a:off x="2343911" y="1046759"/>
            <a:ext cx="6800215" cy="3752850"/>
            <a:chOff x="2343911" y="1046759"/>
            <a:chExt cx="6800215" cy="3752850"/>
          </a:xfrm>
        </p:grpSpPr>
        <p:pic>
          <p:nvPicPr>
            <p:cNvPr id="34" name="object 34"/>
            <p:cNvPicPr/>
            <p:nvPr/>
          </p:nvPicPr>
          <p:blipFill>
            <a:blip r:embed="rId21" cstate="print"/>
            <a:stretch>
              <a:fillRect/>
            </a:stretch>
          </p:blipFill>
          <p:spPr>
            <a:xfrm>
              <a:off x="8207247" y="1046759"/>
              <a:ext cx="936751" cy="1197457"/>
            </a:xfrm>
            <a:prstGeom prst="rect">
              <a:avLst/>
            </a:prstGeom>
          </p:spPr>
        </p:pic>
        <p:pic>
          <p:nvPicPr>
            <p:cNvPr id="35" name="object 35"/>
            <p:cNvPicPr/>
            <p:nvPr/>
          </p:nvPicPr>
          <p:blipFill>
            <a:blip r:embed="rId22" cstate="print"/>
            <a:stretch>
              <a:fillRect/>
            </a:stretch>
          </p:blipFill>
          <p:spPr>
            <a:xfrm>
              <a:off x="2595371" y="2353056"/>
              <a:ext cx="1060703" cy="1062228"/>
            </a:xfrm>
            <a:prstGeom prst="rect">
              <a:avLst/>
            </a:prstGeom>
          </p:spPr>
        </p:pic>
        <p:pic>
          <p:nvPicPr>
            <p:cNvPr id="36" name="object 36"/>
            <p:cNvPicPr/>
            <p:nvPr/>
          </p:nvPicPr>
          <p:blipFill>
            <a:blip r:embed="rId23" cstate="print"/>
            <a:stretch>
              <a:fillRect/>
            </a:stretch>
          </p:blipFill>
          <p:spPr>
            <a:xfrm>
              <a:off x="2773679" y="3435096"/>
              <a:ext cx="621792" cy="621792"/>
            </a:xfrm>
            <a:prstGeom prst="rect">
              <a:avLst/>
            </a:prstGeom>
          </p:spPr>
        </p:pic>
        <p:pic>
          <p:nvPicPr>
            <p:cNvPr id="37" name="object 37"/>
            <p:cNvPicPr/>
            <p:nvPr/>
          </p:nvPicPr>
          <p:blipFill>
            <a:blip r:embed="rId23" cstate="print"/>
            <a:stretch>
              <a:fillRect/>
            </a:stretch>
          </p:blipFill>
          <p:spPr>
            <a:xfrm>
              <a:off x="2773679" y="1732788"/>
              <a:ext cx="621792" cy="621792"/>
            </a:xfrm>
            <a:prstGeom prst="rect">
              <a:avLst/>
            </a:prstGeom>
          </p:spPr>
        </p:pic>
        <p:sp>
          <p:nvSpPr>
            <p:cNvPr id="38" name="object 38"/>
            <p:cNvSpPr/>
            <p:nvPr/>
          </p:nvSpPr>
          <p:spPr>
            <a:xfrm>
              <a:off x="2343911" y="4096512"/>
              <a:ext cx="704215" cy="702945"/>
            </a:xfrm>
            <a:custGeom>
              <a:avLst/>
              <a:gdLst/>
              <a:ahLst/>
              <a:cxnLst/>
              <a:rect l="l" t="t" r="r" b="b"/>
              <a:pathLst>
                <a:path w="704214" h="702945">
                  <a:moveTo>
                    <a:pt x="352044"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1"/>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4" y="702563"/>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1"/>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4" y="0"/>
                  </a:lnTo>
                  <a:close/>
                </a:path>
              </a:pathLst>
            </a:custGeom>
            <a:solidFill>
              <a:srgbClr val="F4879F"/>
            </a:solidFill>
          </p:spPr>
          <p:txBody>
            <a:bodyPr wrap="square" lIns="0" tIns="0" rIns="0" bIns="0" rtlCol="0"/>
            <a:lstStyle/>
            <a:p>
              <a:endParaRPr/>
            </a:p>
          </p:txBody>
        </p:sp>
      </p:grpSp>
      <p:sp>
        <p:nvSpPr>
          <p:cNvPr id="39" name="object 39"/>
          <p:cNvSpPr txBox="1"/>
          <p:nvPr/>
        </p:nvSpPr>
        <p:spPr>
          <a:xfrm>
            <a:off x="2577210" y="4186224"/>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0" action="ppaction://hlinksldjump"/>
              </a:rPr>
              <a:t>1</a:t>
            </a:r>
            <a:endParaRPr sz="3000">
              <a:latin typeface="Arial"/>
              <a:cs typeface="Arial"/>
            </a:endParaRPr>
          </a:p>
        </p:txBody>
      </p:sp>
      <p:sp>
        <p:nvSpPr>
          <p:cNvPr id="40" name="object 40"/>
          <p:cNvSpPr/>
          <p:nvPr/>
        </p:nvSpPr>
        <p:spPr>
          <a:xfrm>
            <a:off x="4058411" y="4357115"/>
            <a:ext cx="704215" cy="702945"/>
          </a:xfrm>
          <a:custGeom>
            <a:avLst/>
            <a:gdLst/>
            <a:ahLst/>
            <a:cxnLst/>
            <a:rect l="l" t="t" r="r" b="b"/>
            <a:pathLst>
              <a:path w="704214" h="702945">
                <a:moveTo>
                  <a:pt x="352043"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3"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3" y="0"/>
                </a:lnTo>
                <a:close/>
              </a:path>
            </a:pathLst>
          </a:custGeom>
          <a:solidFill>
            <a:srgbClr val="F4879F"/>
          </a:solidFill>
        </p:spPr>
        <p:txBody>
          <a:bodyPr wrap="square" lIns="0" tIns="0" rIns="0" bIns="0" rtlCol="0"/>
          <a:lstStyle/>
          <a:p>
            <a:endParaRPr/>
          </a:p>
        </p:txBody>
      </p:sp>
      <p:sp>
        <p:nvSpPr>
          <p:cNvPr id="41" name="object 41"/>
          <p:cNvSpPr txBox="1"/>
          <p:nvPr/>
        </p:nvSpPr>
        <p:spPr>
          <a:xfrm>
            <a:off x="4291965" y="444713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4" action="ppaction://hlinksldjump"/>
              </a:rPr>
              <a:t>2</a:t>
            </a:r>
            <a:endParaRPr sz="3000">
              <a:latin typeface="Arial"/>
              <a:cs typeface="Arial"/>
            </a:endParaRPr>
          </a:p>
        </p:txBody>
      </p:sp>
      <p:sp>
        <p:nvSpPr>
          <p:cNvPr id="42" name="object 42"/>
          <p:cNvSpPr/>
          <p:nvPr/>
        </p:nvSpPr>
        <p:spPr>
          <a:xfrm>
            <a:off x="5925311" y="4357115"/>
            <a:ext cx="704215" cy="704215"/>
          </a:xfrm>
          <a:custGeom>
            <a:avLst/>
            <a:gdLst/>
            <a:ahLst/>
            <a:cxnLst/>
            <a:rect l="l" t="t" r="r" b="b"/>
            <a:pathLst>
              <a:path w="704215" h="704214">
                <a:moveTo>
                  <a:pt x="352043"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3"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3" y="0"/>
                </a:lnTo>
                <a:close/>
              </a:path>
            </a:pathLst>
          </a:custGeom>
          <a:solidFill>
            <a:srgbClr val="F4879F"/>
          </a:solidFill>
        </p:spPr>
        <p:txBody>
          <a:bodyPr wrap="square" lIns="0" tIns="0" rIns="0" bIns="0" rtlCol="0"/>
          <a:lstStyle/>
          <a:p>
            <a:endParaRPr/>
          </a:p>
        </p:txBody>
      </p:sp>
      <p:sp>
        <p:nvSpPr>
          <p:cNvPr id="43" name="object 43"/>
          <p:cNvSpPr txBox="1"/>
          <p:nvPr/>
        </p:nvSpPr>
        <p:spPr>
          <a:xfrm>
            <a:off x="6159246"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5" action="ppaction://hlinksldjump"/>
              </a:rPr>
              <a:t>3</a:t>
            </a:r>
            <a:endParaRPr sz="3000">
              <a:latin typeface="Arial"/>
              <a:cs typeface="Arial"/>
            </a:endParaRPr>
          </a:p>
        </p:txBody>
      </p:sp>
      <p:sp>
        <p:nvSpPr>
          <p:cNvPr id="44" name="object 44"/>
          <p:cNvSpPr/>
          <p:nvPr/>
        </p:nvSpPr>
        <p:spPr>
          <a:xfrm>
            <a:off x="7658100" y="4357115"/>
            <a:ext cx="704215" cy="702945"/>
          </a:xfrm>
          <a:custGeom>
            <a:avLst/>
            <a:gdLst/>
            <a:ahLst/>
            <a:cxnLst/>
            <a:rect l="l" t="t" r="r" b="b"/>
            <a:pathLst>
              <a:path w="704215" h="702945">
                <a:moveTo>
                  <a:pt x="352044"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4"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4" y="0"/>
                </a:lnTo>
                <a:close/>
              </a:path>
            </a:pathLst>
          </a:custGeom>
          <a:solidFill>
            <a:srgbClr val="F4879F"/>
          </a:solidFill>
        </p:spPr>
        <p:txBody>
          <a:bodyPr wrap="square" lIns="0" tIns="0" rIns="0" bIns="0" rtlCol="0"/>
          <a:lstStyle/>
          <a:p>
            <a:endParaRPr/>
          </a:p>
        </p:txBody>
      </p:sp>
      <p:sp>
        <p:nvSpPr>
          <p:cNvPr id="45" name="object 45"/>
          <p:cNvSpPr txBox="1"/>
          <p:nvPr/>
        </p:nvSpPr>
        <p:spPr>
          <a:xfrm>
            <a:off x="7891653" y="444713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6" action="ppaction://hlinksldjump"/>
              </a:rPr>
              <a:t>4</a:t>
            </a:r>
            <a:endParaRPr sz="3000">
              <a:latin typeface="Arial"/>
              <a:cs typeface="Arial"/>
            </a:endParaRPr>
          </a:p>
        </p:txBody>
      </p:sp>
      <p:pic>
        <p:nvPicPr>
          <p:cNvPr id="46" name="object 46"/>
          <p:cNvPicPr/>
          <p:nvPr/>
        </p:nvPicPr>
        <p:blipFill>
          <a:blip r:embed="rId27" cstate="print"/>
          <a:stretch>
            <a:fillRect/>
          </a:stretch>
        </p:blipFill>
        <p:spPr>
          <a:xfrm>
            <a:off x="94488" y="958596"/>
            <a:ext cx="2686811" cy="34442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61"/>
            <a:ext cx="6030914" cy="5142738"/>
          </a:xfrm>
          <a:prstGeom prst="rect">
            <a:avLst/>
          </a:prstGeom>
        </p:spPr>
      </p:pic>
      <p:grpSp>
        <p:nvGrpSpPr>
          <p:cNvPr id="3" name="object 3"/>
          <p:cNvGrpSpPr/>
          <p:nvPr/>
        </p:nvGrpSpPr>
        <p:grpSpPr>
          <a:xfrm>
            <a:off x="7650984" y="3538015"/>
            <a:ext cx="1493520" cy="1605915"/>
            <a:chOff x="7650984" y="3538015"/>
            <a:chExt cx="1493520" cy="1605915"/>
          </a:xfrm>
        </p:grpSpPr>
        <p:sp>
          <p:nvSpPr>
            <p:cNvPr id="4" name="object 4"/>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5" name="object 5"/>
            <p:cNvPicPr/>
            <p:nvPr/>
          </p:nvPicPr>
          <p:blipFill>
            <a:blip r:embed="rId3" cstate="print"/>
            <a:stretch>
              <a:fillRect/>
            </a:stretch>
          </p:blipFill>
          <p:spPr>
            <a:xfrm>
              <a:off x="8929116" y="3808539"/>
              <a:ext cx="126491" cy="114025"/>
            </a:xfrm>
            <a:prstGeom prst="rect">
              <a:avLst/>
            </a:prstGeom>
          </p:spPr>
        </p:pic>
        <p:pic>
          <p:nvPicPr>
            <p:cNvPr id="6" name="object 6"/>
            <p:cNvPicPr/>
            <p:nvPr/>
          </p:nvPicPr>
          <p:blipFill>
            <a:blip r:embed="rId4" cstate="print"/>
            <a:stretch>
              <a:fillRect/>
            </a:stretch>
          </p:blipFill>
          <p:spPr>
            <a:xfrm>
              <a:off x="9052560" y="4230871"/>
              <a:ext cx="91440" cy="110927"/>
            </a:xfrm>
            <a:prstGeom prst="rect">
              <a:avLst/>
            </a:prstGeom>
          </p:spPr>
        </p:pic>
        <p:pic>
          <p:nvPicPr>
            <p:cNvPr id="7" name="object 7"/>
            <p:cNvPicPr/>
            <p:nvPr/>
          </p:nvPicPr>
          <p:blipFill>
            <a:blip r:embed="rId5" cstate="print"/>
            <a:stretch>
              <a:fillRect/>
            </a:stretch>
          </p:blipFill>
          <p:spPr>
            <a:xfrm>
              <a:off x="8894191" y="4966496"/>
              <a:ext cx="120141" cy="114424"/>
            </a:xfrm>
            <a:prstGeom prst="rect">
              <a:avLst/>
            </a:prstGeom>
          </p:spPr>
        </p:pic>
        <p:pic>
          <p:nvPicPr>
            <p:cNvPr id="8" name="object 8"/>
            <p:cNvPicPr/>
            <p:nvPr/>
          </p:nvPicPr>
          <p:blipFill>
            <a:blip r:embed="rId6" cstate="print"/>
            <a:stretch>
              <a:fillRect/>
            </a:stretch>
          </p:blipFill>
          <p:spPr>
            <a:xfrm>
              <a:off x="8909431" y="4573387"/>
              <a:ext cx="126365" cy="112396"/>
            </a:xfrm>
            <a:prstGeom prst="rect">
              <a:avLst/>
            </a:prstGeom>
          </p:spPr>
        </p:pic>
        <p:pic>
          <p:nvPicPr>
            <p:cNvPr id="9" name="object 9"/>
            <p:cNvPicPr/>
            <p:nvPr/>
          </p:nvPicPr>
          <p:blipFill>
            <a:blip r:embed="rId7" cstate="print"/>
            <a:stretch>
              <a:fillRect/>
            </a:stretch>
          </p:blipFill>
          <p:spPr>
            <a:xfrm>
              <a:off x="8607679" y="4811226"/>
              <a:ext cx="111125" cy="119015"/>
            </a:xfrm>
            <a:prstGeom prst="rect">
              <a:avLst/>
            </a:prstGeom>
          </p:spPr>
        </p:pic>
        <p:pic>
          <p:nvPicPr>
            <p:cNvPr id="10" name="object 10"/>
            <p:cNvPicPr/>
            <p:nvPr/>
          </p:nvPicPr>
          <p:blipFill>
            <a:blip r:embed="rId8" cstate="print"/>
            <a:stretch>
              <a:fillRect/>
            </a:stretch>
          </p:blipFill>
          <p:spPr>
            <a:xfrm>
              <a:off x="8382127" y="5036819"/>
              <a:ext cx="123317" cy="105129"/>
            </a:xfrm>
            <a:prstGeom prst="rect">
              <a:avLst/>
            </a:prstGeom>
          </p:spPr>
        </p:pic>
        <p:pic>
          <p:nvPicPr>
            <p:cNvPr id="11" name="object 11"/>
            <p:cNvPicPr/>
            <p:nvPr/>
          </p:nvPicPr>
          <p:blipFill>
            <a:blip r:embed="rId9" cstate="print"/>
            <a:stretch>
              <a:fillRect/>
            </a:stretch>
          </p:blipFill>
          <p:spPr>
            <a:xfrm>
              <a:off x="8235696" y="4538217"/>
              <a:ext cx="143255" cy="120102"/>
            </a:xfrm>
            <a:prstGeom prst="rect">
              <a:avLst/>
            </a:prstGeom>
          </p:spPr>
        </p:pic>
        <p:pic>
          <p:nvPicPr>
            <p:cNvPr id="12" name="object 12"/>
            <p:cNvPicPr/>
            <p:nvPr/>
          </p:nvPicPr>
          <p:blipFill>
            <a:blip r:embed="rId10" cstate="print"/>
            <a:stretch>
              <a:fillRect/>
            </a:stretch>
          </p:blipFill>
          <p:spPr>
            <a:xfrm>
              <a:off x="8158099" y="4902207"/>
              <a:ext cx="105028" cy="111676"/>
            </a:xfrm>
            <a:prstGeom prst="rect">
              <a:avLst/>
            </a:prstGeom>
          </p:spPr>
        </p:pic>
        <p:pic>
          <p:nvPicPr>
            <p:cNvPr id="13" name="object 13"/>
            <p:cNvPicPr/>
            <p:nvPr/>
          </p:nvPicPr>
          <p:blipFill>
            <a:blip r:embed="rId11" cstate="print"/>
            <a:stretch>
              <a:fillRect/>
            </a:stretch>
          </p:blipFill>
          <p:spPr>
            <a:xfrm>
              <a:off x="7955280" y="4453852"/>
              <a:ext cx="124841" cy="111403"/>
            </a:xfrm>
            <a:prstGeom prst="rect">
              <a:avLst/>
            </a:prstGeom>
          </p:spPr>
        </p:pic>
      </p:grpSp>
      <p:pic>
        <p:nvPicPr>
          <p:cNvPr id="14" name="object 14"/>
          <p:cNvPicPr/>
          <p:nvPr/>
        </p:nvPicPr>
        <p:blipFill>
          <a:blip r:embed="rId12" cstate="print"/>
          <a:stretch>
            <a:fillRect/>
          </a:stretch>
        </p:blipFill>
        <p:spPr>
          <a:xfrm>
            <a:off x="8597280" y="272795"/>
            <a:ext cx="132699" cy="172212"/>
          </a:xfrm>
          <a:prstGeom prst="rect">
            <a:avLst/>
          </a:prstGeom>
        </p:spPr>
      </p:pic>
      <p:grpSp>
        <p:nvGrpSpPr>
          <p:cNvPr id="15" name="object 15"/>
          <p:cNvGrpSpPr/>
          <p:nvPr/>
        </p:nvGrpSpPr>
        <p:grpSpPr>
          <a:xfrm>
            <a:off x="8761285" y="821436"/>
            <a:ext cx="278765" cy="253365"/>
            <a:chOff x="8761285" y="821436"/>
            <a:chExt cx="278765" cy="253365"/>
          </a:xfrm>
        </p:grpSpPr>
        <p:pic>
          <p:nvPicPr>
            <p:cNvPr id="16" name="object 16"/>
            <p:cNvPicPr/>
            <p:nvPr/>
          </p:nvPicPr>
          <p:blipFill>
            <a:blip r:embed="rId13" cstate="print"/>
            <a:stretch>
              <a:fillRect/>
            </a:stretch>
          </p:blipFill>
          <p:spPr>
            <a:xfrm>
              <a:off x="8935513" y="845820"/>
              <a:ext cx="104505" cy="100583"/>
            </a:xfrm>
            <a:prstGeom prst="rect">
              <a:avLst/>
            </a:prstGeom>
          </p:spPr>
        </p:pic>
        <p:pic>
          <p:nvPicPr>
            <p:cNvPr id="17" name="object 17"/>
            <p:cNvPicPr/>
            <p:nvPr/>
          </p:nvPicPr>
          <p:blipFill>
            <a:blip r:embed="rId14" cstate="print"/>
            <a:stretch>
              <a:fillRect/>
            </a:stretch>
          </p:blipFill>
          <p:spPr>
            <a:xfrm>
              <a:off x="8832087" y="981456"/>
              <a:ext cx="102615" cy="92964"/>
            </a:xfrm>
            <a:prstGeom prst="rect">
              <a:avLst/>
            </a:prstGeom>
          </p:spPr>
        </p:pic>
        <p:pic>
          <p:nvPicPr>
            <p:cNvPr id="18" name="object 18"/>
            <p:cNvPicPr/>
            <p:nvPr/>
          </p:nvPicPr>
          <p:blipFill>
            <a:blip r:embed="rId15" cstate="print"/>
            <a:stretch>
              <a:fillRect/>
            </a:stretch>
          </p:blipFill>
          <p:spPr>
            <a:xfrm>
              <a:off x="8761285" y="821436"/>
              <a:ext cx="88661" cy="91439"/>
            </a:xfrm>
            <a:prstGeom prst="rect">
              <a:avLst/>
            </a:prstGeom>
          </p:spPr>
        </p:pic>
      </p:grpSp>
      <p:grpSp>
        <p:nvGrpSpPr>
          <p:cNvPr id="19" name="object 19"/>
          <p:cNvGrpSpPr/>
          <p:nvPr/>
        </p:nvGrpSpPr>
        <p:grpSpPr>
          <a:xfrm>
            <a:off x="2554223" y="64007"/>
            <a:ext cx="2849880" cy="1015365"/>
            <a:chOff x="2554223" y="64007"/>
            <a:chExt cx="2849880" cy="1015365"/>
          </a:xfrm>
        </p:grpSpPr>
        <p:pic>
          <p:nvPicPr>
            <p:cNvPr id="20" name="object 20"/>
            <p:cNvPicPr/>
            <p:nvPr/>
          </p:nvPicPr>
          <p:blipFill>
            <a:blip r:embed="rId16" cstate="print"/>
            <a:stretch>
              <a:fillRect/>
            </a:stretch>
          </p:blipFill>
          <p:spPr>
            <a:xfrm>
              <a:off x="3610355" y="64007"/>
              <a:ext cx="1156715" cy="742188"/>
            </a:xfrm>
            <a:prstGeom prst="rect">
              <a:avLst/>
            </a:prstGeom>
          </p:spPr>
        </p:pic>
        <p:pic>
          <p:nvPicPr>
            <p:cNvPr id="21" name="object 21"/>
            <p:cNvPicPr/>
            <p:nvPr/>
          </p:nvPicPr>
          <p:blipFill>
            <a:blip r:embed="rId16" cstate="print"/>
            <a:stretch>
              <a:fillRect/>
            </a:stretch>
          </p:blipFill>
          <p:spPr>
            <a:xfrm>
              <a:off x="4750307" y="83819"/>
              <a:ext cx="653796" cy="419100"/>
            </a:xfrm>
            <a:prstGeom prst="rect">
              <a:avLst/>
            </a:prstGeom>
          </p:spPr>
        </p:pic>
        <p:pic>
          <p:nvPicPr>
            <p:cNvPr id="22" name="object 22"/>
            <p:cNvPicPr/>
            <p:nvPr/>
          </p:nvPicPr>
          <p:blipFill>
            <a:blip r:embed="rId16" cstate="print"/>
            <a:stretch>
              <a:fillRect/>
            </a:stretch>
          </p:blipFill>
          <p:spPr>
            <a:xfrm>
              <a:off x="2554223" y="83819"/>
              <a:ext cx="1551431" cy="995172"/>
            </a:xfrm>
            <a:prstGeom prst="rect">
              <a:avLst/>
            </a:prstGeom>
          </p:spPr>
        </p:pic>
      </p:grpSp>
      <p:grpSp>
        <p:nvGrpSpPr>
          <p:cNvPr id="23" name="object 23"/>
          <p:cNvGrpSpPr/>
          <p:nvPr/>
        </p:nvGrpSpPr>
        <p:grpSpPr>
          <a:xfrm>
            <a:off x="7377683" y="0"/>
            <a:ext cx="1766570" cy="824865"/>
            <a:chOff x="7377683" y="0"/>
            <a:chExt cx="1766570" cy="824865"/>
          </a:xfrm>
        </p:grpSpPr>
        <p:pic>
          <p:nvPicPr>
            <p:cNvPr id="24" name="object 24"/>
            <p:cNvPicPr/>
            <p:nvPr/>
          </p:nvPicPr>
          <p:blipFill>
            <a:blip r:embed="rId16" cstate="print"/>
            <a:stretch>
              <a:fillRect/>
            </a:stretch>
          </p:blipFill>
          <p:spPr>
            <a:xfrm>
              <a:off x="7377683" y="243840"/>
              <a:ext cx="905255" cy="580643"/>
            </a:xfrm>
            <a:prstGeom prst="rect">
              <a:avLst/>
            </a:prstGeom>
          </p:spPr>
        </p:pic>
        <p:pic>
          <p:nvPicPr>
            <p:cNvPr id="25" name="object 25"/>
            <p:cNvPicPr/>
            <p:nvPr/>
          </p:nvPicPr>
          <p:blipFill>
            <a:blip r:embed="rId17" cstate="print"/>
            <a:stretch>
              <a:fillRect/>
            </a:stretch>
          </p:blipFill>
          <p:spPr>
            <a:xfrm>
              <a:off x="8037575" y="0"/>
              <a:ext cx="1106424" cy="662939"/>
            </a:xfrm>
            <a:prstGeom prst="rect">
              <a:avLst/>
            </a:prstGeom>
          </p:spPr>
        </p:pic>
      </p:grpSp>
      <p:grpSp>
        <p:nvGrpSpPr>
          <p:cNvPr id="26" name="object 26"/>
          <p:cNvGrpSpPr/>
          <p:nvPr/>
        </p:nvGrpSpPr>
        <p:grpSpPr>
          <a:xfrm>
            <a:off x="0" y="4290059"/>
            <a:ext cx="9144000" cy="853440"/>
            <a:chOff x="0" y="4290059"/>
            <a:chExt cx="9144000" cy="853440"/>
          </a:xfrm>
        </p:grpSpPr>
        <p:sp>
          <p:nvSpPr>
            <p:cNvPr id="27" name="object 27"/>
            <p:cNvSpPr/>
            <p:nvPr/>
          </p:nvSpPr>
          <p:spPr>
            <a:xfrm>
              <a:off x="0" y="4290059"/>
              <a:ext cx="9144000" cy="853440"/>
            </a:xfrm>
            <a:custGeom>
              <a:avLst/>
              <a:gdLst/>
              <a:ahLst/>
              <a:cxnLst/>
              <a:rect l="l" t="t" r="r" b="b"/>
              <a:pathLst>
                <a:path w="9144000" h="853439">
                  <a:moveTo>
                    <a:pt x="3811143" y="0"/>
                  </a:moveTo>
                  <a:lnTo>
                    <a:pt x="0" y="0"/>
                  </a:lnTo>
                  <a:lnTo>
                    <a:pt x="0" y="853439"/>
                  </a:lnTo>
                  <a:lnTo>
                    <a:pt x="9144000" y="853439"/>
                  </a:lnTo>
                  <a:lnTo>
                    <a:pt x="9144000" y="564819"/>
                  </a:lnTo>
                  <a:lnTo>
                    <a:pt x="4387215" y="564819"/>
                  </a:lnTo>
                  <a:lnTo>
                    <a:pt x="4338483" y="562791"/>
                  </a:lnTo>
                  <a:lnTo>
                    <a:pt x="4290873" y="556814"/>
                  </a:lnTo>
                  <a:lnTo>
                    <a:pt x="4244547" y="547050"/>
                  </a:lnTo>
                  <a:lnTo>
                    <a:pt x="4199667" y="533662"/>
                  </a:lnTo>
                  <a:lnTo>
                    <a:pt x="4156395" y="516812"/>
                  </a:lnTo>
                  <a:lnTo>
                    <a:pt x="4114893" y="496662"/>
                  </a:lnTo>
                  <a:lnTo>
                    <a:pt x="4075323" y="473374"/>
                  </a:lnTo>
                  <a:lnTo>
                    <a:pt x="4037848" y="447111"/>
                  </a:lnTo>
                  <a:lnTo>
                    <a:pt x="4002629" y="418034"/>
                  </a:lnTo>
                  <a:lnTo>
                    <a:pt x="3969829" y="386306"/>
                  </a:lnTo>
                  <a:lnTo>
                    <a:pt x="3939609" y="352088"/>
                  </a:lnTo>
                  <a:lnTo>
                    <a:pt x="3912131" y="315544"/>
                  </a:lnTo>
                  <a:lnTo>
                    <a:pt x="3887559" y="276835"/>
                  </a:lnTo>
                  <a:lnTo>
                    <a:pt x="3866053" y="236123"/>
                  </a:lnTo>
                  <a:lnTo>
                    <a:pt x="3847776" y="193571"/>
                  </a:lnTo>
                  <a:lnTo>
                    <a:pt x="3832890" y="149340"/>
                  </a:lnTo>
                  <a:lnTo>
                    <a:pt x="3821557" y="103593"/>
                  </a:lnTo>
                  <a:lnTo>
                    <a:pt x="3811143" y="0"/>
                  </a:lnTo>
                  <a:close/>
                </a:path>
                <a:path w="9144000" h="853439">
                  <a:moveTo>
                    <a:pt x="9144000" y="0"/>
                  </a:moveTo>
                  <a:lnTo>
                    <a:pt x="4963287" y="0"/>
                  </a:lnTo>
                  <a:lnTo>
                    <a:pt x="4952873" y="103593"/>
                  </a:lnTo>
                  <a:lnTo>
                    <a:pt x="4941539" y="149340"/>
                  </a:lnTo>
                  <a:lnTo>
                    <a:pt x="4926653" y="193571"/>
                  </a:lnTo>
                  <a:lnTo>
                    <a:pt x="4908376" y="236123"/>
                  </a:lnTo>
                  <a:lnTo>
                    <a:pt x="4886870" y="276835"/>
                  </a:lnTo>
                  <a:lnTo>
                    <a:pt x="4862298" y="315544"/>
                  </a:lnTo>
                  <a:lnTo>
                    <a:pt x="4834820" y="352088"/>
                  </a:lnTo>
                  <a:lnTo>
                    <a:pt x="4804600" y="386306"/>
                  </a:lnTo>
                  <a:lnTo>
                    <a:pt x="4771800" y="418034"/>
                  </a:lnTo>
                  <a:lnTo>
                    <a:pt x="4736581" y="447111"/>
                  </a:lnTo>
                  <a:lnTo>
                    <a:pt x="4699106" y="473374"/>
                  </a:lnTo>
                  <a:lnTo>
                    <a:pt x="4659536" y="496662"/>
                  </a:lnTo>
                  <a:lnTo>
                    <a:pt x="4618034" y="516812"/>
                  </a:lnTo>
                  <a:lnTo>
                    <a:pt x="4574762" y="533662"/>
                  </a:lnTo>
                  <a:lnTo>
                    <a:pt x="4529882" y="547050"/>
                  </a:lnTo>
                  <a:lnTo>
                    <a:pt x="4483556" y="556814"/>
                  </a:lnTo>
                  <a:lnTo>
                    <a:pt x="4435946" y="562791"/>
                  </a:lnTo>
                  <a:lnTo>
                    <a:pt x="4387215" y="564819"/>
                  </a:lnTo>
                  <a:lnTo>
                    <a:pt x="9144000" y="564819"/>
                  </a:lnTo>
                  <a:lnTo>
                    <a:pt x="9144000" y="0"/>
                  </a:lnTo>
                  <a:close/>
                </a:path>
              </a:pathLst>
            </a:custGeom>
            <a:solidFill>
              <a:srgbClr val="5DC7D2"/>
            </a:solidFill>
          </p:spPr>
          <p:txBody>
            <a:bodyPr wrap="square" lIns="0" tIns="0" rIns="0" bIns="0" rtlCol="0"/>
            <a:lstStyle/>
            <a:p>
              <a:endParaRPr/>
            </a:p>
          </p:txBody>
        </p:sp>
        <p:sp>
          <p:nvSpPr>
            <p:cNvPr id="28" name="object 28"/>
            <p:cNvSpPr/>
            <p:nvPr/>
          </p:nvSpPr>
          <p:spPr>
            <a:xfrm>
              <a:off x="318515" y="4357115"/>
              <a:ext cx="704215" cy="702945"/>
            </a:xfrm>
            <a:custGeom>
              <a:avLst/>
              <a:gdLst/>
              <a:ahLst/>
              <a:cxnLst/>
              <a:rect l="l" t="t" r="r" b="b"/>
              <a:pathLst>
                <a:path w="704215" h="702945">
                  <a:moveTo>
                    <a:pt x="352044" y="0"/>
                  </a:moveTo>
                  <a:lnTo>
                    <a:pt x="304274" y="3206"/>
                  </a:lnTo>
                  <a:lnTo>
                    <a:pt x="258458" y="12548"/>
                  </a:lnTo>
                  <a:lnTo>
                    <a:pt x="215014" y="27605"/>
                  </a:lnTo>
                  <a:lnTo>
                    <a:pt x="174362" y="47960"/>
                  </a:lnTo>
                  <a:lnTo>
                    <a:pt x="136922" y="73194"/>
                  </a:lnTo>
                  <a:lnTo>
                    <a:pt x="103112" y="102889"/>
                  </a:lnTo>
                  <a:lnTo>
                    <a:pt x="73354" y="136625"/>
                  </a:lnTo>
                  <a:lnTo>
                    <a:pt x="48065" y="173984"/>
                  </a:lnTo>
                  <a:lnTo>
                    <a:pt x="27665" y="214548"/>
                  </a:lnTo>
                  <a:lnTo>
                    <a:pt x="12575" y="257898"/>
                  </a:lnTo>
                  <a:lnTo>
                    <a:pt x="3213" y="303615"/>
                  </a:lnTo>
                  <a:lnTo>
                    <a:pt x="0" y="351282"/>
                  </a:lnTo>
                  <a:lnTo>
                    <a:pt x="3213" y="398948"/>
                  </a:lnTo>
                  <a:lnTo>
                    <a:pt x="12575" y="444665"/>
                  </a:lnTo>
                  <a:lnTo>
                    <a:pt x="27665" y="488015"/>
                  </a:lnTo>
                  <a:lnTo>
                    <a:pt x="48065" y="528579"/>
                  </a:lnTo>
                  <a:lnTo>
                    <a:pt x="73354" y="565938"/>
                  </a:lnTo>
                  <a:lnTo>
                    <a:pt x="103112" y="599674"/>
                  </a:lnTo>
                  <a:lnTo>
                    <a:pt x="136922" y="629369"/>
                  </a:lnTo>
                  <a:lnTo>
                    <a:pt x="174362" y="654603"/>
                  </a:lnTo>
                  <a:lnTo>
                    <a:pt x="215014" y="674958"/>
                  </a:lnTo>
                  <a:lnTo>
                    <a:pt x="258458" y="690015"/>
                  </a:lnTo>
                  <a:lnTo>
                    <a:pt x="304274" y="699357"/>
                  </a:lnTo>
                  <a:lnTo>
                    <a:pt x="352044" y="702564"/>
                  </a:lnTo>
                  <a:lnTo>
                    <a:pt x="399813" y="699357"/>
                  </a:lnTo>
                  <a:lnTo>
                    <a:pt x="445629" y="690015"/>
                  </a:lnTo>
                  <a:lnTo>
                    <a:pt x="489073" y="674958"/>
                  </a:lnTo>
                  <a:lnTo>
                    <a:pt x="529725" y="654603"/>
                  </a:lnTo>
                  <a:lnTo>
                    <a:pt x="567165" y="629369"/>
                  </a:lnTo>
                  <a:lnTo>
                    <a:pt x="600975" y="599674"/>
                  </a:lnTo>
                  <a:lnTo>
                    <a:pt x="630733" y="565938"/>
                  </a:lnTo>
                  <a:lnTo>
                    <a:pt x="656022" y="528579"/>
                  </a:lnTo>
                  <a:lnTo>
                    <a:pt x="676422" y="488015"/>
                  </a:lnTo>
                  <a:lnTo>
                    <a:pt x="691512" y="444665"/>
                  </a:lnTo>
                  <a:lnTo>
                    <a:pt x="700874" y="398948"/>
                  </a:lnTo>
                  <a:lnTo>
                    <a:pt x="704088" y="351282"/>
                  </a:lnTo>
                  <a:lnTo>
                    <a:pt x="700874" y="303615"/>
                  </a:lnTo>
                  <a:lnTo>
                    <a:pt x="691512" y="257898"/>
                  </a:lnTo>
                  <a:lnTo>
                    <a:pt x="676422" y="214548"/>
                  </a:lnTo>
                  <a:lnTo>
                    <a:pt x="656022" y="173984"/>
                  </a:lnTo>
                  <a:lnTo>
                    <a:pt x="630733" y="136625"/>
                  </a:lnTo>
                  <a:lnTo>
                    <a:pt x="600975" y="102889"/>
                  </a:lnTo>
                  <a:lnTo>
                    <a:pt x="567165" y="73194"/>
                  </a:lnTo>
                  <a:lnTo>
                    <a:pt x="529725" y="47960"/>
                  </a:lnTo>
                  <a:lnTo>
                    <a:pt x="489073" y="27605"/>
                  </a:lnTo>
                  <a:lnTo>
                    <a:pt x="445629" y="12548"/>
                  </a:lnTo>
                  <a:lnTo>
                    <a:pt x="399813" y="3206"/>
                  </a:lnTo>
                  <a:lnTo>
                    <a:pt x="352044" y="0"/>
                  </a:lnTo>
                  <a:close/>
                </a:path>
              </a:pathLst>
            </a:custGeom>
            <a:solidFill>
              <a:srgbClr val="F4879F"/>
            </a:solidFill>
          </p:spPr>
          <p:txBody>
            <a:bodyPr wrap="square" lIns="0" tIns="0" rIns="0" bIns="0" rtlCol="0"/>
            <a:lstStyle/>
            <a:p>
              <a:endParaRPr/>
            </a:p>
          </p:txBody>
        </p:sp>
      </p:grpSp>
      <p:sp>
        <p:nvSpPr>
          <p:cNvPr id="29" name="object 29"/>
          <p:cNvSpPr txBox="1"/>
          <p:nvPr/>
        </p:nvSpPr>
        <p:spPr>
          <a:xfrm>
            <a:off x="418896" y="4598009"/>
            <a:ext cx="475615" cy="438150"/>
          </a:xfrm>
          <a:prstGeom prst="rect">
            <a:avLst/>
          </a:prstGeom>
        </p:spPr>
        <p:txBody>
          <a:bodyPr vert="horz" wrap="square" lIns="0" tIns="13335" rIns="0" bIns="0" rtlCol="0">
            <a:spAutoFit/>
          </a:bodyPr>
          <a:lstStyle/>
          <a:p>
            <a:pPr marL="12700">
              <a:lnSpc>
                <a:spcPct val="100000"/>
              </a:lnSpc>
              <a:spcBef>
                <a:spcPts val="105"/>
              </a:spcBef>
            </a:pPr>
            <a:r>
              <a:rPr sz="1350" b="1" spc="-20" dirty="0">
                <a:solidFill>
                  <a:srgbClr val="E4D3B5"/>
                </a:solidFill>
                <a:latin typeface="Arial"/>
                <a:cs typeface="Arial"/>
                <a:hlinkClick r:id="rId18" action="ppaction://hlinksldjump"/>
              </a:rPr>
              <a:t>STAR</a:t>
            </a:r>
            <a:endParaRPr sz="1350">
              <a:latin typeface="Arial"/>
              <a:cs typeface="Arial"/>
            </a:endParaRPr>
          </a:p>
          <a:p>
            <a:pPr marL="12700">
              <a:lnSpc>
                <a:spcPct val="100000"/>
              </a:lnSpc>
            </a:pPr>
            <a:r>
              <a:rPr sz="1350" b="1" spc="-50" dirty="0">
                <a:solidFill>
                  <a:srgbClr val="E4D3B5"/>
                </a:solidFill>
                <a:latin typeface="Arial"/>
                <a:cs typeface="Arial"/>
                <a:hlinkClick r:id="rId18" action="ppaction://hlinksldjump"/>
              </a:rPr>
              <a:t>T</a:t>
            </a:r>
            <a:endParaRPr sz="1350">
              <a:latin typeface="Arial"/>
              <a:cs typeface="Arial"/>
            </a:endParaRPr>
          </a:p>
        </p:txBody>
      </p:sp>
      <p:sp>
        <p:nvSpPr>
          <p:cNvPr id="30" name="object 30"/>
          <p:cNvSpPr txBox="1">
            <a:spLocks noGrp="1"/>
          </p:cNvSpPr>
          <p:nvPr>
            <p:ph type="title"/>
          </p:nvPr>
        </p:nvSpPr>
        <p:spPr>
          <a:xfrm>
            <a:off x="3385184" y="266827"/>
            <a:ext cx="5073650" cy="1260475"/>
          </a:xfrm>
          <a:prstGeom prst="rect">
            <a:avLst/>
          </a:prstGeom>
        </p:spPr>
        <p:txBody>
          <a:bodyPr vert="horz" wrap="square" lIns="0" tIns="12700" rIns="0" bIns="0" rtlCol="0">
            <a:spAutoFit/>
          </a:bodyPr>
          <a:lstStyle/>
          <a:p>
            <a:pPr marL="12700" marR="5080" algn="just">
              <a:lnSpc>
                <a:spcPct val="150000"/>
              </a:lnSpc>
              <a:spcBef>
                <a:spcPts val="100"/>
              </a:spcBef>
            </a:pPr>
            <a:r>
              <a:rPr sz="1800" b="1" dirty="0">
                <a:solidFill>
                  <a:srgbClr val="000000"/>
                </a:solidFill>
                <a:latin typeface="Arial"/>
                <a:cs typeface="Arial"/>
              </a:rPr>
              <a:t>Câu</a:t>
            </a:r>
            <a:r>
              <a:rPr sz="1800" b="1" spc="300" dirty="0">
                <a:solidFill>
                  <a:srgbClr val="000000"/>
                </a:solidFill>
                <a:latin typeface="Arial"/>
                <a:cs typeface="Arial"/>
              </a:rPr>
              <a:t> </a:t>
            </a:r>
            <a:r>
              <a:rPr sz="1800" b="1" dirty="0">
                <a:solidFill>
                  <a:srgbClr val="000000"/>
                </a:solidFill>
                <a:latin typeface="Arial"/>
                <a:cs typeface="Arial"/>
              </a:rPr>
              <a:t>2:</a:t>
            </a:r>
            <a:r>
              <a:rPr sz="1800" b="1" spc="300" dirty="0">
                <a:solidFill>
                  <a:srgbClr val="000000"/>
                </a:solidFill>
                <a:latin typeface="Arial"/>
                <a:cs typeface="Arial"/>
              </a:rPr>
              <a:t> </a:t>
            </a:r>
            <a:r>
              <a:rPr sz="1800" b="1" dirty="0">
                <a:solidFill>
                  <a:srgbClr val="000000"/>
                </a:solidFill>
                <a:latin typeface="Arial"/>
                <a:cs typeface="Arial"/>
              </a:rPr>
              <a:t>Nguyên</a:t>
            </a:r>
            <a:r>
              <a:rPr sz="1800" b="1" spc="305" dirty="0">
                <a:solidFill>
                  <a:srgbClr val="000000"/>
                </a:solidFill>
                <a:latin typeface="Arial"/>
                <a:cs typeface="Arial"/>
              </a:rPr>
              <a:t> </a:t>
            </a:r>
            <a:r>
              <a:rPr sz="1800" b="1" dirty="0">
                <a:solidFill>
                  <a:srgbClr val="000000"/>
                </a:solidFill>
                <a:latin typeface="Arial"/>
                <a:cs typeface="Arial"/>
              </a:rPr>
              <a:t>tử</a:t>
            </a:r>
            <a:r>
              <a:rPr sz="1800" b="1" spc="305" dirty="0">
                <a:solidFill>
                  <a:srgbClr val="000000"/>
                </a:solidFill>
                <a:latin typeface="Arial"/>
                <a:cs typeface="Arial"/>
              </a:rPr>
              <a:t> </a:t>
            </a:r>
            <a:r>
              <a:rPr sz="1800" b="1" dirty="0">
                <a:solidFill>
                  <a:srgbClr val="000000"/>
                </a:solidFill>
                <a:latin typeface="Arial"/>
                <a:cs typeface="Arial"/>
              </a:rPr>
              <a:t>của</a:t>
            </a:r>
            <a:r>
              <a:rPr sz="1800" b="1" spc="285" dirty="0">
                <a:solidFill>
                  <a:srgbClr val="000000"/>
                </a:solidFill>
                <a:latin typeface="Arial"/>
                <a:cs typeface="Arial"/>
              </a:rPr>
              <a:t> </a:t>
            </a:r>
            <a:r>
              <a:rPr sz="1800" b="1" dirty="0">
                <a:solidFill>
                  <a:srgbClr val="000000"/>
                </a:solidFill>
                <a:latin typeface="Arial"/>
                <a:cs typeface="Arial"/>
              </a:rPr>
              <a:t>nguyên</a:t>
            </a:r>
            <a:r>
              <a:rPr sz="1800" b="1" spc="300" dirty="0">
                <a:solidFill>
                  <a:srgbClr val="000000"/>
                </a:solidFill>
                <a:latin typeface="Arial"/>
                <a:cs typeface="Arial"/>
              </a:rPr>
              <a:t> </a:t>
            </a:r>
            <a:r>
              <a:rPr sz="1800" b="1" dirty="0">
                <a:solidFill>
                  <a:srgbClr val="000000"/>
                </a:solidFill>
                <a:latin typeface="Arial"/>
                <a:cs typeface="Arial"/>
              </a:rPr>
              <a:t>tố</a:t>
            </a:r>
            <a:r>
              <a:rPr sz="1800" b="1" spc="315" dirty="0">
                <a:solidFill>
                  <a:srgbClr val="000000"/>
                </a:solidFill>
                <a:latin typeface="Arial"/>
                <a:cs typeface="Arial"/>
              </a:rPr>
              <a:t> </a:t>
            </a:r>
            <a:r>
              <a:rPr sz="1800" b="1" spc="-10" dirty="0">
                <a:solidFill>
                  <a:srgbClr val="000000"/>
                </a:solidFill>
                <a:latin typeface="Arial"/>
                <a:cs typeface="Arial"/>
              </a:rPr>
              <a:t>Aluminium </a:t>
            </a:r>
            <a:r>
              <a:rPr sz="1800" b="1" dirty="0">
                <a:solidFill>
                  <a:srgbClr val="000000"/>
                </a:solidFill>
                <a:latin typeface="Arial"/>
                <a:cs typeface="Arial"/>
              </a:rPr>
              <a:t>có</a:t>
            </a:r>
            <a:r>
              <a:rPr sz="1800" b="1" spc="459" dirty="0">
                <a:solidFill>
                  <a:srgbClr val="000000"/>
                </a:solidFill>
                <a:latin typeface="Arial"/>
                <a:cs typeface="Arial"/>
              </a:rPr>
              <a:t> </a:t>
            </a:r>
            <a:r>
              <a:rPr sz="1800" b="1" dirty="0">
                <a:solidFill>
                  <a:srgbClr val="000000"/>
                </a:solidFill>
                <a:latin typeface="Arial"/>
                <a:cs typeface="Arial"/>
              </a:rPr>
              <a:t>số</a:t>
            </a:r>
            <a:r>
              <a:rPr sz="1800" b="1" spc="465" dirty="0">
                <a:solidFill>
                  <a:srgbClr val="000000"/>
                </a:solidFill>
                <a:latin typeface="Arial"/>
                <a:cs typeface="Arial"/>
              </a:rPr>
              <a:t> </a:t>
            </a:r>
            <a:r>
              <a:rPr sz="1800" b="1" dirty="0">
                <a:solidFill>
                  <a:srgbClr val="000000"/>
                </a:solidFill>
                <a:latin typeface="Arial"/>
                <a:cs typeface="Arial"/>
              </a:rPr>
              <a:t>hiệu</a:t>
            </a:r>
            <a:r>
              <a:rPr sz="1800" b="1" spc="459" dirty="0">
                <a:solidFill>
                  <a:srgbClr val="000000"/>
                </a:solidFill>
                <a:latin typeface="Arial"/>
                <a:cs typeface="Arial"/>
              </a:rPr>
              <a:t> </a:t>
            </a:r>
            <a:r>
              <a:rPr sz="1800" b="1" dirty="0">
                <a:solidFill>
                  <a:srgbClr val="000000"/>
                </a:solidFill>
                <a:latin typeface="Arial"/>
                <a:cs typeface="Arial"/>
              </a:rPr>
              <a:t>nguyên</a:t>
            </a:r>
            <a:r>
              <a:rPr sz="1800" b="1" spc="459" dirty="0">
                <a:solidFill>
                  <a:srgbClr val="000000"/>
                </a:solidFill>
                <a:latin typeface="Arial"/>
                <a:cs typeface="Arial"/>
              </a:rPr>
              <a:t> </a:t>
            </a:r>
            <a:r>
              <a:rPr sz="1800" b="1" dirty="0">
                <a:solidFill>
                  <a:srgbClr val="000000"/>
                </a:solidFill>
                <a:latin typeface="Arial"/>
                <a:cs typeface="Arial"/>
              </a:rPr>
              <a:t>tử</a:t>
            </a:r>
            <a:r>
              <a:rPr sz="1800" b="1" spc="465" dirty="0">
                <a:solidFill>
                  <a:srgbClr val="000000"/>
                </a:solidFill>
                <a:latin typeface="Arial"/>
                <a:cs typeface="Arial"/>
              </a:rPr>
              <a:t> </a:t>
            </a:r>
            <a:r>
              <a:rPr sz="1800" b="1" dirty="0">
                <a:solidFill>
                  <a:srgbClr val="000000"/>
                </a:solidFill>
                <a:latin typeface="Arial"/>
                <a:cs typeface="Arial"/>
              </a:rPr>
              <a:t>là</a:t>
            </a:r>
            <a:r>
              <a:rPr sz="1800" b="1" spc="455" dirty="0">
                <a:solidFill>
                  <a:srgbClr val="000000"/>
                </a:solidFill>
                <a:latin typeface="Arial"/>
                <a:cs typeface="Arial"/>
              </a:rPr>
              <a:t> </a:t>
            </a:r>
            <a:r>
              <a:rPr sz="1800" b="1" dirty="0">
                <a:solidFill>
                  <a:srgbClr val="000000"/>
                </a:solidFill>
                <a:latin typeface="Arial"/>
                <a:cs typeface="Arial"/>
              </a:rPr>
              <a:t>13.</a:t>
            </a:r>
            <a:r>
              <a:rPr sz="1800" b="1" spc="465" dirty="0">
                <a:solidFill>
                  <a:srgbClr val="000000"/>
                </a:solidFill>
                <a:latin typeface="Arial"/>
                <a:cs typeface="Arial"/>
              </a:rPr>
              <a:t> </a:t>
            </a:r>
            <a:r>
              <a:rPr sz="1800" b="1" dirty="0">
                <a:solidFill>
                  <a:srgbClr val="000000"/>
                </a:solidFill>
                <a:latin typeface="Arial"/>
                <a:cs typeface="Arial"/>
              </a:rPr>
              <a:t>Phát</a:t>
            </a:r>
            <a:r>
              <a:rPr sz="1800" b="1" spc="455" dirty="0">
                <a:solidFill>
                  <a:srgbClr val="000000"/>
                </a:solidFill>
                <a:latin typeface="Arial"/>
                <a:cs typeface="Arial"/>
              </a:rPr>
              <a:t> </a:t>
            </a:r>
            <a:r>
              <a:rPr sz="1800" b="1" dirty="0">
                <a:solidFill>
                  <a:srgbClr val="000000"/>
                </a:solidFill>
                <a:latin typeface="Arial"/>
                <a:cs typeface="Arial"/>
              </a:rPr>
              <a:t>biểu</a:t>
            </a:r>
            <a:r>
              <a:rPr sz="1800" b="1" spc="450" dirty="0">
                <a:solidFill>
                  <a:srgbClr val="000000"/>
                </a:solidFill>
                <a:latin typeface="Arial"/>
                <a:cs typeface="Arial"/>
              </a:rPr>
              <a:t> </a:t>
            </a:r>
            <a:r>
              <a:rPr sz="1800" b="1" spc="-25" dirty="0">
                <a:solidFill>
                  <a:srgbClr val="000000"/>
                </a:solidFill>
                <a:latin typeface="Arial"/>
                <a:cs typeface="Arial"/>
              </a:rPr>
              <a:t>nào </a:t>
            </a:r>
            <a:r>
              <a:rPr sz="1800" b="1" dirty="0">
                <a:solidFill>
                  <a:srgbClr val="000000"/>
                </a:solidFill>
                <a:latin typeface="Arial"/>
                <a:cs typeface="Arial"/>
              </a:rPr>
              <a:t>dưới</a:t>
            </a:r>
            <a:r>
              <a:rPr sz="1800" b="1" spc="-30" dirty="0">
                <a:solidFill>
                  <a:srgbClr val="000000"/>
                </a:solidFill>
                <a:latin typeface="Arial"/>
                <a:cs typeface="Arial"/>
              </a:rPr>
              <a:t> </a:t>
            </a:r>
            <a:r>
              <a:rPr sz="1800" b="1" dirty="0">
                <a:solidFill>
                  <a:srgbClr val="000000"/>
                </a:solidFill>
                <a:latin typeface="Arial"/>
                <a:cs typeface="Arial"/>
              </a:rPr>
              <a:t>đây</a:t>
            </a:r>
            <a:r>
              <a:rPr sz="1800" b="1" spc="-20" dirty="0">
                <a:solidFill>
                  <a:srgbClr val="000000"/>
                </a:solidFill>
                <a:latin typeface="Arial"/>
                <a:cs typeface="Arial"/>
              </a:rPr>
              <a:t> </a:t>
            </a:r>
            <a:r>
              <a:rPr sz="1800" b="1" dirty="0">
                <a:solidFill>
                  <a:srgbClr val="000000"/>
                </a:solidFill>
                <a:latin typeface="Arial"/>
                <a:cs typeface="Arial"/>
              </a:rPr>
              <a:t>KHÔNG </a:t>
            </a:r>
            <a:r>
              <a:rPr sz="1800" b="1" spc="-10" dirty="0">
                <a:solidFill>
                  <a:srgbClr val="000000"/>
                </a:solidFill>
                <a:latin typeface="Arial"/>
                <a:cs typeface="Arial"/>
              </a:rPr>
              <a:t>đúng?</a:t>
            </a:r>
            <a:endParaRPr sz="1800">
              <a:latin typeface="Arial"/>
              <a:cs typeface="Arial"/>
            </a:endParaRPr>
          </a:p>
        </p:txBody>
      </p:sp>
      <p:sp>
        <p:nvSpPr>
          <p:cNvPr id="31" name="object 31"/>
          <p:cNvSpPr/>
          <p:nvPr/>
        </p:nvSpPr>
        <p:spPr>
          <a:xfrm>
            <a:off x="3436620" y="1778507"/>
            <a:ext cx="5052060" cy="2292350"/>
          </a:xfrm>
          <a:custGeom>
            <a:avLst/>
            <a:gdLst/>
            <a:ahLst/>
            <a:cxnLst/>
            <a:rect l="l" t="t" r="r" b="b"/>
            <a:pathLst>
              <a:path w="5052059" h="2292350">
                <a:moveTo>
                  <a:pt x="5052060" y="1787906"/>
                </a:moveTo>
                <a:lnTo>
                  <a:pt x="5044122" y="1748637"/>
                </a:lnTo>
                <a:lnTo>
                  <a:pt x="5022494" y="1716582"/>
                </a:lnTo>
                <a:lnTo>
                  <a:pt x="4990439" y="1694992"/>
                </a:lnTo>
                <a:lnTo>
                  <a:pt x="4951222" y="1687068"/>
                </a:lnTo>
                <a:lnTo>
                  <a:pt x="100838" y="1687068"/>
                </a:lnTo>
                <a:lnTo>
                  <a:pt x="61607" y="1694992"/>
                </a:lnTo>
                <a:lnTo>
                  <a:pt x="29552" y="1716582"/>
                </a:lnTo>
                <a:lnTo>
                  <a:pt x="7924" y="1748637"/>
                </a:lnTo>
                <a:lnTo>
                  <a:pt x="0" y="1787906"/>
                </a:lnTo>
                <a:lnTo>
                  <a:pt x="0" y="2191258"/>
                </a:lnTo>
                <a:lnTo>
                  <a:pt x="7924" y="2230513"/>
                </a:lnTo>
                <a:lnTo>
                  <a:pt x="29552" y="2262568"/>
                </a:lnTo>
                <a:lnTo>
                  <a:pt x="61607" y="2284184"/>
                </a:lnTo>
                <a:lnTo>
                  <a:pt x="100838" y="2292096"/>
                </a:lnTo>
                <a:lnTo>
                  <a:pt x="4951222" y="2292096"/>
                </a:lnTo>
                <a:lnTo>
                  <a:pt x="4990439" y="2284184"/>
                </a:lnTo>
                <a:lnTo>
                  <a:pt x="5022494" y="2262568"/>
                </a:lnTo>
                <a:lnTo>
                  <a:pt x="5044122" y="2230513"/>
                </a:lnTo>
                <a:lnTo>
                  <a:pt x="5052060" y="2191258"/>
                </a:lnTo>
                <a:lnTo>
                  <a:pt x="5052060" y="1787906"/>
                </a:lnTo>
                <a:close/>
              </a:path>
              <a:path w="5052059" h="2292350">
                <a:moveTo>
                  <a:pt x="5052060" y="963422"/>
                </a:moveTo>
                <a:lnTo>
                  <a:pt x="5044122" y="924204"/>
                </a:lnTo>
                <a:lnTo>
                  <a:pt x="5022494" y="892149"/>
                </a:lnTo>
                <a:lnTo>
                  <a:pt x="4990439" y="870521"/>
                </a:lnTo>
                <a:lnTo>
                  <a:pt x="4951222" y="862584"/>
                </a:lnTo>
                <a:lnTo>
                  <a:pt x="100838" y="862584"/>
                </a:lnTo>
                <a:lnTo>
                  <a:pt x="61607" y="870521"/>
                </a:lnTo>
                <a:lnTo>
                  <a:pt x="29552" y="892149"/>
                </a:lnTo>
                <a:lnTo>
                  <a:pt x="7924" y="924204"/>
                </a:lnTo>
                <a:lnTo>
                  <a:pt x="0" y="963422"/>
                </a:lnTo>
                <a:lnTo>
                  <a:pt x="0" y="1366774"/>
                </a:lnTo>
                <a:lnTo>
                  <a:pt x="7924" y="1406004"/>
                </a:lnTo>
                <a:lnTo>
                  <a:pt x="29552" y="1438059"/>
                </a:lnTo>
                <a:lnTo>
                  <a:pt x="61607" y="1459687"/>
                </a:lnTo>
                <a:lnTo>
                  <a:pt x="100838" y="1467612"/>
                </a:lnTo>
                <a:lnTo>
                  <a:pt x="4951222" y="1467612"/>
                </a:lnTo>
                <a:lnTo>
                  <a:pt x="4990439" y="1459687"/>
                </a:lnTo>
                <a:lnTo>
                  <a:pt x="5022494" y="1438059"/>
                </a:lnTo>
                <a:lnTo>
                  <a:pt x="5044122" y="1406004"/>
                </a:lnTo>
                <a:lnTo>
                  <a:pt x="5052060" y="1366774"/>
                </a:lnTo>
                <a:lnTo>
                  <a:pt x="5052060" y="963422"/>
                </a:lnTo>
                <a:close/>
              </a:path>
              <a:path w="5052059" h="2292350">
                <a:moveTo>
                  <a:pt x="5052060" y="100850"/>
                </a:moveTo>
                <a:lnTo>
                  <a:pt x="5044135" y="61569"/>
                </a:lnTo>
                <a:lnTo>
                  <a:pt x="5022545" y="29514"/>
                </a:lnTo>
                <a:lnTo>
                  <a:pt x="4990490" y="7924"/>
                </a:lnTo>
                <a:lnTo>
                  <a:pt x="4951222" y="0"/>
                </a:lnTo>
                <a:lnTo>
                  <a:pt x="102362" y="0"/>
                </a:lnTo>
                <a:lnTo>
                  <a:pt x="63080" y="7924"/>
                </a:lnTo>
                <a:lnTo>
                  <a:pt x="31026" y="29514"/>
                </a:lnTo>
                <a:lnTo>
                  <a:pt x="9436" y="61569"/>
                </a:lnTo>
                <a:lnTo>
                  <a:pt x="1524" y="100850"/>
                </a:lnTo>
                <a:lnTo>
                  <a:pt x="1524" y="504190"/>
                </a:lnTo>
                <a:lnTo>
                  <a:pt x="9436" y="543471"/>
                </a:lnTo>
                <a:lnTo>
                  <a:pt x="31026" y="575525"/>
                </a:lnTo>
                <a:lnTo>
                  <a:pt x="63080" y="597115"/>
                </a:lnTo>
                <a:lnTo>
                  <a:pt x="102362" y="605028"/>
                </a:lnTo>
                <a:lnTo>
                  <a:pt x="4951222" y="605028"/>
                </a:lnTo>
                <a:lnTo>
                  <a:pt x="4990490" y="597115"/>
                </a:lnTo>
                <a:lnTo>
                  <a:pt x="5022545" y="575525"/>
                </a:lnTo>
                <a:lnTo>
                  <a:pt x="5044135" y="543471"/>
                </a:lnTo>
                <a:lnTo>
                  <a:pt x="5052060" y="504190"/>
                </a:lnTo>
                <a:lnTo>
                  <a:pt x="5052060" y="100850"/>
                </a:lnTo>
                <a:close/>
              </a:path>
            </a:pathLst>
          </a:custGeom>
          <a:solidFill>
            <a:srgbClr val="C09B00"/>
          </a:solidFill>
        </p:spPr>
        <p:txBody>
          <a:bodyPr wrap="square" lIns="0" tIns="0" rIns="0" bIns="0" rtlCol="0"/>
          <a:lstStyle/>
          <a:p>
            <a:endParaRPr/>
          </a:p>
        </p:txBody>
      </p:sp>
      <p:sp>
        <p:nvSpPr>
          <p:cNvPr id="32" name="object 32"/>
          <p:cNvSpPr txBox="1">
            <a:spLocks noGrp="1"/>
          </p:cNvSpPr>
          <p:nvPr>
            <p:ph type="body" idx="1"/>
          </p:nvPr>
        </p:nvSpPr>
        <p:spPr>
          <a:prstGeom prst="rect">
            <a:avLst/>
          </a:prstGeom>
        </p:spPr>
        <p:txBody>
          <a:bodyPr vert="horz" wrap="square" lIns="0" tIns="12065" rIns="0" bIns="0" rtlCol="0">
            <a:spAutoFit/>
          </a:bodyPr>
          <a:lstStyle/>
          <a:p>
            <a:pPr marL="12700" marR="254635" indent="260350">
              <a:lnSpc>
                <a:spcPct val="100000"/>
              </a:lnSpc>
              <a:spcBef>
                <a:spcPts val="95"/>
              </a:spcBef>
              <a:buAutoNum type="alphaUcPeriod"/>
              <a:tabLst>
                <a:tab pos="273050" algn="l"/>
              </a:tabLst>
            </a:pPr>
            <a:r>
              <a:rPr dirty="0"/>
              <a:t>Nguyên</a:t>
            </a:r>
            <a:r>
              <a:rPr spc="-10" dirty="0"/>
              <a:t> </a:t>
            </a:r>
            <a:r>
              <a:rPr dirty="0"/>
              <a:t>tử</a:t>
            </a:r>
            <a:r>
              <a:rPr spc="-85" dirty="0"/>
              <a:t> </a:t>
            </a:r>
            <a:r>
              <a:rPr dirty="0"/>
              <a:t>Aluminium</a:t>
            </a:r>
            <a:r>
              <a:rPr spc="5" dirty="0"/>
              <a:t> </a:t>
            </a:r>
            <a:r>
              <a:rPr dirty="0"/>
              <a:t>có</a:t>
            </a:r>
            <a:r>
              <a:rPr spc="-45" dirty="0"/>
              <a:t> </a:t>
            </a:r>
            <a:r>
              <a:rPr dirty="0"/>
              <a:t>14</a:t>
            </a:r>
            <a:r>
              <a:rPr spc="-55" dirty="0"/>
              <a:t> </a:t>
            </a:r>
            <a:r>
              <a:rPr dirty="0"/>
              <a:t>neutrons</a:t>
            </a:r>
            <a:r>
              <a:rPr spc="-20" dirty="0"/>
              <a:t> </a:t>
            </a:r>
            <a:r>
              <a:rPr spc="-10" dirty="0"/>
              <a:t>trong </a:t>
            </a:r>
            <a:r>
              <a:rPr dirty="0"/>
              <a:t>hạt</a:t>
            </a:r>
            <a:r>
              <a:rPr spc="-20" dirty="0"/>
              <a:t> nhân</a:t>
            </a:r>
          </a:p>
          <a:p>
            <a:pPr>
              <a:lnSpc>
                <a:spcPct val="100000"/>
              </a:lnSpc>
              <a:spcBef>
                <a:spcPts val="1110"/>
              </a:spcBef>
              <a:buClr>
                <a:srgbClr val="FFFFFF"/>
              </a:buClr>
              <a:buFont typeface="Arial"/>
              <a:buAutoNum type="alphaUcPeriod"/>
            </a:pPr>
            <a:endParaRPr spc="-20" dirty="0"/>
          </a:p>
          <a:p>
            <a:pPr marL="273050" indent="-260350">
              <a:lnSpc>
                <a:spcPct val="100000"/>
              </a:lnSpc>
              <a:buAutoNum type="alphaUcPeriod"/>
              <a:tabLst>
                <a:tab pos="273050" algn="l"/>
              </a:tabLst>
            </a:pPr>
            <a:r>
              <a:rPr dirty="0"/>
              <a:t>Nguyên</a:t>
            </a:r>
            <a:r>
              <a:rPr spc="-5" dirty="0"/>
              <a:t> </a:t>
            </a:r>
            <a:r>
              <a:rPr dirty="0"/>
              <a:t>tử</a:t>
            </a:r>
            <a:r>
              <a:rPr spc="-75" dirty="0"/>
              <a:t> </a:t>
            </a:r>
            <a:r>
              <a:rPr dirty="0"/>
              <a:t>Aluminium</a:t>
            </a:r>
            <a:r>
              <a:rPr spc="15" dirty="0"/>
              <a:t> </a:t>
            </a:r>
            <a:r>
              <a:rPr dirty="0"/>
              <a:t>có</a:t>
            </a:r>
            <a:r>
              <a:rPr spc="-30" dirty="0"/>
              <a:t> </a:t>
            </a:r>
            <a:r>
              <a:rPr dirty="0"/>
              <a:t>số</a:t>
            </a:r>
            <a:r>
              <a:rPr spc="-35" dirty="0"/>
              <a:t> </a:t>
            </a:r>
            <a:r>
              <a:rPr dirty="0"/>
              <a:t>đơn</a:t>
            </a:r>
            <a:r>
              <a:rPr spc="-40" dirty="0"/>
              <a:t> </a:t>
            </a:r>
            <a:r>
              <a:rPr dirty="0"/>
              <a:t>vị</a:t>
            </a:r>
            <a:r>
              <a:rPr spc="5" dirty="0"/>
              <a:t> </a:t>
            </a:r>
            <a:r>
              <a:rPr dirty="0"/>
              <a:t>điện</a:t>
            </a:r>
            <a:r>
              <a:rPr spc="-25" dirty="0"/>
              <a:t> </a:t>
            </a:r>
            <a:r>
              <a:rPr spc="-20" dirty="0"/>
              <a:t>tích</a:t>
            </a:r>
          </a:p>
          <a:p>
            <a:pPr marL="12700">
              <a:lnSpc>
                <a:spcPct val="100000"/>
              </a:lnSpc>
            </a:pPr>
            <a:r>
              <a:rPr dirty="0"/>
              <a:t>hạt</a:t>
            </a:r>
            <a:r>
              <a:rPr spc="-10" dirty="0"/>
              <a:t> </a:t>
            </a:r>
            <a:r>
              <a:rPr dirty="0"/>
              <a:t>nhân là</a:t>
            </a:r>
            <a:r>
              <a:rPr spc="-10" dirty="0"/>
              <a:t> </a:t>
            </a:r>
            <a:r>
              <a:rPr spc="-25" dirty="0"/>
              <a:t>13</a:t>
            </a:r>
          </a:p>
          <a:p>
            <a:pPr>
              <a:lnSpc>
                <a:spcPct val="100000"/>
              </a:lnSpc>
              <a:spcBef>
                <a:spcPts val="815"/>
              </a:spcBef>
            </a:pPr>
            <a:endParaRPr spc="-25" dirty="0"/>
          </a:p>
          <a:p>
            <a:pPr marL="12700" marR="5080" indent="260350">
              <a:lnSpc>
                <a:spcPct val="100000"/>
              </a:lnSpc>
              <a:buAutoNum type="alphaUcPeriod" startAt="3"/>
              <a:tabLst>
                <a:tab pos="273050" algn="l"/>
              </a:tabLst>
            </a:pPr>
            <a:r>
              <a:rPr dirty="0"/>
              <a:t>Nguyên</a:t>
            </a:r>
            <a:r>
              <a:rPr spc="-10" dirty="0"/>
              <a:t> </a:t>
            </a:r>
            <a:r>
              <a:rPr dirty="0"/>
              <a:t>tử</a:t>
            </a:r>
            <a:r>
              <a:rPr spc="-85" dirty="0"/>
              <a:t> </a:t>
            </a:r>
            <a:r>
              <a:rPr dirty="0"/>
              <a:t>Aluminium</a:t>
            </a:r>
            <a:r>
              <a:rPr spc="10" dirty="0"/>
              <a:t> </a:t>
            </a:r>
            <a:r>
              <a:rPr dirty="0"/>
              <a:t>có</a:t>
            </a:r>
            <a:r>
              <a:rPr spc="-40" dirty="0"/>
              <a:t> </a:t>
            </a:r>
            <a:r>
              <a:rPr dirty="0"/>
              <a:t>13</a:t>
            </a:r>
            <a:r>
              <a:rPr spc="-50" dirty="0"/>
              <a:t> </a:t>
            </a:r>
            <a:r>
              <a:rPr dirty="0"/>
              <a:t>protons</a:t>
            </a:r>
            <a:r>
              <a:rPr spc="-15" dirty="0"/>
              <a:t> </a:t>
            </a:r>
            <a:r>
              <a:rPr dirty="0"/>
              <a:t>trong</a:t>
            </a:r>
            <a:r>
              <a:rPr spc="-30" dirty="0"/>
              <a:t> </a:t>
            </a:r>
            <a:r>
              <a:rPr spc="-25" dirty="0"/>
              <a:t>hạt </a:t>
            </a:r>
            <a:r>
              <a:rPr spc="-20" dirty="0"/>
              <a:t>nhân</a:t>
            </a:r>
          </a:p>
        </p:txBody>
      </p:sp>
      <p:grpSp>
        <p:nvGrpSpPr>
          <p:cNvPr id="33" name="object 33"/>
          <p:cNvGrpSpPr/>
          <p:nvPr/>
        </p:nvGrpSpPr>
        <p:grpSpPr>
          <a:xfrm>
            <a:off x="2551176" y="1522475"/>
            <a:ext cx="2211705" cy="3276600"/>
            <a:chOff x="2551176" y="1522475"/>
            <a:chExt cx="2211705" cy="3276600"/>
          </a:xfrm>
        </p:grpSpPr>
        <p:pic>
          <p:nvPicPr>
            <p:cNvPr id="34" name="object 34"/>
            <p:cNvPicPr/>
            <p:nvPr/>
          </p:nvPicPr>
          <p:blipFill>
            <a:blip r:embed="rId19" cstate="print"/>
            <a:stretch>
              <a:fillRect/>
            </a:stretch>
          </p:blipFill>
          <p:spPr>
            <a:xfrm>
              <a:off x="2551176" y="1522475"/>
              <a:ext cx="1062227" cy="1060704"/>
            </a:xfrm>
            <a:prstGeom prst="rect">
              <a:avLst/>
            </a:prstGeom>
          </p:spPr>
        </p:pic>
        <p:pic>
          <p:nvPicPr>
            <p:cNvPr id="35" name="object 35"/>
            <p:cNvPicPr/>
            <p:nvPr/>
          </p:nvPicPr>
          <p:blipFill>
            <a:blip r:embed="rId20" cstate="print"/>
            <a:stretch>
              <a:fillRect/>
            </a:stretch>
          </p:blipFill>
          <p:spPr>
            <a:xfrm>
              <a:off x="2773680" y="3435096"/>
              <a:ext cx="621792" cy="621792"/>
            </a:xfrm>
            <a:prstGeom prst="rect">
              <a:avLst/>
            </a:prstGeom>
          </p:spPr>
        </p:pic>
        <p:pic>
          <p:nvPicPr>
            <p:cNvPr id="36" name="object 36"/>
            <p:cNvPicPr/>
            <p:nvPr/>
          </p:nvPicPr>
          <p:blipFill>
            <a:blip r:embed="rId20" cstate="print"/>
            <a:stretch>
              <a:fillRect/>
            </a:stretch>
          </p:blipFill>
          <p:spPr>
            <a:xfrm>
              <a:off x="2773680" y="2593847"/>
              <a:ext cx="621792" cy="621792"/>
            </a:xfrm>
            <a:prstGeom prst="rect">
              <a:avLst/>
            </a:prstGeom>
          </p:spPr>
        </p:pic>
        <p:sp>
          <p:nvSpPr>
            <p:cNvPr id="37" name="object 37"/>
            <p:cNvSpPr/>
            <p:nvPr/>
          </p:nvSpPr>
          <p:spPr>
            <a:xfrm>
              <a:off x="4058412" y="4096511"/>
              <a:ext cx="704215" cy="702945"/>
            </a:xfrm>
            <a:custGeom>
              <a:avLst/>
              <a:gdLst/>
              <a:ahLst/>
              <a:cxnLst/>
              <a:rect l="l" t="t" r="r" b="b"/>
              <a:pathLst>
                <a:path w="704214" h="702945">
                  <a:moveTo>
                    <a:pt x="352043"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1"/>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3" y="702563"/>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1"/>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3" y="0"/>
                  </a:lnTo>
                  <a:close/>
                </a:path>
              </a:pathLst>
            </a:custGeom>
            <a:solidFill>
              <a:srgbClr val="F4879F"/>
            </a:solidFill>
          </p:spPr>
          <p:txBody>
            <a:bodyPr wrap="square" lIns="0" tIns="0" rIns="0" bIns="0" rtlCol="0"/>
            <a:lstStyle/>
            <a:p>
              <a:endParaRPr/>
            </a:p>
          </p:txBody>
        </p:sp>
      </p:grpSp>
      <p:sp>
        <p:nvSpPr>
          <p:cNvPr id="38" name="object 38"/>
          <p:cNvSpPr txBox="1"/>
          <p:nvPr/>
        </p:nvSpPr>
        <p:spPr>
          <a:xfrm>
            <a:off x="4291965" y="4186224"/>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1" action="ppaction://hlinksldjump"/>
              </a:rPr>
              <a:t>2</a:t>
            </a:r>
            <a:endParaRPr sz="3000">
              <a:latin typeface="Arial"/>
              <a:cs typeface="Arial"/>
            </a:endParaRPr>
          </a:p>
        </p:txBody>
      </p:sp>
      <p:sp>
        <p:nvSpPr>
          <p:cNvPr id="39" name="object 39"/>
          <p:cNvSpPr/>
          <p:nvPr/>
        </p:nvSpPr>
        <p:spPr>
          <a:xfrm>
            <a:off x="5925312" y="4357115"/>
            <a:ext cx="2437130" cy="704215"/>
          </a:xfrm>
          <a:custGeom>
            <a:avLst/>
            <a:gdLst/>
            <a:ahLst/>
            <a:cxnLst/>
            <a:rect l="l" t="t" r="r" b="b"/>
            <a:pathLst>
              <a:path w="2437129" h="704214">
                <a:moveTo>
                  <a:pt x="704088" y="352044"/>
                </a:moveTo>
                <a:lnTo>
                  <a:pt x="700862" y="304279"/>
                </a:lnTo>
                <a:lnTo>
                  <a:pt x="691502" y="258470"/>
                </a:lnTo>
                <a:lnTo>
                  <a:pt x="676414" y="215023"/>
                </a:lnTo>
                <a:lnTo>
                  <a:pt x="656018" y="174371"/>
                </a:lnTo>
                <a:lnTo>
                  <a:pt x="630732" y="136931"/>
                </a:lnTo>
                <a:lnTo>
                  <a:pt x="600976" y="103124"/>
                </a:lnTo>
                <a:lnTo>
                  <a:pt x="567169" y="73355"/>
                </a:lnTo>
                <a:lnTo>
                  <a:pt x="529729" y="48069"/>
                </a:lnTo>
                <a:lnTo>
                  <a:pt x="489077" y="27673"/>
                </a:lnTo>
                <a:lnTo>
                  <a:pt x="445630" y="12585"/>
                </a:lnTo>
                <a:lnTo>
                  <a:pt x="399808" y="3225"/>
                </a:lnTo>
                <a:lnTo>
                  <a:pt x="352044" y="0"/>
                </a:lnTo>
                <a:lnTo>
                  <a:pt x="304266" y="3225"/>
                </a:lnTo>
                <a:lnTo>
                  <a:pt x="258445" y="12585"/>
                </a:lnTo>
                <a:lnTo>
                  <a:pt x="214998" y="27673"/>
                </a:lnTo>
                <a:lnTo>
                  <a:pt x="174345" y="48069"/>
                </a:lnTo>
                <a:lnTo>
                  <a:pt x="136906" y="73355"/>
                </a:lnTo>
                <a:lnTo>
                  <a:pt x="103098" y="103124"/>
                </a:lnTo>
                <a:lnTo>
                  <a:pt x="73342" y="136931"/>
                </a:lnTo>
                <a:lnTo>
                  <a:pt x="48056" y="174371"/>
                </a:lnTo>
                <a:lnTo>
                  <a:pt x="27660" y="215023"/>
                </a:lnTo>
                <a:lnTo>
                  <a:pt x="12573" y="258470"/>
                </a:lnTo>
                <a:lnTo>
                  <a:pt x="3213" y="304279"/>
                </a:lnTo>
                <a:lnTo>
                  <a:pt x="0" y="352044"/>
                </a:lnTo>
                <a:lnTo>
                  <a:pt x="3213" y="399821"/>
                </a:lnTo>
                <a:lnTo>
                  <a:pt x="12573" y="445630"/>
                </a:lnTo>
                <a:lnTo>
                  <a:pt x="27660" y="489077"/>
                </a:lnTo>
                <a:lnTo>
                  <a:pt x="48056" y="529729"/>
                </a:lnTo>
                <a:lnTo>
                  <a:pt x="73342" y="567169"/>
                </a:lnTo>
                <a:lnTo>
                  <a:pt x="103098" y="600976"/>
                </a:lnTo>
                <a:lnTo>
                  <a:pt x="136906" y="630745"/>
                </a:lnTo>
                <a:lnTo>
                  <a:pt x="174345" y="656031"/>
                </a:lnTo>
                <a:lnTo>
                  <a:pt x="214998" y="676427"/>
                </a:lnTo>
                <a:lnTo>
                  <a:pt x="258445" y="691515"/>
                </a:lnTo>
                <a:lnTo>
                  <a:pt x="304266" y="700874"/>
                </a:lnTo>
                <a:lnTo>
                  <a:pt x="352044" y="704088"/>
                </a:lnTo>
                <a:lnTo>
                  <a:pt x="399808" y="700874"/>
                </a:lnTo>
                <a:lnTo>
                  <a:pt x="445630" y="691515"/>
                </a:lnTo>
                <a:lnTo>
                  <a:pt x="489077" y="676427"/>
                </a:lnTo>
                <a:lnTo>
                  <a:pt x="529729" y="656031"/>
                </a:lnTo>
                <a:lnTo>
                  <a:pt x="567169" y="630745"/>
                </a:lnTo>
                <a:lnTo>
                  <a:pt x="600976" y="600976"/>
                </a:lnTo>
                <a:lnTo>
                  <a:pt x="630732" y="567169"/>
                </a:lnTo>
                <a:lnTo>
                  <a:pt x="656018" y="529729"/>
                </a:lnTo>
                <a:lnTo>
                  <a:pt x="676414" y="489077"/>
                </a:lnTo>
                <a:lnTo>
                  <a:pt x="691502" y="445630"/>
                </a:lnTo>
                <a:lnTo>
                  <a:pt x="700862" y="399821"/>
                </a:lnTo>
                <a:lnTo>
                  <a:pt x="704088" y="352044"/>
                </a:lnTo>
                <a:close/>
              </a:path>
              <a:path w="2437129" h="704214">
                <a:moveTo>
                  <a:pt x="2436876" y="351282"/>
                </a:moveTo>
                <a:lnTo>
                  <a:pt x="2433650" y="303618"/>
                </a:lnTo>
                <a:lnTo>
                  <a:pt x="2424290" y="257898"/>
                </a:lnTo>
                <a:lnTo>
                  <a:pt x="2409202" y="214553"/>
                </a:lnTo>
                <a:lnTo>
                  <a:pt x="2388806" y="173990"/>
                </a:lnTo>
                <a:lnTo>
                  <a:pt x="2363520" y="136626"/>
                </a:lnTo>
                <a:lnTo>
                  <a:pt x="2333764" y="102895"/>
                </a:lnTo>
                <a:lnTo>
                  <a:pt x="2299957" y="73202"/>
                </a:lnTo>
                <a:lnTo>
                  <a:pt x="2262517" y="47967"/>
                </a:lnTo>
                <a:lnTo>
                  <a:pt x="2221865" y="27609"/>
                </a:lnTo>
                <a:lnTo>
                  <a:pt x="2178418" y="12560"/>
                </a:lnTo>
                <a:lnTo>
                  <a:pt x="2132596" y="3213"/>
                </a:lnTo>
                <a:lnTo>
                  <a:pt x="2084832" y="0"/>
                </a:lnTo>
                <a:lnTo>
                  <a:pt x="2037054" y="3213"/>
                </a:lnTo>
                <a:lnTo>
                  <a:pt x="1991233" y="12560"/>
                </a:lnTo>
                <a:lnTo>
                  <a:pt x="1947786" y="27609"/>
                </a:lnTo>
                <a:lnTo>
                  <a:pt x="1907133" y="47967"/>
                </a:lnTo>
                <a:lnTo>
                  <a:pt x="1869694" y="73202"/>
                </a:lnTo>
                <a:lnTo>
                  <a:pt x="1835886" y="102895"/>
                </a:lnTo>
                <a:lnTo>
                  <a:pt x="1806130" y="136626"/>
                </a:lnTo>
                <a:lnTo>
                  <a:pt x="1780844" y="173990"/>
                </a:lnTo>
                <a:lnTo>
                  <a:pt x="1760448" y="214553"/>
                </a:lnTo>
                <a:lnTo>
                  <a:pt x="1745361" y="257898"/>
                </a:lnTo>
                <a:lnTo>
                  <a:pt x="1736001" y="303618"/>
                </a:lnTo>
                <a:lnTo>
                  <a:pt x="1732788" y="351282"/>
                </a:lnTo>
                <a:lnTo>
                  <a:pt x="1736001" y="398957"/>
                </a:lnTo>
                <a:lnTo>
                  <a:pt x="1745361" y="444677"/>
                </a:lnTo>
                <a:lnTo>
                  <a:pt x="1760448" y="488022"/>
                </a:lnTo>
                <a:lnTo>
                  <a:pt x="1780844" y="528586"/>
                </a:lnTo>
                <a:lnTo>
                  <a:pt x="1806130" y="565950"/>
                </a:lnTo>
                <a:lnTo>
                  <a:pt x="1835886" y="599681"/>
                </a:lnTo>
                <a:lnTo>
                  <a:pt x="1869694" y="629373"/>
                </a:lnTo>
                <a:lnTo>
                  <a:pt x="1907133" y="654608"/>
                </a:lnTo>
                <a:lnTo>
                  <a:pt x="1947786" y="674966"/>
                </a:lnTo>
                <a:lnTo>
                  <a:pt x="1991233" y="690016"/>
                </a:lnTo>
                <a:lnTo>
                  <a:pt x="2037054" y="699363"/>
                </a:lnTo>
                <a:lnTo>
                  <a:pt x="2084832" y="702564"/>
                </a:lnTo>
                <a:lnTo>
                  <a:pt x="2132596" y="699363"/>
                </a:lnTo>
                <a:lnTo>
                  <a:pt x="2178418" y="690016"/>
                </a:lnTo>
                <a:lnTo>
                  <a:pt x="2221865" y="674966"/>
                </a:lnTo>
                <a:lnTo>
                  <a:pt x="2262517" y="654608"/>
                </a:lnTo>
                <a:lnTo>
                  <a:pt x="2299957" y="629373"/>
                </a:lnTo>
                <a:lnTo>
                  <a:pt x="2333764" y="599681"/>
                </a:lnTo>
                <a:lnTo>
                  <a:pt x="2363520" y="565950"/>
                </a:lnTo>
                <a:lnTo>
                  <a:pt x="2388806" y="528586"/>
                </a:lnTo>
                <a:lnTo>
                  <a:pt x="2409202" y="488022"/>
                </a:lnTo>
                <a:lnTo>
                  <a:pt x="2424290" y="444677"/>
                </a:lnTo>
                <a:lnTo>
                  <a:pt x="2433650" y="398957"/>
                </a:lnTo>
                <a:lnTo>
                  <a:pt x="2436876" y="351282"/>
                </a:lnTo>
                <a:close/>
              </a:path>
            </a:pathLst>
          </a:custGeom>
          <a:solidFill>
            <a:srgbClr val="F4879F"/>
          </a:solidFill>
        </p:spPr>
        <p:txBody>
          <a:bodyPr wrap="square" lIns="0" tIns="0" rIns="0" bIns="0" rtlCol="0"/>
          <a:lstStyle/>
          <a:p>
            <a:endParaRPr/>
          </a:p>
        </p:txBody>
      </p:sp>
      <p:sp>
        <p:nvSpPr>
          <p:cNvPr id="40" name="object 40"/>
          <p:cNvSpPr txBox="1"/>
          <p:nvPr/>
        </p:nvSpPr>
        <p:spPr>
          <a:xfrm>
            <a:off x="6159246" y="4448047"/>
            <a:ext cx="1969770" cy="482600"/>
          </a:xfrm>
          <a:prstGeom prst="rect">
            <a:avLst/>
          </a:prstGeom>
        </p:spPr>
        <p:txBody>
          <a:bodyPr vert="horz" wrap="square" lIns="0" tIns="12700" rIns="0" bIns="0" rtlCol="0">
            <a:spAutoFit/>
          </a:bodyPr>
          <a:lstStyle/>
          <a:p>
            <a:pPr marL="12700">
              <a:lnSpc>
                <a:spcPct val="100000"/>
              </a:lnSpc>
              <a:spcBef>
                <a:spcPts val="100"/>
              </a:spcBef>
              <a:tabLst>
                <a:tab pos="1744980" algn="l"/>
              </a:tabLst>
            </a:pPr>
            <a:r>
              <a:rPr sz="3000" b="1" spc="-50" dirty="0">
                <a:solidFill>
                  <a:srgbClr val="E4D3B5"/>
                </a:solidFill>
                <a:latin typeface="Arial"/>
                <a:cs typeface="Arial"/>
                <a:hlinkClick r:id="rId22" action="ppaction://hlinksldjump"/>
              </a:rPr>
              <a:t>3</a:t>
            </a:r>
            <a:r>
              <a:rPr sz="3000" b="1" dirty="0">
                <a:solidFill>
                  <a:srgbClr val="E4D3B5"/>
                </a:solidFill>
                <a:latin typeface="Arial"/>
                <a:cs typeface="Arial"/>
              </a:rPr>
              <a:t>	</a:t>
            </a:r>
            <a:r>
              <a:rPr sz="3000" b="1" spc="-50" dirty="0">
                <a:solidFill>
                  <a:srgbClr val="E4D3B5"/>
                </a:solidFill>
                <a:latin typeface="Arial"/>
                <a:cs typeface="Arial"/>
                <a:hlinkClick r:id="rId23" action="ppaction://hlinksldjump"/>
              </a:rPr>
              <a:t>4</a:t>
            </a:r>
            <a:endParaRPr sz="3000">
              <a:latin typeface="Arial"/>
              <a:cs typeface="Arial"/>
            </a:endParaRPr>
          </a:p>
        </p:txBody>
      </p:sp>
      <p:sp>
        <p:nvSpPr>
          <p:cNvPr id="41" name="object 41"/>
          <p:cNvSpPr/>
          <p:nvPr/>
        </p:nvSpPr>
        <p:spPr>
          <a:xfrm>
            <a:off x="2343911" y="4383023"/>
            <a:ext cx="704215" cy="704215"/>
          </a:xfrm>
          <a:custGeom>
            <a:avLst/>
            <a:gdLst/>
            <a:ahLst/>
            <a:cxnLst/>
            <a:rect l="l" t="t" r="r" b="b"/>
            <a:pathLst>
              <a:path w="704214" h="704214">
                <a:moveTo>
                  <a:pt x="352044"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4"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4" y="0"/>
                </a:lnTo>
                <a:close/>
              </a:path>
            </a:pathLst>
          </a:custGeom>
          <a:solidFill>
            <a:srgbClr val="F4879F"/>
          </a:solidFill>
        </p:spPr>
        <p:txBody>
          <a:bodyPr wrap="square" lIns="0" tIns="0" rIns="0" bIns="0" rtlCol="0"/>
          <a:lstStyle/>
          <a:p>
            <a:endParaRPr/>
          </a:p>
        </p:txBody>
      </p:sp>
      <p:sp>
        <p:nvSpPr>
          <p:cNvPr id="42" name="object 42"/>
          <p:cNvSpPr txBox="1"/>
          <p:nvPr/>
        </p:nvSpPr>
        <p:spPr>
          <a:xfrm>
            <a:off x="2577210" y="4473346"/>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18" action="ppaction://hlinksldjump"/>
              </a:rPr>
              <a:t>1</a:t>
            </a:r>
            <a:endParaRPr sz="3000">
              <a:latin typeface="Arial"/>
              <a:cs typeface="Arial"/>
            </a:endParaRPr>
          </a:p>
        </p:txBody>
      </p:sp>
      <p:pic>
        <p:nvPicPr>
          <p:cNvPr id="43" name="object 43"/>
          <p:cNvPicPr/>
          <p:nvPr/>
        </p:nvPicPr>
        <p:blipFill>
          <a:blip r:embed="rId24" cstate="print"/>
          <a:stretch>
            <a:fillRect/>
          </a:stretch>
        </p:blipFill>
        <p:spPr>
          <a:xfrm>
            <a:off x="68580" y="434340"/>
            <a:ext cx="2686811" cy="34457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61"/>
            <a:ext cx="6030914" cy="5142738"/>
          </a:xfrm>
          <a:prstGeom prst="rect">
            <a:avLst/>
          </a:prstGeom>
        </p:spPr>
      </p:pic>
      <p:grpSp>
        <p:nvGrpSpPr>
          <p:cNvPr id="3" name="object 3"/>
          <p:cNvGrpSpPr/>
          <p:nvPr/>
        </p:nvGrpSpPr>
        <p:grpSpPr>
          <a:xfrm>
            <a:off x="7650984" y="3538015"/>
            <a:ext cx="1493520" cy="1605915"/>
            <a:chOff x="7650984" y="3538015"/>
            <a:chExt cx="1493520" cy="1605915"/>
          </a:xfrm>
        </p:grpSpPr>
        <p:sp>
          <p:nvSpPr>
            <p:cNvPr id="4" name="object 4"/>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5" name="object 5"/>
            <p:cNvPicPr/>
            <p:nvPr/>
          </p:nvPicPr>
          <p:blipFill>
            <a:blip r:embed="rId3" cstate="print"/>
            <a:stretch>
              <a:fillRect/>
            </a:stretch>
          </p:blipFill>
          <p:spPr>
            <a:xfrm>
              <a:off x="8929116" y="3808539"/>
              <a:ext cx="126491" cy="114025"/>
            </a:xfrm>
            <a:prstGeom prst="rect">
              <a:avLst/>
            </a:prstGeom>
          </p:spPr>
        </p:pic>
        <p:pic>
          <p:nvPicPr>
            <p:cNvPr id="6" name="object 6"/>
            <p:cNvPicPr/>
            <p:nvPr/>
          </p:nvPicPr>
          <p:blipFill>
            <a:blip r:embed="rId4" cstate="print"/>
            <a:stretch>
              <a:fillRect/>
            </a:stretch>
          </p:blipFill>
          <p:spPr>
            <a:xfrm>
              <a:off x="9052560" y="4230871"/>
              <a:ext cx="91440" cy="110927"/>
            </a:xfrm>
            <a:prstGeom prst="rect">
              <a:avLst/>
            </a:prstGeom>
          </p:spPr>
        </p:pic>
        <p:pic>
          <p:nvPicPr>
            <p:cNvPr id="7" name="object 7"/>
            <p:cNvPicPr/>
            <p:nvPr/>
          </p:nvPicPr>
          <p:blipFill>
            <a:blip r:embed="rId5" cstate="print"/>
            <a:stretch>
              <a:fillRect/>
            </a:stretch>
          </p:blipFill>
          <p:spPr>
            <a:xfrm>
              <a:off x="8894191" y="4966496"/>
              <a:ext cx="120141" cy="114424"/>
            </a:xfrm>
            <a:prstGeom prst="rect">
              <a:avLst/>
            </a:prstGeom>
          </p:spPr>
        </p:pic>
        <p:pic>
          <p:nvPicPr>
            <p:cNvPr id="8" name="object 8"/>
            <p:cNvPicPr/>
            <p:nvPr/>
          </p:nvPicPr>
          <p:blipFill>
            <a:blip r:embed="rId6" cstate="print"/>
            <a:stretch>
              <a:fillRect/>
            </a:stretch>
          </p:blipFill>
          <p:spPr>
            <a:xfrm>
              <a:off x="8909431" y="4573387"/>
              <a:ext cx="126365" cy="112396"/>
            </a:xfrm>
            <a:prstGeom prst="rect">
              <a:avLst/>
            </a:prstGeom>
          </p:spPr>
        </p:pic>
        <p:pic>
          <p:nvPicPr>
            <p:cNvPr id="9" name="object 9"/>
            <p:cNvPicPr/>
            <p:nvPr/>
          </p:nvPicPr>
          <p:blipFill>
            <a:blip r:embed="rId7" cstate="print"/>
            <a:stretch>
              <a:fillRect/>
            </a:stretch>
          </p:blipFill>
          <p:spPr>
            <a:xfrm>
              <a:off x="8607679" y="4811226"/>
              <a:ext cx="111125" cy="119015"/>
            </a:xfrm>
            <a:prstGeom prst="rect">
              <a:avLst/>
            </a:prstGeom>
          </p:spPr>
        </p:pic>
        <p:pic>
          <p:nvPicPr>
            <p:cNvPr id="10" name="object 10"/>
            <p:cNvPicPr/>
            <p:nvPr/>
          </p:nvPicPr>
          <p:blipFill>
            <a:blip r:embed="rId8" cstate="print"/>
            <a:stretch>
              <a:fillRect/>
            </a:stretch>
          </p:blipFill>
          <p:spPr>
            <a:xfrm>
              <a:off x="8382127" y="5036819"/>
              <a:ext cx="123317" cy="105129"/>
            </a:xfrm>
            <a:prstGeom prst="rect">
              <a:avLst/>
            </a:prstGeom>
          </p:spPr>
        </p:pic>
        <p:pic>
          <p:nvPicPr>
            <p:cNvPr id="11" name="object 11"/>
            <p:cNvPicPr/>
            <p:nvPr/>
          </p:nvPicPr>
          <p:blipFill>
            <a:blip r:embed="rId9" cstate="print"/>
            <a:stretch>
              <a:fillRect/>
            </a:stretch>
          </p:blipFill>
          <p:spPr>
            <a:xfrm>
              <a:off x="8235696" y="4538217"/>
              <a:ext cx="143255" cy="120102"/>
            </a:xfrm>
            <a:prstGeom prst="rect">
              <a:avLst/>
            </a:prstGeom>
          </p:spPr>
        </p:pic>
        <p:pic>
          <p:nvPicPr>
            <p:cNvPr id="12" name="object 12"/>
            <p:cNvPicPr/>
            <p:nvPr/>
          </p:nvPicPr>
          <p:blipFill>
            <a:blip r:embed="rId10" cstate="print"/>
            <a:stretch>
              <a:fillRect/>
            </a:stretch>
          </p:blipFill>
          <p:spPr>
            <a:xfrm>
              <a:off x="8158099" y="4902207"/>
              <a:ext cx="105028" cy="111676"/>
            </a:xfrm>
            <a:prstGeom prst="rect">
              <a:avLst/>
            </a:prstGeom>
          </p:spPr>
        </p:pic>
        <p:pic>
          <p:nvPicPr>
            <p:cNvPr id="13" name="object 13"/>
            <p:cNvPicPr/>
            <p:nvPr/>
          </p:nvPicPr>
          <p:blipFill>
            <a:blip r:embed="rId11" cstate="print"/>
            <a:stretch>
              <a:fillRect/>
            </a:stretch>
          </p:blipFill>
          <p:spPr>
            <a:xfrm>
              <a:off x="7955280" y="4453852"/>
              <a:ext cx="124841" cy="111403"/>
            </a:xfrm>
            <a:prstGeom prst="rect">
              <a:avLst/>
            </a:prstGeom>
          </p:spPr>
        </p:pic>
      </p:grpSp>
      <p:pic>
        <p:nvPicPr>
          <p:cNvPr id="14" name="object 14"/>
          <p:cNvPicPr/>
          <p:nvPr/>
        </p:nvPicPr>
        <p:blipFill>
          <a:blip r:embed="rId12" cstate="print"/>
          <a:stretch>
            <a:fillRect/>
          </a:stretch>
        </p:blipFill>
        <p:spPr>
          <a:xfrm>
            <a:off x="8597280" y="272795"/>
            <a:ext cx="132699" cy="172212"/>
          </a:xfrm>
          <a:prstGeom prst="rect">
            <a:avLst/>
          </a:prstGeom>
        </p:spPr>
      </p:pic>
      <p:grpSp>
        <p:nvGrpSpPr>
          <p:cNvPr id="15" name="object 15"/>
          <p:cNvGrpSpPr/>
          <p:nvPr/>
        </p:nvGrpSpPr>
        <p:grpSpPr>
          <a:xfrm>
            <a:off x="8761285" y="821436"/>
            <a:ext cx="278765" cy="253365"/>
            <a:chOff x="8761285" y="821436"/>
            <a:chExt cx="278765" cy="253365"/>
          </a:xfrm>
        </p:grpSpPr>
        <p:pic>
          <p:nvPicPr>
            <p:cNvPr id="16" name="object 16"/>
            <p:cNvPicPr/>
            <p:nvPr/>
          </p:nvPicPr>
          <p:blipFill>
            <a:blip r:embed="rId13" cstate="print"/>
            <a:stretch>
              <a:fillRect/>
            </a:stretch>
          </p:blipFill>
          <p:spPr>
            <a:xfrm>
              <a:off x="8935513" y="845820"/>
              <a:ext cx="104505" cy="100583"/>
            </a:xfrm>
            <a:prstGeom prst="rect">
              <a:avLst/>
            </a:prstGeom>
          </p:spPr>
        </p:pic>
        <p:pic>
          <p:nvPicPr>
            <p:cNvPr id="17" name="object 17"/>
            <p:cNvPicPr/>
            <p:nvPr/>
          </p:nvPicPr>
          <p:blipFill>
            <a:blip r:embed="rId14" cstate="print"/>
            <a:stretch>
              <a:fillRect/>
            </a:stretch>
          </p:blipFill>
          <p:spPr>
            <a:xfrm>
              <a:off x="8832087" y="981456"/>
              <a:ext cx="102615" cy="92964"/>
            </a:xfrm>
            <a:prstGeom prst="rect">
              <a:avLst/>
            </a:prstGeom>
          </p:spPr>
        </p:pic>
        <p:pic>
          <p:nvPicPr>
            <p:cNvPr id="18" name="object 18"/>
            <p:cNvPicPr/>
            <p:nvPr/>
          </p:nvPicPr>
          <p:blipFill>
            <a:blip r:embed="rId15" cstate="print"/>
            <a:stretch>
              <a:fillRect/>
            </a:stretch>
          </p:blipFill>
          <p:spPr>
            <a:xfrm>
              <a:off x="8761285" y="821436"/>
              <a:ext cx="88661" cy="91439"/>
            </a:xfrm>
            <a:prstGeom prst="rect">
              <a:avLst/>
            </a:prstGeom>
          </p:spPr>
        </p:pic>
      </p:grpSp>
      <p:pic>
        <p:nvPicPr>
          <p:cNvPr id="19" name="object 19"/>
          <p:cNvPicPr/>
          <p:nvPr/>
        </p:nvPicPr>
        <p:blipFill>
          <a:blip r:embed="rId16" cstate="print"/>
          <a:stretch>
            <a:fillRect/>
          </a:stretch>
        </p:blipFill>
        <p:spPr>
          <a:xfrm>
            <a:off x="3610355" y="64007"/>
            <a:ext cx="1156715" cy="742188"/>
          </a:xfrm>
          <a:prstGeom prst="rect">
            <a:avLst/>
          </a:prstGeom>
        </p:spPr>
      </p:pic>
      <p:pic>
        <p:nvPicPr>
          <p:cNvPr id="20" name="object 20"/>
          <p:cNvPicPr/>
          <p:nvPr/>
        </p:nvPicPr>
        <p:blipFill>
          <a:blip r:embed="rId16" cstate="print"/>
          <a:stretch>
            <a:fillRect/>
          </a:stretch>
        </p:blipFill>
        <p:spPr>
          <a:xfrm>
            <a:off x="6928104" y="682751"/>
            <a:ext cx="1804416" cy="1158239"/>
          </a:xfrm>
          <a:prstGeom prst="rect">
            <a:avLst/>
          </a:prstGeom>
        </p:spPr>
      </p:pic>
      <p:pic>
        <p:nvPicPr>
          <p:cNvPr id="21" name="object 21"/>
          <p:cNvPicPr/>
          <p:nvPr/>
        </p:nvPicPr>
        <p:blipFill>
          <a:blip r:embed="rId16" cstate="print"/>
          <a:stretch>
            <a:fillRect/>
          </a:stretch>
        </p:blipFill>
        <p:spPr>
          <a:xfrm>
            <a:off x="2554223" y="83819"/>
            <a:ext cx="1551431" cy="995172"/>
          </a:xfrm>
          <a:prstGeom prst="rect">
            <a:avLst/>
          </a:prstGeom>
        </p:spPr>
      </p:pic>
      <p:grpSp>
        <p:nvGrpSpPr>
          <p:cNvPr id="22" name="object 22"/>
          <p:cNvGrpSpPr/>
          <p:nvPr/>
        </p:nvGrpSpPr>
        <p:grpSpPr>
          <a:xfrm>
            <a:off x="7377683" y="0"/>
            <a:ext cx="1766570" cy="824865"/>
            <a:chOff x="7377683" y="0"/>
            <a:chExt cx="1766570" cy="824865"/>
          </a:xfrm>
        </p:grpSpPr>
        <p:pic>
          <p:nvPicPr>
            <p:cNvPr id="23" name="object 23"/>
            <p:cNvPicPr/>
            <p:nvPr/>
          </p:nvPicPr>
          <p:blipFill>
            <a:blip r:embed="rId16" cstate="print"/>
            <a:stretch>
              <a:fillRect/>
            </a:stretch>
          </p:blipFill>
          <p:spPr>
            <a:xfrm>
              <a:off x="7377683" y="243840"/>
              <a:ext cx="905255" cy="580643"/>
            </a:xfrm>
            <a:prstGeom prst="rect">
              <a:avLst/>
            </a:prstGeom>
          </p:spPr>
        </p:pic>
        <p:pic>
          <p:nvPicPr>
            <p:cNvPr id="24" name="object 24"/>
            <p:cNvPicPr/>
            <p:nvPr/>
          </p:nvPicPr>
          <p:blipFill>
            <a:blip r:embed="rId17" cstate="print"/>
            <a:stretch>
              <a:fillRect/>
            </a:stretch>
          </p:blipFill>
          <p:spPr>
            <a:xfrm>
              <a:off x="8037575" y="0"/>
              <a:ext cx="1106424" cy="662939"/>
            </a:xfrm>
            <a:prstGeom prst="rect">
              <a:avLst/>
            </a:prstGeom>
          </p:spPr>
        </p:pic>
      </p:grpSp>
      <p:grpSp>
        <p:nvGrpSpPr>
          <p:cNvPr id="25" name="object 25"/>
          <p:cNvGrpSpPr/>
          <p:nvPr/>
        </p:nvGrpSpPr>
        <p:grpSpPr>
          <a:xfrm>
            <a:off x="0" y="4290059"/>
            <a:ext cx="9144000" cy="853440"/>
            <a:chOff x="0" y="4290059"/>
            <a:chExt cx="9144000" cy="853440"/>
          </a:xfrm>
        </p:grpSpPr>
        <p:sp>
          <p:nvSpPr>
            <p:cNvPr id="26" name="object 26"/>
            <p:cNvSpPr/>
            <p:nvPr/>
          </p:nvSpPr>
          <p:spPr>
            <a:xfrm>
              <a:off x="0" y="4290059"/>
              <a:ext cx="9144000" cy="853440"/>
            </a:xfrm>
            <a:custGeom>
              <a:avLst/>
              <a:gdLst/>
              <a:ahLst/>
              <a:cxnLst/>
              <a:rect l="l" t="t" r="r" b="b"/>
              <a:pathLst>
                <a:path w="9144000" h="853439">
                  <a:moveTo>
                    <a:pt x="5678043" y="0"/>
                  </a:moveTo>
                  <a:lnTo>
                    <a:pt x="0" y="0"/>
                  </a:lnTo>
                  <a:lnTo>
                    <a:pt x="0" y="853439"/>
                  </a:lnTo>
                  <a:lnTo>
                    <a:pt x="9144000" y="853439"/>
                  </a:lnTo>
                  <a:lnTo>
                    <a:pt x="9144000" y="564819"/>
                  </a:lnTo>
                  <a:lnTo>
                    <a:pt x="6254115" y="564819"/>
                  </a:lnTo>
                  <a:lnTo>
                    <a:pt x="6205383" y="562791"/>
                  </a:lnTo>
                  <a:lnTo>
                    <a:pt x="6157773" y="556814"/>
                  </a:lnTo>
                  <a:lnTo>
                    <a:pt x="6111447" y="547050"/>
                  </a:lnTo>
                  <a:lnTo>
                    <a:pt x="6066567" y="533662"/>
                  </a:lnTo>
                  <a:lnTo>
                    <a:pt x="6023295" y="516812"/>
                  </a:lnTo>
                  <a:lnTo>
                    <a:pt x="5981793" y="496662"/>
                  </a:lnTo>
                  <a:lnTo>
                    <a:pt x="5942223" y="473374"/>
                  </a:lnTo>
                  <a:lnTo>
                    <a:pt x="5904748" y="447111"/>
                  </a:lnTo>
                  <a:lnTo>
                    <a:pt x="5869529" y="418034"/>
                  </a:lnTo>
                  <a:lnTo>
                    <a:pt x="5836729" y="386306"/>
                  </a:lnTo>
                  <a:lnTo>
                    <a:pt x="5806509" y="352088"/>
                  </a:lnTo>
                  <a:lnTo>
                    <a:pt x="5779031" y="315544"/>
                  </a:lnTo>
                  <a:lnTo>
                    <a:pt x="5754459" y="276835"/>
                  </a:lnTo>
                  <a:lnTo>
                    <a:pt x="5732953" y="236123"/>
                  </a:lnTo>
                  <a:lnTo>
                    <a:pt x="5714676" y="193571"/>
                  </a:lnTo>
                  <a:lnTo>
                    <a:pt x="5699790" y="149340"/>
                  </a:lnTo>
                  <a:lnTo>
                    <a:pt x="5688457" y="103593"/>
                  </a:lnTo>
                  <a:lnTo>
                    <a:pt x="5678043" y="0"/>
                  </a:lnTo>
                  <a:close/>
                </a:path>
                <a:path w="9144000" h="853439">
                  <a:moveTo>
                    <a:pt x="9144000" y="0"/>
                  </a:moveTo>
                  <a:lnTo>
                    <a:pt x="6830186" y="0"/>
                  </a:lnTo>
                  <a:lnTo>
                    <a:pt x="6819773" y="103593"/>
                  </a:lnTo>
                  <a:lnTo>
                    <a:pt x="6808439" y="149340"/>
                  </a:lnTo>
                  <a:lnTo>
                    <a:pt x="6793553" y="193571"/>
                  </a:lnTo>
                  <a:lnTo>
                    <a:pt x="6775276" y="236123"/>
                  </a:lnTo>
                  <a:lnTo>
                    <a:pt x="6753770" y="276835"/>
                  </a:lnTo>
                  <a:lnTo>
                    <a:pt x="6729198" y="315544"/>
                  </a:lnTo>
                  <a:lnTo>
                    <a:pt x="6701720" y="352088"/>
                  </a:lnTo>
                  <a:lnTo>
                    <a:pt x="6671500" y="386306"/>
                  </a:lnTo>
                  <a:lnTo>
                    <a:pt x="6638700" y="418034"/>
                  </a:lnTo>
                  <a:lnTo>
                    <a:pt x="6603481" y="447111"/>
                  </a:lnTo>
                  <a:lnTo>
                    <a:pt x="6566006" y="473374"/>
                  </a:lnTo>
                  <a:lnTo>
                    <a:pt x="6526436" y="496662"/>
                  </a:lnTo>
                  <a:lnTo>
                    <a:pt x="6484934" y="516812"/>
                  </a:lnTo>
                  <a:lnTo>
                    <a:pt x="6441662" y="533662"/>
                  </a:lnTo>
                  <a:lnTo>
                    <a:pt x="6396782" y="547050"/>
                  </a:lnTo>
                  <a:lnTo>
                    <a:pt x="6350456" y="556814"/>
                  </a:lnTo>
                  <a:lnTo>
                    <a:pt x="6302846" y="562791"/>
                  </a:lnTo>
                  <a:lnTo>
                    <a:pt x="6254115" y="564819"/>
                  </a:lnTo>
                  <a:lnTo>
                    <a:pt x="9144000" y="564819"/>
                  </a:lnTo>
                  <a:lnTo>
                    <a:pt x="9144000" y="0"/>
                  </a:lnTo>
                  <a:close/>
                </a:path>
              </a:pathLst>
            </a:custGeom>
            <a:solidFill>
              <a:srgbClr val="5DC7D2"/>
            </a:solidFill>
          </p:spPr>
          <p:txBody>
            <a:bodyPr wrap="square" lIns="0" tIns="0" rIns="0" bIns="0" rtlCol="0"/>
            <a:lstStyle/>
            <a:p>
              <a:endParaRPr/>
            </a:p>
          </p:txBody>
        </p:sp>
        <p:sp>
          <p:nvSpPr>
            <p:cNvPr id="27" name="object 27"/>
            <p:cNvSpPr/>
            <p:nvPr/>
          </p:nvSpPr>
          <p:spPr>
            <a:xfrm>
              <a:off x="304799" y="4357115"/>
              <a:ext cx="702945" cy="702945"/>
            </a:xfrm>
            <a:custGeom>
              <a:avLst/>
              <a:gdLst/>
              <a:ahLst/>
              <a:cxnLst/>
              <a:rect l="l" t="t" r="r" b="b"/>
              <a:pathLst>
                <a:path w="702944" h="702945">
                  <a:moveTo>
                    <a:pt x="351281" y="0"/>
                  </a:moveTo>
                  <a:lnTo>
                    <a:pt x="303615" y="3206"/>
                  </a:lnTo>
                  <a:lnTo>
                    <a:pt x="257898" y="12548"/>
                  </a:lnTo>
                  <a:lnTo>
                    <a:pt x="214548" y="27605"/>
                  </a:lnTo>
                  <a:lnTo>
                    <a:pt x="173984" y="47960"/>
                  </a:lnTo>
                  <a:lnTo>
                    <a:pt x="136625" y="73194"/>
                  </a:lnTo>
                  <a:lnTo>
                    <a:pt x="102889" y="102889"/>
                  </a:lnTo>
                  <a:lnTo>
                    <a:pt x="73194" y="136625"/>
                  </a:lnTo>
                  <a:lnTo>
                    <a:pt x="47960" y="173984"/>
                  </a:lnTo>
                  <a:lnTo>
                    <a:pt x="27605" y="214548"/>
                  </a:lnTo>
                  <a:lnTo>
                    <a:pt x="12548" y="257898"/>
                  </a:lnTo>
                  <a:lnTo>
                    <a:pt x="3206" y="303615"/>
                  </a:lnTo>
                  <a:lnTo>
                    <a:pt x="0" y="351282"/>
                  </a:lnTo>
                  <a:lnTo>
                    <a:pt x="3206" y="398948"/>
                  </a:lnTo>
                  <a:lnTo>
                    <a:pt x="12548" y="444665"/>
                  </a:lnTo>
                  <a:lnTo>
                    <a:pt x="27605" y="488015"/>
                  </a:lnTo>
                  <a:lnTo>
                    <a:pt x="47960" y="528579"/>
                  </a:lnTo>
                  <a:lnTo>
                    <a:pt x="73194" y="565938"/>
                  </a:lnTo>
                  <a:lnTo>
                    <a:pt x="102889" y="599674"/>
                  </a:lnTo>
                  <a:lnTo>
                    <a:pt x="136625" y="629369"/>
                  </a:lnTo>
                  <a:lnTo>
                    <a:pt x="173984" y="654603"/>
                  </a:lnTo>
                  <a:lnTo>
                    <a:pt x="214548" y="674958"/>
                  </a:lnTo>
                  <a:lnTo>
                    <a:pt x="257898" y="690015"/>
                  </a:lnTo>
                  <a:lnTo>
                    <a:pt x="303615" y="699357"/>
                  </a:lnTo>
                  <a:lnTo>
                    <a:pt x="351281" y="702564"/>
                  </a:lnTo>
                  <a:lnTo>
                    <a:pt x="398948" y="699357"/>
                  </a:lnTo>
                  <a:lnTo>
                    <a:pt x="444665" y="690015"/>
                  </a:lnTo>
                  <a:lnTo>
                    <a:pt x="488015" y="674958"/>
                  </a:lnTo>
                  <a:lnTo>
                    <a:pt x="528579" y="654603"/>
                  </a:lnTo>
                  <a:lnTo>
                    <a:pt x="565938" y="629369"/>
                  </a:lnTo>
                  <a:lnTo>
                    <a:pt x="599674" y="599674"/>
                  </a:lnTo>
                  <a:lnTo>
                    <a:pt x="629369" y="565938"/>
                  </a:lnTo>
                  <a:lnTo>
                    <a:pt x="654603" y="528579"/>
                  </a:lnTo>
                  <a:lnTo>
                    <a:pt x="674958" y="488015"/>
                  </a:lnTo>
                  <a:lnTo>
                    <a:pt x="690015" y="444665"/>
                  </a:lnTo>
                  <a:lnTo>
                    <a:pt x="699357" y="398948"/>
                  </a:lnTo>
                  <a:lnTo>
                    <a:pt x="702563" y="351282"/>
                  </a:lnTo>
                  <a:lnTo>
                    <a:pt x="699357" y="303615"/>
                  </a:lnTo>
                  <a:lnTo>
                    <a:pt x="690015" y="257898"/>
                  </a:lnTo>
                  <a:lnTo>
                    <a:pt x="674958" y="214548"/>
                  </a:lnTo>
                  <a:lnTo>
                    <a:pt x="654603" y="173984"/>
                  </a:lnTo>
                  <a:lnTo>
                    <a:pt x="629369" y="136625"/>
                  </a:lnTo>
                  <a:lnTo>
                    <a:pt x="599674" y="102889"/>
                  </a:lnTo>
                  <a:lnTo>
                    <a:pt x="565938" y="73194"/>
                  </a:lnTo>
                  <a:lnTo>
                    <a:pt x="528579" y="47960"/>
                  </a:lnTo>
                  <a:lnTo>
                    <a:pt x="488015" y="27605"/>
                  </a:lnTo>
                  <a:lnTo>
                    <a:pt x="444665" y="12548"/>
                  </a:lnTo>
                  <a:lnTo>
                    <a:pt x="398948" y="3206"/>
                  </a:lnTo>
                  <a:lnTo>
                    <a:pt x="351281" y="0"/>
                  </a:lnTo>
                  <a:close/>
                </a:path>
              </a:pathLst>
            </a:custGeom>
            <a:solidFill>
              <a:srgbClr val="F4879F"/>
            </a:solidFill>
          </p:spPr>
          <p:txBody>
            <a:bodyPr wrap="square" lIns="0" tIns="0" rIns="0" bIns="0" rtlCol="0"/>
            <a:lstStyle/>
            <a:p>
              <a:endParaRPr/>
            </a:p>
          </p:txBody>
        </p:sp>
      </p:grpSp>
      <p:sp>
        <p:nvSpPr>
          <p:cNvPr id="28" name="object 28"/>
          <p:cNvSpPr txBox="1"/>
          <p:nvPr/>
        </p:nvSpPr>
        <p:spPr>
          <a:xfrm>
            <a:off x="404571" y="4598009"/>
            <a:ext cx="474980" cy="438150"/>
          </a:xfrm>
          <a:prstGeom prst="rect">
            <a:avLst/>
          </a:prstGeom>
        </p:spPr>
        <p:txBody>
          <a:bodyPr vert="horz" wrap="square" lIns="0" tIns="13335" rIns="0" bIns="0" rtlCol="0">
            <a:spAutoFit/>
          </a:bodyPr>
          <a:lstStyle/>
          <a:p>
            <a:pPr marL="12700" marR="5080">
              <a:lnSpc>
                <a:spcPct val="100000"/>
              </a:lnSpc>
              <a:spcBef>
                <a:spcPts val="105"/>
              </a:spcBef>
            </a:pPr>
            <a:r>
              <a:rPr sz="1350" b="1" spc="-50" dirty="0">
                <a:solidFill>
                  <a:srgbClr val="E4D3B5"/>
                </a:solidFill>
                <a:latin typeface="Arial"/>
                <a:cs typeface="Arial"/>
                <a:hlinkClick r:id="rId18" action="ppaction://hlinksldjump"/>
              </a:rPr>
              <a:t>STAR T</a:t>
            </a:r>
            <a:endParaRPr sz="1350">
              <a:latin typeface="Arial"/>
              <a:cs typeface="Arial"/>
            </a:endParaRPr>
          </a:p>
        </p:txBody>
      </p:sp>
      <p:sp>
        <p:nvSpPr>
          <p:cNvPr id="29" name="object 29"/>
          <p:cNvSpPr txBox="1">
            <a:spLocks noGrp="1"/>
          </p:cNvSpPr>
          <p:nvPr>
            <p:ph type="title"/>
          </p:nvPr>
        </p:nvSpPr>
        <p:spPr>
          <a:xfrm>
            <a:off x="2807335" y="184149"/>
            <a:ext cx="5651500" cy="1260475"/>
          </a:xfrm>
          <a:prstGeom prst="rect">
            <a:avLst/>
          </a:prstGeom>
        </p:spPr>
        <p:txBody>
          <a:bodyPr vert="horz" wrap="square" lIns="0" tIns="12065" rIns="0" bIns="0" rtlCol="0">
            <a:spAutoFit/>
          </a:bodyPr>
          <a:lstStyle/>
          <a:p>
            <a:pPr marL="12700" marR="5080" algn="just">
              <a:lnSpc>
                <a:spcPct val="150100"/>
              </a:lnSpc>
              <a:spcBef>
                <a:spcPts val="95"/>
              </a:spcBef>
            </a:pPr>
            <a:r>
              <a:rPr sz="1800" b="1" dirty="0">
                <a:solidFill>
                  <a:srgbClr val="000000"/>
                </a:solidFill>
                <a:latin typeface="Arial"/>
                <a:cs typeface="Arial"/>
              </a:rPr>
              <a:t>Câu</a:t>
            </a:r>
            <a:r>
              <a:rPr sz="1800" b="1" spc="70" dirty="0">
                <a:solidFill>
                  <a:srgbClr val="000000"/>
                </a:solidFill>
                <a:latin typeface="Arial"/>
                <a:cs typeface="Arial"/>
              </a:rPr>
              <a:t> </a:t>
            </a:r>
            <a:r>
              <a:rPr sz="1800" b="1" dirty="0">
                <a:solidFill>
                  <a:srgbClr val="000000"/>
                </a:solidFill>
                <a:latin typeface="Arial"/>
                <a:cs typeface="Arial"/>
              </a:rPr>
              <a:t>3:</a:t>
            </a:r>
            <a:r>
              <a:rPr sz="1800" b="1" spc="70" dirty="0">
                <a:solidFill>
                  <a:srgbClr val="000000"/>
                </a:solidFill>
                <a:latin typeface="Arial"/>
                <a:cs typeface="Arial"/>
              </a:rPr>
              <a:t> </a:t>
            </a:r>
            <a:r>
              <a:rPr sz="1800" b="1" dirty="0">
                <a:solidFill>
                  <a:srgbClr val="000000"/>
                </a:solidFill>
                <a:latin typeface="Arial"/>
                <a:cs typeface="Arial"/>
              </a:rPr>
              <a:t>Đồng</a:t>
            </a:r>
            <a:r>
              <a:rPr sz="1800" b="1" spc="75" dirty="0">
                <a:solidFill>
                  <a:srgbClr val="000000"/>
                </a:solidFill>
                <a:latin typeface="Arial"/>
                <a:cs typeface="Arial"/>
              </a:rPr>
              <a:t> </a:t>
            </a:r>
            <a:r>
              <a:rPr sz="1800" b="1" dirty="0">
                <a:solidFill>
                  <a:srgbClr val="000000"/>
                </a:solidFill>
                <a:latin typeface="Arial"/>
                <a:cs typeface="Arial"/>
              </a:rPr>
              <a:t>và</a:t>
            </a:r>
            <a:r>
              <a:rPr sz="1800" b="1" spc="75" dirty="0">
                <a:solidFill>
                  <a:srgbClr val="000000"/>
                </a:solidFill>
                <a:latin typeface="Arial"/>
                <a:cs typeface="Arial"/>
              </a:rPr>
              <a:t> </a:t>
            </a:r>
            <a:r>
              <a:rPr sz="1800" b="1" dirty="0">
                <a:solidFill>
                  <a:srgbClr val="000000"/>
                </a:solidFill>
                <a:latin typeface="Arial"/>
                <a:cs typeface="Arial"/>
              </a:rPr>
              <a:t>nhôm</a:t>
            </a:r>
            <a:r>
              <a:rPr sz="1800" b="1" spc="70" dirty="0">
                <a:solidFill>
                  <a:srgbClr val="000000"/>
                </a:solidFill>
                <a:latin typeface="Arial"/>
                <a:cs typeface="Arial"/>
              </a:rPr>
              <a:t> </a:t>
            </a:r>
            <a:r>
              <a:rPr sz="1800" b="1" dirty="0">
                <a:solidFill>
                  <a:srgbClr val="000000"/>
                </a:solidFill>
                <a:latin typeface="Arial"/>
                <a:cs typeface="Arial"/>
              </a:rPr>
              <a:t>đều</a:t>
            </a:r>
            <a:r>
              <a:rPr sz="1800" b="1" spc="70" dirty="0">
                <a:solidFill>
                  <a:srgbClr val="000000"/>
                </a:solidFill>
                <a:latin typeface="Arial"/>
                <a:cs typeface="Arial"/>
              </a:rPr>
              <a:t> </a:t>
            </a:r>
            <a:r>
              <a:rPr sz="1800" b="1" dirty="0">
                <a:solidFill>
                  <a:srgbClr val="000000"/>
                </a:solidFill>
                <a:latin typeface="Arial"/>
                <a:cs typeface="Arial"/>
              </a:rPr>
              <a:t>là</a:t>
            </a:r>
            <a:r>
              <a:rPr sz="1800" b="1" spc="70" dirty="0">
                <a:solidFill>
                  <a:srgbClr val="000000"/>
                </a:solidFill>
                <a:latin typeface="Arial"/>
                <a:cs typeface="Arial"/>
              </a:rPr>
              <a:t> </a:t>
            </a:r>
            <a:r>
              <a:rPr sz="1800" b="1" dirty="0">
                <a:solidFill>
                  <a:srgbClr val="000000"/>
                </a:solidFill>
                <a:latin typeface="Arial"/>
                <a:cs typeface="Arial"/>
              </a:rPr>
              <a:t>kim</a:t>
            </a:r>
            <a:r>
              <a:rPr sz="1800" b="1" spc="65" dirty="0">
                <a:solidFill>
                  <a:srgbClr val="000000"/>
                </a:solidFill>
                <a:latin typeface="Arial"/>
                <a:cs typeface="Arial"/>
              </a:rPr>
              <a:t> </a:t>
            </a:r>
            <a:r>
              <a:rPr sz="1800" b="1" dirty="0">
                <a:solidFill>
                  <a:srgbClr val="000000"/>
                </a:solidFill>
                <a:latin typeface="Arial"/>
                <a:cs typeface="Arial"/>
              </a:rPr>
              <a:t>loại</a:t>
            </a:r>
            <a:r>
              <a:rPr sz="1800" b="1" spc="70" dirty="0">
                <a:solidFill>
                  <a:srgbClr val="000000"/>
                </a:solidFill>
                <a:latin typeface="Arial"/>
                <a:cs typeface="Arial"/>
              </a:rPr>
              <a:t> </a:t>
            </a:r>
            <a:r>
              <a:rPr sz="1800" b="1" dirty="0">
                <a:solidFill>
                  <a:srgbClr val="000000"/>
                </a:solidFill>
                <a:latin typeface="Arial"/>
                <a:cs typeface="Arial"/>
              </a:rPr>
              <a:t>có</a:t>
            </a:r>
            <a:r>
              <a:rPr sz="1800" b="1" spc="70" dirty="0">
                <a:solidFill>
                  <a:srgbClr val="000000"/>
                </a:solidFill>
                <a:latin typeface="Arial"/>
                <a:cs typeface="Arial"/>
              </a:rPr>
              <a:t> </a:t>
            </a:r>
            <a:r>
              <a:rPr sz="1800" b="1" dirty="0">
                <a:solidFill>
                  <a:srgbClr val="000000"/>
                </a:solidFill>
                <a:latin typeface="Arial"/>
                <a:cs typeface="Arial"/>
              </a:rPr>
              <a:t>độ</a:t>
            </a:r>
            <a:r>
              <a:rPr sz="1800" b="1" spc="75" dirty="0">
                <a:solidFill>
                  <a:srgbClr val="000000"/>
                </a:solidFill>
                <a:latin typeface="Arial"/>
                <a:cs typeface="Arial"/>
              </a:rPr>
              <a:t> </a:t>
            </a:r>
            <a:r>
              <a:rPr sz="1800" b="1" dirty="0">
                <a:solidFill>
                  <a:srgbClr val="000000"/>
                </a:solidFill>
                <a:latin typeface="Arial"/>
                <a:cs typeface="Arial"/>
              </a:rPr>
              <a:t>dẽo</a:t>
            </a:r>
            <a:r>
              <a:rPr sz="1800" b="1" spc="75" dirty="0">
                <a:solidFill>
                  <a:srgbClr val="000000"/>
                </a:solidFill>
                <a:latin typeface="Arial"/>
                <a:cs typeface="Arial"/>
              </a:rPr>
              <a:t> </a:t>
            </a:r>
            <a:r>
              <a:rPr sz="1800" b="1" spc="-25" dirty="0">
                <a:solidFill>
                  <a:srgbClr val="000000"/>
                </a:solidFill>
                <a:latin typeface="Arial"/>
                <a:cs typeface="Arial"/>
              </a:rPr>
              <a:t>tốt </a:t>
            </a:r>
            <a:r>
              <a:rPr sz="1800" b="1" dirty="0">
                <a:solidFill>
                  <a:srgbClr val="000000"/>
                </a:solidFill>
                <a:latin typeface="Arial"/>
                <a:cs typeface="Arial"/>
              </a:rPr>
              <a:t>và</a:t>
            </a:r>
            <a:r>
              <a:rPr sz="1800" b="1" spc="20" dirty="0">
                <a:solidFill>
                  <a:srgbClr val="000000"/>
                </a:solidFill>
                <a:latin typeface="Arial"/>
                <a:cs typeface="Arial"/>
              </a:rPr>
              <a:t> </a:t>
            </a:r>
            <a:r>
              <a:rPr sz="1800" b="1" dirty="0">
                <a:solidFill>
                  <a:srgbClr val="000000"/>
                </a:solidFill>
                <a:latin typeface="Arial"/>
                <a:cs typeface="Arial"/>
              </a:rPr>
              <a:t>dẫn</a:t>
            </a:r>
            <a:r>
              <a:rPr sz="1800" b="1" spc="35" dirty="0">
                <a:solidFill>
                  <a:srgbClr val="000000"/>
                </a:solidFill>
                <a:latin typeface="Arial"/>
                <a:cs typeface="Arial"/>
              </a:rPr>
              <a:t> </a:t>
            </a:r>
            <a:r>
              <a:rPr sz="1800" b="1" dirty="0">
                <a:solidFill>
                  <a:srgbClr val="000000"/>
                </a:solidFill>
                <a:latin typeface="Arial"/>
                <a:cs typeface="Arial"/>
              </a:rPr>
              <a:t>điện</a:t>
            </a:r>
            <a:r>
              <a:rPr sz="1800" b="1" spc="15" dirty="0">
                <a:solidFill>
                  <a:srgbClr val="000000"/>
                </a:solidFill>
                <a:latin typeface="Arial"/>
                <a:cs typeface="Arial"/>
              </a:rPr>
              <a:t> </a:t>
            </a:r>
            <a:r>
              <a:rPr sz="1800" b="1" dirty="0">
                <a:solidFill>
                  <a:srgbClr val="000000"/>
                </a:solidFill>
                <a:latin typeface="Arial"/>
                <a:cs typeface="Arial"/>
              </a:rPr>
              <a:t>tốt.</a:t>
            </a:r>
            <a:r>
              <a:rPr sz="1800" b="1" spc="35" dirty="0">
                <a:solidFill>
                  <a:srgbClr val="000000"/>
                </a:solidFill>
                <a:latin typeface="Arial"/>
                <a:cs typeface="Arial"/>
              </a:rPr>
              <a:t> </a:t>
            </a:r>
            <a:r>
              <a:rPr sz="1800" b="1" dirty="0">
                <a:solidFill>
                  <a:srgbClr val="000000"/>
                </a:solidFill>
                <a:latin typeface="Arial"/>
                <a:cs typeface="Arial"/>
              </a:rPr>
              <a:t>Đồng</a:t>
            </a:r>
            <a:r>
              <a:rPr sz="1800" b="1" spc="20" dirty="0">
                <a:solidFill>
                  <a:srgbClr val="000000"/>
                </a:solidFill>
                <a:latin typeface="Arial"/>
                <a:cs typeface="Arial"/>
              </a:rPr>
              <a:t> </a:t>
            </a:r>
            <a:r>
              <a:rPr sz="1800" b="1" dirty="0">
                <a:solidFill>
                  <a:srgbClr val="000000"/>
                </a:solidFill>
                <a:latin typeface="Arial"/>
                <a:cs typeface="Arial"/>
              </a:rPr>
              <a:t>có</a:t>
            </a:r>
            <a:r>
              <a:rPr sz="1800" b="1" spc="30" dirty="0">
                <a:solidFill>
                  <a:srgbClr val="000000"/>
                </a:solidFill>
                <a:latin typeface="Arial"/>
                <a:cs typeface="Arial"/>
              </a:rPr>
              <a:t> </a:t>
            </a:r>
            <a:r>
              <a:rPr sz="1800" b="1" dirty="0">
                <a:solidFill>
                  <a:srgbClr val="000000"/>
                </a:solidFill>
                <a:latin typeface="Arial"/>
                <a:cs typeface="Arial"/>
              </a:rPr>
              <a:t>29</a:t>
            </a:r>
            <a:r>
              <a:rPr sz="1800" b="1" spc="15" dirty="0">
                <a:solidFill>
                  <a:srgbClr val="000000"/>
                </a:solidFill>
                <a:latin typeface="Arial"/>
                <a:cs typeface="Arial"/>
              </a:rPr>
              <a:t> </a:t>
            </a:r>
            <a:r>
              <a:rPr sz="1800" b="1" dirty="0">
                <a:solidFill>
                  <a:srgbClr val="000000"/>
                </a:solidFill>
                <a:latin typeface="Arial"/>
                <a:cs typeface="Arial"/>
              </a:rPr>
              <a:t>proton</a:t>
            </a:r>
            <a:r>
              <a:rPr sz="1800" b="1" spc="20" dirty="0">
                <a:solidFill>
                  <a:srgbClr val="000000"/>
                </a:solidFill>
                <a:latin typeface="Arial"/>
                <a:cs typeface="Arial"/>
              </a:rPr>
              <a:t> </a:t>
            </a:r>
            <a:r>
              <a:rPr sz="1800" b="1" dirty="0">
                <a:solidFill>
                  <a:srgbClr val="000000"/>
                </a:solidFill>
                <a:latin typeface="Arial"/>
                <a:cs typeface="Arial"/>
              </a:rPr>
              <a:t>còn</a:t>
            </a:r>
            <a:r>
              <a:rPr sz="1800" b="1" spc="15" dirty="0">
                <a:solidFill>
                  <a:srgbClr val="000000"/>
                </a:solidFill>
                <a:latin typeface="Arial"/>
                <a:cs typeface="Arial"/>
              </a:rPr>
              <a:t> </a:t>
            </a:r>
            <a:r>
              <a:rPr sz="1800" b="1" dirty="0">
                <a:solidFill>
                  <a:srgbClr val="000000"/>
                </a:solidFill>
                <a:latin typeface="Arial"/>
                <a:cs typeface="Arial"/>
              </a:rPr>
              <a:t>nhôm</a:t>
            </a:r>
            <a:r>
              <a:rPr sz="1800" b="1" spc="30" dirty="0">
                <a:solidFill>
                  <a:srgbClr val="000000"/>
                </a:solidFill>
                <a:latin typeface="Arial"/>
                <a:cs typeface="Arial"/>
              </a:rPr>
              <a:t> </a:t>
            </a:r>
            <a:r>
              <a:rPr sz="1800" b="1" dirty="0">
                <a:solidFill>
                  <a:srgbClr val="000000"/>
                </a:solidFill>
                <a:latin typeface="Arial"/>
                <a:cs typeface="Arial"/>
              </a:rPr>
              <a:t>có</a:t>
            </a:r>
            <a:r>
              <a:rPr sz="1800" b="1" spc="30" dirty="0">
                <a:solidFill>
                  <a:srgbClr val="000000"/>
                </a:solidFill>
                <a:latin typeface="Arial"/>
                <a:cs typeface="Arial"/>
              </a:rPr>
              <a:t> </a:t>
            </a:r>
            <a:r>
              <a:rPr sz="1800" b="1" spc="-25" dirty="0">
                <a:solidFill>
                  <a:srgbClr val="000000"/>
                </a:solidFill>
                <a:latin typeface="Arial"/>
                <a:cs typeface="Arial"/>
              </a:rPr>
              <a:t>13 </a:t>
            </a:r>
            <a:r>
              <a:rPr sz="1800" b="1" dirty="0">
                <a:solidFill>
                  <a:srgbClr val="000000"/>
                </a:solidFill>
                <a:latin typeface="Arial"/>
                <a:cs typeface="Arial"/>
              </a:rPr>
              <a:t>proton</a:t>
            </a:r>
            <a:r>
              <a:rPr sz="1800" b="1" spc="-60" dirty="0">
                <a:solidFill>
                  <a:srgbClr val="000000"/>
                </a:solidFill>
                <a:latin typeface="Arial"/>
                <a:cs typeface="Arial"/>
              </a:rPr>
              <a:t> </a:t>
            </a:r>
            <a:r>
              <a:rPr sz="1800" b="1" dirty="0">
                <a:solidFill>
                  <a:srgbClr val="000000"/>
                </a:solidFill>
                <a:latin typeface="Arial"/>
                <a:cs typeface="Arial"/>
              </a:rPr>
              <a:t>trong</a:t>
            </a:r>
            <a:r>
              <a:rPr sz="1800" b="1" spc="-50" dirty="0">
                <a:solidFill>
                  <a:srgbClr val="000000"/>
                </a:solidFill>
                <a:latin typeface="Arial"/>
                <a:cs typeface="Arial"/>
              </a:rPr>
              <a:t> </a:t>
            </a:r>
            <a:r>
              <a:rPr sz="1800" b="1" dirty="0">
                <a:solidFill>
                  <a:srgbClr val="000000"/>
                </a:solidFill>
                <a:latin typeface="Arial"/>
                <a:cs typeface="Arial"/>
              </a:rPr>
              <a:t>hạt</a:t>
            </a:r>
            <a:r>
              <a:rPr sz="1800" b="1" spc="-60" dirty="0">
                <a:solidFill>
                  <a:srgbClr val="000000"/>
                </a:solidFill>
                <a:latin typeface="Arial"/>
                <a:cs typeface="Arial"/>
              </a:rPr>
              <a:t> </a:t>
            </a:r>
            <a:r>
              <a:rPr sz="1800" b="1" dirty="0">
                <a:solidFill>
                  <a:srgbClr val="000000"/>
                </a:solidFill>
                <a:latin typeface="Arial"/>
                <a:cs typeface="Arial"/>
              </a:rPr>
              <a:t>nhân</a:t>
            </a:r>
            <a:r>
              <a:rPr sz="1800" b="1" spc="-60" dirty="0">
                <a:solidFill>
                  <a:srgbClr val="000000"/>
                </a:solidFill>
                <a:latin typeface="Arial"/>
                <a:cs typeface="Arial"/>
              </a:rPr>
              <a:t> </a:t>
            </a:r>
            <a:r>
              <a:rPr sz="1800" b="1" spc="-10" dirty="0">
                <a:solidFill>
                  <a:srgbClr val="000000"/>
                </a:solidFill>
                <a:latin typeface="Arial"/>
                <a:cs typeface="Arial"/>
              </a:rPr>
              <a:t>vậy,</a:t>
            </a:r>
            <a:r>
              <a:rPr sz="1800" b="1" spc="5" dirty="0">
                <a:solidFill>
                  <a:srgbClr val="000000"/>
                </a:solidFill>
                <a:latin typeface="Arial"/>
                <a:cs typeface="Arial"/>
              </a:rPr>
              <a:t> </a:t>
            </a:r>
            <a:r>
              <a:rPr sz="1800" b="1" dirty="0">
                <a:solidFill>
                  <a:srgbClr val="000000"/>
                </a:solidFill>
                <a:latin typeface="Arial"/>
                <a:cs typeface="Arial"/>
              </a:rPr>
              <a:t>đồng</a:t>
            </a:r>
            <a:r>
              <a:rPr sz="1800" b="1" spc="-65" dirty="0">
                <a:solidFill>
                  <a:srgbClr val="000000"/>
                </a:solidFill>
                <a:latin typeface="Arial"/>
                <a:cs typeface="Arial"/>
              </a:rPr>
              <a:t> </a:t>
            </a:r>
            <a:r>
              <a:rPr sz="1800" b="1" dirty="0">
                <a:solidFill>
                  <a:srgbClr val="000000"/>
                </a:solidFill>
                <a:latin typeface="Arial"/>
                <a:cs typeface="Arial"/>
              </a:rPr>
              <a:t>và</a:t>
            </a:r>
            <a:r>
              <a:rPr sz="1800" b="1" spc="-25" dirty="0">
                <a:solidFill>
                  <a:srgbClr val="000000"/>
                </a:solidFill>
                <a:latin typeface="Arial"/>
                <a:cs typeface="Arial"/>
              </a:rPr>
              <a:t> </a:t>
            </a:r>
            <a:r>
              <a:rPr sz="1800" b="1" spc="-20" dirty="0">
                <a:solidFill>
                  <a:srgbClr val="000000"/>
                </a:solidFill>
                <a:latin typeface="Arial"/>
                <a:cs typeface="Arial"/>
              </a:rPr>
              <a:t>nhôm</a:t>
            </a:r>
            <a:endParaRPr sz="1800">
              <a:latin typeface="Arial"/>
              <a:cs typeface="Arial"/>
            </a:endParaRPr>
          </a:p>
        </p:txBody>
      </p:sp>
      <p:sp>
        <p:nvSpPr>
          <p:cNvPr id="30" name="object 30"/>
          <p:cNvSpPr/>
          <p:nvPr/>
        </p:nvSpPr>
        <p:spPr>
          <a:xfrm>
            <a:off x="3439667" y="1656588"/>
            <a:ext cx="5050790" cy="605155"/>
          </a:xfrm>
          <a:custGeom>
            <a:avLst/>
            <a:gdLst/>
            <a:ahLst/>
            <a:cxnLst/>
            <a:rect l="l" t="t" r="r" b="b"/>
            <a:pathLst>
              <a:path w="5050790" h="605155">
                <a:moveTo>
                  <a:pt x="4949698" y="0"/>
                </a:moveTo>
                <a:lnTo>
                  <a:pt x="100837" y="0"/>
                </a:lnTo>
                <a:lnTo>
                  <a:pt x="61561" y="7915"/>
                </a:lnTo>
                <a:lnTo>
                  <a:pt x="29511" y="29511"/>
                </a:lnTo>
                <a:lnTo>
                  <a:pt x="7915" y="61561"/>
                </a:lnTo>
                <a:lnTo>
                  <a:pt x="0" y="100837"/>
                </a:lnTo>
                <a:lnTo>
                  <a:pt x="0" y="504189"/>
                </a:lnTo>
                <a:lnTo>
                  <a:pt x="7915" y="543466"/>
                </a:lnTo>
                <a:lnTo>
                  <a:pt x="29511" y="575516"/>
                </a:lnTo>
                <a:lnTo>
                  <a:pt x="61561" y="597112"/>
                </a:lnTo>
                <a:lnTo>
                  <a:pt x="100837" y="605028"/>
                </a:lnTo>
                <a:lnTo>
                  <a:pt x="4949698" y="605028"/>
                </a:lnTo>
                <a:lnTo>
                  <a:pt x="4988974" y="597112"/>
                </a:lnTo>
                <a:lnTo>
                  <a:pt x="5021024" y="575516"/>
                </a:lnTo>
                <a:lnTo>
                  <a:pt x="5042620" y="543466"/>
                </a:lnTo>
                <a:lnTo>
                  <a:pt x="5050536" y="504189"/>
                </a:lnTo>
                <a:lnTo>
                  <a:pt x="5050536" y="100837"/>
                </a:lnTo>
                <a:lnTo>
                  <a:pt x="5042620" y="61561"/>
                </a:lnTo>
                <a:lnTo>
                  <a:pt x="5021024" y="29511"/>
                </a:lnTo>
                <a:lnTo>
                  <a:pt x="4988974" y="7915"/>
                </a:lnTo>
                <a:lnTo>
                  <a:pt x="4949698" y="0"/>
                </a:lnTo>
                <a:close/>
              </a:path>
            </a:pathLst>
          </a:custGeom>
          <a:solidFill>
            <a:srgbClr val="C09B00"/>
          </a:solidFill>
        </p:spPr>
        <p:txBody>
          <a:bodyPr wrap="square" lIns="0" tIns="0" rIns="0" bIns="0" rtlCol="0"/>
          <a:lstStyle/>
          <a:p>
            <a:endParaRPr/>
          </a:p>
        </p:txBody>
      </p:sp>
      <p:sp>
        <p:nvSpPr>
          <p:cNvPr id="31" name="object 31"/>
          <p:cNvSpPr txBox="1"/>
          <p:nvPr/>
        </p:nvSpPr>
        <p:spPr>
          <a:xfrm>
            <a:off x="3548888" y="1820417"/>
            <a:ext cx="32950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Arial"/>
                <a:cs typeface="Arial"/>
              </a:rPr>
              <a:t>A.</a:t>
            </a:r>
            <a:r>
              <a:rPr sz="1600" b="1" spc="5" dirty="0">
                <a:solidFill>
                  <a:srgbClr val="FFFFFF"/>
                </a:solidFill>
                <a:latin typeface="Arial"/>
                <a:cs typeface="Arial"/>
              </a:rPr>
              <a:t> </a:t>
            </a:r>
            <a:r>
              <a:rPr sz="1600" b="1" dirty="0">
                <a:solidFill>
                  <a:srgbClr val="FFFFFF"/>
                </a:solidFill>
                <a:latin typeface="Arial"/>
                <a:cs typeface="Arial"/>
              </a:rPr>
              <a:t>Thuộc</a:t>
            </a:r>
            <a:r>
              <a:rPr sz="1600" b="1" spc="-30" dirty="0">
                <a:solidFill>
                  <a:srgbClr val="FFFFFF"/>
                </a:solidFill>
                <a:latin typeface="Arial"/>
                <a:cs typeface="Arial"/>
              </a:rPr>
              <a:t> </a:t>
            </a:r>
            <a:r>
              <a:rPr sz="1600" b="1" dirty="0">
                <a:solidFill>
                  <a:srgbClr val="FFFFFF"/>
                </a:solidFill>
                <a:latin typeface="Arial"/>
                <a:cs typeface="Arial"/>
              </a:rPr>
              <a:t>cùng</a:t>
            </a:r>
            <a:r>
              <a:rPr sz="1600" b="1" spc="-35" dirty="0">
                <a:solidFill>
                  <a:srgbClr val="FFFFFF"/>
                </a:solidFill>
                <a:latin typeface="Arial"/>
                <a:cs typeface="Arial"/>
              </a:rPr>
              <a:t> </a:t>
            </a:r>
            <a:r>
              <a:rPr sz="1600" b="1" dirty="0">
                <a:solidFill>
                  <a:srgbClr val="FFFFFF"/>
                </a:solidFill>
                <a:latin typeface="Arial"/>
                <a:cs typeface="Arial"/>
              </a:rPr>
              <a:t>nguyên</a:t>
            </a:r>
            <a:r>
              <a:rPr sz="1600" b="1" spc="10" dirty="0">
                <a:solidFill>
                  <a:srgbClr val="FFFFFF"/>
                </a:solidFill>
                <a:latin typeface="Arial"/>
                <a:cs typeface="Arial"/>
              </a:rPr>
              <a:t> </a:t>
            </a:r>
            <a:r>
              <a:rPr sz="1600" b="1" dirty="0">
                <a:solidFill>
                  <a:srgbClr val="FFFFFF"/>
                </a:solidFill>
                <a:latin typeface="Arial"/>
                <a:cs typeface="Arial"/>
              </a:rPr>
              <a:t>tố</a:t>
            </a:r>
            <a:r>
              <a:rPr sz="1600" b="1" spc="-45" dirty="0">
                <a:solidFill>
                  <a:srgbClr val="FFFFFF"/>
                </a:solidFill>
                <a:latin typeface="Arial"/>
                <a:cs typeface="Arial"/>
              </a:rPr>
              <a:t> </a:t>
            </a:r>
            <a:r>
              <a:rPr sz="1600" b="1" dirty="0">
                <a:solidFill>
                  <a:srgbClr val="FFFFFF"/>
                </a:solidFill>
                <a:latin typeface="Arial"/>
                <a:cs typeface="Arial"/>
              </a:rPr>
              <a:t>hóa</a:t>
            </a:r>
            <a:r>
              <a:rPr sz="1600" b="1" spc="-30" dirty="0">
                <a:solidFill>
                  <a:srgbClr val="FFFFFF"/>
                </a:solidFill>
                <a:latin typeface="Arial"/>
                <a:cs typeface="Arial"/>
              </a:rPr>
              <a:t> </a:t>
            </a:r>
            <a:r>
              <a:rPr sz="1600" b="1" spc="-25" dirty="0">
                <a:solidFill>
                  <a:srgbClr val="FFFFFF"/>
                </a:solidFill>
                <a:latin typeface="Arial"/>
                <a:cs typeface="Arial"/>
              </a:rPr>
              <a:t>học</a:t>
            </a:r>
            <a:endParaRPr sz="1600">
              <a:latin typeface="Arial"/>
              <a:cs typeface="Arial"/>
            </a:endParaRPr>
          </a:p>
        </p:txBody>
      </p:sp>
      <p:sp>
        <p:nvSpPr>
          <p:cNvPr id="32" name="object 32"/>
          <p:cNvSpPr/>
          <p:nvPr/>
        </p:nvSpPr>
        <p:spPr>
          <a:xfrm>
            <a:off x="3439668" y="2519171"/>
            <a:ext cx="5050790" cy="1430020"/>
          </a:xfrm>
          <a:custGeom>
            <a:avLst/>
            <a:gdLst/>
            <a:ahLst/>
            <a:cxnLst/>
            <a:rect l="l" t="t" r="r" b="b"/>
            <a:pathLst>
              <a:path w="5050790" h="1430020">
                <a:moveTo>
                  <a:pt x="5050536" y="925322"/>
                </a:moveTo>
                <a:lnTo>
                  <a:pt x="5042611" y="886053"/>
                </a:lnTo>
                <a:lnTo>
                  <a:pt x="5021021" y="853998"/>
                </a:lnTo>
                <a:lnTo>
                  <a:pt x="4988966" y="832408"/>
                </a:lnTo>
                <a:lnTo>
                  <a:pt x="4949698" y="824484"/>
                </a:lnTo>
                <a:lnTo>
                  <a:pt x="100838" y="824484"/>
                </a:lnTo>
                <a:lnTo>
                  <a:pt x="61556" y="832408"/>
                </a:lnTo>
                <a:lnTo>
                  <a:pt x="29502" y="853998"/>
                </a:lnTo>
                <a:lnTo>
                  <a:pt x="7912" y="886053"/>
                </a:lnTo>
                <a:lnTo>
                  <a:pt x="0" y="925322"/>
                </a:lnTo>
                <a:lnTo>
                  <a:pt x="0" y="1328674"/>
                </a:lnTo>
                <a:lnTo>
                  <a:pt x="7912" y="1367929"/>
                </a:lnTo>
                <a:lnTo>
                  <a:pt x="29502" y="1399984"/>
                </a:lnTo>
                <a:lnTo>
                  <a:pt x="61556" y="1421599"/>
                </a:lnTo>
                <a:lnTo>
                  <a:pt x="100838" y="1429512"/>
                </a:lnTo>
                <a:lnTo>
                  <a:pt x="4949698" y="1429512"/>
                </a:lnTo>
                <a:lnTo>
                  <a:pt x="4988966" y="1421599"/>
                </a:lnTo>
                <a:lnTo>
                  <a:pt x="5021021" y="1399984"/>
                </a:lnTo>
                <a:lnTo>
                  <a:pt x="5042611" y="1367929"/>
                </a:lnTo>
                <a:lnTo>
                  <a:pt x="5050536" y="1328674"/>
                </a:lnTo>
                <a:lnTo>
                  <a:pt x="5050536" y="925322"/>
                </a:lnTo>
                <a:close/>
              </a:path>
              <a:path w="5050790" h="1430020">
                <a:moveTo>
                  <a:pt x="5050536" y="100838"/>
                </a:moveTo>
                <a:lnTo>
                  <a:pt x="5042611" y="61569"/>
                </a:lnTo>
                <a:lnTo>
                  <a:pt x="5021021" y="29514"/>
                </a:lnTo>
                <a:lnTo>
                  <a:pt x="4988966" y="7924"/>
                </a:lnTo>
                <a:lnTo>
                  <a:pt x="4949698" y="0"/>
                </a:lnTo>
                <a:lnTo>
                  <a:pt x="100838" y="0"/>
                </a:lnTo>
                <a:lnTo>
                  <a:pt x="61556" y="7924"/>
                </a:lnTo>
                <a:lnTo>
                  <a:pt x="29502" y="29514"/>
                </a:lnTo>
                <a:lnTo>
                  <a:pt x="7912" y="61569"/>
                </a:lnTo>
                <a:lnTo>
                  <a:pt x="0" y="100838"/>
                </a:lnTo>
                <a:lnTo>
                  <a:pt x="0" y="504190"/>
                </a:lnTo>
                <a:lnTo>
                  <a:pt x="7912" y="543471"/>
                </a:lnTo>
                <a:lnTo>
                  <a:pt x="29502" y="575525"/>
                </a:lnTo>
                <a:lnTo>
                  <a:pt x="61556" y="597115"/>
                </a:lnTo>
                <a:lnTo>
                  <a:pt x="100838" y="605028"/>
                </a:lnTo>
                <a:lnTo>
                  <a:pt x="4949698" y="605028"/>
                </a:lnTo>
                <a:lnTo>
                  <a:pt x="4988966" y="597115"/>
                </a:lnTo>
                <a:lnTo>
                  <a:pt x="5021021" y="575525"/>
                </a:lnTo>
                <a:lnTo>
                  <a:pt x="5042611" y="543471"/>
                </a:lnTo>
                <a:lnTo>
                  <a:pt x="5050536" y="504190"/>
                </a:lnTo>
                <a:lnTo>
                  <a:pt x="5050536" y="100838"/>
                </a:lnTo>
                <a:close/>
              </a:path>
            </a:pathLst>
          </a:custGeom>
          <a:solidFill>
            <a:srgbClr val="C09B00"/>
          </a:solidFill>
        </p:spPr>
        <p:txBody>
          <a:bodyPr wrap="square" lIns="0" tIns="0" rIns="0" bIns="0" rtlCol="0"/>
          <a:lstStyle/>
          <a:p>
            <a:endParaRPr/>
          </a:p>
        </p:txBody>
      </p:sp>
      <p:sp>
        <p:nvSpPr>
          <p:cNvPr id="33" name="object 33"/>
          <p:cNvSpPr txBox="1"/>
          <p:nvPr/>
        </p:nvSpPr>
        <p:spPr>
          <a:xfrm>
            <a:off x="3547998" y="2683255"/>
            <a:ext cx="4471670" cy="109347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Arial"/>
                <a:cs typeface="Arial"/>
              </a:rPr>
              <a:t>B.</a:t>
            </a:r>
            <a:r>
              <a:rPr sz="1600" b="1" spc="-20" dirty="0">
                <a:solidFill>
                  <a:srgbClr val="FFFFFF"/>
                </a:solidFill>
                <a:latin typeface="Arial"/>
                <a:cs typeface="Arial"/>
              </a:rPr>
              <a:t> </a:t>
            </a:r>
            <a:r>
              <a:rPr sz="1600" b="1" dirty="0">
                <a:solidFill>
                  <a:srgbClr val="FFFFFF"/>
                </a:solidFill>
                <a:latin typeface="Arial"/>
                <a:cs typeface="Arial"/>
              </a:rPr>
              <a:t>Thuộc</a:t>
            </a:r>
            <a:r>
              <a:rPr sz="1600" b="1" spc="-20" dirty="0">
                <a:solidFill>
                  <a:srgbClr val="FFFFFF"/>
                </a:solidFill>
                <a:latin typeface="Arial"/>
                <a:cs typeface="Arial"/>
              </a:rPr>
              <a:t> </a:t>
            </a:r>
            <a:r>
              <a:rPr sz="1600" b="1" dirty="0">
                <a:solidFill>
                  <a:srgbClr val="FFFFFF"/>
                </a:solidFill>
                <a:latin typeface="Arial"/>
                <a:cs typeface="Arial"/>
              </a:rPr>
              <a:t>2</a:t>
            </a:r>
            <a:r>
              <a:rPr sz="1600" b="1" spc="-20" dirty="0">
                <a:solidFill>
                  <a:srgbClr val="FFFFFF"/>
                </a:solidFill>
                <a:latin typeface="Arial"/>
                <a:cs typeface="Arial"/>
              </a:rPr>
              <a:t> </a:t>
            </a:r>
            <a:r>
              <a:rPr sz="1600" b="1" dirty="0">
                <a:solidFill>
                  <a:srgbClr val="FFFFFF"/>
                </a:solidFill>
                <a:latin typeface="Arial"/>
                <a:cs typeface="Arial"/>
              </a:rPr>
              <a:t>nguyên</a:t>
            </a:r>
            <a:r>
              <a:rPr sz="1600" b="1" spc="5" dirty="0">
                <a:solidFill>
                  <a:srgbClr val="FFFFFF"/>
                </a:solidFill>
                <a:latin typeface="Arial"/>
                <a:cs typeface="Arial"/>
              </a:rPr>
              <a:t> </a:t>
            </a:r>
            <a:r>
              <a:rPr sz="1600" b="1" dirty="0">
                <a:solidFill>
                  <a:srgbClr val="FFFFFF"/>
                </a:solidFill>
                <a:latin typeface="Arial"/>
                <a:cs typeface="Arial"/>
              </a:rPr>
              <a:t>tố</a:t>
            </a:r>
            <a:r>
              <a:rPr sz="1600" b="1" spc="-10" dirty="0">
                <a:solidFill>
                  <a:srgbClr val="FFFFFF"/>
                </a:solidFill>
                <a:latin typeface="Arial"/>
                <a:cs typeface="Arial"/>
              </a:rPr>
              <a:t> </a:t>
            </a:r>
            <a:r>
              <a:rPr sz="1600" b="1" dirty="0">
                <a:solidFill>
                  <a:srgbClr val="FFFFFF"/>
                </a:solidFill>
                <a:latin typeface="Arial"/>
                <a:cs typeface="Arial"/>
              </a:rPr>
              <a:t>hóa</a:t>
            </a:r>
            <a:r>
              <a:rPr sz="1600" b="1" spc="-20" dirty="0">
                <a:solidFill>
                  <a:srgbClr val="FFFFFF"/>
                </a:solidFill>
                <a:latin typeface="Arial"/>
                <a:cs typeface="Arial"/>
              </a:rPr>
              <a:t> </a:t>
            </a:r>
            <a:r>
              <a:rPr sz="1600" b="1" dirty="0">
                <a:solidFill>
                  <a:srgbClr val="FFFFFF"/>
                </a:solidFill>
                <a:latin typeface="Arial"/>
                <a:cs typeface="Arial"/>
              </a:rPr>
              <a:t>học</a:t>
            </a:r>
            <a:r>
              <a:rPr sz="1600" b="1" spc="-20" dirty="0">
                <a:solidFill>
                  <a:srgbClr val="FFFFFF"/>
                </a:solidFill>
                <a:latin typeface="Arial"/>
                <a:cs typeface="Arial"/>
              </a:rPr>
              <a:t> </a:t>
            </a:r>
            <a:r>
              <a:rPr sz="1600" b="1" dirty="0">
                <a:solidFill>
                  <a:srgbClr val="FFFFFF"/>
                </a:solidFill>
                <a:latin typeface="Arial"/>
                <a:cs typeface="Arial"/>
              </a:rPr>
              <a:t>khác</a:t>
            </a:r>
            <a:r>
              <a:rPr sz="1600" b="1" spc="-20" dirty="0">
                <a:solidFill>
                  <a:srgbClr val="FFFFFF"/>
                </a:solidFill>
                <a:latin typeface="Arial"/>
                <a:cs typeface="Arial"/>
              </a:rPr>
              <a:t> nhau</a:t>
            </a:r>
            <a:endParaRPr sz="1600">
              <a:latin typeface="Arial"/>
              <a:cs typeface="Arial"/>
            </a:endParaRPr>
          </a:p>
          <a:p>
            <a:pPr>
              <a:lnSpc>
                <a:spcPct val="100000"/>
              </a:lnSpc>
            </a:pPr>
            <a:endParaRPr sz="1600">
              <a:latin typeface="Arial"/>
              <a:cs typeface="Arial"/>
            </a:endParaRPr>
          </a:p>
          <a:p>
            <a:pPr>
              <a:lnSpc>
                <a:spcPct val="100000"/>
              </a:lnSpc>
              <a:spcBef>
                <a:spcPts val="890"/>
              </a:spcBef>
            </a:pPr>
            <a:endParaRPr sz="1600">
              <a:latin typeface="Arial"/>
              <a:cs typeface="Arial"/>
            </a:endParaRPr>
          </a:p>
          <a:p>
            <a:pPr marL="12700">
              <a:lnSpc>
                <a:spcPct val="100000"/>
              </a:lnSpc>
            </a:pPr>
            <a:r>
              <a:rPr sz="1600" b="1" dirty="0">
                <a:solidFill>
                  <a:srgbClr val="FFFFFF"/>
                </a:solidFill>
                <a:latin typeface="Arial"/>
                <a:cs typeface="Arial"/>
              </a:rPr>
              <a:t>C.</a:t>
            </a:r>
            <a:r>
              <a:rPr sz="1600" b="1" spc="-20" dirty="0">
                <a:solidFill>
                  <a:srgbClr val="FFFFFF"/>
                </a:solidFill>
                <a:latin typeface="Arial"/>
                <a:cs typeface="Arial"/>
              </a:rPr>
              <a:t> </a:t>
            </a:r>
            <a:r>
              <a:rPr sz="1600" b="1" dirty="0">
                <a:solidFill>
                  <a:srgbClr val="FFFFFF"/>
                </a:solidFill>
                <a:latin typeface="Arial"/>
                <a:cs typeface="Arial"/>
              </a:rPr>
              <a:t>Có</a:t>
            </a:r>
            <a:r>
              <a:rPr sz="1600" b="1" spc="-35" dirty="0">
                <a:solidFill>
                  <a:srgbClr val="FFFFFF"/>
                </a:solidFill>
                <a:latin typeface="Arial"/>
                <a:cs typeface="Arial"/>
              </a:rPr>
              <a:t> </a:t>
            </a:r>
            <a:r>
              <a:rPr sz="1600" b="1" dirty="0">
                <a:solidFill>
                  <a:srgbClr val="FFFFFF"/>
                </a:solidFill>
                <a:latin typeface="Arial"/>
                <a:cs typeface="Arial"/>
              </a:rPr>
              <a:t>tính</a:t>
            </a:r>
            <a:r>
              <a:rPr sz="1600" b="1" spc="-5" dirty="0">
                <a:solidFill>
                  <a:srgbClr val="FFFFFF"/>
                </a:solidFill>
                <a:latin typeface="Arial"/>
                <a:cs typeface="Arial"/>
              </a:rPr>
              <a:t> </a:t>
            </a:r>
            <a:r>
              <a:rPr sz="1600" b="1" dirty="0">
                <a:solidFill>
                  <a:srgbClr val="FFFFFF"/>
                </a:solidFill>
                <a:latin typeface="Arial"/>
                <a:cs typeface="Arial"/>
              </a:rPr>
              <a:t>chất</a:t>
            </a:r>
            <a:r>
              <a:rPr sz="1600" b="1" spc="-25" dirty="0">
                <a:solidFill>
                  <a:srgbClr val="FFFFFF"/>
                </a:solidFill>
                <a:latin typeface="Arial"/>
                <a:cs typeface="Arial"/>
              </a:rPr>
              <a:t> </a:t>
            </a:r>
            <a:r>
              <a:rPr sz="1600" b="1" dirty="0">
                <a:solidFill>
                  <a:srgbClr val="FFFFFF"/>
                </a:solidFill>
                <a:latin typeface="Arial"/>
                <a:cs typeface="Arial"/>
              </a:rPr>
              <a:t>hóa</a:t>
            </a:r>
            <a:r>
              <a:rPr sz="1600" b="1" spc="-15" dirty="0">
                <a:solidFill>
                  <a:srgbClr val="FFFFFF"/>
                </a:solidFill>
                <a:latin typeface="Arial"/>
                <a:cs typeface="Arial"/>
              </a:rPr>
              <a:t> </a:t>
            </a:r>
            <a:r>
              <a:rPr sz="1600" b="1" dirty="0">
                <a:solidFill>
                  <a:srgbClr val="FFFFFF"/>
                </a:solidFill>
                <a:latin typeface="Arial"/>
                <a:cs typeface="Arial"/>
              </a:rPr>
              <a:t>học</a:t>
            </a:r>
            <a:r>
              <a:rPr sz="1600" b="1" spc="-20" dirty="0">
                <a:solidFill>
                  <a:srgbClr val="FFFFFF"/>
                </a:solidFill>
                <a:latin typeface="Arial"/>
                <a:cs typeface="Arial"/>
              </a:rPr>
              <a:t> </a:t>
            </a:r>
            <a:r>
              <a:rPr sz="1600" b="1" dirty="0">
                <a:solidFill>
                  <a:srgbClr val="FFFFFF"/>
                </a:solidFill>
                <a:latin typeface="Arial"/>
                <a:cs typeface="Arial"/>
              </a:rPr>
              <a:t>hoàn</a:t>
            </a:r>
            <a:r>
              <a:rPr sz="1600" b="1" spc="-25" dirty="0">
                <a:solidFill>
                  <a:srgbClr val="FFFFFF"/>
                </a:solidFill>
                <a:latin typeface="Arial"/>
                <a:cs typeface="Arial"/>
              </a:rPr>
              <a:t> </a:t>
            </a:r>
            <a:r>
              <a:rPr sz="1600" b="1" dirty="0">
                <a:solidFill>
                  <a:srgbClr val="FFFFFF"/>
                </a:solidFill>
                <a:latin typeface="Arial"/>
                <a:cs typeface="Arial"/>
              </a:rPr>
              <a:t>toàn</a:t>
            </a:r>
            <a:r>
              <a:rPr sz="1600" b="1" spc="-10" dirty="0">
                <a:solidFill>
                  <a:srgbClr val="FFFFFF"/>
                </a:solidFill>
                <a:latin typeface="Arial"/>
                <a:cs typeface="Arial"/>
              </a:rPr>
              <a:t> </a:t>
            </a:r>
            <a:r>
              <a:rPr sz="1600" b="1" dirty="0">
                <a:solidFill>
                  <a:srgbClr val="FFFFFF"/>
                </a:solidFill>
                <a:latin typeface="Arial"/>
                <a:cs typeface="Arial"/>
              </a:rPr>
              <a:t>giống</a:t>
            </a:r>
            <a:r>
              <a:rPr sz="1600" b="1" spc="-15" dirty="0">
                <a:solidFill>
                  <a:srgbClr val="FFFFFF"/>
                </a:solidFill>
                <a:latin typeface="Arial"/>
                <a:cs typeface="Arial"/>
              </a:rPr>
              <a:t> </a:t>
            </a:r>
            <a:r>
              <a:rPr sz="1600" b="1" spc="-20" dirty="0">
                <a:solidFill>
                  <a:srgbClr val="FFFFFF"/>
                </a:solidFill>
                <a:latin typeface="Arial"/>
                <a:cs typeface="Arial"/>
              </a:rPr>
              <a:t>nhau</a:t>
            </a:r>
            <a:endParaRPr sz="1600">
              <a:latin typeface="Arial"/>
              <a:cs typeface="Arial"/>
            </a:endParaRPr>
          </a:p>
        </p:txBody>
      </p:sp>
      <p:grpSp>
        <p:nvGrpSpPr>
          <p:cNvPr id="34" name="object 34"/>
          <p:cNvGrpSpPr/>
          <p:nvPr/>
        </p:nvGrpSpPr>
        <p:grpSpPr>
          <a:xfrm>
            <a:off x="2343911" y="1630679"/>
            <a:ext cx="1268095" cy="3430904"/>
            <a:chOff x="2343911" y="1630679"/>
            <a:chExt cx="1268095" cy="3430904"/>
          </a:xfrm>
        </p:grpSpPr>
        <p:pic>
          <p:nvPicPr>
            <p:cNvPr id="35" name="object 35"/>
            <p:cNvPicPr/>
            <p:nvPr/>
          </p:nvPicPr>
          <p:blipFill>
            <a:blip r:embed="rId19" cstate="print"/>
            <a:stretch>
              <a:fillRect/>
            </a:stretch>
          </p:blipFill>
          <p:spPr>
            <a:xfrm>
              <a:off x="2551175" y="2308859"/>
              <a:ext cx="1060703" cy="1060703"/>
            </a:xfrm>
            <a:prstGeom prst="rect">
              <a:avLst/>
            </a:prstGeom>
          </p:spPr>
        </p:pic>
        <p:pic>
          <p:nvPicPr>
            <p:cNvPr id="36" name="object 36"/>
            <p:cNvPicPr/>
            <p:nvPr/>
          </p:nvPicPr>
          <p:blipFill>
            <a:blip r:embed="rId20" cstate="print"/>
            <a:stretch>
              <a:fillRect/>
            </a:stretch>
          </p:blipFill>
          <p:spPr>
            <a:xfrm>
              <a:off x="2770631" y="3352800"/>
              <a:ext cx="623316" cy="620268"/>
            </a:xfrm>
            <a:prstGeom prst="rect">
              <a:avLst/>
            </a:prstGeom>
          </p:spPr>
        </p:pic>
        <p:pic>
          <p:nvPicPr>
            <p:cNvPr id="37" name="object 37"/>
            <p:cNvPicPr/>
            <p:nvPr/>
          </p:nvPicPr>
          <p:blipFill>
            <a:blip r:embed="rId20" cstate="print"/>
            <a:stretch>
              <a:fillRect/>
            </a:stretch>
          </p:blipFill>
          <p:spPr>
            <a:xfrm>
              <a:off x="2776727" y="1630679"/>
              <a:ext cx="623315" cy="620268"/>
            </a:xfrm>
            <a:prstGeom prst="rect">
              <a:avLst/>
            </a:prstGeom>
          </p:spPr>
        </p:pic>
        <p:sp>
          <p:nvSpPr>
            <p:cNvPr id="38" name="object 38"/>
            <p:cNvSpPr/>
            <p:nvPr/>
          </p:nvSpPr>
          <p:spPr>
            <a:xfrm>
              <a:off x="2343911" y="4357115"/>
              <a:ext cx="704215" cy="704215"/>
            </a:xfrm>
            <a:custGeom>
              <a:avLst/>
              <a:gdLst/>
              <a:ahLst/>
              <a:cxnLst/>
              <a:rect l="l" t="t" r="r" b="b"/>
              <a:pathLst>
                <a:path w="704214" h="704214">
                  <a:moveTo>
                    <a:pt x="352044"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4"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4" y="0"/>
                  </a:lnTo>
                  <a:close/>
                </a:path>
              </a:pathLst>
            </a:custGeom>
            <a:solidFill>
              <a:srgbClr val="F4879F"/>
            </a:solidFill>
          </p:spPr>
          <p:txBody>
            <a:bodyPr wrap="square" lIns="0" tIns="0" rIns="0" bIns="0" rtlCol="0"/>
            <a:lstStyle/>
            <a:p>
              <a:endParaRPr/>
            </a:p>
          </p:txBody>
        </p:sp>
      </p:grpSp>
      <p:sp>
        <p:nvSpPr>
          <p:cNvPr id="39" name="object 39"/>
          <p:cNvSpPr txBox="1"/>
          <p:nvPr/>
        </p:nvSpPr>
        <p:spPr>
          <a:xfrm>
            <a:off x="2577210"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18" action="ppaction://hlinksldjump"/>
              </a:rPr>
              <a:t>1</a:t>
            </a:r>
            <a:endParaRPr sz="3000">
              <a:latin typeface="Arial"/>
              <a:cs typeface="Arial"/>
            </a:endParaRPr>
          </a:p>
        </p:txBody>
      </p:sp>
      <p:sp>
        <p:nvSpPr>
          <p:cNvPr id="40" name="object 40"/>
          <p:cNvSpPr/>
          <p:nvPr/>
        </p:nvSpPr>
        <p:spPr>
          <a:xfrm>
            <a:off x="4058412" y="4096511"/>
            <a:ext cx="2571115" cy="963294"/>
          </a:xfrm>
          <a:custGeom>
            <a:avLst/>
            <a:gdLst/>
            <a:ahLst/>
            <a:cxnLst/>
            <a:rect l="l" t="t" r="r" b="b"/>
            <a:pathLst>
              <a:path w="2571115" h="963295">
                <a:moveTo>
                  <a:pt x="704088" y="611886"/>
                </a:moveTo>
                <a:lnTo>
                  <a:pt x="700862" y="564222"/>
                </a:lnTo>
                <a:lnTo>
                  <a:pt x="691502" y="518502"/>
                </a:lnTo>
                <a:lnTo>
                  <a:pt x="676414" y="475157"/>
                </a:lnTo>
                <a:lnTo>
                  <a:pt x="656018" y="434594"/>
                </a:lnTo>
                <a:lnTo>
                  <a:pt x="630732" y="397230"/>
                </a:lnTo>
                <a:lnTo>
                  <a:pt x="600976" y="363499"/>
                </a:lnTo>
                <a:lnTo>
                  <a:pt x="567169" y="333806"/>
                </a:lnTo>
                <a:lnTo>
                  <a:pt x="529729" y="308571"/>
                </a:lnTo>
                <a:lnTo>
                  <a:pt x="489077" y="288213"/>
                </a:lnTo>
                <a:lnTo>
                  <a:pt x="445630" y="273164"/>
                </a:lnTo>
                <a:lnTo>
                  <a:pt x="399808" y="263817"/>
                </a:lnTo>
                <a:lnTo>
                  <a:pt x="352044" y="260604"/>
                </a:lnTo>
                <a:lnTo>
                  <a:pt x="304266" y="263817"/>
                </a:lnTo>
                <a:lnTo>
                  <a:pt x="258445" y="273164"/>
                </a:lnTo>
                <a:lnTo>
                  <a:pt x="214998" y="288213"/>
                </a:lnTo>
                <a:lnTo>
                  <a:pt x="174345" y="308571"/>
                </a:lnTo>
                <a:lnTo>
                  <a:pt x="136906" y="333806"/>
                </a:lnTo>
                <a:lnTo>
                  <a:pt x="103098" y="363499"/>
                </a:lnTo>
                <a:lnTo>
                  <a:pt x="73342" y="397230"/>
                </a:lnTo>
                <a:lnTo>
                  <a:pt x="48056" y="434594"/>
                </a:lnTo>
                <a:lnTo>
                  <a:pt x="27660" y="475157"/>
                </a:lnTo>
                <a:lnTo>
                  <a:pt x="12573" y="518502"/>
                </a:lnTo>
                <a:lnTo>
                  <a:pt x="3213" y="564222"/>
                </a:lnTo>
                <a:lnTo>
                  <a:pt x="0" y="611886"/>
                </a:lnTo>
                <a:lnTo>
                  <a:pt x="3213" y="659561"/>
                </a:lnTo>
                <a:lnTo>
                  <a:pt x="12573" y="705281"/>
                </a:lnTo>
                <a:lnTo>
                  <a:pt x="27660" y="748626"/>
                </a:lnTo>
                <a:lnTo>
                  <a:pt x="48056" y="789190"/>
                </a:lnTo>
                <a:lnTo>
                  <a:pt x="73342" y="826554"/>
                </a:lnTo>
                <a:lnTo>
                  <a:pt x="103098" y="860285"/>
                </a:lnTo>
                <a:lnTo>
                  <a:pt x="136906" y="889977"/>
                </a:lnTo>
                <a:lnTo>
                  <a:pt x="174345" y="915212"/>
                </a:lnTo>
                <a:lnTo>
                  <a:pt x="214998" y="935570"/>
                </a:lnTo>
                <a:lnTo>
                  <a:pt x="258445" y="950620"/>
                </a:lnTo>
                <a:lnTo>
                  <a:pt x="304266" y="959967"/>
                </a:lnTo>
                <a:lnTo>
                  <a:pt x="352044" y="963168"/>
                </a:lnTo>
                <a:lnTo>
                  <a:pt x="399808" y="959967"/>
                </a:lnTo>
                <a:lnTo>
                  <a:pt x="445630" y="950620"/>
                </a:lnTo>
                <a:lnTo>
                  <a:pt x="489077" y="935570"/>
                </a:lnTo>
                <a:lnTo>
                  <a:pt x="529729" y="915212"/>
                </a:lnTo>
                <a:lnTo>
                  <a:pt x="567169" y="889977"/>
                </a:lnTo>
                <a:lnTo>
                  <a:pt x="600976" y="860285"/>
                </a:lnTo>
                <a:lnTo>
                  <a:pt x="630732" y="826554"/>
                </a:lnTo>
                <a:lnTo>
                  <a:pt x="656018" y="789190"/>
                </a:lnTo>
                <a:lnTo>
                  <a:pt x="676414" y="748626"/>
                </a:lnTo>
                <a:lnTo>
                  <a:pt x="691502" y="705281"/>
                </a:lnTo>
                <a:lnTo>
                  <a:pt x="700862" y="659561"/>
                </a:lnTo>
                <a:lnTo>
                  <a:pt x="704088" y="611886"/>
                </a:lnTo>
                <a:close/>
              </a:path>
              <a:path w="2571115" h="963295">
                <a:moveTo>
                  <a:pt x="2570988" y="351282"/>
                </a:moveTo>
                <a:lnTo>
                  <a:pt x="2567762" y="303618"/>
                </a:lnTo>
                <a:lnTo>
                  <a:pt x="2558402" y="257898"/>
                </a:lnTo>
                <a:lnTo>
                  <a:pt x="2543314" y="214553"/>
                </a:lnTo>
                <a:lnTo>
                  <a:pt x="2522918" y="173990"/>
                </a:lnTo>
                <a:lnTo>
                  <a:pt x="2497632" y="136626"/>
                </a:lnTo>
                <a:lnTo>
                  <a:pt x="2467876" y="102895"/>
                </a:lnTo>
                <a:lnTo>
                  <a:pt x="2434069" y="73202"/>
                </a:lnTo>
                <a:lnTo>
                  <a:pt x="2396629" y="47967"/>
                </a:lnTo>
                <a:lnTo>
                  <a:pt x="2355977" y="27609"/>
                </a:lnTo>
                <a:lnTo>
                  <a:pt x="2312530" y="12560"/>
                </a:lnTo>
                <a:lnTo>
                  <a:pt x="2266708" y="3213"/>
                </a:lnTo>
                <a:lnTo>
                  <a:pt x="2218944" y="0"/>
                </a:lnTo>
                <a:lnTo>
                  <a:pt x="2171166" y="3213"/>
                </a:lnTo>
                <a:lnTo>
                  <a:pt x="2125345" y="12560"/>
                </a:lnTo>
                <a:lnTo>
                  <a:pt x="2081898" y="27609"/>
                </a:lnTo>
                <a:lnTo>
                  <a:pt x="2041245" y="47967"/>
                </a:lnTo>
                <a:lnTo>
                  <a:pt x="2003806" y="73202"/>
                </a:lnTo>
                <a:lnTo>
                  <a:pt x="1969998" y="102895"/>
                </a:lnTo>
                <a:lnTo>
                  <a:pt x="1940242" y="136626"/>
                </a:lnTo>
                <a:lnTo>
                  <a:pt x="1914956" y="173990"/>
                </a:lnTo>
                <a:lnTo>
                  <a:pt x="1894560" y="214553"/>
                </a:lnTo>
                <a:lnTo>
                  <a:pt x="1879473" y="257898"/>
                </a:lnTo>
                <a:lnTo>
                  <a:pt x="1870113" y="303618"/>
                </a:lnTo>
                <a:lnTo>
                  <a:pt x="1866900" y="351282"/>
                </a:lnTo>
                <a:lnTo>
                  <a:pt x="1870113" y="398957"/>
                </a:lnTo>
                <a:lnTo>
                  <a:pt x="1879473" y="444677"/>
                </a:lnTo>
                <a:lnTo>
                  <a:pt x="1894560" y="488022"/>
                </a:lnTo>
                <a:lnTo>
                  <a:pt x="1914956" y="528586"/>
                </a:lnTo>
                <a:lnTo>
                  <a:pt x="1940242" y="565950"/>
                </a:lnTo>
                <a:lnTo>
                  <a:pt x="1969998" y="599681"/>
                </a:lnTo>
                <a:lnTo>
                  <a:pt x="2003806" y="629373"/>
                </a:lnTo>
                <a:lnTo>
                  <a:pt x="2041245" y="654608"/>
                </a:lnTo>
                <a:lnTo>
                  <a:pt x="2081898" y="674966"/>
                </a:lnTo>
                <a:lnTo>
                  <a:pt x="2125345" y="690016"/>
                </a:lnTo>
                <a:lnTo>
                  <a:pt x="2171166" y="699363"/>
                </a:lnTo>
                <a:lnTo>
                  <a:pt x="2218944" y="702564"/>
                </a:lnTo>
                <a:lnTo>
                  <a:pt x="2266708" y="699363"/>
                </a:lnTo>
                <a:lnTo>
                  <a:pt x="2312530" y="690016"/>
                </a:lnTo>
                <a:lnTo>
                  <a:pt x="2355977" y="674966"/>
                </a:lnTo>
                <a:lnTo>
                  <a:pt x="2396629" y="654608"/>
                </a:lnTo>
                <a:lnTo>
                  <a:pt x="2434069" y="629373"/>
                </a:lnTo>
                <a:lnTo>
                  <a:pt x="2467876" y="599681"/>
                </a:lnTo>
                <a:lnTo>
                  <a:pt x="2497632" y="565950"/>
                </a:lnTo>
                <a:lnTo>
                  <a:pt x="2522918" y="528586"/>
                </a:lnTo>
                <a:lnTo>
                  <a:pt x="2543314" y="488022"/>
                </a:lnTo>
                <a:lnTo>
                  <a:pt x="2558402" y="444677"/>
                </a:lnTo>
                <a:lnTo>
                  <a:pt x="2567762" y="398957"/>
                </a:lnTo>
                <a:lnTo>
                  <a:pt x="2570988" y="351282"/>
                </a:lnTo>
                <a:close/>
              </a:path>
            </a:pathLst>
          </a:custGeom>
          <a:solidFill>
            <a:srgbClr val="F4879F"/>
          </a:solidFill>
        </p:spPr>
        <p:txBody>
          <a:bodyPr wrap="square" lIns="0" tIns="0" rIns="0" bIns="0" rtlCol="0"/>
          <a:lstStyle/>
          <a:p>
            <a:endParaRPr/>
          </a:p>
        </p:txBody>
      </p:sp>
      <p:sp>
        <p:nvSpPr>
          <p:cNvPr id="41" name="object 41"/>
          <p:cNvSpPr txBox="1"/>
          <p:nvPr/>
        </p:nvSpPr>
        <p:spPr>
          <a:xfrm>
            <a:off x="6159246" y="4186224"/>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1" action="ppaction://hlinksldjump"/>
              </a:rPr>
              <a:t>3</a:t>
            </a:r>
            <a:endParaRPr sz="3000">
              <a:latin typeface="Arial"/>
              <a:cs typeface="Arial"/>
            </a:endParaRPr>
          </a:p>
        </p:txBody>
      </p:sp>
      <p:sp>
        <p:nvSpPr>
          <p:cNvPr id="42" name="object 42"/>
          <p:cNvSpPr/>
          <p:nvPr/>
        </p:nvSpPr>
        <p:spPr>
          <a:xfrm>
            <a:off x="7658100" y="4357115"/>
            <a:ext cx="704215" cy="702945"/>
          </a:xfrm>
          <a:custGeom>
            <a:avLst/>
            <a:gdLst/>
            <a:ahLst/>
            <a:cxnLst/>
            <a:rect l="l" t="t" r="r" b="b"/>
            <a:pathLst>
              <a:path w="704215" h="702945">
                <a:moveTo>
                  <a:pt x="352044"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4"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4" y="0"/>
                </a:lnTo>
                <a:close/>
              </a:path>
            </a:pathLst>
          </a:custGeom>
          <a:solidFill>
            <a:srgbClr val="F4879F"/>
          </a:solidFill>
        </p:spPr>
        <p:txBody>
          <a:bodyPr wrap="square" lIns="0" tIns="0" rIns="0" bIns="0" rtlCol="0"/>
          <a:lstStyle/>
          <a:p>
            <a:endParaRPr/>
          </a:p>
        </p:txBody>
      </p:sp>
      <p:sp>
        <p:nvSpPr>
          <p:cNvPr id="43" name="object 43"/>
          <p:cNvSpPr txBox="1"/>
          <p:nvPr/>
        </p:nvSpPr>
        <p:spPr>
          <a:xfrm>
            <a:off x="4291965" y="4447133"/>
            <a:ext cx="3837304" cy="482600"/>
          </a:xfrm>
          <a:prstGeom prst="rect">
            <a:avLst/>
          </a:prstGeom>
        </p:spPr>
        <p:txBody>
          <a:bodyPr vert="horz" wrap="square" lIns="0" tIns="12700" rIns="0" bIns="0" rtlCol="0">
            <a:spAutoFit/>
          </a:bodyPr>
          <a:lstStyle/>
          <a:p>
            <a:pPr marL="12700">
              <a:lnSpc>
                <a:spcPct val="100000"/>
              </a:lnSpc>
              <a:spcBef>
                <a:spcPts val="100"/>
              </a:spcBef>
              <a:tabLst>
                <a:tab pos="3611879" algn="l"/>
              </a:tabLst>
            </a:pPr>
            <a:r>
              <a:rPr sz="3000" b="1" spc="-50" dirty="0">
                <a:solidFill>
                  <a:srgbClr val="E4D3B5"/>
                </a:solidFill>
                <a:latin typeface="Arial"/>
                <a:cs typeface="Arial"/>
                <a:hlinkClick r:id="rId22" action="ppaction://hlinksldjump"/>
              </a:rPr>
              <a:t>2</a:t>
            </a:r>
            <a:r>
              <a:rPr sz="3000" b="1" dirty="0">
                <a:solidFill>
                  <a:srgbClr val="E4D3B5"/>
                </a:solidFill>
                <a:latin typeface="Arial"/>
                <a:cs typeface="Arial"/>
              </a:rPr>
              <a:t>	</a:t>
            </a:r>
            <a:r>
              <a:rPr sz="3000" b="1" spc="-50" dirty="0">
                <a:solidFill>
                  <a:srgbClr val="E4D3B5"/>
                </a:solidFill>
                <a:latin typeface="Arial"/>
                <a:cs typeface="Arial"/>
                <a:hlinkClick r:id="rId23" action="ppaction://hlinksldjump"/>
              </a:rPr>
              <a:t>4</a:t>
            </a:r>
            <a:endParaRPr sz="3000">
              <a:latin typeface="Arial"/>
              <a:cs typeface="Arial"/>
            </a:endParaRPr>
          </a:p>
        </p:txBody>
      </p:sp>
      <p:pic>
        <p:nvPicPr>
          <p:cNvPr id="44" name="object 44"/>
          <p:cNvPicPr/>
          <p:nvPr/>
        </p:nvPicPr>
        <p:blipFill>
          <a:blip r:embed="rId24" cstate="print"/>
          <a:stretch>
            <a:fillRect/>
          </a:stretch>
        </p:blipFill>
        <p:spPr>
          <a:xfrm>
            <a:off x="123444" y="609600"/>
            <a:ext cx="2686812" cy="344424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61"/>
            <a:ext cx="6030914" cy="5142738"/>
          </a:xfrm>
          <a:prstGeom prst="rect">
            <a:avLst/>
          </a:prstGeom>
        </p:spPr>
      </p:pic>
      <p:grpSp>
        <p:nvGrpSpPr>
          <p:cNvPr id="3" name="object 3"/>
          <p:cNvGrpSpPr/>
          <p:nvPr/>
        </p:nvGrpSpPr>
        <p:grpSpPr>
          <a:xfrm>
            <a:off x="7650984" y="3538015"/>
            <a:ext cx="1493520" cy="1605915"/>
            <a:chOff x="7650984" y="3538015"/>
            <a:chExt cx="1493520" cy="1605915"/>
          </a:xfrm>
        </p:grpSpPr>
        <p:sp>
          <p:nvSpPr>
            <p:cNvPr id="4" name="object 4"/>
            <p:cNvSpPr/>
            <p:nvPr/>
          </p:nvSpPr>
          <p:spPr>
            <a:xfrm>
              <a:off x="7650984" y="3538015"/>
              <a:ext cx="1493520" cy="1605915"/>
            </a:xfrm>
            <a:custGeom>
              <a:avLst/>
              <a:gdLst/>
              <a:ahLst/>
              <a:cxnLst/>
              <a:rect l="l" t="t" r="r" b="b"/>
              <a:pathLst>
                <a:path w="1493520" h="1605914">
                  <a:moveTo>
                    <a:pt x="251654" y="739552"/>
                  </a:moveTo>
                  <a:lnTo>
                    <a:pt x="209982" y="741602"/>
                  </a:lnTo>
                  <a:lnTo>
                    <a:pt x="170407" y="748000"/>
                  </a:lnTo>
                  <a:lnTo>
                    <a:pt x="133996" y="759281"/>
                  </a:lnTo>
                  <a:lnTo>
                    <a:pt x="74929" y="798618"/>
                  </a:lnTo>
                  <a:lnTo>
                    <a:pt x="41308" y="863876"/>
                  </a:lnTo>
                  <a:lnTo>
                    <a:pt x="36806" y="906603"/>
                  </a:lnTo>
                  <a:lnTo>
                    <a:pt x="36833" y="916954"/>
                  </a:lnTo>
                  <a:lnTo>
                    <a:pt x="60330" y="982383"/>
                  </a:lnTo>
                  <a:lnTo>
                    <a:pt x="84854" y="1011610"/>
                  </a:lnTo>
                  <a:lnTo>
                    <a:pt x="115805" y="1040351"/>
                  </a:lnTo>
                  <a:lnTo>
                    <a:pt x="151552" y="1068761"/>
                  </a:lnTo>
                  <a:lnTo>
                    <a:pt x="190462" y="1096999"/>
                  </a:lnTo>
                  <a:lnTo>
                    <a:pt x="271248" y="1153584"/>
                  </a:lnTo>
                  <a:lnTo>
                    <a:pt x="309861" y="1182244"/>
                  </a:lnTo>
                  <a:lnTo>
                    <a:pt x="345112" y="1211358"/>
                  </a:lnTo>
                  <a:lnTo>
                    <a:pt x="375369" y="1241084"/>
                  </a:lnTo>
                  <a:lnTo>
                    <a:pt x="399001" y="1271577"/>
                  </a:lnTo>
                  <a:lnTo>
                    <a:pt x="419865" y="1335495"/>
                  </a:lnTo>
                  <a:lnTo>
                    <a:pt x="418031" y="1354169"/>
                  </a:lnTo>
                  <a:lnTo>
                    <a:pt x="402506" y="1392768"/>
                  </a:lnTo>
                  <a:lnTo>
                    <a:pt x="356173" y="1437171"/>
                  </a:lnTo>
                  <a:lnTo>
                    <a:pt x="312964" y="1455486"/>
                  </a:lnTo>
                  <a:lnTo>
                    <a:pt x="263623" y="1469871"/>
                  </a:lnTo>
                  <a:lnTo>
                    <a:pt x="213161" y="1482502"/>
                  </a:lnTo>
                  <a:lnTo>
                    <a:pt x="166586" y="1495555"/>
                  </a:lnTo>
                  <a:lnTo>
                    <a:pt x="128908" y="1511206"/>
                  </a:lnTo>
                  <a:lnTo>
                    <a:pt x="87522" y="1534048"/>
                  </a:lnTo>
                  <a:lnTo>
                    <a:pt x="48479" y="1560579"/>
                  </a:lnTo>
                  <a:lnTo>
                    <a:pt x="12957" y="1590989"/>
                  </a:lnTo>
                  <a:lnTo>
                    <a:pt x="0" y="1605483"/>
                  </a:lnTo>
                  <a:lnTo>
                    <a:pt x="1493015" y="1605483"/>
                  </a:lnTo>
                  <a:lnTo>
                    <a:pt x="1493015" y="1589182"/>
                  </a:lnTo>
                  <a:lnTo>
                    <a:pt x="1482811" y="1559540"/>
                  </a:lnTo>
                  <a:lnTo>
                    <a:pt x="1472788" y="1513898"/>
                  </a:lnTo>
                  <a:lnTo>
                    <a:pt x="1469328" y="1469871"/>
                  </a:lnTo>
                  <a:lnTo>
                    <a:pt x="1469266" y="1469086"/>
                  </a:lnTo>
                  <a:lnTo>
                    <a:pt x="1473524" y="1423403"/>
                  </a:lnTo>
                  <a:lnTo>
                    <a:pt x="1486951" y="1380582"/>
                  </a:lnTo>
                  <a:lnTo>
                    <a:pt x="1493015" y="1370553"/>
                  </a:lnTo>
                  <a:lnTo>
                    <a:pt x="1493015" y="1111065"/>
                  </a:lnTo>
                  <a:lnTo>
                    <a:pt x="1056530" y="1111065"/>
                  </a:lnTo>
                  <a:lnTo>
                    <a:pt x="1007375" y="1109654"/>
                  </a:lnTo>
                  <a:lnTo>
                    <a:pt x="949238" y="1096999"/>
                  </a:lnTo>
                  <a:lnTo>
                    <a:pt x="906220" y="1078296"/>
                  </a:lnTo>
                  <a:lnTo>
                    <a:pt x="867817" y="1051993"/>
                  </a:lnTo>
                  <a:lnTo>
                    <a:pt x="832520" y="1020965"/>
                  </a:lnTo>
                  <a:lnTo>
                    <a:pt x="798979" y="988120"/>
                  </a:lnTo>
                  <a:lnTo>
                    <a:pt x="765847" y="956366"/>
                  </a:lnTo>
                  <a:lnTo>
                    <a:pt x="731777" y="928612"/>
                  </a:lnTo>
                  <a:lnTo>
                    <a:pt x="692522" y="899048"/>
                  </a:lnTo>
                  <a:lnTo>
                    <a:pt x="652345" y="872486"/>
                  </a:lnTo>
                  <a:lnTo>
                    <a:pt x="611429" y="848552"/>
                  </a:lnTo>
                  <a:lnTo>
                    <a:pt x="569951" y="826869"/>
                  </a:lnTo>
                  <a:lnTo>
                    <a:pt x="528092" y="807064"/>
                  </a:lnTo>
                  <a:lnTo>
                    <a:pt x="486032" y="788760"/>
                  </a:lnTo>
                  <a:lnTo>
                    <a:pt x="417995" y="764194"/>
                  </a:lnTo>
                  <a:lnTo>
                    <a:pt x="378594" y="754173"/>
                  </a:lnTo>
                  <a:lnTo>
                    <a:pt x="337026" y="746371"/>
                  </a:lnTo>
                  <a:lnTo>
                    <a:pt x="294357" y="741320"/>
                  </a:lnTo>
                  <a:lnTo>
                    <a:pt x="251654" y="739552"/>
                  </a:lnTo>
                  <a:close/>
                </a:path>
                <a:path w="1493520" h="1605914">
                  <a:moveTo>
                    <a:pt x="1493015" y="0"/>
                  </a:moveTo>
                  <a:lnTo>
                    <a:pt x="1418839" y="20843"/>
                  </a:lnTo>
                  <a:lnTo>
                    <a:pt x="1376937" y="38431"/>
                  </a:lnTo>
                  <a:lnTo>
                    <a:pt x="1331223" y="65443"/>
                  </a:lnTo>
                  <a:lnTo>
                    <a:pt x="1289517" y="95726"/>
                  </a:lnTo>
                  <a:lnTo>
                    <a:pt x="1251893" y="129005"/>
                  </a:lnTo>
                  <a:lnTo>
                    <a:pt x="1218423" y="165008"/>
                  </a:lnTo>
                  <a:lnTo>
                    <a:pt x="1189180" y="203459"/>
                  </a:lnTo>
                  <a:lnTo>
                    <a:pt x="1164236" y="244083"/>
                  </a:lnTo>
                  <a:lnTo>
                    <a:pt x="1143664" y="286608"/>
                  </a:lnTo>
                  <a:lnTo>
                    <a:pt x="1127538" y="330758"/>
                  </a:lnTo>
                  <a:lnTo>
                    <a:pt x="1115928" y="376259"/>
                  </a:lnTo>
                  <a:lnTo>
                    <a:pt x="1108910" y="422838"/>
                  </a:lnTo>
                  <a:lnTo>
                    <a:pt x="1106554" y="470219"/>
                  </a:lnTo>
                  <a:lnTo>
                    <a:pt x="1108945" y="518159"/>
                  </a:lnTo>
                  <a:lnTo>
                    <a:pt x="1116158" y="566369"/>
                  </a:lnTo>
                  <a:lnTo>
                    <a:pt x="1128253" y="614567"/>
                  </a:lnTo>
                  <a:lnTo>
                    <a:pt x="1145289" y="662471"/>
                  </a:lnTo>
                  <a:lnTo>
                    <a:pt x="1161080" y="704769"/>
                  </a:lnTo>
                  <a:lnTo>
                    <a:pt x="1174932" y="752120"/>
                  </a:lnTo>
                  <a:lnTo>
                    <a:pt x="1185943" y="802736"/>
                  </a:lnTo>
                  <a:lnTo>
                    <a:pt x="1193212" y="854826"/>
                  </a:lnTo>
                  <a:lnTo>
                    <a:pt x="1195835" y="906603"/>
                  </a:lnTo>
                  <a:lnTo>
                    <a:pt x="1193602" y="950320"/>
                  </a:lnTo>
                  <a:lnTo>
                    <a:pt x="1186498" y="991214"/>
                  </a:lnTo>
                  <a:lnTo>
                    <a:pt x="1173911" y="1028078"/>
                  </a:lnTo>
                  <a:lnTo>
                    <a:pt x="1129848" y="1084881"/>
                  </a:lnTo>
                  <a:lnTo>
                    <a:pt x="1056530" y="1111065"/>
                  </a:lnTo>
                  <a:lnTo>
                    <a:pt x="1493015" y="1111065"/>
                  </a:lnTo>
                  <a:lnTo>
                    <a:pt x="1493015" y="0"/>
                  </a:lnTo>
                  <a:close/>
                </a:path>
              </a:pathLst>
            </a:custGeom>
            <a:solidFill>
              <a:srgbClr val="F9F1CC"/>
            </a:solidFill>
          </p:spPr>
          <p:txBody>
            <a:bodyPr wrap="square" lIns="0" tIns="0" rIns="0" bIns="0" rtlCol="0"/>
            <a:lstStyle/>
            <a:p>
              <a:endParaRPr/>
            </a:p>
          </p:txBody>
        </p:sp>
        <p:pic>
          <p:nvPicPr>
            <p:cNvPr id="5" name="object 5"/>
            <p:cNvPicPr/>
            <p:nvPr/>
          </p:nvPicPr>
          <p:blipFill>
            <a:blip r:embed="rId3" cstate="print"/>
            <a:stretch>
              <a:fillRect/>
            </a:stretch>
          </p:blipFill>
          <p:spPr>
            <a:xfrm>
              <a:off x="8929116" y="3808539"/>
              <a:ext cx="126491" cy="114025"/>
            </a:xfrm>
            <a:prstGeom prst="rect">
              <a:avLst/>
            </a:prstGeom>
          </p:spPr>
        </p:pic>
        <p:pic>
          <p:nvPicPr>
            <p:cNvPr id="6" name="object 6"/>
            <p:cNvPicPr/>
            <p:nvPr/>
          </p:nvPicPr>
          <p:blipFill>
            <a:blip r:embed="rId4" cstate="print"/>
            <a:stretch>
              <a:fillRect/>
            </a:stretch>
          </p:blipFill>
          <p:spPr>
            <a:xfrm>
              <a:off x="9052560" y="4230871"/>
              <a:ext cx="91440" cy="110927"/>
            </a:xfrm>
            <a:prstGeom prst="rect">
              <a:avLst/>
            </a:prstGeom>
          </p:spPr>
        </p:pic>
        <p:pic>
          <p:nvPicPr>
            <p:cNvPr id="7" name="object 7"/>
            <p:cNvPicPr/>
            <p:nvPr/>
          </p:nvPicPr>
          <p:blipFill>
            <a:blip r:embed="rId5" cstate="print"/>
            <a:stretch>
              <a:fillRect/>
            </a:stretch>
          </p:blipFill>
          <p:spPr>
            <a:xfrm>
              <a:off x="8894191" y="4966496"/>
              <a:ext cx="120141" cy="114424"/>
            </a:xfrm>
            <a:prstGeom prst="rect">
              <a:avLst/>
            </a:prstGeom>
          </p:spPr>
        </p:pic>
        <p:pic>
          <p:nvPicPr>
            <p:cNvPr id="8" name="object 8"/>
            <p:cNvPicPr/>
            <p:nvPr/>
          </p:nvPicPr>
          <p:blipFill>
            <a:blip r:embed="rId6" cstate="print"/>
            <a:stretch>
              <a:fillRect/>
            </a:stretch>
          </p:blipFill>
          <p:spPr>
            <a:xfrm>
              <a:off x="8909431" y="4573387"/>
              <a:ext cx="126365" cy="112396"/>
            </a:xfrm>
            <a:prstGeom prst="rect">
              <a:avLst/>
            </a:prstGeom>
          </p:spPr>
        </p:pic>
        <p:pic>
          <p:nvPicPr>
            <p:cNvPr id="9" name="object 9"/>
            <p:cNvPicPr/>
            <p:nvPr/>
          </p:nvPicPr>
          <p:blipFill>
            <a:blip r:embed="rId7" cstate="print"/>
            <a:stretch>
              <a:fillRect/>
            </a:stretch>
          </p:blipFill>
          <p:spPr>
            <a:xfrm>
              <a:off x="8607679" y="4811226"/>
              <a:ext cx="111125" cy="119015"/>
            </a:xfrm>
            <a:prstGeom prst="rect">
              <a:avLst/>
            </a:prstGeom>
          </p:spPr>
        </p:pic>
        <p:pic>
          <p:nvPicPr>
            <p:cNvPr id="10" name="object 10"/>
            <p:cNvPicPr/>
            <p:nvPr/>
          </p:nvPicPr>
          <p:blipFill>
            <a:blip r:embed="rId8" cstate="print"/>
            <a:stretch>
              <a:fillRect/>
            </a:stretch>
          </p:blipFill>
          <p:spPr>
            <a:xfrm>
              <a:off x="8382127" y="5036819"/>
              <a:ext cx="123317" cy="105129"/>
            </a:xfrm>
            <a:prstGeom prst="rect">
              <a:avLst/>
            </a:prstGeom>
          </p:spPr>
        </p:pic>
        <p:pic>
          <p:nvPicPr>
            <p:cNvPr id="11" name="object 11"/>
            <p:cNvPicPr/>
            <p:nvPr/>
          </p:nvPicPr>
          <p:blipFill>
            <a:blip r:embed="rId9" cstate="print"/>
            <a:stretch>
              <a:fillRect/>
            </a:stretch>
          </p:blipFill>
          <p:spPr>
            <a:xfrm>
              <a:off x="8235696" y="4538217"/>
              <a:ext cx="143255" cy="120102"/>
            </a:xfrm>
            <a:prstGeom prst="rect">
              <a:avLst/>
            </a:prstGeom>
          </p:spPr>
        </p:pic>
        <p:pic>
          <p:nvPicPr>
            <p:cNvPr id="12" name="object 12"/>
            <p:cNvPicPr/>
            <p:nvPr/>
          </p:nvPicPr>
          <p:blipFill>
            <a:blip r:embed="rId10" cstate="print"/>
            <a:stretch>
              <a:fillRect/>
            </a:stretch>
          </p:blipFill>
          <p:spPr>
            <a:xfrm>
              <a:off x="8158099" y="4902207"/>
              <a:ext cx="105028" cy="111676"/>
            </a:xfrm>
            <a:prstGeom prst="rect">
              <a:avLst/>
            </a:prstGeom>
          </p:spPr>
        </p:pic>
        <p:pic>
          <p:nvPicPr>
            <p:cNvPr id="13" name="object 13"/>
            <p:cNvPicPr/>
            <p:nvPr/>
          </p:nvPicPr>
          <p:blipFill>
            <a:blip r:embed="rId11" cstate="print"/>
            <a:stretch>
              <a:fillRect/>
            </a:stretch>
          </p:blipFill>
          <p:spPr>
            <a:xfrm>
              <a:off x="7955280" y="4453852"/>
              <a:ext cx="124841" cy="111403"/>
            </a:xfrm>
            <a:prstGeom prst="rect">
              <a:avLst/>
            </a:prstGeom>
          </p:spPr>
        </p:pic>
      </p:grpSp>
      <p:pic>
        <p:nvPicPr>
          <p:cNvPr id="14" name="object 14"/>
          <p:cNvPicPr/>
          <p:nvPr/>
        </p:nvPicPr>
        <p:blipFill>
          <a:blip r:embed="rId12" cstate="print"/>
          <a:stretch>
            <a:fillRect/>
          </a:stretch>
        </p:blipFill>
        <p:spPr>
          <a:xfrm>
            <a:off x="8597280" y="272795"/>
            <a:ext cx="132699" cy="172212"/>
          </a:xfrm>
          <a:prstGeom prst="rect">
            <a:avLst/>
          </a:prstGeom>
        </p:spPr>
      </p:pic>
      <p:grpSp>
        <p:nvGrpSpPr>
          <p:cNvPr id="15" name="object 15"/>
          <p:cNvGrpSpPr/>
          <p:nvPr/>
        </p:nvGrpSpPr>
        <p:grpSpPr>
          <a:xfrm>
            <a:off x="8761285" y="821436"/>
            <a:ext cx="278765" cy="253365"/>
            <a:chOff x="8761285" y="821436"/>
            <a:chExt cx="278765" cy="253365"/>
          </a:xfrm>
        </p:grpSpPr>
        <p:pic>
          <p:nvPicPr>
            <p:cNvPr id="16" name="object 16"/>
            <p:cNvPicPr/>
            <p:nvPr/>
          </p:nvPicPr>
          <p:blipFill>
            <a:blip r:embed="rId13" cstate="print"/>
            <a:stretch>
              <a:fillRect/>
            </a:stretch>
          </p:blipFill>
          <p:spPr>
            <a:xfrm>
              <a:off x="8935513" y="845820"/>
              <a:ext cx="104505" cy="100583"/>
            </a:xfrm>
            <a:prstGeom prst="rect">
              <a:avLst/>
            </a:prstGeom>
          </p:spPr>
        </p:pic>
        <p:pic>
          <p:nvPicPr>
            <p:cNvPr id="17" name="object 17"/>
            <p:cNvPicPr/>
            <p:nvPr/>
          </p:nvPicPr>
          <p:blipFill>
            <a:blip r:embed="rId14" cstate="print"/>
            <a:stretch>
              <a:fillRect/>
            </a:stretch>
          </p:blipFill>
          <p:spPr>
            <a:xfrm>
              <a:off x="8832087" y="981456"/>
              <a:ext cx="102615" cy="92964"/>
            </a:xfrm>
            <a:prstGeom prst="rect">
              <a:avLst/>
            </a:prstGeom>
          </p:spPr>
        </p:pic>
        <p:pic>
          <p:nvPicPr>
            <p:cNvPr id="18" name="object 18"/>
            <p:cNvPicPr/>
            <p:nvPr/>
          </p:nvPicPr>
          <p:blipFill>
            <a:blip r:embed="rId15" cstate="print"/>
            <a:stretch>
              <a:fillRect/>
            </a:stretch>
          </p:blipFill>
          <p:spPr>
            <a:xfrm>
              <a:off x="8761285" y="821436"/>
              <a:ext cx="88661" cy="91439"/>
            </a:xfrm>
            <a:prstGeom prst="rect">
              <a:avLst/>
            </a:prstGeom>
          </p:spPr>
        </p:pic>
      </p:grpSp>
      <p:pic>
        <p:nvPicPr>
          <p:cNvPr id="19" name="object 19"/>
          <p:cNvPicPr/>
          <p:nvPr/>
        </p:nvPicPr>
        <p:blipFill>
          <a:blip r:embed="rId16" cstate="print"/>
          <a:stretch>
            <a:fillRect/>
          </a:stretch>
        </p:blipFill>
        <p:spPr>
          <a:xfrm>
            <a:off x="3610355" y="64007"/>
            <a:ext cx="1156715" cy="742188"/>
          </a:xfrm>
          <a:prstGeom prst="rect">
            <a:avLst/>
          </a:prstGeom>
        </p:spPr>
      </p:pic>
      <p:pic>
        <p:nvPicPr>
          <p:cNvPr id="20" name="object 20"/>
          <p:cNvPicPr/>
          <p:nvPr/>
        </p:nvPicPr>
        <p:blipFill>
          <a:blip r:embed="rId17" cstate="print"/>
          <a:stretch>
            <a:fillRect/>
          </a:stretch>
        </p:blipFill>
        <p:spPr>
          <a:xfrm>
            <a:off x="8132064" y="684276"/>
            <a:ext cx="1011935" cy="789432"/>
          </a:xfrm>
          <a:prstGeom prst="rect">
            <a:avLst/>
          </a:prstGeom>
        </p:spPr>
      </p:pic>
      <p:pic>
        <p:nvPicPr>
          <p:cNvPr id="21" name="object 21"/>
          <p:cNvPicPr/>
          <p:nvPr/>
        </p:nvPicPr>
        <p:blipFill>
          <a:blip r:embed="rId16" cstate="print"/>
          <a:stretch>
            <a:fillRect/>
          </a:stretch>
        </p:blipFill>
        <p:spPr>
          <a:xfrm>
            <a:off x="2554223" y="83819"/>
            <a:ext cx="1551431" cy="995172"/>
          </a:xfrm>
          <a:prstGeom prst="rect">
            <a:avLst/>
          </a:prstGeom>
        </p:spPr>
      </p:pic>
      <p:grpSp>
        <p:nvGrpSpPr>
          <p:cNvPr id="22" name="object 22"/>
          <p:cNvGrpSpPr/>
          <p:nvPr/>
        </p:nvGrpSpPr>
        <p:grpSpPr>
          <a:xfrm>
            <a:off x="7377683" y="0"/>
            <a:ext cx="1766570" cy="824865"/>
            <a:chOff x="7377683" y="0"/>
            <a:chExt cx="1766570" cy="824865"/>
          </a:xfrm>
        </p:grpSpPr>
        <p:pic>
          <p:nvPicPr>
            <p:cNvPr id="23" name="object 23"/>
            <p:cNvPicPr/>
            <p:nvPr/>
          </p:nvPicPr>
          <p:blipFill>
            <a:blip r:embed="rId16" cstate="print"/>
            <a:stretch>
              <a:fillRect/>
            </a:stretch>
          </p:blipFill>
          <p:spPr>
            <a:xfrm>
              <a:off x="7377683" y="243840"/>
              <a:ext cx="905255" cy="580643"/>
            </a:xfrm>
            <a:prstGeom prst="rect">
              <a:avLst/>
            </a:prstGeom>
          </p:spPr>
        </p:pic>
        <p:pic>
          <p:nvPicPr>
            <p:cNvPr id="24" name="object 24"/>
            <p:cNvPicPr/>
            <p:nvPr/>
          </p:nvPicPr>
          <p:blipFill>
            <a:blip r:embed="rId18" cstate="print"/>
            <a:stretch>
              <a:fillRect/>
            </a:stretch>
          </p:blipFill>
          <p:spPr>
            <a:xfrm>
              <a:off x="8037575" y="0"/>
              <a:ext cx="1106424" cy="662939"/>
            </a:xfrm>
            <a:prstGeom prst="rect">
              <a:avLst/>
            </a:prstGeom>
          </p:spPr>
        </p:pic>
      </p:grpSp>
      <p:grpSp>
        <p:nvGrpSpPr>
          <p:cNvPr id="25" name="object 25"/>
          <p:cNvGrpSpPr/>
          <p:nvPr/>
        </p:nvGrpSpPr>
        <p:grpSpPr>
          <a:xfrm>
            <a:off x="0" y="4290059"/>
            <a:ext cx="9144000" cy="853440"/>
            <a:chOff x="0" y="4290059"/>
            <a:chExt cx="9144000" cy="853440"/>
          </a:xfrm>
        </p:grpSpPr>
        <p:sp>
          <p:nvSpPr>
            <p:cNvPr id="26" name="object 26"/>
            <p:cNvSpPr/>
            <p:nvPr/>
          </p:nvSpPr>
          <p:spPr>
            <a:xfrm>
              <a:off x="0" y="4290059"/>
              <a:ext cx="9144000" cy="853440"/>
            </a:xfrm>
            <a:custGeom>
              <a:avLst/>
              <a:gdLst/>
              <a:ahLst/>
              <a:cxnLst/>
              <a:rect l="l" t="t" r="r" b="b"/>
              <a:pathLst>
                <a:path w="9144000" h="853439">
                  <a:moveTo>
                    <a:pt x="7430643" y="0"/>
                  </a:moveTo>
                  <a:lnTo>
                    <a:pt x="0" y="0"/>
                  </a:lnTo>
                  <a:lnTo>
                    <a:pt x="0" y="853439"/>
                  </a:lnTo>
                  <a:lnTo>
                    <a:pt x="9144000" y="853439"/>
                  </a:lnTo>
                  <a:lnTo>
                    <a:pt x="9144000" y="564819"/>
                  </a:lnTo>
                  <a:lnTo>
                    <a:pt x="8006715" y="564819"/>
                  </a:lnTo>
                  <a:lnTo>
                    <a:pt x="7957983" y="562791"/>
                  </a:lnTo>
                  <a:lnTo>
                    <a:pt x="7910373" y="556814"/>
                  </a:lnTo>
                  <a:lnTo>
                    <a:pt x="7864047" y="547050"/>
                  </a:lnTo>
                  <a:lnTo>
                    <a:pt x="7819167" y="533662"/>
                  </a:lnTo>
                  <a:lnTo>
                    <a:pt x="7775895" y="516812"/>
                  </a:lnTo>
                  <a:lnTo>
                    <a:pt x="7734393" y="496662"/>
                  </a:lnTo>
                  <a:lnTo>
                    <a:pt x="7694823" y="473374"/>
                  </a:lnTo>
                  <a:lnTo>
                    <a:pt x="7657348" y="447111"/>
                  </a:lnTo>
                  <a:lnTo>
                    <a:pt x="7622129" y="418034"/>
                  </a:lnTo>
                  <a:lnTo>
                    <a:pt x="7589329" y="386306"/>
                  </a:lnTo>
                  <a:lnTo>
                    <a:pt x="7559109" y="352088"/>
                  </a:lnTo>
                  <a:lnTo>
                    <a:pt x="7531631" y="315544"/>
                  </a:lnTo>
                  <a:lnTo>
                    <a:pt x="7507059" y="276835"/>
                  </a:lnTo>
                  <a:lnTo>
                    <a:pt x="7485553" y="236123"/>
                  </a:lnTo>
                  <a:lnTo>
                    <a:pt x="7467276" y="193571"/>
                  </a:lnTo>
                  <a:lnTo>
                    <a:pt x="7452390" y="149340"/>
                  </a:lnTo>
                  <a:lnTo>
                    <a:pt x="7441057" y="103593"/>
                  </a:lnTo>
                  <a:lnTo>
                    <a:pt x="7430643" y="0"/>
                  </a:lnTo>
                  <a:close/>
                </a:path>
                <a:path w="9144000" h="853439">
                  <a:moveTo>
                    <a:pt x="9144000" y="0"/>
                  </a:moveTo>
                  <a:lnTo>
                    <a:pt x="8582787" y="0"/>
                  </a:lnTo>
                  <a:lnTo>
                    <a:pt x="8572373" y="103593"/>
                  </a:lnTo>
                  <a:lnTo>
                    <a:pt x="8561039" y="149340"/>
                  </a:lnTo>
                  <a:lnTo>
                    <a:pt x="8546153" y="193571"/>
                  </a:lnTo>
                  <a:lnTo>
                    <a:pt x="8527876" y="236123"/>
                  </a:lnTo>
                  <a:lnTo>
                    <a:pt x="8506370" y="276835"/>
                  </a:lnTo>
                  <a:lnTo>
                    <a:pt x="8481798" y="315544"/>
                  </a:lnTo>
                  <a:lnTo>
                    <a:pt x="8454320" y="352088"/>
                  </a:lnTo>
                  <a:lnTo>
                    <a:pt x="8424100" y="386306"/>
                  </a:lnTo>
                  <a:lnTo>
                    <a:pt x="8391300" y="418034"/>
                  </a:lnTo>
                  <a:lnTo>
                    <a:pt x="8356081" y="447111"/>
                  </a:lnTo>
                  <a:lnTo>
                    <a:pt x="8318606" y="473374"/>
                  </a:lnTo>
                  <a:lnTo>
                    <a:pt x="8279036" y="496662"/>
                  </a:lnTo>
                  <a:lnTo>
                    <a:pt x="8237534" y="516812"/>
                  </a:lnTo>
                  <a:lnTo>
                    <a:pt x="8194262" y="533662"/>
                  </a:lnTo>
                  <a:lnTo>
                    <a:pt x="8149382" y="547050"/>
                  </a:lnTo>
                  <a:lnTo>
                    <a:pt x="8103056" y="556814"/>
                  </a:lnTo>
                  <a:lnTo>
                    <a:pt x="8055446" y="562791"/>
                  </a:lnTo>
                  <a:lnTo>
                    <a:pt x="8006715" y="564819"/>
                  </a:lnTo>
                  <a:lnTo>
                    <a:pt x="9144000" y="564819"/>
                  </a:lnTo>
                  <a:lnTo>
                    <a:pt x="9144000" y="0"/>
                  </a:lnTo>
                  <a:close/>
                </a:path>
              </a:pathLst>
            </a:custGeom>
            <a:solidFill>
              <a:srgbClr val="5DC7D2"/>
            </a:solidFill>
          </p:spPr>
          <p:txBody>
            <a:bodyPr wrap="square" lIns="0" tIns="0" rIns="0" bIns="0" rtlCol="0"/>
            <a:lstStyle/>
            <a:p>
              <a:endParaRPr/>
            </a:p>
          </p:txBody>
        </p:sp>
        <p:sp>
          <p:nvSpPr>
            <p:cNvPr id="27" name="object 27"/>
            <p:cNvSpPr/>
            <p:nvPr/>
          </p:nvSpPr>
          <p:spPr>
            <a:xfrm>
              <a:off x="307847" y="4357115"/>
              <a:ext cx="704215" cy="702945"/>
            </a:xfrm>
            <a:custGeom>
              <a:avLst/>
              <a:gdLst/>
              <a:ahLst/>
              <a:cxnLst/>
              <a:rect l="l" t="t" r="r" b="b"/>
              <a:pathLst>
                <a:path w="704215" h="702945">
                  <a:moveTo>
                    <a:pt x="352044" y="0"/>
                  </a:moveTo>
                  <a:lnTo>
                    <a:pt x="304274" y="3206"/>
                  </a:lnTo>
                  <a:lnTo>
                    <a:pt x="258458" y="12548"/>
                  </a:lnTo>
                  <a:lnTo>
                    <a:pt x="215014" y="27605"/>
                  </a:lnTo>
                  <a:lnTo>
                    <a:pt x="174362" y="47960"/>
                  </a:lnTo>
                  <a:lnTo>
                    <a:pt x="136922" y="73194"/>
                  </a:lnTo>
                  <a:lnTo>
                    <a:pt x="103112" y="102889"/>
                  </a:lnTo>
                  <a:lnTo>
                    <a:pt x="73354" y="136625"/>
                  </a:lnTo>
                  <a:lnTo>
                    <a:pt x="48065" y="173984"/>
                  </a:lnTo>
                  <a:lnTo>
                    <a:pt x="27665" y="214548"/>
                  </a:lnTo>
                  <a:lnTo>
                    <a:pt x="12575" y="257898"/>
                  </a:lnTo>
                  <a:lnTo>
                    <a:pt x="3213" y="303615"/>
                  </a:lnTo>
                  <a:lnTo>
                    <a:pt x="0" y="351282"/>
                  </a:lnTo>
                  <a:lnTo>
                    <a:pt x="3213" y="398948"/>
                  </a:lnTo>
                  <a:lnTo>
                    <a:pt x="12575" y="444665"/>
                  </a:lnTo>
                  <a:lnTo>
                    <a:pt x="27665" y="488015"/>
                  </a:lnTo>
                  <a:lnTo>
                    <a:pt x="48065" y="528579"/>
                  </a:lnTo>
                  <a:lnTo>
                    <a:pt x="73354" y="565938"/>
                  </a:lnTo>
                  <a:lnTo>
                    <a:pt x="103112" y="599674"/>
                  </a:lnTo>
                  <a:lnTo>
                    <a:pt x="136922" y="629369"/>
                  </a:lnTo>
                  <a:lnTo>
                    <a:pt x="174362" y="654603"/>
                  </a:lnTo>
                  <a:lnTo>
                    <a:pt x="215014" y="674958"/>
                  </a:lnTo>
                  <a:lnTo>
                    <a:pt x="258458" y="690015"/>
                  </a:lnTo>
                  <a:lnTo>
                    <a:pt x="304274" y="699357"/>
                  </a:lnTo>
                  <a:lnTo>
                    <a:pt x="352044" y="702564"/>
                  </a:lnTo>
                  <a:lnTo>
                    <a:pt x="399813" y="699357"/>
                  </a:lnTo>
                  <a:lnTo>
                    <a:pt x="445629" y="690015"/>
                  </a:lnTo>
                  <a:lnTo>
                    <a:pt x="489073" y="674958"/>
                  </a:lnTo>
                  <a:lnTo>
                    <a:pt x="529725" y="654603"/>
                  </a:lnTo>
                  <a:lnTo>
                    <a:pt x="567165" y="629369"/>
                  </a:lnTo>
                  <a:lnTo>
                    <a:pt x="600975" y="599674"/>
                  </a:lnTo>
                  <a:lnTo>
                    <a:pt x="630733" y="565938"/>
                  </a:lnTo>
                  <a:lnTo>
                    <a:pt x="656022" y="528579"/>
                  </a:lnTo>
                  <a:lnTo>
                    <a:pt x="676422" y="488015"/>
                  </a:lnTo>
                  <a:lnTo>
                    <a:pt x="691512" y="444665"/>
                  </a:lnTo>
                  <a:lnTo>
                    <a:pt x="700874" y="398948"/>
                  </a:lnTo>
                  <a:lnTo>
                    <a:pt x="704088" y="351282"/>
                  </a:lnTo>
                  <a:lnTo>
                    <a:pt x="700874" y="303615"/>
                  </a:lnTo>
                  <a:lnTo>
                    <a:pt x="691512" y="257898"/>
                  </a:lnTo>
                  <a:lnTo>
                    <a:pt x="676422" y="214548"/>
                  </a:lnTo>
                  <a:lnTo>
                    <a:pt x="656022" y="173984"/>
                  </a:lnTo>
                  <a:lnTo>
                    <a:pt x="630733" y="136625"/>
                  </a:lnTo>
                  <a:lnTo>
                    <a:pt x="600975" y="102889"/>
                  </a:lnTo>
                  <a:lnTo>
                    <a:pt x="567165" y="73194"/>
                  </a:lnTo>
                  <a:lnTo>
                    <a:pt x="529725" y="47960"/>
                  </a:lnTo>
                  <a:lnTo>
                    <a:pt x="489073" y="27605"/>
                  </a:lnTo>
                  <a:lnTo>
                    <a:pt x="445629" y="12548"/>
                  </a:lnTo>
                  <a:lnTo>
                    <a:pt x="399813" y="3206"/>
                  </a:lnTo>
                  <a:lnTo>
                    <a:pt x="352044" y="0"/>
                  </a:lnTo>
                  <a:close/>
                </a:path>
              </a:pathLst>
            </a:custGeom>
            <a:solidFill>
              <a:srgbClr val="F4879F"/>
            </a:solidFill>
          </p:spPr>
          <p:txBody>
            <a:bodyPr wrap="square" lIns="0" tIns="0" rIns="0" bIns="0" rtlCol="0"/>
            <a:lstStyle/>
            <a:p>
              <a:endParaRPr/>
            </a:p>
          </p:txBody>
        </p:sp>
      </p:grpSp>
      <p:sp>
        <p:nvSpPr>
          <p:cNvPr id="28" name="object 28"/>
          <p:cNvSpPr txBox="1"/>
          <p:nvPr/>
        </p:nvSpPr>
        <p:spPr>
          <a:xfrm>
            <a:off x="408533" y="4598009"/>
            <a:ext cx="474980" cy="438150"/>
          </a:xfrm>
          <a:prstGeom prst="rect">
            <a:avLst/>
          </a:prstGeom>
        </p:spPr>
        <p:txBody>
          <a:bodyPr vert="horz" wrap="square" lIns="0" tIns="13335" rIns="0" bIns="0" rtlCol="0">
            <a:spAutoFit/>
          </a:bodyPr>
          <a:lstStyle/>
          <a:p>
            <a:pPr marL="12700" marR="5080">
              <a:lnSpc>
                <a:spcPct val="100000"/>
              </a:lnSpc>
              <a:spcBef>
                <a:spcPts val="105"/>
              </a:spcBef>
            </a:pPr>
            <a:r>
              <a:rPr sz="1350" b="1" spc="-50" dirty="0">
                <a:solidFill>
                  <a:srgbClr val="E4D3B5"/>
                </a:solidFill>
                <a:latin typeface="Arial"/>
                <a:cs typeface="Arial"/>
                <a:hlinkClick r:id="rId19" action="ppaction://hlinksldjump"/>
              </a:rPr>
              <a:t>STAR T</a:t>
            </a:r>
            <a:endParaRPr sz="1350">
              <a:latin typeface="Arial"/>
              <a:cs typeface="Arial"/>
            </a:endParaRPr>
          </a:p>
        </p:txBody>
      </p:sp>
      <p:sp>
        <p:nvSpPr>
          <p:cNvPr id="29" name="object 29"/>
          <p:cNvSpPr txBox="1">
            <a:spLocks noGrp="1"/>
          </p:cNvSpPr>
          <p:nvPr>
            <p:ph type="title"/>
          </p:nvPr>
        </p:nvSpPr>
        <p:spPr>
          <a:xfrm>
            <a:off x="3650360" y="494157"/>
            <a:ext cx="4373245" cy="748030"/>
          </a:xfrm>
          <a:prstGeom prst="rect">
            <a:avLst/>
          </a:prstGeom>
        </p:spPr>
        <p:txBody>
          <a:bodyPr vert="horz" wrap="square" lIns="0" tIns="31750" rIns="0" bIns="0" rtlCol="0">
            <a:spAutoFit/>
          </a:bodyPr>
          <a:lstStyle/>
          <a:p>
            <a:pPr marL="12700" marR="5080">
              <a:lnSpc>
                <a:spcPts val="2810"/>
              </a:lnSpc>
              <a:spcBef>
                <a:spcPts val="250"/>
              </a:spcBef>
            </a:pPr>
            <a:r>
              <a:rPr sz="2400" b="1" dirty="0">
                <a:solidFill>
                  <a:srgbClr val="000000"/>
                </a:solidFill>
                <a:latin typeface="Arial"/>
                <a:cs typeface="Arial"/>
              </a:rPr>
              <a:t>Câu</a:t>
            </a:r>
            <a:r>
              <a:rPr sz="2400" b="1" spc="-25" dirty="0">
                <a:solidFill>
                  <a:srgbClr val="000000"/>
                </a:solidFill>
                <a:latin typeface="Arial"/>
                <a:cs typeface="Arial"/>
              </a:rPr>
              <a:t> </a:t>
            </a:r>
            <a:r>
              <a:rPr sz="2400" b="1" dirty="0">
                <a:solidFill>
                  <a:srgbClr val="000000"/>
                </a:solidFill>
                <a:latin typeface="Arial"/>
                <a:cs typeface="Arial"/>
              </a:rPr>
              <a:t>4:</a:t>
            </a:r>
            <a:r>
              <a:rPr sz="2400" b="1" spc="-15" dirty="0">
                <a:solidFill>
                  <a:srgbClr val="000000"/>
                </a:solidFill>
                <a:latin typeface="Arial"/>
                <a:cs typeface="Arial"/>
              </a:rPr>
              <a:t> </a:t>
            </a:r>
            <a:r>
              <a:rPr sz="2400" b="1" dirty="0">
                <a:solidFill>
                  <a:srgbClr val="000000"/>
                </a:solidFill>
                <a:latin typeface="Arial"/>
                <a:cs typeface="Arial"/>
              </a:rPr>
              <a:t>Nhận</a:t>
            </a:r>
            <a:r>
              <a:rPr sz="2400" b="1" spc="-25" dirty="0">
                <a:solidFill>
                  <a:srgbClr val="000000"/>
                </a:solidFill>
                <a:latin typeface="Arial"/>
                <a:cs typeface="Arial"/>
              </a:rPr>
              <a:t> </a:t>
            </a:r>
            <a:r>
              <a:rPr sz="2400" b="1" dirty="0">
                <a:solidFill>
                  <a:srgbClr val="000000"/>
                </a:solidFill>
                <a:latin typeface="Arial"/>
                <a:cs typeface="Arial"/>
              </a:rPr>
              <a:t>định</a:t>
            </a:r>
            <a:r>
              <a:rPr sz="2400" b="1" spc="-45" dirty="0">
                <a:solidFill>
                  <a:srgbClr val="000000"/>
                </a:solidFill>
                <a:latin typeface="Arial"/>
                <a:cs typeface="Arial"/>
              </a:rPr>
              <a:t> </a:t>
            </a:r>
            <a:r>
              <a:rPr sz="2400" b="1" dirty="0">
                <a:solidFill>
                  <a:srgbClr val="000000"/>
                </a:solidFill>
                <a:latin typeface="Arial"/>
                <a:cs typeface="Arial"/>
              </a:rPr>
              <a:t>nào</a:t>
            </a:r>
            <a:r>
              <a:rPr sz="2400" b="1" spc="-35" dirty="0">
                <a:solidFill>
                  <a:srgbClr val="000000"/>
                </a:solidFill>
                <a:latin typeface="Arial"/>
                <a:cs typeface="Arial"/>
              </a:rPr>
              <a:t> </a:t>
            </a:r>
            <a:r>
              <a:rPr sz="2400" b="1" dirty="0">
                <a:solidFill>
                  <a:srgbClr val="000000"/>
                </a:solidFill>
                <a:latin typeface="Arial"/>
                <a:cs typeface="Arial"/>
              </a:rPr>
              <a:t>sau</a:t>
            </a:r>
            <a:r>
              <a:rPr sz="2400" b="1" spc="-20" dirty="0">
                <a:solidFill>
                  <a:srgbClr val="000000"/>
                </a:solidFill>
                <a:latin typeface="Arial"/>
                <a:cs typeface="Arial"/>
              </a:rPr>
              <a:t> </a:t>
            </a:r>
            <a:r>
              <a:rPr sz="2400" b="1" spc="-25" dirty="0">
                <a:solidFill>
                  <a:srgbClr val="000000"/>
                </a:solidFill>
                <a:latin typeface="Arial"/>
                <a:cs typeface="Arial"/>
              </a:rPr>
              <a:t>đây </a:t>
            </a:r>
            <a:r>
              <a:rPr sz="2400" b="1" dirty="0">
                <a:solidFill>
                  <a:srgbClr val="000000"/>
                </a:solidFill>
                <a:latin typeface="Arial"/>
                <a:cs typeface="Arial"/>
              </a:rPr>
              <a:t>SAI</a:t>
            </a:r>
            <a:r>
              <a:rPr sz="2400" b="1" spc="-30" dirty="0">
                <a:solidFill>
                  <a:srgbClr val="000000"/>
                </a:solidFill>
                <a:latin typeface="Arial"/>
                <a:cs typeface="Arial"/>
              </a:rPr>
              <a:t> </a:t>
            </a:r>
            <a:r>
              <a:rPr sz="2400" b="1" dirty="0">
                <a:solidFill>
                  <a:srgbClr val="000000"/>
                </a:solidFill>
                <a:latin typeface="Arial"/>
                <a:cs typeface="Arial"/>
              </a:rPr>
              <a:t>với</a:t>
            </a:r>
            <a:r>
              <a:rPr sz="2400" b="1" spc="-45" dirty="0">
                <a:solidFill>
                  <a:srgbClr val="000000"/>
                </a:solidFill>
                <a:latin typeface="Arial"/>
                <a:cs typeface="Arial"/>
              </a:rPr>
              <a:t> </a:t>
            </a:r>
            <a:r>
              <a:rPr sz="2400" b="1" dirty="0">
                <a:solidFill>
                  <a:srgbClr val="000000"/>
                </a:solidFill>
                <a:latin typeface="Arial"/>
                <a:cs typeface="Arial"/>
              </a:rPr>
              <a:t>nguyên</a:t>
            </a:r>
            <a:r>
              <a:rPr sz="2400" b="1" spc="-15" dirty="0">
                <a:solidFill>
                  <a:srgbClr val="000000"/>
                </a:solidFill>
                <a:latin typeface="Arial"/>
                <a:cs typeface="Arial"/>
              </a:rPr>
              <a:t> </a:t>
            </a:r>
            <a:r>
              <a:rPr sz="2400" b="1" dirty="0">
                <a:solidFill>
                  <a:srgbClr val="000000"/>
                </a:solidFill>
                <a:latin typeface="Arial"/>
                <a:cs typeface="Arial"/>
              </a:rPr>
              <a:t>tố</a:t>
            </a:r>
            <a:r>
              <a:rPr sz="2400" b="1" spc="-30" dirty="0">
                <a:solidFill>
                  <a:srgbClr val="000000"/>
                </a:solidFill>
                <a:latin typeface="Arial"/>
                <a:cs typeface="Arial"/>
              </a:rPr>
              <a:t> </a:t>
            </a:r>
            <a:r>
              <a:rPr sz="2400" b="1" spc="-10" dirty="0">
                <a:solidFill>
                  <a:srgbClr val="000000"/>
                </a:solidFill>
                <a:latin typeface="Arial"/>
                <a:cs typeface="Arial"/>
              </a:rPr>
              <a:t>Oxygen:</a:t>
            </a:r>
            <a:endParaRPr sz="2400">
              <a:latin typeface="Arial"/>
              <a:cs typeface="Arial"/>
            </a:endParaRPr>
          </a:p>
        </p:txBody>
      </p:sp>
      <p:sp>
        <p:nvSpPr>
          <p:cNvPr id="30" name="object 30"/>
          <p:cNvSpPr/>
          <p:nvPr/>
        </p:nvSpPr>
        <p:spPr>
          <a:xfrm>
            <a:off x="3496055" y="1601723"/>
            <a:ext cx="5052060" cy="2291080"/>
          </a:xfrm>
          <a:custGeom>
            <a:avLst/>
            <a:gdLst/>
            <a:ahLst/>
            <a:cxnLst/>
            <a:rect l="l" t="t" r="r" b="b"/>
            <a:pathLst>
              <a:path w="5052059" h="2291079">
                <a:moveTo>
                  <a:pt x="5050536" y="1786382"/>
                </a:moveTo>
                <a:lnTo>
                  <a:pt x="5042611" y="1747113"/>
                </a:lnTo>
                <a:lnTo>
                  <a:pt x="5021021" y="1715058"/>
                </a:lnTo>
                <a:lnTo>
                  <a:pt x="4988966" y="1693468"/>
                </a:lnTo>
                <a:lnTo>
                  <a:pt x="4949698" y="1685544"/>
                </a:lnTo>
                <a:lnTo>
                  <a:pt x="100838" y="1685544"/>
                </a:lnTo>
                <a:lnTo>
                  <a:pt x="61556" y="1693468"/>
                </a:lnTo>
                <a:lnTo>
                  <a:pt x="29502" y="1715058"/>
                </a:lnTo>
                <a:lnTo>
                  <a:pt x="7912" y="1747113"/>
                </a:lnTo>
                <a:lnTo>
                  <a:pt x="0" y="1786382"/>
                </a:lnTo>
                <a:lnTo>
                  <a:pt x="0" y="2189734"/>
                </a:lnTo>
                <a:lnTo>
                  <a:pt x="7912" y="2229015"/>
                </a:lnTo>
                <a:lnTo>
                  <a:pt x="29502" y="2261070"/>
                </a:lnTo>
                <a:lnTo>
                  <a:pt x="61556" y="2282660"/>
                </a:lnTo>
                <a:lnTo>
                  <a:pt x="100838" y="2290572"/>
                </a:lnTo>
                <a:lnTo>
                  <a:pt x="4949698" y="2290572"/>
                </a:lnTo>
                <a:lnTo>
                  <a:pt x="4988966" y="2282660"/>
                </a:lnTo>
                <a:lnTo>
                  <a:pt x="5021021" y="2261070"/>
                </a:lnTo>
                <a:lnTo>
                  <a:pt x="5042611" y="2229015"/>
                </a:lnTo>
                <a:lnTo>
                  <a:pt x="5050536" y="2189734"/>
                </a:lnTo>
                <a:lnTo>
                  <a:pt x="5050536" y="1786382"/>
                </a:lnTo>
                <a:close/>
              </a:path>
              <a:path w="5052059" h="2291079">
                <a:moveTo>
                  <a:pt x="5050536" y="963422"/>
                </a:moveTo>
                <a:lnTo>
                  <a:pt x="5042611" y="924153"/>
                </a:lnTo>
                <a:lnTo>
                  <a:pt x="5021021" y="892098"/>
                </a:lnTo>
                <a:lnTo>
                  <a:pt x="4988966" y="870508"/>
                </a:lnTo>
                <a:lnTo>
                  <a:pt x="4949698" y="862584"/>
                </a:lnTo>
                <a:lnTo>
                  <a:pt x="100838" y="862584"/>
                </a:lnTo>
                <a:lnTo>
                  <a:pt x="61556" y="870508"/>
                </a:lnTo>
                <a:lnTo>
                  <a:pt x="29502" y="892098"/>
                </a:lnTo>
                <a:lnTo>
                  <a:pt x="7912" y="924153"/>
                </a:lnTo>
                <a:lnTo>
                  <a:pt x="0" y="963422"/>
                </a:lnTo>
                <a:lnTo>
                  <a:pt x="0" y="1366774"/>
                </a:lnTo>
                <a:lnTo>
                  <a:pt x="7912" y="1406055"/>
                </a:lnTo>
                <a:lnTo>
                  <a:pt x="29502" y="1438109"/>
                </a:lnTo>
                <a:lnTo>
                  <a:pt x="61556" y="1459699"/>
                </a:lnTo>
                <a:lnTo>
                  <a:pt x="100838" y="1467612"/>
                </a:lnTo>
                <a:lnTo>
                  <a:pt x="4949698" y="1467612"/>
                </a:lnTo>
                <a:lnTo>
                  <a:pt x="4988966" y="1459699"/>
                </a:lnTo>
                <a:lnTo>
                  <a:pt x="5021021" y="1438109"/>
                </a:lnTo>
                <a:lnTo>
                  <a:pt x="5042611" y="1406055"/>
                </a:lnTo>
                <a:lnTo>
                  <a:pt x="5050536" y="1366774"/>
                </a:lnTo>
                <a:lnTo>
                  <a:pt x="5050536" y="963422"/>
                </a:lnTo>
                <a:close/>
              </a:path>
              <a:path w="5052059" h="2291079">
                <a:moveTo>
                  <a:pt x="5052060" y="100838"/>
                </a:moveTo>
                <a:lnTo>
                  <a:pt x="5044135" y="61569"/>
                </a:lnTo>
                <a:lnTo>
                  <a:pt x="5022545" y="29514"/>
                </a:lnTo>
                <a:lnTo>
                  <a:pt x="4990490" y="7924"/>
                </a:lnTo>
                <a:lnTo>
                  <a:pt x="4951222" y="0"/>
                </a:lnTo>
                <a:lnTo>
                  <a:pt x="102362" y="0"/>
                </a:lnTo>
                <a:lnTo>
                  <a:pt x="63080" y="7924"/>
                </a:lnTo>
                <a:lnTo>
                  <a:pt x="31026" y="29514"/>
                </a:lnTo>
                <a:lnTo>
                  <a:pt x="9436" y="61569"/>
                </a:lnTo>
                <a:lnTo>
                  <a:pt x="1524" y="100838"/>
                </a:lnTo>
                <a:lnTo>
                  <a:pt x="1524" y="504190"/>
                </a:lnTo>
                <a:lnTo>
                  <a:pt x="9436" y="543471"/>
                </a:lnTo>
                <a:lnTo>
                  <a:pt x="31026" y="575525"/>
                </a:lnTo>
                <a:lnTo>
                  <a:pt x="63080" y="597115"/>
                </a:lnTo>
                <a:lnTo>
                  <a:pt x="102362" y="605028"/>
                </a:lnTo>
                <a:lnTo>
                  <a:pt x="4951222" y="605028"/>
                </a:lnTo>
                <a:lnTo>
                  <a:pt x="4990490" y="597115"/>
                </a:lnTo>
                <a:lnTo>
                  <a:pt x="5022545" y="575525"/>
                </a:lnTo>
                <a:lnTo>
                  <a:pt x="5044135" y="543471"/>
                </a:lnTo>
                <a:lnTo>
                  <a:pt x="5052060" y="504190"/>
                </a:lnTo>
                <a:lnTo>
                  <a:pt x="5052060" y="100838"/>
                </a:lnTo>
                <a:close/>
              </a:path>
            </a:pathLst>
          </a:custGeom>
          <a:solidFill>
            <a:srgbClr val="C09B00"/>
          </a:solidFill>
        </p:spPr>
        <p:txBody>
          <a:bodyPr wrap="square" lIns="0" tIns="0" rIns="0" bIns="0" rtlCol="0"/>
          <a:lstStyle/>
          <a:p>
            <a:endParaRPr/>
          </a:p>
        </p:txBody>
      </p:sp>
      <p:sp>
        <p:nvSpPr>
          <p:cNvPr id="31" name="object 31"/>
          <p:cNvSpPr txBox="1"/>
          <p:nvPr/>
        </p:nvSpPr>
        <p:spPr>
          <a:xfrm>
            <a:off x="3605021" y="1731086"/>
            <a:ext cx="1989455" cy="2018664"/>
          </a:xfrm>
          <a:prstGeom prst="rect">
            <a:avLst/>
          </a:prstGeom>
        </p:spPr>
        <p:txBody>
          <a:bodyPr vert="horz" wrap="square" lIns="0" tIns="13335" rIns="0" bIns="0" rtlCol="0">
            <a:spAutoFit/>
          </a:bodyPr>
          <a:lstStyle/>
          <a:p>
            <a:pPr marL="13335">
              <a:lnSpc>
                <a:spcPct val="100000"/>
              </a:lnSpc>
              <a:spcBef>
                <a:spcPts val="105"/>
              </a:spcBef>
            </a:pPr>
            <a:r>
              <a:rPr sz="2000" b="1" dirty="0">
                <a:solidFill>
                  <a:srgbClr val="FFFFFF"/>
                </a:solidFill>
                <a:latin typeface="Arial"/>
                <a:cs typeface="Arial"/>
              </a:rPr>
              <a:t>A.Có</a:t>
            </a:r>
            <a:r>
              <a:rPr sz="2000" b="1" spc="-30" dirty="0">
                <a:solidFill>
                  <a:srgbClr val="FFFFFF"/>
                </a:solidFill>
                <a:latin typeface="Arial"/>
                <a:cs typeface="Arial"/>
              </a:rPr>
              <a:t> </a:t>
            </a:r>
            <a:r>
              <a:rPr sz="2000" b="1" dirty="0">
                <a:solidFill>
                  <a:srgbClr val="FFFFFF"/>
                </a:solidFill>
                <a:latin typeface="Arial"/>
                <a:cs typeface="Arial"/>
              </a:rPr>
              <a:t>8</a:t>
            </a:r>
            <a:r>
              <a:rPr sz="2000" b="1" spc="-15" dirty="0">
                <a:solidFill>
                  <a:srgbClr val="FFFFFF"/>
                </a:solidFill>
                <a:latin typeface="Arial"/>
                <a:cs typeface="Arial"/>
              </a:rPr>
              <a:t> </a:t>
            </a:r>
            <a:r>
              <a:rPr sz="2000" b="1" spc="-10" dirty="0">
                <a:solidFill>
                  <a:srgbClr val="FFFFFF"/>
                </a:solidFill>
                <a:latin typeface="Arial"/>
                <a:cs typeface="Arial"/>
              </a:rPr>
              <a:t>proton.</a:t>
            </a:r>
            <a:endParaRPr sz="2000">
              <a:latin typeface="Arial"/>
              <a:cs typeface="Arial"/>
            </a:endParaRPr>
          </a:p>
          <a:p>
            <a:pPr>
              <a:lnSpc>
                <a:spcPct val="100000"/>
              </a:lnSpc>
              <a:spcBef>
                <a:spcPts val="2095"/>
              </a:spcBef>
            </a:pPr>
            <a:endParaRPr sz="2000">
              <a:latin typeface="Arial"/>
              <a:cs typeface="Arial"/>
            </a:endParaRPr>
          </a:p>
          <a:p>
            <a:pPr marL="12700">
              <a:lnSpc>
                <a:spcPct val="100000"/>
              </a:lnSpc>
            </a:pPr>
            <a:r>
              <a:rPr sz="2000" b="1" dirty="0">
                <a:solidFill>
                  <a:srgbClr val="FFFFFF"/>
                </a:solidFill>
                <a:latin typeface="Arial"/>
                <a:cs typeface="Arial"/>
              </a:rPr>
              <a:t>B.Có</a:t>
            </a:r>
            <a:r>
              <a:rPr sz="2000" b="1" spc="-25" dirty="0">
                <a:solidFill>
                  <a:srgbClr val="FFFFFF"/>
                </a:solidFill>
                <a:latin typeface="Arial"/>
                <a:cs typeface="Arial"/>
              </a:rPr>
              <a:t> </a:t>
            </a:r>
            <a:r>
              <a:rPr sz="2000" b="1" dirty="0">
                <a:solidFill>
                  <a:srgbClr val="FFFFFF"/>
                </a:solidFill>
                <a:latin typeface="Arial"/>
                <a:cs typeface="Arial"/>
              </a:rPr>
              <a:t>8</a:t>
            </a:r>
            <a:r>
              <a:rPr sz="2000" b="1" spc="-20" dirty="0">
                <a:solidFill>
                  <a:srgbClr val="FFFFFF"/>
                </a:solidFill>
                <a:latin typeface="Arial"/>
                <a:cs typeface="Arial"/>
              </a:rPr>
              <a:t> </a:t>
            </a:r>
            <a:r>
              <a:rPr sz="2000" b="1" spc="-10" dirty="0">
                <a:solidFill>
                  <a:srgbClr val="FFFFFF"/>
                </a:solidFill>
                <a:latin typeface="Arial"/>
                <a:cs typeface="Arial"/>
              </a:rPr>
              <a:t>electron.</a:t>
            </a:r>
            <a:endParaRPr sz="2000">
              <a:latin typeface="Arial"/>
              <a:cs typeface="Arial"/>
            </a:endParaRPr>
          </a:p>
          <a:p>
            <a:pPr>
              <a:lnSpc>
                <a:spcPct val="100000"/>
              </a:lnSpc>
              <a:spcBef>
                <a:spcPts val="1789"/>
              </a:spcBef>
            </a:pPr>
            <a:endParaRPr sz="2000">
              <a:latin typeface="Arial"/>
              <a:cs typeface="Arial"/>
            </a:endParaRPr>
          </a:p>
          <a:p>
            <a:pPr marL="12700">
              <a:lnSpc>
                <a:spcPct val="100000"/>
              </a:lnSpc>
            </a:pPr>
            <a:r>
              <a:rPr sz="2000" b="1" dirty="0">
                <a:solidFill>
                  <a:srgbClr val="FFFFFF"/>
                </a:solidFill>
                <a:latin typeface="Arial"/>
                <a:cs typeface="Arial"/>
              </a:rPr>
              <a:t>C.</a:t>
            </a:r>
            <a:r>
              <a:rPr sz="2000" b="1" spc="-20" dirty="0">
                <a:solidFill>
                  <a:srgbClr val="FFFFFF"/>
                </a:solidFill>
                <a:latin typeface="Arial"/>
                <a:cs typeface="Arial"/>
              </a:rPr>
              <a:t> </a:t>
            </a:r>
            <a:r>
              <a:rPr sz="2000" b="1" dirty="0">
                <a:solidFill>
                  <a:srgbClr val="FFFFFF"/>
                </a:solidFill>
                <a:latin typeface="Arial"/>
                <a:cs typeface="Arial"/>
              </a:rPr>
              <a:t>Có</a:t>
            </a:r>
            <a:r>
              <a:rPr sz="2000" b="1" spc="-20" dirty="0">
                <a:solidFill>
                  <a:srgbClr val="FFFFFF"/>
                </a:solidFill>
                <a:latin typeface="Arial"/>
                <a:cs typeface="Arial"/>
              </a:rPr>
              <a:t> </a:t>
            </a:r>
            <a:r>
              <a:rPr sz="2000" b="1" dirty="0">
                <a:solidFill>
                  <a:srgbClr val="FFFFFF"/>
                </a:solidFill>
                <a:latin typeface="Arial"/>
                <a:cs typeface="Arial"/>
              </a:rPr>
              <a:t>7</a:t>
            </a:r>
            <a:r>
              <a:rPr sz="2000" b="1" spc="-10" dirty="0">
                <a:solidFill>
                  <a:srgbClr val="FFFFFF"/>
                </a:solidFill>
                <a:latin typeface="Arial"/>
                <a:cs typeface="Arial"/>
              </a:rPr>
              <a:t> neutron.</a:t>
            </a:r>
            <a:endParaRPr sz="2000">
              <a:latin typeface="Arial"/>
              <a:cs typeface="Arial"/>
            </a:endParaRPr>
          </a:p>
        </p:txBody>
      </p:sp>
      <p:grpSp>
        <p:nvGrpSpPr>
          <p:cNvPr id="32" name="object 32"/>
          <p:cNvGrpSpPr/>
          <p:nvPr/>
        </p:nvGrpSpPr>
        <p:grpSpPr>
          <a:xfrm>
            <a:off x="2343911" y="1574291"/>
            <a:ext cx="1332230" cy="3487420"/>
            <a:chOff x="2343911" y="1574291"/>
            <a:chExt cx="1332230" cy="3487420"/>
          </a:xfrm>
        </p:grpSpPr>
        <p:pic>
          <p:nvPicPr>
            <p:cNvPr id="33" name="object 33"/>
            <p:cNvPicPr/>
            <p:nvPr/>
          </p:nvPicPr>
          <p:blipFill>
            <a:blip r:embed="rId20" cstate="print"/>
            <a:stretch>
              <a:fillRect/>
            </a:stretch>
          </p:blipFill>
          <p:spPr>
            <a:xfrm>
              <a:off x="2613659" y="3029711"/>
              <a:ext cx="1062227" cy="1060704"/>
            </a:xfrm>
            <a:prstGeom prst="rect">
              <a:avLst/>
            </a:prstGeom>
          </p:spPr>
        </p:pic>
        <p:pic>
          <p:nvPicPr>
            <p:cNvPr id="34" name="object 34"/>
            <p:cNvPicPr/>
            <p:nvPr/>
          </p:nvPicPr>
          <p:blipFill>
            <a:blip r:embed="rId21" cstate="print"/>
            <a:stretch>
              <a:fillRect/>
            </a:stretch>
          </p:blipFill>
          <p:spPr>
            <a:xfrm>
              <a:off x="2833115" y="2417063"/>
              <a:ext cx="623316" cy="620268"/>
            </a:xfrm>
            <a:prstGeom prst="rect">
              <a:avLst/>
            </a:prstGeom>
          </p:spPr>
        </p:pic>
        <p:pic>
          <p:nvPicPr>
            <p:cNvPr id="35" name="object 35"/>
            <p:cNvPicPr/>
            <p:nvPr/>
          </p:nvPicPr>
          <p:blipFill>
            <a:blip r:embed="rId21" cstate="print"/>
            <a:stretch>
              <a:fillRect/>
            </a:stretch>
          </p:blipFill>
          <p:spPr>
            <a:xfrm>
              <a:off x="2833115" y="1574291"/>
              <a:ext cx="623316" cy="621792"/>
            </a:xfrm>
            <a:prstGeom prst="rect">
              <a:avLst/>
            </a:prstGeom>
          </p:spPr>
        </p:pic>
        <p:sp>
          <p:nvSpPr>
            <p:cNvPr id="36" name="object 36"/>
            <p:cNvSpPr/>
            <p:nvPr/>
          </p:nvSpPr>
          <p:spPr>
            <a:xfrm>
              <a:off x="2343911" y="4357115"/>
              <a:ext cx="704215" cy="704215"/>
            </a:xfrm>
            <a:custGeom>
              <a:avLst/>
              <a:gdLst/>
              <a:ahLst/>
              <a:cxnLst/>
              <a:rect l="l" t="t" r="r" b="b"/>
              <a:pathLst>
                <a:path w="704214" h="704214">
                  <a:moveTo>
                    <a:pt x="352044"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4"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4" y="0"/>
                  </a:lnTo>
                  <a:close/>
                </a:path>
              </a:pathLst>
            </a:custGeom>
            <a:solidFill>
              <a:srgbClr val="F4879F"/>
            </a:solidFill>
          </p:spPr>
          <p:txBody>
            <a:bodyPr wrap="square" lIns="0" tIns="0" rIns="0" bIns="0" rtlCol="0"/>
            <a:lstStyle/>
            <a:p>
              <a:endParaRPr/>
            </a:p>
          </p:txBody>
        </p:sp>
      </p:grpSp>
      <p:sp>
        <p:nvSpPr>
          <p:cNvPr id="37" name="object 37"/>
          <p:cNvSpPr txBox="1"/>
          <p:nvPr/>
        </p:nvSpPr>
        <p:spPr>
          <a:xfrm>
            <a:off x="2577210"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19" action="ppaction://hlinksldjump"/>
              </a:rPr>
              <a:t>1</a:t>
            </a:r>
            <a:endParaRPr sz="3000">
              <a:latin typeface="Arial"/>
              <a:cs typeface="Arial"/>
            </a:endParaRPr>
          </a:p>
        </p:txBody>
      </p:sp>
      <p:sp>
        <p:nvSpPr>
          <p:cNvPr id="38" name="object 38"/>
          <p:cNvSpPr/>
          <p:nvPr/>
        </p:nvSpPr>
        <p:spPr>
          <a:xfrm>
            <a:off x="4058411" y="4357115"/>
            <a:ext cx="704215" cy="702945"/>
          </a:xfrm>
          <a:custGeom>
            <a:avLst/>
            <a:gdLst/>
            <a:ahLst/>
            <a:cxnLst/>
            <a:rect l="l" t="t" r="r" b="b"/>
            <a:pathLst>
              <a:path w="704214" h="702945">
                <a:moveTo>
                  <a:pt x="352043"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2"/>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3" y="702564"/>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2"/>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3" y="0"/>
                </a:lnTo>
                <a:close/>
              </a:path>
            </a:pathLst>
          </a:custGeom>
          <a:solidFill>
            <a:srgbClr val="F4879F"/>
          </a:solidFill>
        </p:spPr>
        <p:txBody>
          <a:bodyPr wrap="square" lIns="0" tIns="0" rIns="0" bIns="0" rtlCol="0"/>
          <a:lstStyle/>
          <a:p>
            <a:endParaRPr/>
          </a:p>
        </p:txBody>
      </p:sp>
      <p:sp>
        <p:nvSpPr>
          <p:cNvPr id="39" name="object 39"/>
          <p:cNvSpPr txBox="1"/>
          <p:nvPr/>
        </p:nvSpPr>
        <p:spPr>
          <a:xfrm>
            <a:off x="4291965" y="444713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2" action="ppaction://hlinksldjump"/>
              </a:rPr>
              <a:t>2</a:t>
            </a:r>
            <a:endParaRPr sz="3000">
              <a:latin typeface="Arial"/>
              <a:cs typeface="Arial"/>
            </a:endParaRPr>
          </a:p>
        </p:txBody>
      </p:sp>
      <p:sp>
        <p:nvSpPr>
          <p:cNvPr id="40" name="object 40"/>
          <p:cNvSpPr/>
          <p:nvPr/>
        </p:nvSpPr>
        <p:spPr>
          <a:xfrm>
            <a:off x="5925311" y="4357115"/>
            <a:ext cx="704215" cy="704215"/>
          </a:xfrm>
          <a:custGeom>
            <a:avLst/>
            <a:gdLst/>
            <a:ahLst/>
            <a:cxnLst/>
            <a:rect l="l" t="t" r="r" b="b"/>
            <a:pathLst>
              <a:path w="704215" h="704214">
                <a:moveTo>
                  <a:pt x="352043" y="0"/>
                </a:moveTo>
                <a:lnTo>
                  <a:pt x="304271" y="3213"/>
                </a:lnTo>
                <a:lnTo>
                  <a:pt x="258453" y="12575"/>
                </a:lnTo>
                <a:lnTo>
                  <a:pt x="215009" y="27665"/>
                </a:lnTo>
                <a:lnTo>
                  <a:pt x="174356" y="48065"/>
                </a:lnTo>
                <a:lnTo>
                  <a:pt x="136916" y="73354"/>
                </a:lnTo>
                <a:lnTo>
                  <a:pt x="103108" y="103112"/>
                </a:lnTo>
                <a:lnTo>
                  <a:pt x="73350" y="136922"/>
                </a:lnTo>
                <a:lnTo>
                  <a:pt x="48062" y="174362"/>
                </a:lnTo>
                <a:lnTo>
                  <a:pt x="27664" y="215014"/>
                </a:lnTo>
                <a:lnTo>
                  <a:pt x="12574" y="258458"/>
                </a:lnTo>
                <a:lnTo>
                  <a:pt x="3213" y="304274"/>
                </a:lnTo>
                <a:lnTo>
                  <a:pt x="0" y="352044"/>
                </a:lnTo>
                <a:lnTo>
                  <a:pt x="3213" y="399813"/>
                </a:lnTo>
                <a:lnTo>
                  <a:pt x="12574" y="445629"/>
                </a:lnTo>
                <a:lnTo>
                  <a:pt x="27664" y="489073"/>
                </a:lnTo>
                <a:lnTo>
                  <a:pt x="48062" y="529725"/>
                </a:lnTo>
                <a:lnTo>
                  <a:pt x="73350" y="567165"/>
                </a:lnTo>
                <a:lnTo>
                  <a:pt x="103108" y="600975"/>
                </a:lnTo>
                <a:lnTo>
                  <a:pt x="136916" y="630733"/>
                </a:lnTo>
                <a:lnTo>
                  <a:pt x="174356" y="656022"/>
                </a:lnTo>
                <a:lnTo>
                  <a:pt x="215009" y="676422"/>
                </a:lnTo>
                <a:lnTo>
                  <a:pt x="258453" y="691512"/>
                </a:lnTo>
                <a:lnTo>
                  <a:pt x="304271" y="700874"/>
                </a:lnTo>
                <a:lnTo>
                  <a:pt x="352043" y="704088"/>
                </a:lnTo>
                <a:lnTo>
                  <a:pt x="399816" y="700874"/>
                </a:lnTo>
                <a:lnTo>
                  <a:pt x="445634" y="691512"/>
                </a:lnTo>
                <a:lnTo>
                  <a:pt x="489078" y="676422"/>
                </a:lnTo>
                <a:lnTo>
                  <a:pt x="529731" y="656022"/>
                </a:lnTo>
                <a:lnTo>
                  <a:pt x="567171" y="630733"/>
                </a:lnTo>
                <a:lnTo>
                  <a:pt x="600979" y="600975"/>
                </a:lnTo>
                <a:lnTo>
                  <a:pt x="630737" y="567165"/>
                </a:lnTo>
                <a:lnTo>
                  <a:pt x="656025" y="529725"/>
                </a:lnTo>
                <a:lnTo>
                  <a:pt x="676423" y="489073"/>
                </a:lnTo>
                <a:lnTo>
                  <a:pt x="691513" y="445629"/>
                </a:lnTo>
                <a:lnTo>
                  <a:pt x="700874" y="399813"/>
                </a:lnTo>
                <a:lnTo>
                  <a:pt x="704088" y="352044"/>
                </a:lnTo>
                <a:lnTo>
                  <a:pt x="700874" y="304274"/>
                </a:lnTo>
                <a:lnTo>
                  <a:pt x="691513" y="258458"/>
                </a:lnTo>
                <a:lnTo>
                  <a:pt x="676423" y="215014"/>
                </a:lnTo>
                <a:lnTo>
                  <a:pt x="656025" y="174362"/>
                </a:lnTo>
                <a:lnTo>
                  <a:pt x="630737" y="136922"/>
                </a:lnTo>
                <a:lnTo>
                  <a:pt x="600979" y="103112"/>
                </a:lnTo>
                <a:lnTo>
                  <a:pt x="567171" y="73354"/>
                </a:lnTo>
                <a:lnTo>
                  <a:pt x="529731" y="48065"/>
                </a:lnTo>
                <a:lnTo>
                  <a:pt x="489078" y="27665"/>
                </a:lnTo>
                <a:lnTo>
                  <a:pt x="445634" y="12575"/>
                </a:lnTo>
                <a:lnTo>
                  <a:pt x="399816" y="3213"/>
                </a:lnTo>
                <a:lnTo>
                  <a:pt x="352043" y="0"/>
                </a:lnTo>
                <a:close/>
              </a:path>
            </a:pathLst>
          </a:custGeom>
          <a:solidFill>
            <a:srgbClr val="F4879F"/>
          </a:solidFill>
        </p:spPr>
        <p:txBody>
          <a:bodyPr wrap="square" lIns="0" tIns="0" rIns="0" bIns="0" rtlCol="0"/>
          <a:lstStyle/>
          <a:p>
            <a:endParaRPr/>
          </a:p>
        </p:txBody>
      </p:sp>
      <p:sp>
        <p:nvSpPr>
          <p:cNvPr id="41" name="object 41"/>
          <p:cNvSpPr txBox="1"/>
          <p:nvPr/>
        </p:nvSpPr>
        <p:spPr>
          <a:xfrm>
            <a:off x="6159246" y="4448047"/>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3" action="ppaction://hlinksldjump"/>
              </a:rPr>
              <a:t>3</a:t>
            </a:r>
            <a:endParaRPr sz="3000">
              <a:latin typeface="Arial"/>
              <a:cs typeface="Arial"/>
            </a:endParaRPr>
          </a:p>
        </p:txBody>
      </p:sp>
      <p:sp>
        <p:nvSpPr>
          <p:cNvPr id="42" name="object 42"/>
          <p:cNvSpPr/>
          <p:nvPr/>
        </p:nvSpPr>
        <p:spPr>
          <a:xfrm>
            <a:off x="7658100" y="4096511"/>
            <a:ext cx="704215" cy="702945"/>
          </a:xfrm>
          <a:custGeom>
            <a:avLst/>
            <a:gdLst/>
            <a:ahLst/>
            <a:cxnLst/>
            <a:rect l="l" t="t" r="r" b="b"/>
            <a:pathLst>
              <a:path w="704215" h="702945">
                <a:moveTo>
                  <a:pt x="352044" y="0"/>
                </a:moveTo>
                <a:lnTo>
                  <a:pt x="304271" y="3206"/>
                </a:lnTo>
                <a:lnTo>
                  <a:pt x="258453" y="12548"/>
                </a:lnTo>
                <a:lnTo>
                  <a:pt x="215009" y="27605"/>
                </a:lnTo>
                <a:lnTo>
                  <a:pt x="174356" y="47960"/>
                </a:lnTo>
                <a:lnTo>
                  <a:pt x="136916" y="73194"/>
                </a:lnTo>
                <a:lnTo>
                  <a:pt x="103108" y="102889"/>
                </a:lnTo>
                <a:lnTo>
                  <a:pt x="73350" y="136625"/>
                </a:lnTo>
                <a:lnTo>
                  <a:pt x="48062" y="173984"/>
                </a:lnTo>
                <a:lnTo>
                  <a:pt x="27664" y="214548"/>
                </a:lnTo>
                <a:lnTo>
                  <a:pt x="12574" y="257898"/>
                </a:lnTo>
                <a:lnTo>
                  <a:pt x="3213" y="303615"/>
                </a:lnTo>
                <a:lnTo>
                  <a:pt x="0" y="351281"/>
                </a:lnTo>
                <a:lnTo>
                  <a:pt x="3213" y="398948"/>
                </a:lnTo>
                <a:lnTo>
                  <a:pt x="12574" y="444665"/>
                </a:lnTo>
                <a:lnTo>
                  <a:pt x="27664" y="488015"/>
                </a:lnTo>
                <a:lnTo>
                  <a:pt x="48062" y="528579"/>
                </a:lnTo>
                <a:lnTo>
                  <a:pt x="73350" y="565938"/>
                </a:lnTo>
                <a:lnTo>
                  <a:pt x="103108" y="599674"/>
                </a:lnTo>
                <a:lnTo>
                  <a:pt x="136916" y="629369"/>
                </a:lnTo>
                <a:lnTo>
                  <a:pt x="174356" y="654603"/>
                </a:lnTo>
                <a:lnTo>
                  <a:pt x="215009" y="674958"/>
                </a:lnTo>
                <a:lnTo>
                  <a:pt x="258453" y="690015"/>
                </a:lnTo>
                <a:lnTo>
                  <a:pt x="304271" y="699357"/>
                </a:lnTo>
                <a:lnTo>
                  <a:pt x="352044" y="702563"/>
                </a:lnTo>
                <a:lnTo>
                  <a:pt x="399816" y="699357"/>
                </a:lnTo>
                <a:lnTo>
                  <a:pt x="445634" y="690015"/>
                </a:lnTo>
                <a:lnTo>
                  <a:pt x="489078" y="674958"/>
                </a:lnTo>
                <a:lnTo>
                  <a:pt x="529731" y="654603"/>
                </a:lnTo>
                <a:lnTo>
                  <a:pt x="567171" y="629369"/>
                </a:lnTo>
                <a:lnTo>
                  <a:pt x="600979" y="599674"/>
                </a:lnTo>
                <a:lnTo>
                  <a:pt x="630737" y="565938"/>
                </a:lnTo>
                <a:lnTo>
                  <a:pt x="656025" y="528579"/>
                </a:lnTo>
                <a:lnTo>
                  <a:pt x="676423" y="488015"/>
                </a:lnTo>
                <a:lnTo>
                  <a:pt x="691513" y="444665"/>
                </a:lnTo>
                <a:lnTo>
                  <a:pt x="700874" y="398948"/>
                </a:lnTo>
                <a:lnTo>
                  <a:pt x="704088" y="351281"/>
                </a:lnTo>
                <a:lnTo>
                  <a:pt x="700874" y="303615"/>
                </a:lnTo>
                <a:lnTo>
                  <a:pt x="691513" y="257898"/>
                </a:lnTo>
                <a:lnTo>
                  <a:pt x="676423" y="214548"/>
                </a:lnTo>
                <a:lnTo>
                  <a:pt x="656025" y="173984"/>
                </a:lnTo>
                <a:lnTo>
                  <a:pt x="630737" y="136625"/>
                </a:lnTo>
                <a:lnTo>
                  <a:pt x="600979" y="102889"/>
                </a:lnTo>
                <a:lnTo>
                  <a:pt x="567171" y="73194"/>
                </a:lnTo>
                <a:lnTo>
                  <a:pt x="529731" y="47960"/>
                </a:lnTo>
                <a:lnTo>
                  <a:pt x="489078" y="27605"/>
                </a:lnTo>
                <a:lnTo>
                  <a:pt x="445634" y="12548"/>
                </a:lnTo>
                <a:lnTo>
                  <a:pt x="399816" y="3206"/>
                </a:lnTo>
                <a:lnTo>
                  <a:pt x="352044" y="0"/>
                </a:lnTo>
                <a:close/>
              </a:path>
            </a:pathLst>
          </a:custGeom>
          <a:solidFill>
            <a:srgbClr val="F4879F"/>
          </a:solidFill>
        </p:spPr>
        <p:txBody>
          <a:bodyPr wrap="square" lIns="0" tIns="0" rIns="0" bIns="0" rtlCol="0"/>
          <a:lstStyle/>
          <a:p>
            <a:endParaRPr/>
          </a:p>
        </p:txBody>
      </p:sp>
      <p:sp>
        <p:nvSpPr>
          <p:cNvPr id="43" name="object 43"/>
          <p:cNvSpPr txBox="1"/>
          <p:nvPr/>
        </p:nvSpPr>
        <p:spPr>
          <a:xfrm>
            <a:off x="7891653" y="4186224"/>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E4D3B5"/>
                </a:solidFill>
                <a:latin typeface="Arial"/>
                <a:cs typeface="Arial"/>
                <a:hlinkClick r:id="rId24" action="ppaction://hlinksldjump"/>
              </a:rPr>
              <a:t>4</a:t>
            </a:r>
            <a:endParaRPr sz="3000">
              <a:latin typeface="Arial"/>
              <a:cs typeface="Arial"/>
            </a:endParaRPr>
          </a:p>
        </p:txBody>
      </p:sp>
      <p:pic>
        <p:nvPicPr>
          <p:cNvPr id="44" name="object 44"/>
          <p:cNvPicPr/>
          <p:nvPr/>
        </p:nvPicPr>
        <p:blipFill>
          <a:blip r:embed="rId25" cstate="print"/>
          <a:stretch>
            <a:fillRect/>
          </a:stretch>
        </p:blipFill>
        <p:spPr>
          <a:xfrm>
            <a:off x="103631" y="580644"/>
            <a:ext cx="2686812" cy="34442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3" name="object 3"/>
          <p:cNvGrpSpPr/>
          <p:nvPr/>
        </p:nvGrpSpPr>
        <p:grpSpPr>
          <a:xfrm>
            <a:off x="8031480" y="3898391"/>
            <a:ext cx="1099185" cy="1245235"/>
            <a:chOff x="8031480" y="3898391"/>
            <a:chExt cx="1099185" cy="1245235"/>
          </a:xfrm>
        </p:grpSpPr>
        <p:pic>
          <p:nvPicPr>
            <p:cNvPr id="4" name="object 4"/>
            <p:cNvPicPr/>
            <p:nvPr/>
          </p:nvPicPr>
          <p:blipFill>
            <a:blip r:embed="rId2" cstate="print"/>
            <a:stretch>
              <a:fillRect/>
            </a:stretch>
          </p:blipFill>
          <p:spPr>
            <a:xfrm>
              <a:off x="8060384" y="3931680"/>
              <a:ext cx="518251" cy="320581"/>
            </a:xfrm>
            <a:prstGeom prst="rect">
              <a:avLst/>
            </a:prstGeom>
          </p:spPr>
        </p:pic>
        <p:sp>
          <p:nvSpPr>
            <p:cNvPr id="5" name="object 5"/>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6" name="object 6"/>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031480" y="3898391"/>
              <a:ext cx="582155" cy="1021067"/>
            </a:xfrm>
            <a:prstGeom prst="rect">
              <a:avLst/>
            </a:prstGeom>
          </p:spPr>
        </p:pic>
        <p:sp>
          <p:nvSpPr>
            <p:cNvPr id="8" name="object 8"/>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9" name="object 9"/>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8581644" y="4119371"/>
              <a:ext cx="527291" cy="390131"/>
            </a:xfrm>
            <a:prstGeom prst="rect">
              <a:avLst/>
            </a:prstGeom>
          </p:spPr>
        </p:pic>
        <p:sp>
          <p:nvSpPr>
            <p:cNvPr id="11" name="object 11"/>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2" name="object 12"/>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8438388" y="4093462"/>
              <a:ext cx="691883" cy="1050023"/>
            </a:xfrm>
            <a:prstGeom prst="rect">
              <a:avLst/>
            </a:prstGeom>
          </p:spPr>
        </p:pic>
        <p:pic>
          <p:nvPicPr>
            <p:cNvPr id="14" name="object 14"/>
            <p:cNvPicPr/>
            <p:nvPr/>
          </p:nvPicPr>
          <p:blipFill>
            <a:blip r:embed="rId6" cstate="print"/>
            <a:stretch>
              <a:fillRect/>
            </a:stretch>
          </p:blipFill>
          <p:spPr>
            <a:xfrm>
              <a:off x="8147412" y="3994403"/>
              <a:ext cx="928007" cy="1075944"/>
            </a:xfrm>
            <a:prstGeom prst="rect">
              <a:avLst/>
            </a:prstGeom>
          </p:spPr>
        </p:pic>
      </p:grpSp>
      <p:grpSp>
        <p:nvGrpSpPr>
          <p:cNvPr id="15" name="object 15"/>
          <p:cNvGrpSpPr/>
          <p:nvPr/>
        </p:nvGrpSpPr>
        <p:grpSpPr>
          <a:xfrm>
            <a:off x="658324" y="3465539"/>
            <a:ext cx="946785" cy="1391920"/>
            <a:chOff x="658324" y="3465539"/>
            <a:chExt cx="946785" cy="1391920"/>
          </a:xfrm>
        </p:grpSpPr>
        <p:pic>
          <p:nvPicPr>
            <p:cNvPr id="16" name="object 16"/>
            <p:cNvPicPr/>
            <p:nvPr/>
          </p:nvPicPr>
          <p:blipFill>
            <a:blip r:embed="rId7" cstate="print"/>
            <a:stretch>
              <a:fillRect/>
            </a:stretch>
          </p:blipFill>
          <p:spPr>
            <a:xfrm>
              <a:off x="658324" y="3465539"/>
              <a:ext cx="946447" cy="1391461"/>
            </a:xfrm>
            <a:prstGeom prst="rect">
              <a:avLst/>
            </a:prstGeom>
          </p:spPr>
        </p:pic>
        <p:sp>
          <p:nvSpPr>
            <p:cNvPr id="17" name="object 17"/>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18" name="object 18"/>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982979" y="4328160"/>
              <a:ext cx="248462" cy="249961"/>
            </a:xfrm>
            <a:prstGeom prst="rect">
              <a:avLst/>
            </a:prstGeom>
          </p:spPr>
        </p:pic>
        <p:pic>
          <p:nvPicPr>
            <p:cNvPr id="20" name="object 20"/>
            <p:cNvPicPr/>
            <p:nvPr/>
          </p:nvPicPr>
          <p:blipFill>
            <a:blip r:embed="rId9" cstate="print"/>
            <a:stretch>
              <a:fillRect/>
            </a:stretch>
          </p:blipFill>
          <p:spPr>
            <a:xfrm>
              <a:off x="763523" y="3553688"/>
              <a:ext cx="728100" cy="1172209"/>
            </a:xfrm>
            <a:prstGeom prst="rect">
              <a:avLst/>
            </a:prstGeom>
          </p:spPr>
        </p:pic>
      </p:grpSp>
      <p:grpSp>
        <p:nvGrpSpPr>
          <p:cNvPr id="21" name="object 21"/>
          <p:cNvGrpSpPr/>
          <p:nvPr/>
        </p:nvGrpSpPr>
        <p:grpSpPr>
          <a:xfrm>
            <a:off x="396240" y="2686609"/>
            <a:ext cx="440690" cy="537210"/>
            <a:chOff x="396240" y="2686609"/>
            <a:chExt cx="440690" cy="537210"/>
          </a:xfrm>
        </p:grpSpPr>
        <p:pic>
          <p:nvPicPr>
            <p:cNvPr id="22" name="object 22"/>
            <p:cNvPicPr/>
            <p:nvPr/>
          </p:nvPicPr>
          <p:blipFill>
            <a:blip r:embed="rId10" cstate="print"/>
            <a:stretch>
              <a:fillRect/>
            </a:stretch>
          </p:blipFill>
          <p:spPr>
            <a:xfrm>
              <a:off x="524051" y="2686609"/>
              <a:ext cx="312867" cy="395083"/>
            </a:xfrm>
            <a:prstGeom prst="rect">
              <a:avLst/>
            </a:prstGeom>
          </p:spPr>
        </p:pic>
        <p:pic>
          <p:nvPicPr>
            <p:cNvPr id="23" name="object 23"/>
            <p:cNvPicPr/>
            <p:nvPr/>
          </p:nvPicPr>
          <p:blipFill>
            <a:blip r:embed="rId11" cstate="print"/>
            <a:stretch>
              <a:fillRect/>
            </a:stretch>
          </p:blipFill>
          <p:spPr>
            <a:xfrm>
              <a:off x="602373" y="2755392"/>
              <a:ext cx="162318" cy="224027"/>
            </a:xfrm>
            <a:prstGeom prst="rect">
              <a:avLst/>
            </a:prstGeom>
          </p:spPr>
        </p:pic>
        <p:sp>
          <p:nvSpPr>
            <p:cNvPr id="24" name="object 24"/>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396240" y="2875724"/>
              <a:ext cx="288035" cy="347535"/>
            </a:xfrm>
            <a:prstGeom prst="rect">
              <a:avLst/>
            </a:prstGeom>
          </p:spPr>
        </p:pic>
        <p:pic>
          <p:nvPicPr>
            <p:cNvPr id="26" name="object 26"/>
            <p:cNvPicPr/>
            <p:nvPr/>
          </p:nvPicPr>
          <p:blipFill>
            <a:blip r:embed="rId13" cstate="print"/>
            <a:stretch>
              <a:fillRect/>
            </a:stretch>
          </p:blipFill>
          <p:spPr>
            <a:xfrm>
              <a:off x="454152" y="2755392"/>
              <a:ext cx="300215" cy="394715"/>
            </a:xfrm>
            <a:prstGeom prst="rect">
              <a:avLst/>
            </a:prstGeom>
          </p:spPr>
        </p:pic>
      </p:grpSp>
      <p:grpSp>
        <p:nvGrpSpPr>
          <p:cNvPr id="27" name="object 27"/>
          <p:cNvGrpSpPr/>
          <p:nvPr/>
        </p:nvGrpSpPr>
        <p:grpSpPr>
          <a:xfrm>
            <a:off x="8348255" y="807661"/>
            <a:ext cx="294640" cy="372110"/>
            <a:chOff x="8348255" y="807661"/>
            <a:chExt cx="294640" cy="372110"/>
          </a:xfrm>
        </p:grpSpPr>
        <p:pic>
          <p:nvPicPr>
            <p:cNvPr id="28" name="object 28"/>
            <p:cNvPicPr/>
            <p:nvPr/>
          </p:nvPicPr>
          <p:blipFill>
            <a:blip r:embed="rId14" cstate="print"/>
            <a:stretch>
              <a:fillRect/>
            </a:stretch>
          </p:blipFill>
          <p:spPr>
            <a:xfrm>
              <a:off x="8348255" y="807661"/>
              <a:ext cx="294603" cy="371985"/>
            </a:xfrm>
            <a:prstGeom prst="rect">
              <a:avLst/>
            </a:prstGeom>
          </p:spPr>
        </p:pic>
        <p:pic>
          <p:nvPicPr>
            <p:cNvPr id="29" name="object 29"/>
            <p:cNvPicPr/>
            <p:nvPr/>
          </p:nvPicPr>
          <p:blipFill>
            <a:blip r:embed="rId15" cstate="print"/>
            <a:stretch>
              <a:fillRect/>
            </a:stretch>
          </p:blipFill>
          <p:spPr>
            <a:xfrm>
              <a:off x="8422767" y="876299"/>
              <a:ext cx="151129" cy="201167"/>
            </a:xfrm>
            <a:prstGeom prst="rect">
              <a:avLst/>
            </a:prstGeom>
          </p:spPr>
        </p:pic>
        <p:sp>
          <p:nvSpPr>
            <p:cNvPr id="30" name="object 30"/>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1" name="object 31"/>
            <p:cNvPicPr/>
            <p:nvPr/>
          </p:nvPicPr>
          <p:blipFill>
            <a:blip r:embed="rId16" cstate="print"/>
            <a:stretch>
              <a:fillRect/>
            </a:stretch>
          </p:blipFill>
          <p:spPr>
            <a:xfrm>
              <a:off x="8435340" y="876299"/>
              <a:ext cx="124967" cy="201167"/>
            </a:xfrm>
            <a:prstGeom prst="rect">
              <a:avLst/>
            </a:prstGeom>
          </p:spPr>
        </p:pic>
      </p:grpSp>
      <p:grpSp>
        <p:nvGrpSpPr>
          <p:cNvPr id="32" name="object 32"/>
          <p:cNvGrpSpPr/>
          <p:nvPr/>
        </p:nvGrpSpPr>
        <p:grpSpPr>
          <a:xfrm>
            <a:off x="8450481" y="1857781"/>
            <a:ext cx="521970" cy="481965"/>
            <a:chOff x="8450481" y="1857781"/>
            <a:chExt cx="521970" cy="481965"/>
          </a:xfrm>
        </p:grpSpPr>
        <p:pic>
          <p:nvPicPr>
            <p:cNvPr id="33" name="object 33"/>
            <p:cNvPicPr/>
            <p:nvPr/>
          </p:nvPicPr>
          <p:blipFill>
            <a:blip r:embed="rId17" cstate="print"/>
            <a:stretch>
              <a:fillRect/>
            </a:stretch>
          </p:blipFill>
          <p:spPr>
            <a:xfrm>
              <a:off x="8450481" y="2060309"/>
              <a:ext cx="262300" cy="279169"/>
            </a:xfrm>
            <a:prstGeom prst="rect">
              <a:avLst/>
            </a:prstGeom>
          </p:spPr>
        </p:pic>
        <p:sp>
          <p:nvSpPr>
            <p:cNvPr id="34" name="object 3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5" name="object 35"/>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6" name="object 36"/>
            <p:cNvPicPr/>
            <p:nvPr/>
          </p:nvPicPr>
          <p:blipFill>
            <a:blip r:embed="rId18" cstate="print"/>
            <a:stretch>
              <a:fillRect/>
            </a:stretch>
          </p:blipFill>
          <p:spPr>
            <a:xfrm>
              <a:off x="8642604" y="1857781"/>
              <a:ext cx="263601" cy="271246"/>
            </a:xfrm>
            <a:prstGeom prst="rect">
              <a:avLst/>
            </a:prstGeom>
          </p:spPr>
        </p:pic>
        <p:sp>
          <p:nvSpPr>
            <p:cNvPr id="37" name="object 37"/>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38" name="object 38"/>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39" name="object 39"/>
            <p:cNvPicPr/>
            <p:nvPr/>
          </p:nvPicPr>
          <p:blipFill>
            <a:blip r:embed="rId19" cstate="print"/>
            <a:stretch>
              <a:fillRect/>
            </a:stretch>
          </p:blipFill>
          <p:spPr>
            <a:xfrm>
              <a:off x="8697468" y="2061921"/>
              <a:ext cx="274396" cy="275894"/>
            </a:xfrm>
            <a:prstGeom prst="rect">
              <a:avLst/>
            </a:prstGeom>
          </p:spPr>
        </p:pic>
        <p:sp>
          <p:nvSpPr>
            <p:cNvPr id="40" name="object 40"/>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1" name="object 41"/>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2" name="object 42"/>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3" name="object 43"/>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4" name="object 44"/>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5" name="object 45"/>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6" name="object 46"/>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7" name="object 47"/>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pic>
        <p:nvPicPr>
          <p:cNvPr id="48" name="object 48"/>
          <p:cNvPicPr/>
          <p:nvPr/>
        </p:nvPicPr>
        <p:blipFill>
          <a:blip r:embed="rId20" cstate="print"/>
          <a:stretch>
            <a:fillRect/>
          </a:stretch>
        </p:blipFill>
        <p:spPr>
          <a:xfrm>
            <a:off x="128015" y="1085718"/>
            <a:ext cx="364236" cy="35750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6531" y="4571"/>
            <a:ext cx="8164195" cy="5139055"/>
          </a:xfrm>
          <a:custGeom>
            <a:avLst/>
            <a:gdLst/>
            <a:ahLst/>
            <a:cxnLst/>
            <a:rect l="l" t="t" r="r" b="b"/>
            <a:pathLst>
              <a:path w="8164195" h="5139055">
                <a:moveTo>
                  <a:pt x="8164068" y="0"/>
                </a:moveTo>
                <a:lnTo>
                  <a:pt x="0" y="0"/>
                </a:lnTo>
                <a:lnTo>
                  <a:pt x="0" y="5138928"/>
                </a:lnTo>
                <a:lnTo>
                  <a:pt x="8164068" y="5138928"/>
                </a:lnTo>
                <a:lnTo>
                  <a:pt x="8164068" y="0"/>
                </a:lnTo>
                <a:close/>
              </a:path>
            </a:pathLst>
          </a:custGeom>
          <a:solidFill>
            <a:srgbClr val="FFFF99">
              <a:alpha val="70195"/>
            </a:srgbClr>
          </a:solidFill>
        </p:spPr>
        <p:txBody>
          <a:bodyPr wrap="square" lIns="0" tIns="0" rIns="0" bIns="0" rtlCol="0"/>
          <a:lstStyle/>
          <a:p>
            <a:endParaRPr/>
          </a:p>
        </p:txBody>
      </p:sp>
      <p:grpSp>
        <p:nvGrpSpPr>
          <p:cNvPr id="3" name="object 3"/>
          <p:cNvGrpSpPr/>
          <p:nvPr/>
        </p:nvGrpSpPr>
        <p:grpSpPr>
          <a:xfrm>
            <a:off x="1258824" y="137160"/>
            <a:ext cx="1120140" cy="2569845"/>
            <a:chOff x="1258824" y="137160"/>
            <a:chExt cx="1120140" cy="2569845"/>
          </a:xfrm>
        </p:grpSpPr>
        <p:pic>
          <p:nvPicPr>
            <p:cNvPr id="4" name="object 4"/>
            <p:cNvPicPr/>
            <p:nvPr/>
          </p:nvPicPr>
          <p:blipFill>
            <a:blip r:embed="rId2" cstate="print"/>
            <a:stretch>
              <a:fillRect/>
            </a:stretch>
          </p:blipFill>
          <p:spPr>
            <a:xfrm>
              <a:off x="1258824" y="137160"/>
              <a:ext cx="1120139" cy="2569464"/>
            </a:xfrm>
            <a:prstGeom prst="rect">
              <a:avLst/>
            </a:prstGeom>
          </p:spPr>
        </p:pic>
        <p:sp>
          <p:nvSpPr>
            <p:cNvPr id="5" name="object 5"/>
            <p:cNvSpPr/>
            <p:nvPr/>
          </p:nvSpPr>
          <p:spPr>
            <a:xfrm>
              <a:off x="1392936" y="268223"/>
              <a:ext cx="857250" cy="2309495"/>
            </a:xfrm>
            <a:custGeom>
              <a:avLst/>
              <a:gdLst/>
              <a:ahLst/>
              <a:cxnLst/>
              <a:rect l="l" t="t" r="r" b="b"/>
              <a:pathLst>
                <a:path w="857250" h="2309495">
                  <a:moveTo>
                    <a:pt x="0" y="0"/>
                  </a:moveTo>
                  <a:lnTo>
                    <a:pt x="856741" y="2308987"/>
                  </a:lnTo>
                </a:path>
              </a:pathLst>
            </a:custGeom>
            <a:ln w="9525">
              <a:solidFill>
                <a:srgbClr val="FF0000"/>
              </a:solidFill>
            </a:ln>
          </p:spPr>
          <p:txBody>
            <a:bodyPr wrap="square" lIns="0" tIns="0" rIns="0" bIns="0" rtlCol="0"/>
            <a:lstStyle/>
            <a:p>
              <a:endParaRPr/>
            </a:p>
          </p:txBody>
        </p:sp>
      </p:grpSp>
      <p:grpSp>
        <p:nvGrpSpPr>
          <p:cNvPr id="6" name="object 6"/>
          <p:cNvGrpSpPr/>
          <p:nvPr/>
        </p:nvGrpSpPr>
        <p:grpSpPr>
          <a:xfrm>
            <a:off x="2257044" y="1408175"/>
            <a:ext cx="5614670" cy="3621404"/>
            <a:chOff x="2257044" y="1408175"/>
            <a:chExt cx="5614670" cy="3621404"/>
          </a:xfrm>
        </p:grpSpPr>
        <p:pic>
          <p:nvPicPr>
            <p:cNvPr id="7" name="object 7"/>
            <p:cNvPicPr/>
            <p:nvPr/>
          </p:nvPicPr>
          <p:blipFill>
            <a:blip r:embed="rId3" cstate="print"/>
            <a:stretch>
              <a:fillRect/>
            </a:stretch>
          </p:blipFill>
          <p:spPr>
            <a:xfrm>
              <a:off x="6761988" y="2446019"/>
              <a:ext cx="1109472" cy="2583180"/>
            </a:xfrm>
            <a:prstGeom prst="rect">
              <a:avLst/>
            </a:prstGeom>
          </p:spPr>
        </p:pic>
        <p:sp>
          <p:nvSpPr>
            <p:cNvPr id="8" name="object 8"/>
            <p:cNvSpPr/>
            <p:nvPr/>
          </p:nvSpPr>
          <p:spPr>
            <a:xfrm>
              <a:off x="6896100" y="2577083"/>
              <a:ext cx="846455" cy="2322195"/>
            </a:xfrm>
            <a:custGeom>
              <a:avLst/>
              <a:gdLst/>
              <a:ahLst/>
              <a:cxnLst/>
              <a:rect l="l" t="t" r="r" b="b"/>
              <a:pathLst>
                <a:path w="846454" h="2322195">
                  <a:moveTo>
                    <a:pt x="0" y="0"/>
                  </a:moveTo>
                  <a:lnTo>
                    <a:pt x="846201" y="2321775"/>
                  </a:lnTo>
                </a:path>
              </a:pathLst>
            </a:custGeom>
            <a:ln w="9525">
              <a:solidFill>
                <a:srgbClr val="FF0000"/>
              </a:solidFill>
            </a:ln>
          </p:spPr>
          <p:txBody>
            <a:bodyPr wrap="square" lIns="0" tIns="0" rIns="0" bIns="0" rtlCol="0"/>
            <a:lstStyle/>
            <a:p>
              <a:endParaRPr/>
            </a:p>
          </p:txBody>
        </p:sp>
        <p:sp>
          <p:nvSpPr>
            <p:cNvPr id="9" name="object 9"/>
            <p:cNvSpPr/>
            <p:nvPr/>
          </p:nvSpPr>
          <p:spPr>
            <a:xfrm>
              <a:off x="2257044" y="1408175"/>
              <a:ext cx="4630420" cy="2321560"/>
            </a:xfrm>
            <a:custGeom>
              <a:avLst/>
              <a:gdLst/>
              <a:ahLst/>
              <a:cxnLst/>
              <a:rect l="l" t="t" r="r" b="b"/>
              <a:pathLst>
                <a:path w="4630420" h="2321560">
                  <a:moveTo>
                    <a:pt x="4629911" y="0"/>
                  </a:moveTo>
                  <a:lnTo>
                    <a:pt x="0" y="0"/>
                  </a:lnTo>
                  <a:lnTo>
                    <a:pt x="0" y="2321052"/>
                  </a:lnTo>
                  <a:lnTo>
                    <a:pt x="4629911" y="2321052"/>
                  </a:lnTo>
                  <a:lnTo>
                    <a:pt x="4629911" y="0"/>
                  </a:lnTo>
                  <a:close/>
                </a:path>
              </a:pathLst>
            </a:custGeom>
            <a:solidFill>
              <a:srgbClr val="FF0000">
                <a:alpha val="25097"/>
              </a:srgbClr>
            </a:solidFill>
          </p:spPr>
          <p:txBody>
            <a:bodyPr wrap="square" lIns="0" tIns="0" rIns="0" bIns="0" rtlCol="0"/>
            <a:lstStyle/>
            <a:p>
              <a:endParaRPr/>
            </a:p>
          </p:txBody>
        </p:sp>
      </p:grpSp>
      <p:sp>
        <p:nvSpPr>
          <p:cNvPr id="10" name="object 10"/>
          <p:cNvSpPr txBox="1">
            <a:spLocks noGrp="1"/>
          </p:cNvSpPr>
          <p:nvPr>
            <p:ph type="title"/>
          </p:nvPr>
        </p:nvSpPr>
        <p:spPr>
          <a:xfrm>
            <a:off x="2396744" y="1572392"/>
            <a:ext cx="4351655" cy="1854200"/>
          </a:xfrm>
          <a:prstGeom prst="rect">
            <a:avLst/>
          </a:prstGeom>
        </p:spPr>
        <p:txBody>
          <a:bodyPr vert="horz" wrap="square" lIns="0" tIns="12065" rIns="0" bIns="0" rtlCol="0">
            <a:spAutoFit/>
          </a:bodyPr>
          <a:lstStyle/>
          <a:p>
            <a:pPr marL="12700" marR="5080" indent="203835">
              <a:lnSpc>
                <a:spcPct val="150000"/>
              </a:lnSpc>
              <a:spcBef>
                <a:spcPts val="95"/>
              </a:spcBef>
            </a:pPr>
            <a:r>
              <a:rPr sz="4000" b="1" dirty="0">
                <a:solidFill>
                  <a:srgbClr val="505FBE"/>
                </a:solidFill>
                <a:latin typeface="Segoe UI"/>
                <a:cs typeface="Segoe UI"/>
              </a:rPr>
              <a:t>TỔNG</a:t>
            </a:r>
            <a:r>
              <a:rPr sz="4000" b="1" spc="-70" dirty="0">
                <a:solidFill>
                  <a:srgbClr val="505FBE"/>
                </a:solidFill>
                <a:latin typeface="Segoe UI"/>
                <a:cs typeface="Segoe UI"/>
              </a:rPr>
              <a:t> </a:t>
            </a:r>
            <a:r>
              <a:rPr sz="4000" b="1" dirty="0">
                <a:solidFill>
                  <a:srgbClr val="505FBE"/>
                </a:solidFill>
                <a:latin typeface="Segoe UI"/>
                <a:cs typeface="Segoe UI"/>
              </a:rPr>
              <a:t>KẾT</a:t>
            </a:r>
            <a:r>
              <a:rPr sz="4000" b="1" spc="-95" dirty="0">
                <a:solidFill>
                  <a:srgbClr val="505FBE"/>
                </a:solidFill>
                <a:latin typeface="Segoe UI"/>
                <a:cs typeface="Segoe UI"/>
              </a:rPr>
              <a:t> </a:t>
            </a:r>
            <a:r>
              <a:rPr sz="4000" b="1" spc="-20" dirty="0">
                <a:solidFill>
                  <a:srgbClr val="505FBE"/>
                </a:solidFill>
                <a:latin typeface="Segoe UI"/>
                <a:cs typeface="Segoe UI"/>
              </a:rPr>
              <a:t>ĐIỂM </a:t>
            </a:r>
            <a:r>
              <a:rPr sz="4000" b="1" dirty="0">
                <a:solidFill>
                  <a:srgbClr val="505FBE"/>
                </a:solidFill>
                <a:latin typeface="Segoe UI"/>
                <a:cs typeface="Segoe UI"/>
              </a:rPr>
              <a:t>&amp;</a:t>
            </a:r>
            <a:r>
              <a:rPr sz="4000" b="1" spc="-85" dirty="0">
                <a:solidFill>
                  <a:srgbClr val="505FBE"/>
                </a:solidFill>
                <a:latin typeface="Segoe UI"/>
                <a:cs typeface="Segoe UI"/>
              </a:rPr>
              <a:t> </a:t>
            </a:r>
            <a:r>
              <a:rPr sz="4000" b="1" dirty="0">
                <a:solidFill>
                  <a:srgbClr val="505FBE"/>
                </a:solidFill>
                <a:latin typeface="Segoe UI"/>
                <a:cs typeface="Segoe UI"/>
              </a:rPr>
              <a:t>TRAO</a:t>
            </a:r>
            <a:r>
              <a:rPr sz="4000" b="1" spc="-60" dirty="0">
                <a:solidFill>
                  <a:srgbClr val="505FBE"/>
                </a:solidFill>
                <a:latin typeface="Segoe UI"/>
                <a:cs typeface="Segoe UI"/>
              </a:rPr>
              <a:t> </a:t>
            </a:r>
            <a:r>
              <a:rPr sz="4000" b="1" spc="-10" dirty="0">
                <a:solidFill>
                  <a:srgbClr val="505FBE"/>
                </a:solidFill>
                <a:latin typeface="Segoe UI"/>
                <a:cs typeface="Segoe UI"/>
              </a:rPr>
              <a:t>THƯỞNG</a:t>
            </a:r>
            <a:endParaRPr sz="4000">
              <a:latin typeface="Segoe UI"/>
              <a:cs typeface="Segoe UI"/>
            </a:endParaRPr>
          </a:p>
        </p:txBody>
      </p:sp>
      <p:grpSp>
        <p:nvGrpSpPr>
          <p:cNvPr id="11" name="object 11"/>
          <p:cNvGrpSpPr/>
          <p:nvPr/>
        </p:nvGrpSpPr>
        <p:grpSpPr>
          <a:xfrm>
            <a:off x="1098803" y="0"/>
            <a:ext cx="6936105" cy="5143500"/>
            <a:chOff x="1098803" y="0"/>
            <a:chExt cx="6936105" cy="5143500"/>
          </a:xfrm>
        </p:grpSpPr>
        <p:pic>
          <p:nvPicPr>
            <p:cNvPr id="12" name="object 12"/>
            <p:cNvPicPr/>
            <p:nvPr/>
          </p:nvPicPr>
          <p:blipFill>
            <a:blip r:embed="rId4" cstate="print"/>
            <a:stretch>
              <a:fillRect/>
            </a:stretch>
          </p:blipFill>
          <p:spPr>
            <a:xfrm>
              <a:off x="1258823" y="2446027"/>
              <a:ext cx="1120139" cy="2578608"/>
            </a:xfrm>
            <a:prstGeom prst="rect">
              <a:avLst/>
            </a:prstGeom>
          </p:spPr>
        </p:pic>
        <p:sp>
          <p:nvSpPr>
            <p:cNvPr id="13" name="object 13"/>
            <p:cNvSpPr/>
            <p:nvPr/>
          </p:nvSpPr>
          <p:spPr>
            <a:xfrm>
              <a:off x="1392935" y="2577083"/>
              <a:ext cx="856615" cy="2317750"/>
            </a:xfrm>
            <a:custGeom>
              <a:avLst/>
              <a:gdLst/>
              <a:ahLst/>
              <a:cxnLst/>
              <a:rect l="l" t="t" r="r" b="b"/>
              <a:pathLst>
                <a:path w="856614" h="2317750">
                  <a:moveTo>
                    <a:pt x="856107" y="0"/>
                  </a:moveTo>
                  <a:lnTo>
                    <a:pt x="0" y="2317318"/>
                  </a:lnTo>
                </a:path>
              </a:pathLst>
            </a:custGeom>
            <a:ln w="9525">
              <a:solidFill>
                <a:srgbClr val="FF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6761988" y="137160"/>
              <a:ext cx="1109472" cy="2570988"/>
            </a:xfrm>
            <a:prstGeom prst="rect">
              <a:avLst/>
            </a:prstGeom>
          </p:spPr>
        </p:pic>
        <p:sp>
          <p:nvSpPr>
            <p:cNvPr id="15" name="object 15"/>
            <p:cNvSpPr/>
            <p:nvPr/>
          </p:nvSpPr>
          <p:spPr>
            <a:xfrm>
              <a:off x="6896100" y="268224"/>
              <a:ext cx="846455" cy="2309495"/>
            </a:xfrm>
            <a:custGeom>
              <a:avLst/>
              <a:gdLst/>
              <a:ahLst/>
              <a:cxnLst/>
              <a:rect l="l" t="t" r="r" b="b"/>
              <a:pathLst>
                <a:path w="846454" h="2309495">
                  <a:moveTo>
                    <a:pt x="846201" y="0"/>
                  </a:moveTo>
                  <a:lnTo>
                    <a:pt x="0" y="2309495"/>
                  </a:lnTo>
                </a:path>
              </a:pathLst>
            </a:custGeom>
            <a:ln w="9525">
              <a:solidFill>
                <a:srgbClr val="FF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2113787" y="1226819"/>
              <a:ext cx="408419" cy="2695955"/>
            </a:xfrm>
            <a:prstGeom prst="rect">
              <a:avLst/>
            </a:prstGeom>
          </p:spPr>
        </p:pic>
        <p:sp>
          <p:nvSpPr>
            <p:cNvPr id="17" name="object 17"/>
            <p:cNvSpPr/>
            <p:nvPr/>
          </p:nvSpPr>
          <p:spPr>
            <a:xfrm>
              <a:off x="2249423" y="1362455"/>
              <a:ext cx="147955" cy="2429510"/>
            </a:xfrm>
            <a:custGeom>
              <a:avLst/>
              <a:gdLst/>
              <a:ahLst/>
              <a:cxnLst/>
              <a:rect l="l" t="t" r="r" b="b"/>
              <a:pathLst>
                <a:path w="147955" h="2429510">
                  <a:moveTo>
                    <a:pt x="147827" y="0"/>
                  </a:moveTo>
                  <a:lnTo>
                    <a:pt x="90279" y="960"/>
                  </a:lnTo>
                  <a:lnTo>
                    <a:pt x="43291" y="3587"/>
                  </a:lnTo>
                  <a:lnTo>
                    <a:pt x="11614" y="7500"/>
                  </a:lnTo>
                  <a:lnTo>
                    <a:pt x="0" y="12319"/>
                  </a:lnTo>
                  <a:lnTo>
                    <a:pt x="0" y="2416937"/>
                  </a:lnTo>
                  <a:lnTo>
                    <a:pt x="11614" y="2421755"/>
                  </a:lnTo>
                  <a:lnTo>
                    <a:pt x="43291" y="2425668"/>
                  </a:lnTo>
                  <a:lnTo>
                    <a:pt x="90279" y="2428295"/>
                  </a:lnTo>
                  <a:lnTo>
                    <a:pt x="147827" y="2429256"/>
                  </a:lnTo>
                </a:path>
              </a:pathLst>
            </a:custGeom>
            <a:ln w="12700">
              <a:solidFill>
                <a:srgbClr val="FF0000"/>
              </a:solidFill>
            </a:ln>
          </p:spPr>
          <p:txBody>
            <a:bodyPr wrap="square" lIns="0" tIns="0" rIns="0" bIns="0" rtlCol="0"/>
            <a:lstStyle/>
            <a:p>
              <a:endParaRPr/>
            </a:p>
          </p:txBody>
        </p:sp>
        <p:pic>
          <p:nvPicPr>
            <p:cNvPr id="18" name="object 18"/>
            <p:cNvPicPr/>
            <p:nvPr/>
          </p:nvPicPr>
          <p:blipFill>
            <a:blip r:embed="rId7" cstate="print"/>
            <a:stretch>
              <a:fillRect/>
            </a:stretch>
          </p:blipFill>
          <p:spPr>
            <a:xfrm>
              <a:off x="6623303" y="1226819"/>
              <a:ext cx="403898" cy="2695955"/>
            </a:xfrm>
            <a:prstGeom prst="rect">
              <a:avLst/>
            </a:prstGeom>
          </p:spPr>
        </p:pic>
        <p:sp>
          <p:nvSpPr>
            <p:cNvPr id="19" name="object 19"/>
            <p:cNvSpPr/>
            <p:nvPr/>
          </p:nvSpPr>
          <p:spPr>
            <a:xfrm>
              <a:off x="6752844" y="1362455"/>
              <a:ext cx="143510" cy="2429510"/>
            </a:xfrm>
            <a:custGeom>
              <a:avLst/>
              <a:gdLst/>
              <a:ahLst/>
              <a:cxnLst/>
              <a:rect l="l" t="t" r="r" b="b"/>
              <a:pathLst>
                <a:path w="143509" h="2429510">
                  <a:moveTo>
                    <a:pt x="0" y="0"/>
                  </a:moveTo>
                  <a:lnTo>
                    <a:pt x="55762" y="936"/>
                  </a:lnTo>
                  <a:lnTo>
                    <a:pt x="101298" y="3492"/>
                  </a:lnTo>
                  <a:lnTo>
                    <a:pt x="131998" y="7286"/>
                  </a:lnTo>
                  <a:lnTo>
                    <a:pt x="143255" y="11938"/>
                  </a:lnTo>
                  <a:lnTo>
                    <a:pt x="143255" y="2417318"/>
                  </a:lnTo>
                  <a:lnTo>
                    <a:pt x="131998" y="2421969"/>
                  </a:lnTo>
                  <a:lnTo>
                    <a:pt x="101298" y="2425763"/>
                  </a:lnTo>
                  <a:lnTo>
                    <a:pt x="55762" y="2428319"/>
                  </a:lnTo>
                  <a:lnTo>
                    <a:pt x="0" y="2429256"/>
                  </a:lnTo>
                </a:path>
              </a:pathLst>
            </a:custGeom>
            <a:ln w="12699">
              <a:solidFill>
                <a:srgbClr val="FF0000"/>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1932431" y="2252484"/>
              <a:ext cx="637019" cy="637019"/>
            </a:xfrm>
            <a:prstGeom prst="rect">
              <a:avLst/>
            </a:prstGeom>
          </p:spPr>
        </p:pic>
        <p:sp>
          <p:nvSpPr>
            <p:cNvPr id="21" name="object 21"/>
            <p:cNvSpPr/>
            <p:nvPr/>
          </p:nvSpPr>
          <p:spPr>
            <a:xfrm>
              <a:off x="2061971" y="2382011"/>
              <a:ext cx="382905" cy="382905"/>
            </a:xfrm>
            <a:custGeom>
              <a:avLst/>
              <a:gdLst/>
              <a:ahLst/>
              <a:cxnLst/>
              <a:rect l="l" t="t" r="r" b="b"/>
              <a:pathLst>
                <a:path w="382905" h="382905">
                  <a:moveTo>
                    <a:pt x="191261" y="0"/>
                  </a:moveTo>
                  <a:lnTo>
                    <a:pt x="147397" y="5049"/>
                  </a:lnTo>
                  <a:lnTo>
                    <a:pt x="107135" y="19434"/>
                  </a:lnTo>
                  <a:lnTo>
                    <a:pt x="71623" y="42007"/>
                  </a:lnTo>
                  <a:lnTo>
                    <a:pt x="42007" y="71623"/>
                  </a:lnTo>
                  <a:lnTo>
                    <a:pt x="19434" y="107135"/>
                  </a:lnTo>
                  <a:lnTo>
                    <a:pt x="5049" y="147397"/>
                  </a:lnTo>
                  <a:lnTo>
                    <a:pt x="0" y="191262"/>
                  </a:lnTo>
                  <a:lnTo>
                    <a:pt x="5049" y="235126"/>
                  </a:lnTo>
                  <a:lnTo>
                    <a:pt x="19434" y="275388"/>
                  </a:lnTo>
                  <a:lnTo>
                    <a:pt x="42007" y="310900"/>
                  </a:lnTo>
                  <a:lnTo>
                    <a:pt x="71623" y="340516"/>
                  </a:lnTo>
                  <a:lnTo>
                    <a:pt x="107135" y="363089"/>
                  </a:lnTo>
                  <a:lnTo>
                    <a:pt x="147397" y="377474"/>
                  </a:lnTo>
                  <a:lnTo>
                    <a:pt x="191261" y="382524"/>
                  </a:lnTo>
                  <a:lnTo>
                    <a:pt x="235126" y="377474"/>
                  </a:lnTo>
                  <a:lnTo>
                    <a:pt x="275388" y="363089"/>
                  </a:lnTo>
                  <a:lnTo>
                    <a:pt x="310900" y="340516"/>
                  </a:lnTo>
                  <a:lnTo>
                    <a:pt x="340516" y="310900"/>
                  </a:lnTo>
                  <a:lnTo>
                    <a:pt x="363089" y="275388"/>
                  </a:lnTo>
                  <a:lnTo>
                    <a:pt x="377474" y="235126"/>
                  </a:lnTo>
                  <a:lnTo>
                    <a:pt x="382523" y="191262"/>
                  </a:lnTo>
                  <a:lnTo>
                    <a:pt x="377474" y="147397"/>
                  </a:lnTo>
                  <a:lnTo>
                    <a:pt x="363089" y="107135"/>
                  </a:lnTo>
                  <a:lnTo>
                    <a:pt x="340516" y="71623"/>
                  </a:lnTo>
                  <a:lnTo>
                    <a:pt x="310900" y="42007"/>
                  </a:lnTo>
                  <a:lnTo>
                    <a:pt x="275388" y="19434"/>
                  </a:lnTo>
                  <a:lnTo>
                    <a:pt x="235126" y="5049"/>
                  </a:lnTo>
                  <a:lnTo>
                    <a:pt x="191261" y="0"/>
                  </a:lnTo>
                  <a:close/>
                </a:path>
              </a:pathLst>
            </a:custGeom>
            <a:solidFill>
              <a:srgbClr val="202020"/>
            </a:solidFill>
          </p:spPr>
          <p:txBody>
            <a:bodyPr wrap="square" lIns="0" tIns="0" rIns="0" bIns="0" rtlCol="0"/>
            <a:lstStyle/>
            <a:p>
              <a:endParaRPr/>
            </a:p>
          </p:txBody>
        </p:sp>
        <p:pic>
          <p:nvPicPr>
            <p:cNvPr id="22" name="object 22"/>
            <p:cNvPicPr/>
            <p:nvPr/>
          </p:nvPicPr>
          <p:blipFill>
            <a:blip r:embed="rId9" cstate="print"/>
            <a:stretch>
              <a:fillRect/>
            </a:stretch>
          </p:blipFill>
          <p:spPr>
            <a:xfrm>
              <a:off x="2168651" y="2493264"/>
              <a:ext cx="163068" cy="164592"/>
            </a:xfrm>
            <a:prstGeom prst="rect">
              <a:avLst/>
            </a:prstGeom>
          </p:spPr>
        </p:pic>
        <p:pic>
          <p:nvPicPr>
            <p:cNvPr id="23" name="object 23"/>
            <p:cNvPicPr/>
            <p:nvPr/>
          </p:nvPicPr>
          <p:blipFill>
            <a:blip r:embed="rId8" cstate="print"/>
            <a:stretch>
              <a:fillRect/>
            </a:stretch>
          </p:blipFill>
          <p:spPr>
            <a:xfrm>
              <a:off x="6566915" y="2250960"/>
              <a:ext cx="637019" cy="637019"/>
            </a:xfrm>
            <a:prstGeom prst="rect">
              <a:avLst/>
            </a:prstGeom>
          </p:spPr>
        </p:pic>
        <p:sp>
          <p:nvSpPr>
            <p:cNvPr id="24" name="object 24"/>
            <p:cNvSpPr/>
            <p:nvPr/>
          </p:nvSpPr>
          <p:spPr>
            <a:xfrm>
              <a:off x="6696456" y="2380488"/>
              <a:ext cx="382905" cy="382905"/>
            </a:xfrm>
            <a:custGeom>
              <a:avLst/>
              <a:gdLst/>
              <a:ahLst/>
              <a:cxnLst/>
              <a:rect l="l" t="t" r="r" b="b"/>
              <a:pathLst>
                <a:path w="382904" h="382905">
                  <a:moveTo>
                    <a:pt x="191262" y="0"/>
                  </a:moveTo>
                  <a:lnTo>
                    <a:pt x="147397" y="5049"/>
                  </a:lnTo>
                  <a:lnTo>
                    <a:pt x="107135" y="19434"/>
                  </a:lnTo>
                  <a:lnTo>
                    <a:pt x="71623" y="42007"/>
                  </a:lnTo>
                  <a:lnTo>
                    <a:pt x="42007" y="71623"/>
                  </a:lnTo>
                  <a:lnTo>
                    <a:pt x="19434" y="107135"/>
                  </a:lnTo>
                  <a:lnTo>
                    <a:pt x="5049" y="147397"/>
                  </a:lnTo>
                  <a:lnTo>
                    <a:pt x="0" y="191262"/>
                  </a:lnTo>
                  <a:lnTo>
                    <a:pt x="5049" y="235126"/>
                  </a:lnTo>
                  <a:lnTo>
                    <a:pt x="19434" y="275388"/>
                  </a:lnTo>
                  <a:lnTo>
                    <a:pt x="42007" y="310900"/>
                  </a:lnTo>
                  <a:lnTo>
                    <a:pt x="71623" y="340516"/>
                  </a:lnTo>
                  <a:lnTo>
                    <a:pt x="107135" y="363089"/>
                  </a:lnTo>
                  <a:lnTo>
                    <a:pt x="147397" y="377474"/>
                  </a:lnTo>
                  <a:lnTo>
                    <a:pt x="191262" y="382524"/>
                  </a:lnTo>
                  <a:lnTo>
                    <a:pt x="235126" y="377474"/>
                  </a:lnTo>
                  <a:lnTo>
                    <a:pt x="275388" y="363089"/>
                  </a:lnTo>
                  <a:lnTo>
                    <a:pt x="310900" y="340516"/>
                  </a:lnTo>
                  <a:lnTo>
                    <a:pt x="340516" y="310900"/>
                  </a:lnTo>
                  <a:lnTo>
                    <a:pt x="363089" y="275388"/>
                  </a:lnTo>
                  <a:lnTo>
                    <a:pt x="377474" y="235126"/>
                  </a:lnTo>
                  <a:lnTo>
                    <a:pt x="382524" y="191262"/>
                  </a:lnTo>
                  <a:lnTo>
                    <a:pt x="377474" y="147397"/>
                  </a:lnTo>
                  <a:lnTo>
                    <a:pt x="363089" y="107135"/>
                  </a:lnTo>
                  <a:lnTo>
                    <a:pt x="340516" y="71623"/>
                  </a:lnTo>
                  <a:lnTo>
                    <a:pt x="310900" y="42007"/>
                  </a:lnTo>
                  <a:lnTo>
                    <a:pt x="275388" y="19434"/>
                  </a:lnTo>
                  <a:lnTo>
                    <a:pt x="235126" y="5049"/>
                  </a:lnTo>
                  <a:lnTo>
                    <a:pt x="191262" y="0"/>
                  </a:lnTo>
                  <a:close/>
                </a:path>
              </a:pathLst>
            </a:custGeom>
            <a:solidFill>
              <a:srgbClr val="202020"/>
            </a:solidFill>
          </p:spPr>
          <p:txBody>
            <a:bodyPr wrap="square" lIns="0" tIns="0" rIns="0" bIns="0" rtlCol="0"/>
            <a:lstStyle/>
            <a:p>
              <a:endParaRPr/>
            </a:p>
          </p:txBody>
        </p:sp>
        <p:pic>
          <p:nvPicPr>
            <p:cNvPr id="25" name="object 25"/>
            <p:cNvPicPr/>
            <p:nvPr/>
          </p:nvPicPr>
          <p:blipFill>
            <a:blip r:embed="rId10" cstate="print"/>
            <a:stretch>
              <a:fillRect/>
            </a:stretch>
          </p:blipFill>
          <p:spPr>
            <a:xfrm>
              <a:off x="6801612" y="2493264"/>
              <a:ext cx="164592" cy="163068"/>
            </a:xfrm>
            <a:prstGeom prst="rect">
              <a:avLst/>
            </a:prstGeom>
          </p:spPr>
        </p:pic>
        <p:pic>
          <p:nvPicPr>
            <p:cNvPr id="26" name="object 26"/>
            <p:cNvPicPr/>
            <p:nvPr/>
          </p:nvPicPr>
          <p:blipFill>
            <a:blip r:embed="rId11" cstate="print"/>
            <a:stretch>
              <a:fillRect/>
            </a:stretch>
          </p:blipFill>
          <p:spPr>
            <a:xfrm>
              <a:off x="1385315" y="228600"/>
              <a:ext cx="6356604" cy="129539"/>
            </a:xfrm>
            <a:prstGeom prst="rect">
              <a:avLst/>
            </a:prstGeom>
          </p:spPr>
        </p:pic>
        <p:pic>
          <p:nvPicPr>
            <p:cNvPr id="27" name="object 27"/>
            <p:cNvPicPr/>
            <p:nvPr/>
          </p:nvPicPr>
          <p:blipFill>
            <a:blip r:embed="rId11" cstate="print"/>
            <a:stretch>
              <a:fillRect/>
            </a:stretch>
          </p:blipFill>
          <p:spPr>
            <a:xfrm>
              <a:off x="1385315" y="4876800"/>
              <a:ext cx="6356604" cy="129539"/>
            </a:xfrm>
            <a:prstGeom prst="rect">
              <a:avLst/>
            </a:prstGeom>
          </p:spPr>
        </p:pic>
        <p:pic>
          <p:nvPicPr>
            <p:cNvPr id="28" name="object 28"/>
            <p:cNvPicPr/>
            <p:nvPr/>
          </p:nvPicPr>
          <p:blipFill>
            <a:blip r:embed="rId12" cstate="print"/>
            <a:stretch>
              <a:fillRect/>
            </a:stretch>
          </p:blipFill>
          <p:spPr>
            <a:xfrm>
              <a:off x="1098803" y="4623814"/>
              <a:ext cx="637019" cy="519685"/>
            </a:xfrm>
            <a:prstGeom prst="rect">
              <a:avLst/>
            </a:prstGeom>
          </p:spPr>
        </p:pic>
        <p:sp>
          <p:nvSpPr>
            <p:cNvPr id="29" name="object 29"/>
            <p:cNvSpPr/>
            <p:nvPr/>
          </p:nvSpPr>
          <p:spPr>
            <a:xfrm>
              <a:off x="1228343" y="4753355"/>
              <a:ext cx="382905" cy="381000"/>
            </a:xfrm>
            <a:custGeom>
              <a:avLst/>
              <a:gdLst/>
              <a:ahLst/>
              <a:cxnLst/>
              <a:rect l="l" t="t" r="r" b="b"/>
              <a:pathLst>
                <a:path w="382905" h="381000">
                  <a:moveTo>
                    <a:pt x="191262" y="0"/>
                  </a:moveTo>
                  <a:lnTo>
                    <a:pt x="147397" y="5031"/>
                  </a:lnTo>
                  <a:lnTo>
                    <a:pt x="107135" y="19363"/>
                  </a:lnTo>
                  <a:lnTo>
                    <a:pt x="71623" y="41851"/>
                  </a:lnTo>
                  <a:lnTo>
                    <a:pt x="42007" y="71353"/>
                  </a:lnTo>
                  <a:lnTo>
                    <a:pt x="19434" y="106724"/>
                  </a:lnTo>
                  <a:lnTo>
                    <a:pt x="5049" y="146821"/>
                  </a:lnTo>
                  <a:lnTo>
                    <a:pt x="0" y="190500"/>
                  </a:lnTo>
                  <a:lnTo>
                    <a:pt x="5049" y="234179"/>
                  </a:lnTo>
                  <a:lnTo>
                    <a:pt x="19434" y="274276"/>
                  </a:lnTo>
                  <a:lnTo>
                    <a:pt x="42007" y="309647"/>
                  </a:lnTo>
                  <a:lnTo>
                    <a:pt x="71623" y="339148"/>
                  </a:lnTo>
                  <a:lnTo>
                    <a:pt x="107135" y="361636"/>
                  </a:lnTo>
                  <a:lnTo>
                    <a:pt x="147397" y="375968"/>
                  </a:lnTo>
                  <a:lnTo>
                    <a:pt x="191262" y="380999"/>
                  </a:lnTo>
                  <a:lnTo>
                    <a:pt x="235126" y="375968"/>
                  </a:lnTo>
                  <a:lnTo>
                    <a:pt x="275388" y="361636"/>
                  </a:lnTo>
                  <a:lnTo>
                    <a:pt x="310900" y="339148"/>
                  </a:lnTo>
                  <a:lnTo>
                    <a:pt x="340516" y="309647"/>
                  </a:lnTo>
                  <a:lnTo>
                    <a:pt x="363089" y="274276"/>
                  </a:lnTo>
                  <a:lnTo>
                    <a:pt x="377474" y="234179"/>
                  </a:lnTo>
                  <a:lnTo>
                    <a:pt x="382524" y="190500"/>
                  </a:lnTo>
                  <a:lnTo>
                    <a:pt x="377474" y="146821"/>
                  </a:lnTo>
                  <a:lnTo>
                    <a:pt x="363089" y="106724"/>
                  </a:lnTo>
                  <a:lnTo>
                    <a:pt x="340516" y="71353"/>
                  </a:lnTo>
                  <a:lnTo>
                    <a:pt x="310900" y="41851"/>
                  </a:lnTo>
                  <a:lnTo>
                    <a:pt x="275388" y="19363"/>
                  </a:lnTo>
                  <a:lnTo>
                    <a:pt x="235126" y="5031"/>
                  </a:lnTo>
                  <a:lnTo>
                    <a:pt x="191262" y="0"/>
                  </a:lnTo>
                  <a:close/>
                </a:path>
              </a:pathLst>
            </a:custGeom>
            <a:solidFill>
              <a:srgbClr val="202020"/>
            </a:solidFill>
          </p:spPr>
          <p:txBody>
            <a:bodyPr wrap="square" lIns="0" tIns="0" rIns="0" bIns="0" rtlCol="0"/>
            <a:lstStyle/>
            <a:p>
              <a:endParaRPr/>
            </a:p>
          </p:txBody>
        </p:sp>
        <p:pic>
          <p:nvPicPr>
            <p:cNvPr id="30" name="object 30"/>
            <p:cNvPicPr/>
            <p:nvPr/>
          </p:nvPicPr>
          <p:blipFill>
            <a:blip r:embed="rId13" cstate="print"/>
            <a:stretch>
              <a:fillRect/>
            </a:stretch>
          </p:blipFill>
          <p:spPr>
            <a:xfrm>
              <a:off x="1335023" y="4864608"/>
              <a:ext cx="163067" cy="163068"/>
            </a:xfrm>
            <a:prstGeom prst="rect">
              <a:avLst/>
            </a:prstGeom>
          </p:spPr>
        </p:pic>
        <p:pic>
          <p:nvPicPr>
            <p:cNvPr id="31" name="object 31"/>
            <p:cNvPicPr/>
            <p:nvPr/>
          </p:nvPicPr>
          <p:blipFill>
            <a:blip r:embed="rId14" cstate="print"/>
            <a:stretch>
              <a:fillRect/>
            </a:stretch>
          </p:blipFill>
          <p:spPr>
            <a:xfrm>
              <a:off x="7399019" y="4623814"/>
              <a:ext cx="635507" cy="519685"/>
            </a:xfrm>
            <a:prstGeom prst="rect">
              <a:avLst/>
            </a:prstGeom>
          </p:spPr>
        </p:pic>
        <p:sp>
          <p:nvSpPr>
            <p:cNvPr id="32" name="object 32"/>
            <p:cNvSpPr/>
            <p:nvPr/>
          </p:nvSpPr>
          <p:spPr>
            <a:xfrm>
              <a:off x="7528559" y="4753355"/>
              <a:ext cx="381000" cy="381000"/>
            </a:xfrm>
            <a:custGeom>
              <a:avLst/>
              <a:gdLst/>
              <a:ahLst/>
              <a:cxnLst/>
              <a:rect l="l" t="t" r="r" b="b"/>
              <a:pathLst>
                <a:path w="381000" h="381000">
                  <a:moveTo>
                    <a:pt x="190500" y="0"/>
                  </a:moveTo>
                  <a:lnTo>
                    <a:pt x="146837" y="5031"/>
                  </a:lnTo>
                  <a:lnTo>
                    <a:pt x="106746" y="19363"/>
                  </a:lnTo>
                  <a:lnTo>
                    <a:pt x="71374" y="41851"/>
                  </a:lnTo>
                  <a:lnTo>
                    <a:pt x="41867" y="71353"/>
                  </a:lnTo>
                  <a:lnTo>
                    <a:pt x="19372" y="106724"/>
                  </a:lnTo>
                  <a:lnTo>
                    <a:pt x="5034" y="146821"/>
                  </a:lnTo>
                  <a:lnTo>
                    <a:pt x="0" y="190500"/>
                  </a:lnTo>
                  <a:lnTo>
                    <a:pt x="5034" y="234179"/>
                  </a:lnTo>
                  <a:lnTo>
                    <a:pt x="19372" y="274276"/>
                  </a:lnTo>
                  <a:lnTo>
                    <a:pt x="41867" y="309647"/>
                  </a:lnTo>
                  <a:lnTo>
                    <a:pt x="71374" y="339148"/>
                  </a:lnTo>
                  <a:lnTo>
                    <a:pt x="106746" y="361636"/>
                  </a:lnTo>
                  <a:lnTo>
                    <a:pt x="146837" y="375968"/>
                  </a:lnTo>
                  <a:lnTo>
                    <a:pt x="190500" y="380999"/>
                  </a:lnTo>
                  <a:lnTo>
                    <a:pt x="234162" y="375968"/>
                  </a:lnTo>
                  <a:lnTo>
                    <a:pt x="274253" y="361636"/>
                  </a:lnTo>
                  <a:lnTo>
                    <a:pt x="309625" y="339148"/>
                  </a:lnTo>
                  <a:lnTo>
                    <a:pt x="339132" y="309647"/>
                  </a:lnTo>
                  <a:lnTo>
                    <a:pt x="361627" y="274276"/>
                  </a:lnTo>
                  <a:lnTo>
                    <a:pt x="375965" y="234179"/>
                  </a:lnTo>
                  <a:lnTo>
                    <a:pt x="381000" y="190500"/>
                  </a:lnTo>
                  <a:lnTo>
                    <a:pt x="375965" y="146821"/>
                  </a:lnTo>
                  <a:lnTo>
                    <a:pt x="361627" y="106724"/>
                  </a:lnTo>
                  <a:lnTo>
                    <a:pt x="339132" y="71353"/>
                  </a:lnTo>
                  <a:lnTo>
                    <a:pt x="309625" y="41851"/>
                  </a:lnTo>
                  <a:lnTo>
                    <a:pt x="274253" y="19363"/>
                  </a:lnTo>
                  <a:lnTo>
                    <a:pt x="234162" y="5031"/>
                  </a:lnTo>
                  <a:lnTo>
                    <a:pt x="190500" y="0"/>
                  </a:lnTo>
                  <a:close/>
                </a:path>
              </a:pathLst>
            </a:custGeom>
            <a:solidFill>
              <a:srgbClr val="202020"/>
            </a:solidFill>
          </p:spPr>
          <p:txBody>
            <a:bodyPr wrap="square" lIns="0" tIns="0" rIns="0" bIns="0" rtlCol="0"/>
            <a:lstStyle/>
            <a:p>
              <a:endParaRPr/>
            </a:p>
          </p:txBody>
        </p:sp>
        <p:pic>
          <p:nvPicPr>
            <p:cNvPr id="33" name="object 33"/>
            <p:cNvPicPr/>
            <p:nvPr/>
          </p:nvPicPr>
          <p:blipFill>
            <a:blip r:embed="rId15" cstate="print"/>
            <a:stretch>
              <a:fillRect/>
            </a:stretch>
          </p:blipFill>
          <p:spPr>
            <a:xfrm>
              <a:off x="7633715" y="4864608"/>
              <a:ext cx="164591" cy="163068"/>
            </a:xfrm>
            <a:prstGeom prst="rect">
              <a:avLst/>
            </a:prstGeom>
          </p:spPr>
        </p:pic>
        <p:pic>
          <p:nvPicPr>
            <p:cNvPr id="34" name="object 34"/>
            <p:cNvPicPr/>
            <p:nvPr/>
          </p:nvPicPr>
          <p:blipFill>
            <a:blip r:embed="rId16" cstate="print"/>
            <a:stretch>
              <a:fillRect/>
            </a:stretch>
          </p:blipFill>
          <p:spPr>
            <a:xfrm>
              <a:off x="1098803" y="0"/>
              <a:ext cx="637019" cy="594360"/>
            </a:xfrm>
            <a:prstGeom prst="rect">
              <a:avLst/>
            </a:prstGeom>
          </p:spPr>
        </p:pic>
        <p:sp>
          <p:nvSpPr>
            <p:cNvPr id="35" name="object 35"/>
            <p:cNvSpPr/>
            <p:nvPr/>
          </p:nvSpPr>
          <p:spPr>
            <a:xfrm>
              <a:off x="1228343" y="88392"/>
              <a:ext cx="382905" cy="381000"/>
            </a:xfrm>
            <a:custGeom>
              <a:avLst/>
              <a:gdLst/>
              <a:ahLst/>
              <a:cxnLst/>
              <a:rect l="l" t="t" r="r" b="b"/>
              <a:pathLst>
                <a:path w="382905" h="381000">
                  <a:moveTo>
                    <a:pt x="191262" y="0"/>
                  </a:moveTo>
                  <a:lnTo>
                    <a:pt x="147397" y="5034"/>
                  </a:lnTo>
                  <a:lnTo>
                    <a:pt x="107135" y="19372"/>
                  </a:lnTo>
                  <a:lnTo>
                    <a:pt x="71623" y="41867"/>
                  </a:lnTo>
                  <a:lnTo>
                    <a:pt x="42007" y="71374"/>
                  </a:lnTo>
                  <a:lnTo>
                    <a:pt x="19434" y="106746"/>
                  </a:lnTo>
                  <a:lnTo>
                    <a:pt x="5049" y="146837"/>
                  </a:lnTo>
                  <a:lnTo>
                    <a:pt x="0" y="190500"/>
                  </a:lnTo>
                  <a:lnTo>
                    <a:pt x="5049" y="234162"/>
                  </a:lnTo>
                  <a:lnTo>
                    <a:pt x="19434" y="274253"/>
                  </a:lnTo>
                  <a:lnTo>
                    <a:pt x="42007" y="309625"/>
                  </a:lnTo>
                  <a:lnTo>
                    <a:pt x="71623" y="339132"/>
                  </a:lnTo>
                  <a:lnTo>
                    <a:pt x="107135" y="361627"/>
                  </a:lnTo>
                  <a:lnTo>
                    <a:pt x="147397" y="375965"/>
                  </a:lnTo>
                  <a:lnTo>
                    <a:pt x="191262" y="381000"/>
                  </a:lnTo>
                  <a:lnTo>
                    <a:pt x="235126" y="375965"/>
                  </a:lnTo>
                  <a:lnTo>
                    <a:pt x="275388" y="361627"/>
                  </a:lnTo>
                  <a:lnTo>
                    <a:pt x="310900" y="339132"/>
                  </a:lnTo>
                  <a:lnTo>
                    <a:pt x="340516" y="309625"/>
                  </a:lnTo>
                  <a:lnTo>
                    <a:pt x="363089" y="274253"/>
                  </a:lnTo>
                  <a:lnTo>
                    <a:pt x="377474" y="234162"/>
                  </a:lnTo>
                  <a:lnTo>
                    <a:pt x="382524" y="190500"/>
                  </a:lnTo>
                  <a:lnTo>
                    <a:pt x="377474" y="146837"/>
                  </a:lnTo>
                  <a:lnTo>
                    <a:pt x="363089" y="106746"/>
                  </a:lnTo>
                  <a:lnTo>
                    <a:pt x="340516" y="71374"/>
                  </a:lnTo>
                  <a:lnTo>
                    <a:pt x="310900" y="41867"/>
                  </a:lnTo>
                  <a:lnTo>
                    <a:pt x="275388" y="19372"/>
                  </a:lnTo>
                  <a:lnTo>
                    <a:pt x="235126" y="5034"/>
                  </a:lnTo>
                  <a:lnTo>
                    <a:pt x="191262" y="0"/>
                  </a:lnTo>
                  <a:close/>
                </a:path>
              </a:pathLst>
            </a:custGeom>
            <a:solidFill>
              <a:srgbClr val="202020"/>
            </a:solidFill>
          </p:spPr>
          <p:txBody>
            <a:bodyPr wrap="square" lIns="0" tIns="0" rIns="0" bIns="0" rtlCol="0"/>
            <a:lstStyle/>
            <a:p>
              <a:endParaRPr/>
            </a:p>
          </p:txBody>
        </p:sp>
        <p:pic>
          <p:nvPicPr>
            <p:cNvPr id="36" name="object 36"/>
            <p:cNvPicPr/>
            <p:nvPr/>
          </p:nvPicPr>
          <p:blipFill>
            <a:blip r:embed="rId17" cstate="print"/>
            <a:stretch>
              <a:fillRect/>
            </a:stretch>
          </p:blipFill>
          <p:spPr>
            <a:xfrm>
              <a:off x="1335023" y="199644"/>
              <a:ext cx="163067" cy="163067"/>
            </a:xfrm>
            <a:prstGeom prst="rect">
              <a:avLst/>
            </a:prstGeom>
          </p:spPr>
        </p:pic>
        <p:pic>
          <p:nvPicPr>
            <p:cNvPr id="37" name="object 37"/>
            <p:cNvPicPr/>
            <p:nvPr/>
          </p:nvPicPr>
          <p:blipFill>
            <a:blip r:embed="rId16" cstate="print"/>
            <a:stretch>
              <a:fillRect/>
            </a:stretch>
          </p:blipFill>
          <p:spPr>
            <a:xfrm>
              <a:off x="7399019" y="0"/>
              <a:ext cx="635507" cy="594360"/>
            </a:xfrm>
            <a:prstGeom prst="rect">
              <a:avLst/>
            </a:prstGeom>
          </p:spPr>
        </p:pic>
        <p:sp>
          <p:nvSpPr>
            <p:cNvPr id="38" name="object 38"/>
            <p:cNvSpPr/>
            <p:nvPr/>
          </p:nvSpPr>
          <p:spPr>
            <a:xfrm>
              <a:off x="7528559" y="88392"/>
              <a:ext cx="381000" cy="381000"/>
            </a:xfrm>
            <a:custGeom>
              <a:avLst/>
              <a:gdLst/>
              <a:ahLst/>
              <a:cxnLst/>
              <a:rect l="l" t="t" r="r" b="b"/>
              <a:pathLst>
                <a:path w="381000" h="381000">
                  <a:moveTo>
                    <a:pt x="190500" y="0"/>
                  </a:moveTo>
                  <a:lnTo>
                    <a:pt x="146837" y="5034"/>
                  </a:lnTo>
                  <a:lnTo>
                    <a:pt x="106746" y="19372"/>
                  </a:lnTo>
                  <a:lnTo>
                    <a:pt x="71374" y="41867"/>
                  </a:lnTo>
                  <a:lnTo>
                    <a:pt x="41867" y="71374"/>
                  </a:lnTo>
                  <a:lnTo>
                    <a:pt x="19372" y="106746"/>
                  </a:lnTo>
                  <a:lnTo>
                    <a:pt x="5034" y="146837"/>
                  </a:lnTo>
                  <a:lnTo>
                    <a:pt x="0" y="190500"/>
                  </a:lnTo>
                  <a:lnTo>
                    <a:pt x="5034" y="234162"/>
                  </a:lnTo>
                  <a:lnTo>
                    <a:pt x="19372" y="274253"/>
                  </a:lnTo>
                  <a:lnTo>
                    <a:pt x="41867" y="309625"/>
                  </a:lnTo>
                  <a:lnTo>
                    <a:pt x="71374" y="339132"/>
                  </a:lnTo>
                  <a:lnTo>
                    <a:pt x="106746" y="361627"/>
                  </a:lnTo>
                  <a:lnTo>
                    <a:pt x="146837" y="375965"/>
                  </a:lnTo>
                  <a:lnTo>
                    <a:pt x="190500" y="381000"/>
                  </a:lnTo>
                  <a:lnTo>
                    <a:pt x="234162" y="375965"/>
                  </a:lnTo>
                  <a:lnTo>
                    <a:pt x="274253" y="361627"/>
                  </a:lnTo>
                  <a:lnTo>
                    <a:pt x="309625" y="339132"/>
                  </a:lnTo>
                  <a:lnTo>
                    <a:pt x="339132" y="309625"/>
                  </a:lnTo>
                  <a:lnTo>
                    <a:pt x="361627" y="274253"/>
                  </a:lnTo>
                  <a:lnTo>
                    <a:pt x="375965" y="234162"/>
                  </a:lnTo>
                  <a:lnTo>
                    <a:pt x="381000" y="190500"/>
                  </a:lnTo>
                  <a:lnTo>
                    <a:pt x="375965" y="146837"/>
                  </a:lnTo>
                  <a:lnTo>
                    <a:pt x="361627" y="106746"/>
                  </a:lnTo>
                  <a:lnTo>
                    <a:pt x="339132" y="71374"/>
                  </a:lnTo>
                  <a:lnTo>
                    <a:pt x="309625" y="41867"/>
                  </a:lnTo>
                  <a:lnTo>
                    <a:pt x="274253" y="19372"/>
                  </a:lnTo>
                  <a:lnTo>
                    <a:pt x="234162" y="5034"/>
                  </a:lnTo>
                  <a:lnTo>
                    <a:pt x="190500" y="0"/>
                  </a:lnTo>
                  <a:close/>
                </a:path>
              </a:pathLst>
            </a:custGeom>
            <a:solidFill>
              <a:srgbClr val="202020"/>
            </a:solidFill>
          </p:spPr>
          <p:txBody>
            <a:bodyPr wrap="square" lIns="0" tIns="0" rIns="0" bIns="0" rtlCol="0"/>
            <a:lstStyle/>
            <a:p>
              <a:endParaRPr/>
            </a:p>
          </p:txBody>
        </p:sp>
        <p:pic>
          <p:nvPicPr>
            <p:cNvPr id="39" name="object 39"/>
            <p:cNvPicPr/>
            <p:nvPr/>
          </p:nvPicPr>
          <p:blipFill>
            <a:blip r:embed="rId18" cstate="print"/>
            <a:stretch>
              <a:fillRect/>
            </a:stretch>
          </p:blipFill>
          <p:spPr>
            <a:xfrm>
              <a:off x="7633715" y="199644"/>
              <a:ext cx="164591" cy="163067"/>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38" y="6264"/>
            <a:ext cx="9135110" cy="5133340"/>
          </a:xfrm>
          <a:custGeom>
            <a:avLst/>
            <a:gdLst/>
            <a:ahLst/>
            <a:cxnLst/>
            <a:rect l="l" t="t" r="r" b="b"/>
            <a:pathLst>
              <a:path w="9135110" h="5133340">
                <a:moveTo>
                  <a:pt x="9134698" y="0"/>
                </a:moveTo>
                <a:lnTo>
                  <a:pt x="0" y="0"/>
                </a:lnTo>
                <a:lnTo>
                  <a:pt x="0" y="5132997"/>
                </a:lnTo>
                <a:lnTo>
                  <a:pt x="9134698" y="5132997"/>
                </a:lnTo>
                <a:lnTo>
                  <a:pt x="9134698" y="0"/>
                </a:lnTo>
                <a:close/>
              </a:path>
            </a:pathLst>
          </a:custGeom>
          <a:solidFill>
            <a:srgbClr val="CFF0F1"/>
          </a:solidFill>
        </p:spPr>
        <p:txBody>
          <a:bodyPr wrap="square" lIns="0" tIns="0" rIns="0" bIns="0" rtlCol="0"/>
          <a:lstStyle/>
          <a:p>
            <a:endParaRPr/>
          </a:p>
        </p:txBody>
      </p:sp>
      <p:sp>
        <p:nvSpPr>
          <p:cNvPr id="3" name="object 3"/>
          <p:cNvSpPr/>
          <p:nvPr/>
        </p:nvSpPr>
        <p:spPr>
          <a:xfrm>
            <a:off x="22" y="4997221"/>
            <a:ext cx="634365" cy="146685"/>
          </a:xfrm>
          <a:custGeom>
            <a:avLst/>
            <a:gdLst/>
            <a:ahLst/>
            <a:cxnLst/>
            <a:rect l="l" t="t" r="r" b="b"/>
            <a:pathLst>
              <a:path w="634365" h="146685">
                <a:moveTo>
                  <a:pt x="307305" y="0"/>
                </a:moveTo>
                <a:lnTo>
                  <a:pt x="298999" y="0"/>
                </a:lnTo>
                <a:lnTo>
                  <a:pt x="290693" y="673"/>
                </a:lnTo>
                <a:lnTo>
                  <a:pt x="251531" y="10145"/>
                </a:lnTo>
                <a:lnTo>
                  <a:pt x="199368" y="37188"/>
                </a:lnTo>
                <a:lnTo>
                  <a:pt x="161776" y="71433"/>
                </a:lnTo>
                <a:lnTo>
                  <a:pt x="147399" y="93496"/>
                </a:lnTo>
                <a:lnTo>
                  <a:pt x="134658" y="85521"/>
                </a:lnTo>
                <a:lnTo>
                  <a:pt x="120842" y="79721"/>
                </a:lnTo>
                <a:lnTo>
                  <a:pt x="106333" y="76180"/>
                </a:lnTo>
                <a:lnTo>
                  <a:pt x="91510" y="74980"/>
                </a:lnTo>
                <a:lnTo>
                  <a:pt x="85517" y="74980"/>
                </a:lnTo>
                <a:lnTo>
                  <a:pt x="38548" y="92513"/>
                </a:lnTo>
                <a:lnTo>
                  <a:pt x="12843" y="121180"/>
                </a:lnTo>
                <a:lnTo>
                  <a:pt x="0" y="146256"/>
                </a:lnTo>
                <a:lnTo>
                  <a:pt x="633936" y="146256"/>
                </a:lnTo>
                <a:lnTo>
                  <a:pt x="611998" y="104532"/>
                </a:lnTo>
                <a:lnTo>
                  <a:pt x="567158" y="80793"/>
                </a:lnTo>
                <a:lnTo>
                  <a:pt x="509286" y="77651"/>
                </a:lnTo>
                <a:lnTo>
                  <a:pt x="467607" y="86872"/>
                </a:lnTo>
                <a:lnTo>
                  <a:pt x="447729" y="95053"/>
                </a:lnTo>
                <a:lnTo>
                  <a:pt x="436398" y="72244"/>
                </a:lnTo>
                <a:lnTo>
                  <a:pt x="402830" y="33766"/>
                </a:lnTo>
                <a:lnTo>
                  <a:pt x="364101" y="10964"/>
                </a:lnTo>
                <a:lnTo>
                  <a:pt x="326659" y="1239"/>
                </a:lnTo>
                <a:lnTo>
                  <a:pt x="307305" y="0"/>
                </a:lnTo>
                <a:close/>
              </a:path>
            </a:pathLst>
          </a:custGeom>
          <a:solidFill>
            <a:srgbClr val="FFFFFF"/>
          </a:solidFill>
        </p:spPr>
        <p:txBody>
          <a:bodyPr wrap="square" lIns="0" tIns="0" rIns="0" bIns="0" rtlCol="0"/>
          <a:lstStyle/>
          <a:p>
            <a:endParaRPr/>
          </a:p>
        </p:txBody>
      </p:sp>
      <p:sp>
        <p:nvSpPr>
          <p:cNvPr id="4" name="object 4"/>
          <p:cNvSpPr/>
          <p:nvPr/>
        </p:nvSpPr>
        <p:spPr>
          <a:xfrm>
            <a:off x="0" y="0"/>
            <a:ext cx="923925" cy="539750"/>
          </a:xfrm>
          <a:custGeom>
            <a:avLst/>
            <a:gdLst/>
            <a:ahLst/>
            <a:cxnLst/>
            <a:rect l="l" t="t" r="r" b="b"/>
            <a:pathLst>
              <a:path w="923925" h="539750">
                <a:moveTo>
                  <a:pt x="0" y="491523"/>
                </a:moveTo>
                <a:lnTo>
                  <a:pt x="0" y="499613"/>
                </a:lnTo>
                <a:lnTo>
                  <a:pt x="663" y="500761"/>
                </a:lnTo>
                <a:lnTo>
                  <a:pt x="0" y="501235"/>
                </a:lnTo>
                <a:lnTo>
                  <a:pt x="0" y="534971"/>
                </a:lnTo>
                <a:lnTo>
                  <a:pt x="4187" y="537755"/>
                </a:lnTo>
                <a:lnTo>
                  <a:pt x="12439" y="539369"/>
                </a:lnTo>
                <a:lnTo>
                  <a:pt x="20650" y="537755"/>
                </a:lnTo>
                <a:lnTo>
                  <a:pt x="27301" y="533320"/>
                </a:lnTo>
                <a:lnTo>
                  <a:pt x="31756" y="526670"/>
                </a:lnTo>
                <a:lnTo>
                  <a:pt x="33383" y="518413"/>
                </a:lnTo>
                <a:lnTo>
                  <a:pt x="234924" y="518413"/>
                </a:lnTo>
                <a:lnTo>
                  <a:pt x="234924" y="513334"/>
                </a:lnTo>
                <a:lnTo>
                  <a:pt x="30068" y="513334"/>
                </a:lnTo>
                <a:lnTo>
                  <a:pt x="26683" y="504951"/>
                </a:lnTo>
                <a:lnTo>
                  <a:pt x="21131" y="499999"/>
                </a:lnTo>
                <a:lnTo>
                  <a:pt x="4894" y="499999"/>
                </a:lnTo>
                <a:lnTo>
                  <a:pt x="0" y="491523"/>
                </a:lnTo>
                <a:close/>
              </a:path>
              <a:path w="923925" h="539750">
                <a:moveTo>
                  <a:pt x="234924" y="518413"/>
                </a:moveTo>
                <a:lnTo>
                  <a:pt x="192963" y="518413"/>
                </a:lnTo>
                <a:lnTo>
                  <a:pt x="194589" y="526670"/>
                </a:lnTo>
                <a:lnTo>
                  <a:pt x="199043" y="533320"/>
                </a:lnTo>
                <a:lnTo>
                  <a:pt x="205693" y="537755"/>
                </a:lnTo>
                <a:lnTo>
                  <a:pt x="213906" y="539369"/>
                </a:lnTo>
                <a:lnTo>
                  <a:pt x="222156" y="537755"/>
                </a:lnTo>
                <a:lnTo>
                  <a:pt x="228830" y="533320"/>
                </a:lnTo>
                <a:lnTo>
                  <a:pt x="233296" y="526670"/>
                </a:lnTo>
                <a:lnTo>
                  <a:pt x="234924" y="518413"/>
                </a:lnTo>
                <a:close/>
              </a:path>
              <a:path w="923925" h="539750">
                <a:moveTo>
                  <a:pt x="326236" y="361314"/>
                </a:moveTo>
                <a:lnTo>
                  <a:pt x="319684" y="361314"/>
                </a:lnTo>
                <a:lnTo>
                  <a:pt x="401980" y="501650"/>
                </a:lnTo>
                <a:lnTo>
                  <a:pt x="396125" y="505840"/>
                </a:lnTo>
                <a:lnTo>
                  <a:pt x="393585" y="512572"/>
                </a:lnTo>
                <a:lnTo>
                  <a:pt x="393585" y="518413"/>
                </a:lnTo>
                <a:lnTo>
                  <a:pt x="395212" y="526670"/>
                </a:lnTo>
                <a:lnTo>
                  <a:pt x="399673" y="533320"/>
                </a:lnTo>
                <a:lnTo>
                  <a:pt x="406342" y="537755"/>
                </a:lnTo>
                <a:lnTo>
                  <a:pt x="414591" y="539369"/>
                </a:lnTo>
                <a:lnTo>
                  <a:pt x="422488" y="537755"/>
                </a:lnTo>
                <a:lnTo>
                  <a:pt x="429201" y="533320"/>
                </a:lnTo>
                <a:lnTo>
                  <a:pt x="433863" y="526670"/>
                </a:lnTo>
                <a:lnTo>
                  <a:pt x="435609" y="518413"/>
                </a:lnTo>
                <a:lnTo>
                  <a:pt x="633691" y="518413"/>
                </a:lnTo>
                <a:lnTo>
                  <a:pt x="633691" y="514223"/>
                </a:lnTo>
                <a:lnTo>
                  <a:pt x="433070" y="514223"/>
                </a:lnTo>
                <a:lnTo>
                  <a:pt x="429691" y="505840"/>
                </a:lnTo>
                <a:lnTo>
                  <a:pt x="423860" y="500761"/>
                </a:lnTo>
                <a:lnTo>
                  <a:pt x="407047" y="500761"/>
                </a:lnTo>
                <a:lnTo>
                  <a:pt x="326236" y="361314"/>
                </a:lnTo>
                <a:close/>
              </a:path>
              <a:path w="923925" h="539750">
                <a:moveTo>
                  <a:pt x="633691" y="518413"/>
                </a:moveTo>
                <a:lnTo>
                  <a:pt x="591731" y="518413"/>
                </a:lnTo>
                <a:lnTo>
                  <a:pt x="593359" y="526670"/>
                </a:lnTo>
                <a:lnTo>
                  <a:pt x="597825" y="533320"/>
                </a:lnTo>
                <a:lnTo>
                  <a:pt x="604498" y="537755"/>
                </a:lnTo>
                <a:lnTo>
                  <a:pt x="612749" y="539369"/>
                </a:lnTo>
                <a:lnTo>
                  <a:pt x="620961" y="537755"/>
                </a:lnTo>
                <a:lnTo>
                  <a:pt x="627611" y="533320"/>
                </a:lnTo>
                <a:lnTo>
                  <a:pt x="632066" y="526670"/>
                </a:lnTo>
                <a:lnTo>
                  <a:pt x="633691" y="518413"/>
                </a:lnTo>
                <a:close/>
              </a:path>
              <a:path w="923925" h="539750">
                <a:moveTo>
                  <a:pt x="615213" y="499999"/>
                </a:moveTo>
                <a:lnTo>
                  <a:pt x="601814" y="499999"/>
                </a:lnTo>
                <a:lnTo>
                  <a:pt x="593432" y="505840"/>
                </a:lnTo>
                <a:lnTo>
                  <a:pt x="591731" y="514223"/>
                </a:lnTo>
                <a:lnTo>
                  <a:pt x="633691" y="514223"/>
                </a:lnTo>
                <a:lnTo>
                  <a:pt x="633691" y="510794"/>
                </a:lnTo>
                <a:lnTo>
                  <a:pt x="630377" y="504951"/>
                </a:lnTo>
                <a:lnTo>
                  <a:pt x="624459" y="500761"/>
                </a:lnTo>
                <a:lnTo>
                  <a:pt x="617753" y="500761"/>
                </a:lnTo>
                <a:lnTo>
                  <a:pt x="615213" y="499999"/>
                </a:lnTo>
                <a:close/>
              </a:path>
              <a:path w="923925" h="539750">
                <a:moveTo>
                  <a:pt x="213906" y="498221"/>
                </a:moveTo>
                <a:lnTo>
                  <a:pt x="202196" y="498221"/>
                </a:lnTo>
                <a:lnTo>
                  <a:pt x="193814" y="504951"/>
                </a:lnTo>
                <a:lnTo>
                  <a:pt x="192112" y="513334"/>
                </a:lnTo>
                <a:lnTo>
                  <a:pt x="234924" y="513334"/>
                </a:lnTo>
                <a:lnTo>
                  <a:pt x="234924" y="510794"/>
                </a:lnTo>
                <a:lnTo>
                  <a:pt x="230682" y="504951"/>
                </a:lnTo>
                <a:lnTo>
                  <a:pt x="225679" y="500761"/>
                </a:lnTo>
                <a:lnTo>
                  <a:pt x="226119" y="499999"/>
                </a:lnTo>
                <a:lnTo>
                  <a:pt x="214757" y="499999"/>
                </a:lnTo>
                <a:lnTo>
                  <a:pt x="213906" y="498221"/>
                </a:lnTo>
                <a:close/>
              </a:path>
              <a:path w="923925" h="539750">
                <a:moveTo>
                  <a:pt x="422986" y="499999"/>
                </a:moveTo>
                <a:lnTo>
                  <a:pt x="408749" y="499999"/>
                </a:lnTo>
                <a:lnTo>
                  <a:pt x="407047" y="500761"/>
                </a:lnTo>
                <a:lnTo>
                  <a:pt x="423860" y="500761"/>
                </a:lnTo>
                <a:lnTo>
                  <a:pt x="422986" y="499999"/>
                </a:lnTo>
                <a:close/>
              </a:path>
              <a:path w="923925" h="539750">
                <a:moveTo>
                  <a:pt x="630023" y="189864"/>
                </a:moveTo>
                <a:lnTo>
                  <a:pt x="619442" y="189864"/>
                </a:lnTo>
                <a:lnTo>
                  <a:pt x="697509" y="326771"/>
                </a:lnTo>
                <a:lnTo>
                  <a:pt x="693343" y="330200"/>
                </a:lnTo>
                <a:lnTo>
                  <a:pt x="689965" y="336041"/>
                </a:lnTo>
                <a:lnTo>
                  <a:pt x="689965" y="350392"/>
                </a:lnTo>
                <a:lnTo>
                  <a:pt x="693343" y="356235"/>
                </a:lnTo>
                <a:lnTo>
                  <a:pt x="698360" y="360425"/>
                </a:lnTo>
                <a:lnTo>
                  <a:pt x="617753" y="500761"/>
                </a:lnTo>
                <a:lnTo>
                  <a:pt x="624459" y="500761"/>
                </a:lnTo>
                <a:lnTo>
                  <a:pt x="705041" y="359556"/>
                </a:lnTo>
                <a:lnTo>
                  <a:pt x="720526" y="359556"/>
                </a:lnTo>
                <a:lnTo>
                  <a:pt x="727216" y="354869"/>
                </a:lnTo>
                <a:lnTo>
                  <a:pt x="731870" y="348134"/>
                </a:lnTo>
                <a:lnTo>
                  <a:pt x="733615" y="340233"/>
                </a:lnTo>
                <a:lnTo>
                  <a:pt x="731870" y="332029"/>
                </a:lnTo>
                <a:lnTo>
                  <a:pt x="727216" y="325374"/>
                </a:lnTo>
                <a:lnTo>
                  <a:pt x="720556" y="320928"/>
                </a:lnTo>
                <a:lnTo>
                  <a:pt x="716953" y="320166"/>
                </a:lnTo>
                <a:lnTo>
                  <a:pt x="705053" y="320166"/>
                </a:lnTo>
                <a:lnTo>
                  <a:pt x="630023" y="189864"/>
                </a:lnTo>
                <a:close/>
              </a:path>
              <a:path w="923925" h="539750">
                <a:moveTo>
                  <a:pt x="19138" y="498221"/>
                </a:moveTo>
                <a:lnTo>
                  <a:pt x="5740" y="498221"/>
                </a:lnTo>
                <a:lnTo>
                  <a:pt x="4894" y="499999"/>
                </a:lnTo>
                <a:lnTo>
                  <a:pt x="21131" y="499999"/>
                </a:lnTo>
                <a:lnTo>
                  <a:pt x="19138" y="498221"/>
                </a:lnTo>
                <a:close/>
              </a:path>
              <a:path w="923925" h="539750">
                <a:moveTo>
                  <a:pt x="227574" y="188975"/>
                </a:moveTo>
                <a:lnTo>
                  <a:pt x="218135" y="188975"/>
                </a:lnTo>
                <a:lnTo>
                  <a:pt x="297040" y="325120"/>
                </a:lnTo>
                <a:lnTo>
                  <a:pt x="291198" y="329311"/>
                </a:lnTo>
                <a:lnTo>
                  <a:pt x="288658" y="334390"/>
                </a:lnTo>
                <a:lnTo>
                  <a:pt x="288658" y="349503"/>
                </a:lnTo>
                <a:lnTo>
                  <a:pt x="291198" y="355473"/>
                </a:lnTo>
                <a:lnTo>
                  <a:pt x="297040" y="358775"/>
                </a:lnTo>
                <a:lnTo>
                  <a:pt x="217297" y="499999"/>
                </a:lnTo>
                <a:lnTo>
                  <a:pt x="226119" y="499999"/>
                </a:lnTo>
                <a:lnTo>
                  <a:pt x="306285" y="361314"/>
                </a:lnTo>
                <a:lnTo>
                  <a:pt x="326236" y="361314"/>
                </a:lnTo>
                <a:lnTo>
                  <a:pt x="324764" y="358775"/>
                </a:lnTo>
                <a:lnTo>
                  <a:pt x="330606" y="354584"/>
                </a:lnTo>
                <a:lnTo>
                  <a:pt x="333146" y="349503"/>
                </a:lnTo>
                <a:lnTo>
                  <a:pt x="333146" y="336041"/>
                </a:lnTo>
                <a:lnTo>
                  <a:pt x="330606" y="330200"/>
                </a:lnTo>
                <a:lnTo>
                  <a:pt x="325602" y="326771"/>
                </a:lnTo>
                <a:lnTo>
                  <a:pt x="327493" y="323469"/>
                </a:lnTo>
                <a:lnTo>
                  <a:pt x="319684" y="323469"/>
                </a:lnTo>
                <a:lnTo>
                  <a:pt x="318058" y="321690"/>
                </a:lnTo>
                <a:lnTo>
                  <a:pt x="303745" y="321690"/>
                </a:lnTo>
                <a:lnTo>
                  <a:pt x="227574" y="188975"/>
                </a:lnTo>
                <a:close/>
              </a:path>
              <a:path w="923925" h="539750">
                <a:moveTo>
                  <a:pt x="318058" y="361314"/>
                </a:moveTo>
                <a:lnTo>
                  <a:pt x="306285" y="361314"/>
                </a:lnTo>
                <a:lnTo>
                  <a:pt x="307975" y="362076"/>
                </a:lnTo>
                <a:lnTo>
                  <a:pt x="315518" y="362076"/>
                </a:lnTo>
                <a:lnTo>
                  <a:pt x="318058" y="361314"/>
                </a:lnTo>
                <a:close/>
              </a:path>
              <a:path w="923925" h="539750">
                <a:moveTo>
                  <a:pt x="720526" y="359556"/>
                </a:moveTo>
                <a:lnTo>
                  <a:pt x="705072" y="359556"/>
                </a:lnTo>
                <a:lnTo>
                  <a:pt x="706742" y="361314"/>
                </a:lnTo>
                <a:lnTo>
                  <a:pt x="712673" y="361314"/>
                </a:lnTo>
                <a:lnTo>
                  <a:pt x="720526" y="359556"/>
                </a:lnTo>
                <a:close/>
              </a:path>
              <a:path w="923925" h="539750">
                <a:moveTo>
                  <a:pt x="412064" y="148716"/>
                </a:moveTo>
                <a:lnTo>
                  <a:pt x="403817" y="150330"/>
                </a:lnTo>
                <a:lnTo>
                  <a:pt x="397167" y="154765"/>
                </a:lnTo>
                <a:lnTo>
                  <a:pt x="392726" y="161415"/>
                </a:lnTo>
                <a:lnTo>
                  <a:pt x="391109" y="169672"/>
                </a:lnTo>
                <a:lnTo>
                  <a:pt x="391109" y="176402"/>
                </a:lnTo>
                <a:lnTo>
                  <a:pt x="394423" y="181483"/>
                </a:lnTo>
                <a:lnTo>
                  <a:pt x="398665" y="185674"/>
                </a:lnTo>
                <a:lnTo>
                  <a:pt x="319684" y="323469"/>
                </a:lnTo>
                <a:lnTo>
                  <a:pt x="327493" y="323469"/>
                </a:lnTo>
                <a:lnTo>
                  <a:pt x="404507" y="188975"/>
                </a:lnTo>
                <a:lnTo>
                  <a:pt x="421247" y="188975"/>
                </a:lnTo>
                <a:lnTo>
                  <a:pt x="427080" y="185674"/>
                </a:lnTo>
                <a:lnTo>
                  <a:pt x="427862" y="184800"/>
                </a:lnTo>
                <a:lnTo>
                  <a:pt x="431815" y="180018"/>
                </a:lnTo>
                <a:lnTo>
                  <a:pt x="433920" y="172974"/>
                </a:lnTo>
                <a:lnTo>
                  <a:pt x="633362" y="172974"/>
                </a:lnTo>
                <a:lnTo>
                  <a:pt x="633691" y="170434"/>
                </a:lnTo>
                <a:lnTo>
                  <a:pt x="835580" y="170434"/>
                </a:lnTo>
                <a:lnTo>
                  <a:pt x="836079" y="168021"/>
                </a:lnTo>
                <a:lnTo>
                  <a:pt x="836079" y="166370"/>
                </a:lnTo>
                <a:lnTo>
                  <a:pt x="433070" y="166370"/>
                </a:lnTo>
                <a:lnTo>
                  <a:pt x="430252" y="159325"/>
                </a:lnTo>
                <a:lnTo>
                  <a:pt x="425710" y="153733"/>
                </a:lnTo>
                <a:lnTo>
                  <a:pt x="419596" y="150046"/>
                </a:lnTo>
                <a:lnTo>
                  <a:pt x="412064" y="148716"/>
                </a:lnTo>
                <a:close/>
              </a:path>
              <a:path w="923925" h="539750">
                <a:moveTo>
                  <a:pt x="314680" y="320928"/>
                </a:moveTo>
                <a:lnTo>
                  <a:pt x="307975" y="320928"/>
                </a:lnTo>
                <a:lnTo>
                  <a:pt x="306285" y="321690"/>
                </a:lnTo>
                <a:lnTo>
                  <a:pt x="318058" y="321690"/>
                </a:lnTo>
                <a:lnTo>
                  <a:pt x="314680" y="320928"/>
                </a:lnTo>
                <a:close/>
              </a:path>
              <a:path w="923925" h="539750">
                <a:moveTo>
                  <a:pt x="712673" y="319277"/>
                </a:moveTo>
                <a:lnTo>
                  <a:pt x="709282" y="319277"/>
                </a:lnTo>
                <a:lnTo>
                  <a:pt x="706742" y="320166"/>
                </a:lnTo>
                <a:lnTo>
                  <a:pt x="716953" y="320166"/>
                </a:lnTo>
                <a:lnTo>
                  <a:pt x="712673" y="319277"/>
                </a:lnTo>
                <a:close/>
              </a:path>
              <a:path w="923925" h="539750">
                <a:moveTo>
                  <a:pt x="0" y="146084"/>
                </a:moveTo>
                <a:lnTo>
                  <a:pt x="0" y="191619"/>
                </a:lnTo>
                <a:lnTo>
                  <a:pt x="1509" y="188975"/>
                </a:lnTo>
                <a:lnTo>
                  <a:pt x="13949" y="188975"/>
                </a:lnTo>
                <a:lnTo>
                  <a:pt x="16473" y="188517"/>
                </a:lnTo>
                <a:lnTo>
                  <a:pt x="23026" y="184800"/>
                </a:lnTo>
                <a:lnTo>
                  <a:pt x="27846" y="179202"/>
                </a:lnTo>
                <a:lnTo>
                  <a:pt x="30068" y="172212"/>
                </a:lnTo>
                <a:lnTo>
                  <a:pt x="234073" y="172212"/>
                </a:lnTo>
                <a:lnTo>
                  <a:pt x="234073" y="165480"/>
                </a:lnTo>
                <a:lnTo>
                  <a:pt x="30068" y="165480"/>
                </a:lnTo>
                <a:lnTo>
                  <a:pt x="27608" y="158436"/>
                </a:lnTo>
                <a:lnTo>
                  <a:pt x="23026" y="152844"/>
                </a:lnTo>
                <a:lnTo>
                  <a:pt x="16711" y="149157"/>
                </a:lnTo>
                <a:lnTo>
                  <a:pt x="14174" y="148716"/>
                </a:lnTo>
                <a:lnTo>
                  <a:pt x="1509" y="148716"/>
                </a:lnTo>
                <a:lnTo>
                  <a:pt x="0" y="146084"/>
                </a:lnTo>
                <a:close/>
              </a:path>
              <a:path w="923925" h="539750">
                <a:moveTo>
                  <a:pt x="421247" y="188975"/>
                </a:moveTo>
                <a:lnTo>
                  <a:pt x="404507" y="188975"/>
                </a:lnTo>
                <a:lnTo>
                  <a:pt x="407047" y="189864"/>
                </a:lnTo>
                <a:lnTo>
                  <a:pt x="409524" y="190626"/>
                </a:lnTo>
                <a:lnTo>
                  <a:pt x="412902" y="190626"/>
                </a:lnTo>
                <a:lnTo>
                  <a:pt x="420679" y="189297"/>
                </a:lnTo>
                <a:lnTo>
                  <a:pt x="421247" y="188975"/>
                </a:lnTo>
                <a:close/>
              </a:path>
              <a:path w="923925" h="539750">
                <a:moveTo>
                  <a:pt x="633362" y="172974"/>
                </a:moveTo>
                <a:lnTo>
                  <a:pt x="591731" y="172974"/>
                </a:lnTo>
                <a:lnTo>
                  <a:pt x="594195" y="180018"/>
                </a:lnTo>
                <a:lnTo>
                  <a:pt x="598114" y="184800"/>
                </a:lnTo>
                <a:lnTo>
                  <a:pt x="598886" y="185674"/>
                </a:lnTo>
                <a:lnTo>
                  <a:pt x="605091" y="189297"/>
                </a:lnTo>
                <a:lnTo>
                  <a:pt x="612749" y="190626"/>
                </a:lnTo>
                <a:lnTo>
                  <a:pt x="615213" y="190626"/>
                </a:lnTo>
                <a:lnTo>
                  <a:pt x="617753" y="189864"/>
                </a:lnTo>
                <a:lnTo>
                  <a:pt x="630023" y="189864"/>
                </a:lnTo>
                <a:lnTo>
                  <a:pt x="626148" y="183134"/>
                </a:lnTo>
                <a:lnTo>
                  <a:pt x="630377" y="180594"/>
                </a:lnTo>
                <a:lnTo>
                  <a:pt x="632917" y="176402"/>
                </a:lnTo>
                <a:lnTo>
                  <a:pt x="633362" y="172974"/>
                </a:lnTo>
                <a:close/>
              </a:path>
              <a:path w="923925" h="539750">
                <a:moveTo>
                  <a:pt x="13949" y="188975"/>
                </a:moveTo>
                <a:lnTo>
                  <a:pt x="1509" y="188975"/>
                </a:lnTo>
                <a:lnTo>
                  <a:pt x="4047" y="189864"/>
                </a:lnTo>
                <a:lnTo>
                  <a:pt x="9054" y="189864"/>
                </a:lnTo>
                <a:lnTo>
                  <a:pt x="13949" y="188975"/>
                </a:lnTo>
                <a:close/>
              </a:path>
              <a:path w="923925" h="539750">
                <a:moveTo>
                  <a:pt x="234073" y="172212"/>
                </a:moveTo>
                <a:lnTo>
                  <a:pt x="189572" y="172212"/>
                </a:lnTo>
                <a:lnTo>
                  <a:pt x="192390" y="179202"/>
                </a:lnTo>
                <a:lnTo>
                  <a:pt x="196934" y="184800"/>
                </a:lnTo>
                <a:lnTo>
                  <a:pt x="203051" y="188517"/>
                </a:lnTo>
                <a:lnTo>
                  <a:pt x="210591" y="189864"/>
                </a:lnTo>
                <a:lnTo>
                  <a:pt x="215595" y="189864"/>
                </a:lnTo>
                <a:lnTo>
                  <a:pt x="218135" y="188975"/>
                </a:lnTo>
                <a:lnTo>
                  <a:pt x="227574" y="188975"/>
                </a:lnTo>
                <a:lnTo>
                  <a:pt x="225679" y="185674"/>
                </a:lnTo>
                <a:lnTo>
                  <a:pt x="230682" y="181483"/>
                </a:lnTo>
                <a:lnTo>
                  <a:pt x="234073" y="174751"/>
                </a:lnTo>
                <a:lnTo>
                  <a:pt x="234073" y="172212"/>
                </a:lnTo>
                <a:close/>
              </a:path>
              <a:path w="923925" h="539750">
                <a:moveTo>
                  <a:pt x="835580" y="170434"/>
                </a:moveTo>
                <a:lnTo>
                  <a:pt x="794118" y="170434"/>
                </a:lnTo>
                <a:lnTo>
                  <a:pt x="797011" y="177992"/>
                </a:lnTo>
                <a:lnTo>
                  <a:pt x="801731" y="183848"/>
                </a:lnTo>
                <a:lnTo>
                  <a:pt x="807880" y="187632"/>
                </a:lnTo>
                <a:lnTo>
                  <a:pt x="815060" y="188975"/>
                </a:lnTo>
                <a:lnTo>
                  <a:pt x="823311" y="187237"/>
                </a:lnTo>
                <a:lnTo>
                  <a:pt x="829984" y="182594"/>
                </a:lnTo>
                <a:lnTo>
                  <a:pt x="834450" y="175902"/>
                </a:lnTo>
                <a:lnTo>
                  <a:pt x="835580" y="170434"/>
                </a:lnTo>
                <a:close/>
              </a:path>
              <a:path w="923925" h="539750">
                <a:moveTo>
                  <a:pt x="532993" y="0"/>
                </a:moveTo>
                <a:lnTo>
                  <a:pt x="491819" y="0"/>
                </a:lnTo>
                <a:lnTo>
                  <a:pt x="492470" y="3301"/>
                </a:lnTo>
                <a:lnTo>
                  <a:pt x="492595" y="3938"/>
                </a:lnTo>
                <a:lnTo>
                  <a:pt x="497057" y="10588"/>
                </a:lnTo>
                <a:lnTo>
                  <a:pt x="503860" y="15112"/>
                </a:lnTo>
                <a:lnTo>
                  <a:pt x="519531" y="15112"/>
                </a:lnTo>
                <a:lnTo>
                  <a:pt x="597153" y="152019"/>
                </a:lnTo>
                <a:lnTo>
                  <a:pt x="597508" y="152844"/>
                </a:lnTo>
                <a:lnTo>
                  <a:pt x="593432" y="156210"/>
                </a:lnTo>
                <a:lnTo>
                  <a:pt x="591337" y="160400"/>
                </a:lnTo>
                <a:lnTo>
                  <a:pt x="590892" y="161415"/>
                </a:lnTo>
                <a:lnTo>
                  <a:pt x="590892" y="166370"/>
                </a:lnTo>
                <a:lnTo>
                  <a:pt x="836079" y="166370"/>
                </a:lnTo>
                <a:lnTo>
                  <a:pt x="836079" y="165480"/>
                </a:lnTo>
                <a:lnTo>
                  <a:pt x="632917" y="165480"/>
                </a:lnTo>
                <a:lnTo>
                  <a:pt x="629979" y="158436"/>
                </a:lnTo>
                <a:lnTo>
                  <a:pt x="625236" y="152844"/>
                </a:lnTo>
                <a:lnTo>
                  <a:pt x="619079" y="149157"/>
                </a:lnTo>
                <a:lnTo>
                  <a:pt x="616700" y="148716"/>
                </a:lnTo>
                <a:lnTo>
                  <a:pt x="604354" y="148716"/>
                </a:lnTo>
                <a:lnTo>
                  <a:pt x="524598" y="11684"/>
                </a:lnTo>
                <a:lnTo>
                  <a:pt x="529615" y="7492"/>
                </a:lnTo>
                <a:lnTo>
                  <a:pt x="532993" y="1524"/>
                </a:lnTo>
                <a:lnTo>
                  <a:pt x="532993" y="0"/>
                </a:lnTo>
                <a:close/>
              </a:path>
              <a:path w="923925" h="539750">
                <a:moveTo>
                  <a:pt x="215595" y="147827"/>
                </a:moveTo>
                <a:lnTo>
                  <a:pt x="210591" y="147827"/>
                </a:lnTo>
                <a:lnTo>
                  <a:pt x="203172" y="149157"/>
                </a:lnTo>
                <a:lnTo>
                  <a:pt x="196619" y="152844"/>
                </a:lnTo>
                <a:lnTo>
                  <a:pt x="191797" y="158436"/>
                </a:lnTo>
                <a:lnTo>
                  <a:pt x="189572" y="165480"/>
                </a:lnTo>
                <a:lnTo>
                  <a:pt x="234073" y="165480"/>
                </a:lnTo>
                <a:lnTo>
                  <a:pt x="234073" y="161415"/>
                </a:lnTo>
                <a:lnTo>
                  <a:pt x="233480" y="160400"/>
                </a:lnTo>
                <a:lnTo>
                  <a:pt x="230682" y="156210"/>
                </a:lnTo>
                <a:lnTo>
                  <a:pt x="225679" y="152019"/>
                </a:lnTo>
                <a:lnTo>
                  <a:pt x="227561" y="148716"/>
                </a:lnTo>
                <a:lnTo>
                  <a:pt x="218135" y="148716"/>
                </a:lnTo>
                <a:lnTo>
                  <a:pt x="215595" y="147827"/>
                </a:lnTo>
                <a:close/>
              </a:path>
              <a:path w="923925" h="539750">
                <a:moveTo>
                  <a:pt x="818451" y="147827"/>
                </a:moveTo>
                <a:lnTo>
                  <a:pt x="814209" y="147827"/>
                </a:lnTo>
                <a:lnTo>
                  <a:pt x="806449" y="149157"/>
                </a:lnTo>
                <a:lnTo>
                  <a:pt x="799961" y="152844"/>
                </a:lnTo>
                <a:lnTo>
                  <a:pt x="795362" y="158436"/>
                </a:lnTo>
                <a:lnTo>
                  <a:pt x="793267" y="165480"/>
                </a:lnTo>
                <a:lnTo>
                  <a:pt x="836079" y="165480"/>
                </a:lnTo>
                <a:lnTo>
                  <a:pt x="836079" y="160400"/>
                </a:lnTo>
                <a:lnTo>
                  <a:pt x="832720" y="153733"/>
                </a:lnTo>
                <a:lnTo>
                  <a:pt x="831535" y="152844"/>
                </a:lnTo>
                <a:lnTo>
                  <a:pt x="826833" y="149478"/>
                </a:lnTo>
                <a:lnTo>
                  <a:pt x="827268" y="148716"/>
                </a:lnTo>
                <a:lnTo>
                  <a:pt x="820140" y="148716"/>
                </a:lnTo>
                <a:lnTo>
                  <a:pt x="818451" y="147827"/>
                </a:lnTo>
                <a:close/>
              </a:path>
              <a:path w="923925" h="539750">
                <a:moveTo>
                  <a:pt x="9054" y="147827"/>
                </a:moveTo>
                <a:lnTo>
                  <a:pt x="4047" y="147827"/>
                </a:lnTo>
                <a:lnTo>
                  <a:pt x="1509" y="148716"/>
                </a:lnTo>
                <a:lnTo>
                  <a:pt x="14174" y="148716"/>
                </a:lnTo>
                <a:lnTo>
                  <a:pt x="9054" y="147827"/>
                </a:lnTo>
                <a:close/>
              </a:path>
              <a:path w="923925" h="539750">
                <a:moveTo>
                  <a:pt x="331416" y="0"/>
                </a:moveTo>
                <a:lnTo>
                  <a:pt x="288658" y="0"/>
                </a:lnTo>
                <a:lnTo>
                  <a:pt x="288658" y="3301"/>
                </a:lnTo>
                <a:lnTo>
                  <a:pt x="291125" y="8112"/>
                </a:lnTo>
                <a:lnTo>
                  <a:pt x="291198" y="8254"/>
                </a:lnTo>
                <a:lnTo>
                  <a:pt x="295837" y="11684"/>
                </a:lnTo>
                <a:lnTo>
                  <a:pt x="297029" y="12590"/>
                </a:lnTo>
                <a:lnTo>
                  <a:pt x="218135" y="148716"/>
                </a:lnTo>
                <a:lnTo>
                  <a:pt x="227561" y="148716"/>
                </a:lnTo>
                <a:lnTo>
                  <a:pt x="303745" y="15112"/>
                </a:lnTo>
                <a:lnTo>
                  <a:pt x="319232" y="15112"/>
                </a:lnTo>
                <a:lnTo>
                  <a:pt x="326213" y="10255"/>
                </a:lnTo>
                <a:lnTo>
                  <a:pt x="330679" y="3563"/>
                </a:lnTo>
                <a:lnTo>
                  <a:pt x="331416" y="0"/>
                </a:lnTo>
                <a:close/>
              </a:path>
              <a:path w="923925" h="539750">
                <a:moveTo>
                  <a:pt x="611898" y="147827"/>
                </a:moveTo>
                <a:lnTo>
                  <a:pt x="609358" y="147827"/>
                </a:lnTo>
                <a:lnTo>
                  <a:pt x="606044" y="148716"/>
                </a:lnTo>
                <a:lnTo>
                  <a:pt x="616700" y="148716"/>
                </a:lnTo>
                <a:lnTo>
                  <a:pt x="611898" y="147827"/>
                </a:lnTo>
                <a:close/>
              </a:path>
              <a:path w="923925" h="539750">
                <a:moveTo>
                  <a:pt x="923720" y="0"/>
                </a:moveTo>
                <a:lnTo>
                  <a:pt x="883107" y="0"/>
                </a:lnTo>
                <a:lnTo>
                  <a:pt x="883107" y="4952"/>
                </a:lnTo>
                <a:lnTo>
                  <a:pt x="889030" y="11684"/>
                </a:lnTo>
                <a:lnTo>
                  <a:pt x="889865" y="12590"/>
                </a:lnTo>
                <a:lnTo>
                  <a:pt x="897356" y="15112"/>
                </a:lnTo>
                <a:lnTo>
                  <a:pt x="820140" y="148716"/>
                </a:lnTo>
                <a:lnTo>
                  <a:pt x="827268" y="148716"/>
                </a:lnTo>
                <a:lnTo>
                  <a:pt x="904049" y="14224"/>
                </a:lnTo>
                <a:lnTo>
                  <a:pt x="912305" y="12590"/>
                </a:lnTo>
                <a:lnTo>
                  <a:pt x="918978" y="8112"/>
                </a:lnTo>
                <a:lnTo>
                  <a:pt x="923371" y="1524"/>
                </a:lnTo>
                <a:lnTo>
                  <a:pt x="923720" y="0"/>
                </a:lnTo>
                <a:close/>
              </a:path>
              <a:path w="923925" h="539750">
                <a:moveTo>
                  <a:pt x="318523" y="15112"/>
                </a:moveTo>
                <a:lnTo>
                  <a:pt x="303745" y="15112"/>
                </a:lnTo>
                <a:lnTo>
                  <a:pt x="306285" y="16637"/>
                </a:lnTo>
                <a:lnTo>
                  <a:pt x="311289" y="16637"/>
                </a:lnTo>
                <a:lnTo>
                  <a:pt x="318523" y="15112"/>
                </a:lnTo>
                <a:close/>
              </a:path>
              <a:path w="923925" h="539750">
                <a:moveTo>
                  <a:pt x="516991" y="15112"/>
                </a:moveTo>
                <a:lnTo>
                  <a:pt x="504182" y="15112"/>
                </a:lnTo>
                <a:lnTo>
                  <a:pt x="511975" y="16637"/>
                </a:lnTo>
                <a:lnTo>
                  <a:pt x="514515" y="16637"/>
                </a:lnTo>
                <a:lnTo>
                  <a:pt x="516991" y="15112"/>
                </a:lnTo>
                <a:close/>
              </a:path>
            </a:pathLst>
          </a:custGeom>
          <a:solidFill>
            <a:srgbClr val="39C5C9"/>
          </a:solidFill>
        </p:spPr>
        <p:txBody>
          <a:bodyPr wrap="square" lIns="0" tIns="0" rIns="0" bIns="0" rtlCol="0"/>
          <a:lstStyle/>
          <a:p>
            <a:endParaRPr/>
          </a:p>
        </p:txBody>
      </p:sp>
      <p:sp>
        <p:nvSpPr>
          <p:cNvPr id="5" name="object 5"/>
          <p:cNvSpPr/>
          <p:nvPr/>
        </p:nvSpPr>
        <p:spPr>
          <a:xfrm>
            <a:off x="8430768" y="0"/>
            <a:ext cx="634365" cy="452755"/>
          </a:xfrm>
          <a:custGeom>
            <a:avLst/>
            <a:gdLst/>
            <a:ahLst/>
            <a:cxnLst/>
            <a:rect l="l" t="t" r="r" b="b"/>
            <a:pathLst>
              <a:path w="634365" h="452755">
                <a:moveTo>
                  <a:pt x="45055" y="191897"/>
                </a:moveTo>
                <a:lnTo>
                  <a:pt x="38100" y="191897"/>
                </a:lnTo>
                <a:lnTo>
                  <a:pt x="155955" y="397128"/>
                </a:lnTo>
                <a:lnTo>
                  <a:pt x="150997" y="402052"/>
                </a:lnTo>
                <a:lnTo>
                  <a:pt x="147145" y="407654"/>
                </a:lnTo>
                <a:lnTo>
                  <a:pt x="144651" y="414184"/>
                </a:lnTo>
                <a:lnTo>
                  <a:pt x="143763" y="421894"/>
                </a:lnTo>
                <a:lnTo>
                  <a:pt x="146137" y="433909"/>
                </a:lnTo>
                <a:lnTo>
                  <a:pt x="152653" y="443626"/>
                </a:lnTo>
                <a:lnTo>
                  <a:pt x="162409" y="450129"/>
                </a:lnTo>
                <a:lnTo>
                  <a:pt x="174498" y="452500"/>
                </a:lnTo>
                <a:lnTo>
                  <a:pt x="186586" y="450129"/>
                </a:lnTo>
                <a:lnTo>
                  <a:pt x="196341" y="443626"/>
                </a:lnTo>
                <a:lnTo>
                  <a:pt x="202858" y="433909"/>
                </a:lnTo>
                <a:lnTo>
                  <a:pt x="205231" y="421894"/>
                </a:lnTo>
                <a:lnTo>
                  <a:pt x="497585" y="421894"/>
                </a:lnTo>
                <a:lnTo>
                  <a:pt x="496557" y="414400"/>
                </a:lnTo>
                <a:lnTo>
                  <a:pt x="201549" y="414400"/>
                </a:lnTo>
                <a:lnTo>
                  <a:pt x="197481" y="405751"/>
                </a:lnTo>
                <a:lnTo>
                  <a:pt x="191103" y="398732"/>
                </a:lnTo>
                <a:lnTo>
                  <a:pt x="184301" y="394842"/>
                </a:lnTo>
                <a:lnTo>
                  <a:pt x="162178" y="394842"/>
                </a:lnTo>
                <a:lnTo>
                  <a:pt x="45140" y="192043"/>
                </a:lnTo>
                <a:lnTo>
                  <a:pt x="45055" y="191897"/>
                </a:lnTo>
                <a:close/>
              </a:path>
              <a:path w="634365" h="452755">
                <a:moveTo>
                  <a:pt x="497585" y="421894"/>
                </a:moveTo>
                <a:lnTo>
                  <a:pt x="436117" y="421894"/>
                </a:lnTo>
                <a:lnTo>
                  <a:pt x="438511" y="433909"/>
                </a:lnTo>
                <a:lnTo>
                  <a:pt x="445071" y="443626"/>
                </a:lnTo>
                <a:lnTo>
                  <a:pt x="454870" y="450129"/>
                </a:lnTo>
                <a:lnTo>
                  <a:pt x="466978" y="452500"/>
                </a:lnTo>
                <a:lnTo>
                  <a:pt x="478458" y="450129"/>
                </a:lnTo>
                <a:lnTo>
                  <a:pt x="488235" y="443626"/>
                </a:lnTo>
                <a:lnTo>
                  <a:pt x="495036" y="433909"/>
                </a:lnTo>
                <a:lnTo>
                  <a:pt x="497585" y="421894"/>
                </a:lnTo>
                <a:close/>
              </a:path>
              <a:path w="634365" h="452755">
                <a:moveTo>
                  <a:pt x="467995" y="392302"/>
                </a:moveTo>
                <a:lnTo>
                  <a:pt x="464438" y="392302"/>
                </a:lnTo>
                <a:lnTo>
                  <a:pt x="454691" y="394023"/>
                </a:lnTo>
                <a:lnTo>
                  <a:pt x="446182" y="398732"/>
                </a:lnTo>
                <a:lnTo>
                  <a:pt x="439721" y="405751"/>
                </a:lnTo>
                <a:lnTo>
                  <a:pt x="436208" y="414184"/>
                </a:lnTo>
                <a:lnTo>
                  <a:pt x="436117" y="414400"/>
                </a:lnTo>
                <a:lnTo>
                  <a:pt x="496557" y="414400"/>
                </a:lnTo>
                <a:lnTo>
                  <a:pt x="496478" y="413827"/>
                </a:lnTo>
                <a:lnTo>
                  <a:pt x="493299" y="406606"/>
                </a:lnTo>
                <a:lnTo>
                  <a:pt x="488263" y="400552"/>
                </a:lnTo>
                <a:lnTo>
                  <a:pt x="481583" y="395986"/>
                </a:lnTo>
                <a:lnTo>
                  <a:pt x="482246" y="394842"/>
                </a:lnTo>
                <a:lnTo>
                  <a:pt x="470534" y="394842"/>
                </a:lnTo>
                <a:lnTo>
                  <a:pt x="467995" y="392302"/>
                </a:lnTo>
                <a:close/>
              </a:path>
              <a:path w="634365" h="452755">
                <a:moveTo>
                  <a:pt x="173227" y="392302"/>
                </a:moveTo>
                <a:lnTo>
                  <a:pt x="168275" y="392302"/>
                </a:lnTo>
                <a:lnTo>
                  <a:pt x="164718" y="394842"/>
                </a:lnTo>
                <a:lnTo>
                  <a:pt x="184301" y="394842"/>
                </a:lnTo>
                <a:lnTo>
                  <a:pt x="182868" y="394023"/>
                </a:lnTo>
                <a:lnTo>
                  <a:pt x="173227" y="392302"/>
                </a:lnTo>
                <a:close/>
              </a:path>
              <a:path w="634365" h="452755">
                <a:moveTo>
                  <a:pt x="521860" y="0"/>
                </a:moveTo>
                <a:lnTo>
                  <a:pt x="510906" y="0"/>
                </a:lnTo>
                <a:lnTo>
                  <a:pt x="590930" y="137795"/>
                </a:lnTo>
                <a:lnTo>
                  <a:pt x="583570" y="142396"/>
                </a:lnTo>
                <a:lnTo>
                  <a:pt x="578151" y="148605"/>
                </a:lnTo>
                <a:lnTo>
                  <a:pt x="574803" y="156172"/>
                </a:lnTo>
                <a:lnTo>
                  <a:pt x="573658" y="164846"/>
                </a:lnTo>
                <a:lnTo>
                  <a:pt x="574982" y="173771"/>
                </a:lnTo>
                <a:lnTo>
                  <a:pt x="578627" y="181768"/>
                </a:lnTo>
                <a:lnTo>
                  <a:pt x="584106" y="188384"/>
                </a:lnTo>
                <a:lnTo>
                  <a:pt x="590930" y="193166"/>
                </a:lnTo>
                <a:lnTo>
                  <a:pt x="472948" y="394842"/>
                </a:lnTo>
                <a:lnTo>
                  <a:pt x="482246" y="394842"/>
                </a:lnTo>
                <a:lnTo>
                  <a:pt x="598424" y="194437"/>
                </a:lnTo>
                <a:lnTo>
                  <a:pt x="603250" y="194437"/>
                </a:lnTo>
                <a:lnTo>
                  <a:pt x="615338" y="192043"/>
                </a:lnTo>
                <a:lnTo>
                  <a:pt x="625093" y="185483"/>
                </a:lnTo>
                <a:lnTo>
                  <a:pt x="631610" y="175684"/>
                </a:lnTo>
                <a:lnTo>
                  <a:pt x="633983" y="163575"/>
                </a:lnTo>
                <a:lnTo>
                  <a:pt x="631610" y="152955"/>
                </a:lnTo>
                <a:lnTo>
                  <a:pt x="625094" y="143954"/>
                </a:lnTo>
                <a:lnTo>
                  <a:pt x="615462" y="137795"/>
                </a:lnTo>
                <a:lnTo>
                  <a:pt x="615749" y="137795"/>
                </a:lnTo>
                <a:lnTo>
                  <a:pt x="603250" y="135382"/>
                </a:lnTo>
                <a:lnTo>
                  <a:pt x="599566" y="135382"/>
                </a:lnTo>
                <a:lnTo>
                  <a:pt x="521860" y="0"/>
                </a:lnTo>
                <a:close/>
              </a:path>
              <a:path w="634365" h="452755">
                <a:moveTo>
                  <a:pt x="33274" y="131699"/>
                </a:moveTo>
                <a:lnTo>
                  <a:pt x="30733" y="131699"/>
                </a:lnTo>
                <a:lnTo>
                  <a:pt x="18645" y="134090"/>
                </a:lnTo>
                <a:lnTo>
                  <a:pt x="8890" y="140636"/>
                </a:lnTo>
                <a:lnTo>
                  <a:pt x="2373" y="150397"/>
                </a:lnTo>
                <a:lnTo>
                  <a:pt x="0" y="162433"/>
                </a:lnTo>
                <a:lnTo>
                  <a:pt x="2373" y="174468"/>
                </a:lnTo>
                <a:lnTo>
                  <a:pt x="8889" y="184229"/>
                </a:lnTo>
                <a:lnTo>
                  <a:pt x="18645" y="190775"/>
                </a:lnTo>
                <a:lnTo>
                  <a:pt x="30733" y="193166"/>
                </a:lnTo>
                <a:lnTo>
                  <a:pt x="34416" y="193166"/>
                </a:lnTo>
                <a:lnTo>
                  <a:pt x="38100" y="191897"/>
                </a:lnTo>
                <a:lnTo>
                  <a:pt x="45055" y="191897"/>
                </a:lnTo>
                <a:lnTo>
                  <a:pt x="44408" y="190775"/>
                </a:lnTo>
                <a:lnTo>
                  <a:pt x="44323" y="190626"/>
                </a:lnTo>
                <a:lnTo>
                  <a:pt x="50160" y="185483"/>
                </a:lnTo>
                <a:lnTo>
                  <a:pt x="51090" y="184229"/>
                </a:lnTo>
                <a:lnTo>
                  <a:pt x="54879" y="179006"/>
                </a:lnTo>
                <a:lnTo>
                  <a:pt x="57949" y="171624"/>
                </a:lnTo>
                <a:lnTo>
                  <a:pt x="59054" y="163575"/>
                </a:lnTo>
                <a:lnTo>
                  <a:pt x="58017" y="156172"/>
                </a:lnTo>
                <a:lnTo>
                  <a:pt x="57967" y="155815"/>
                </a:lnTo>
                <a:lnTo>
                  <a:pt x="55022" y="148923"/>
                </a:lnTo>
                <a:lnTo>
                  <a:pt x="50696" y="142912"/>
                </a:lnTo>
                <a:lnTo>
                  <a:pt x="45465" y="137795"/>
                </a:lnTo>
                <a:lnTo>
                  <a:pt x="48281" y="132969"/>
                </a:lnTo>
                <a:lnTo>
                  <a:pt x="34416" y="132969"/>
                </a:lnTo>
                <a:lnTo>
                  <a:pt x="33274" y="131699"/>
                </a:lnTo>
                <a:close/>
              </a:path>
              <a:path w="634365" h="452755">
                <a:moveTo>
                  <a:pt x="125861" y="0"/>
                </a:moveTo>
                <a:lnTo>
                  <a:pt x="115184" y="0"/>
                </a:lnTo>
                <a:lnTo>
                  <a:pt x="38100" y="132969"/>
                </a:lnTo>
                <a:lnTo>
                  <a:pt x="48281" y="132969"/>
                </a:lnTo>
                <a:lnTo>
                  <a:pt x="125861" y="0"/>
                </a:lnTo>
                <a:close/>
              </a:path>
            </a:pathLst>
          </a:custGeom>
          <a:solidFill>
            <a:srgbClr val="FD9F9B"/>
          </a:solidFill>
        </p:spPr>
        <p:txBody>
          <a:bodyPr wrap="square" lIns="0" tIns="0" rIns="0" bIns="0" rtlCol="0"/>
          <a:lstStyle/>
          <a:p>
            <a:endParaRPr/>
          </a:p>
        </p:txBody>
      </p:sp>
      <p:sp>
        <p:nvSpPr>
          <p:cNvPr id="6" name="object 6"/>
          <p:cNvSpPr/>
          <p:nvPr/>
        </p:nvSpPr>
        <p:spPr>
          <a:xfrm>
            <a:off x="7283195" y="172212"/>
            <a:ext cx="780415" cy="157480"/>
          </a:xfrm>
          <a:custGeom>
            <a:avLst/>
            <a:gdLst/>
            <a:ahLst/>
            <a:cxnLst/>
            <a:rect l="l" t="t" r="r" b="b"/>
            <a:pathLst>
              <a:path w="780415" h="157479">
                <a:moveTo>
                  <a:pt x="256921" y="0"/>
                </a:moveTo>
                <a:lnTo>
                  <a:pt x="184149" y="11636"/>
                </a:lnTo>
                <a:lnTo>
                  <a:pt x="142155" y="28701"/>
                </a:lnTo>
                <a:lnTo>
                  <a:pt x="102298" y="52435"/>
                </a:lnTo>
                <a:lnTo>
                  <a:pt x="65024" y="82168"/>
                </a:lnTo>
                <a:lnTo>
                  <a:pt x="30776" y="117236"/>
                </a:lnTo>
                <a:lnTo>
                  <a:pt x="0" y="156972"/>
                </a:lnTo>
                <a:lnTo>
                  <a:pt x="780287" y="156972"/>
                </a:lnTo>
                <a:lnTo>
                  <a:pt x="731202" y="115903"/>
                </a:lnTo>
                <a:lnTo>
                  <a:pt x="674497" y="96265"/>
                </a:lnTo>
                <a:lnTo>
                  <a:pt x="605789" y="98405"/>
                </a:lnTo>
                <a:lnTo>
                  <a:pt x="565530" y="110680"/>
                </a:lnTo>
                <a:lnTo>
                  <a:pt x="527081" y="130004"/>
                </a:lnTo>
                <a:lnTo>
                  <a:pt x="491489" y="155448"/>
                </a:lnTo>
                <a:lnTo>
                  <a:pt x="464227" y="109757"/>
                </a:lnTo>
                <a:lnTo>
                  <a:pt x="430450" y="71402"/>
                </a:lnTo>
                <a:lnTo>
                  <a:pt x="391493" y="40814"/>
                </a:lnTo>
                <a:lnTo>
                  <a:pt x="348694" y="18429"/>
                </a:lnTo>
                <a:lnTo>
                  <a:pt x="303391" y="4679"/>
                </a:lnTo>
                <a:lnTo>
                  <a:pt x="256921" y="0"/>
                </a:lnTo>
                <a:close/>
              </a:path>
            </a:pathLst>
          </a:custGeom>
          <a:solidFill>
            <a:srgbClr val="FFFFFF"/>
          </a:solidFill>
        </p:spPr>
        <p:txBody>
          <a:bodyPr wrap="square" lIns="0" tIns="0" rIns="0" bIns="0" rtlCol="0"/>
          <a:lstStyle/>
          <a:p>
            <a:endParaRPr/>
          </a:p>
        </p:txBody>
      </p:sp>
      <p:sp>
        <p:nvSpPr>
          <p:cNvPr id="7" name="object 7"/>
          <p:cNvSpPr/>
          <p:nvPr/>
        </p:nvSpPr>
        <p:spPr>
          <a:xfrm>
            <a:off x="5540247" y="3556"/>
            <a:ext cx="431800" cy="431800"/>
          </a:xfrm>
          <a:custGeom>
            <a:avLst/>
            <a:gdLst/>
            <a:ahLst/>
            <a:cxnLst/>
            <a:rect l="l" t="t" r="r" b="b"/>
            <a:pathLst>
              <a:path w="431800" h="431800">
                <a:moveTo>
                  <a:pt x="268986" y="0"/>
                </a:moveTo>
                <a:lnTo>
                  <a:pt x="0" y="268986"/>
                </a:lnTo>
                <a:lnTo>
                  <a:pt x="162305" y="431292"/>
                </a:lnTo>
                <a:lnTo>
                  <a:pt x="431291" y="162306"/>
                </a:lnTo>
                <a:lnTo>
                  <a:pt x="268986" y="0"/>
                </a:lnTo>
                <a:close/>
              </a:path>
            </a:pathLst>
          </a:custGeom>
          <a:solidFill>
            <a:srgbClr val="55B1DB"/>
          </a:solidFill>
        </p:spPr>
        <p:txBody>
          <a:bodyPr wrap="square" lIns="0" tIns="0" rIns="0" bIns="0" rtlCol="0"/>
          <a:lstStyle/>
          <a:p>
            <a:endParaRPr/>
          </a:p>
        </p:txBody>
      </p:sp>
      <p:grpSp>
        <p:nvGrpSpPr>
          <p:cNvPr id="8" name="object 8"/>
          <p:cNvGrpSpPr/>
          <p:nvPr/>
        </p:nvGrpSpPr>
        <p:grpSpPr>
          <a:xfrm>
            <a:off x="3097022" y="3810"/>
            <a:ext cx="2874645" cy="716280"/>
            <a:chOff x="3097022" y="3810"/>
            <a:chExt cx="2874645" cy="716280"/>
          </a:xfrm>
        </p:grpSpPr>
        <p:sp>
          <p:nvSpPr>
            <p:cNvPr id="9" name="object 9"/>
            <p:cNvSpPr/>
            <p:nvPr/>
          </p:nvSpPr>
          <p:spPr>
            <a:xfrm>
              <a:off x="3097022" y="3810"/>
              <a:ext cx="431800" cy="431165"/>
            </a:xfrm>
            <a:custGeom>
              <a:avLst/>
              <a:gdLst/>
              <a:ahLst/>
              <a:cxnLst/>
              <a:rect l="l" t="t" r="r" b="b"/>
              <a:pathLst>
                <a:path w="431800" h="431165">
                  <a:moveTo>
                    <a:pt x="162305" y="0"/>
                  </a:moveTo>
                  <a:lnTo>
                    <a:pt x="0" y="162178"/>
                  </a:lnTo>
                  <a:lnTo>
                    <a:pt x="268986" y="431164"/>
                  </a:lnTo>
                  <a:lnTo>
                    <a:pt x="431291" y="268986"/>
                  </a:lnTo>
                  <a:lnTo>
                    <a:pt x="162305" y="0"/>
                  </a:lnTo>
                  <a:close/>
                </a:path>
              </a:pathLst>
            </a:custGeom>
            <a:solidFill>
              <a:srgbClr val="55B1DB"/>
            </a:solidFill>
          </p:spPr>
          <p:txBody>
            <a:bodyPr wrap="square" lIns="0" tIns="0" rIns="0" bIns="0" rtlCol="0"/>
            <a:lstStyle/>
            <a:p>
              <a:endParaRPr/>
            </a:p>
          </p:txBody>
        </p:sp>
        <p:sp>
          <p:nvSpPr>
            <p:cNvPr id="10" name="object 10"/>
            <p:cNvSpPr/>
            <p:nvPr/>
          </p:nvSpPr>
          <p:spPr>
            <a:xfrm>
              <a:off x="3097149" y="165862"/>
              <a:ext cx="2874645" cy="554355"/>
            </a:xfrm>
            <a:custGeom>
              <a:avLst/>
              <a:gdLst/>
              <a:ahLst/>
              <a:cxnLst/>
              <a:rect l="l" t="t" r="r" b="b"/>
              <a:pathLst>
                <a:path w="2874645" h="554355">
                  <a:moveTo>
                    <a:pt x="2874391" y="0"/>
                  </a:moveTo>
                  <a:lnTo>
                    <a:pt x="0" y="0"/>
                  </a:lnTo>
                  <a:lnTo>
                    <a:pt x="0" y="380"/>
                  </a:lnTo>
                  <a:lnTo>
                    <a:pt x="510286" y="510539"/>
                  </a:lnTo>
                  <a:lnTo>
                    <a:pt x="558212" y="542686"/>
                  </a:lnTo>
                  <a:lnTo>
                    <a:pt x="614806" y="553974"/>
                  </a:lnTo>
                  <a:lnTo>
                    <a:pt x="2259203" y="553974"/>
                  </a:lnTo>
                  <a:lnTo>
                    <a:pt x="2315813" y="542686"/>
                  </a:lnTo>
                  <a:lnTo>
                    <a:pt x="2363851" y="510539"/>
                  </a:lnTo>
                  <a:lnTo>
                    <a:pt x="2874391"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134619" rIns="0" bIns="0" rtlCol="0">
            <a:spAutoFit/>
          </a:bodyPr>
          <a:lstStyle/>
          <a:p>
            <a:pPr marL="3201670">
              <a:lnSpc>
                <a:spcPct val="100000"/>
              </a:lnSpc>
              <a:spcBef>
                <a:spcPts val="105"/>
              </a:spcBef>
            </a:pPr>
            <a:r>
              <a:rPr dirty="0"/>
              <a:t>VẬN</a:t>
            </a:r>
            <a:r>
              <a:rPr spc="-10" dirty="0"/>
              <a:t> </a:t>
            </a:r>
            <a:r>
              <a:rPr spc="-20" dirty="0"/>
              <a:t>DỤNG</a:t>
            </a:r>
          </a:p>
        </p:txBody>
      </p:sp>
      <p:grpSp>
        <p:nvGrpSpPr>
          <p:cNvPr id="12" name="object 12"/>
          <p:cNvGrpSpPr/>
          <p:nvPr/>
        </p:nvGrpSpPr>
        <p:grpSpPr>
          <a:xfrm>
            <a:off x="0" y="925067"/>
            <a:ext cx="9144000" cy="4154804"/>
            <a:chOff x="0" y="925067"/>
            <a:chExt cx="9144000" cy="4154804"/>
          </a:xfrm>
        </p:grpSpPr>
        <p:sp>
          <p:nvSpPr>
            <p:cNvPr id="13" name="object 13"/>
            <p:cNvSpPr/>
            <p:nvPr/>
          </p:nvSpPr>
          <p:spPr>
            <a:xfrm>
              <a:off x="0" y="925067"/>
              <a:ext cx="9144000" cy="4154804"/>
            </a:xfrm>
            <a:custGeom>
              <a:avLst/>
              <a:gdLst/>
              <a:ahLst/>
              <a:cxnLst/>
              <a:rect l="l" t="t" r="r" b="b"/>
              <a:pathLst>
                <a:path w="9144000" h="4154804">
                  <a:moveTo>
                    <a:pt x="253931" y="565509"/>
                  </a:moveTo>
                  <a:lnTo>
                    <a:pt x="212547" y="565509"/>
                  </a:lnTo>
                  <a:lnTo>
                    <a:pt x="212547" y="1648460"/>
                  </a:lnTo>
                  <a:lnTo>
                    <a:pt x="211291" y="1682817"/>
                  </a:lnTo>
                  <a:lnTo>
                    <a:pt x="199566" y="1757547"/>
                  </a:lnTo>
                  <a:lnTo>
                    <a:pt x="187863" y="1796890"/>
                  </a:lnTo>
                  <a:lnTo>
                    <a:pt x="171739" y="1836074"/>
                  </a:lnTo>
                  <a:lnTo>
                    <a:pt x="150560" y="1875091"/>
                  </a:lnTo>
                  <a:lnTo>
                    <a:pt x="123787" y="1913441"/>
                  </a:lnTo>
                  <a:lnTo>
                    <a:pt x="90884" y="1950625"/>
                  </a:lnTo>
                  <a:lnTo>
                    <a:pt x="51314" y="1986145"/>
                  </a:lnTo>
                  <a:lnTo>
                    <a:pt x="4539" y="2019499"/>
                  </a:lnTo>
                  <a:lnTo>
                    <a:pt x="0" y="2022055"/>
                  </a:lnTo>
                  <a:lnTo>
                    <a:pt x="0" y="2133342"/>
                  </a:lnTo>
                  <a:lnTo>
                    <a:pt x="51314" y="2169241"/>
                  </a:lnTo>
                  <a:lnTo>
                    <a:pt x="90884" y="2204757"/>
                  </a:lnTo>
                  <a:lnTo>
                    <a:pt x="123787" y="2241944"/>
                  </a:lnTo>
                  <a:lnTo>
                    <a:pt x="150560" y="2280300"/>
                  </a:lnTo>
                  <a:lnTo>
                    <a:pt x="171739" y="2319326"/>
                  </a:lnTo>
                  <a:lnTo>
                    <a:pt x="187863" y="2358521"/>
                  </a:lnTo>
                  <a:lnTo>
                    <a:pt x="199468" y="2397384"/>
                  </a:lnTo>
                  <a:lnTo>
                    <a:pt x="206990" y="2434908"/>
                  </a:lnTo>
                  <a:lnTo>
                    <a:pt x="212528" y="2506472"/>
                  </a:lnTo>
                  <a:lnTo>
                    <a:pt x="212547" y="3590036"/>
                  </a:lnTo>
                  <a:lnTo>
                    <a:pt x="3401506" y="3628183"/>
                  </a:lnTo>
                  <a:lnTo>
                    <a:pt x="4184650" y="3660038"/>
                  </a:lnTo>
                  <a:lnTo>
                    <a:pt x="4315789" y="3684165"/>
                  </a:lnTo>
                  <a:lnTo>
                    <a:pt x="4399375" y="3743706"/>
                  </a:lnTo>
                  <a:lnTo>
                    <a:pt x="4471292" y="3885011"/>
                  </a:lnTo>
                  <a:lnTo>
                    <a:pt x="4567428" y="4154429"/>
                  </a:lnTo>
                  <a:lnTo>
                    <a:pt x="4591357" y="4088801"/>
                  </a:lnTo>
                  <a:lnTo>
                    <a:pt x="4663138" y="3938223"/>
                  </a:lnTo>
                  <a:lnTo>
                    <a:pt x="4782758" y="3772150"/>
                  </a:lnTo>
                  <a:lnTo>
                    <a:pt x="4950206" y="3660038"/>
                  </a:lnTo>
                  <a:lnTo>
                    <a:pt x="5155858" y="3612724"/>
                  </a:lnTo>
                  <a:lnTo>
                    <a:pt x="5638165" y="3589610"/>
                  </a:lnTo>
                  <a:lnTo>
                    <a:pt x="8922258" y="3584089"/>
                  </a:lnTo>
                  <a:lnTo>
                    <a:pt x="8922258" y="2506472"/>
                  </a:lnTo>
                  <a:lnTo>
                    <a:pt x="8927657" y="2435416"/>
                  </a:lnTo>
                  <a:lnTo>
                    <a:pt x="8935241" y="2397384"/>
                  </a:lnTo>
                  <a:lnTo>
                    <a:pt x="8946952" y="2358013"/>
                  </a:lnTo>
                  <a:lnTo>
                    <a:pt x="8963081" y="2318818"/>
                  </a:lnTo>
                  <a:lnTo>
                    <a:pt x="8984265" y="2279792"/>
                  </a:lnTo>
                  <a:lnTo>
                    <a:pt x="9011043" y="2241436"/>
                  </a:lnTo>
                  <a:lnTo>
                    <a:pt x="9043952" y="2204249"/>
                  </a:lnTo>
                  <a:lnTo>
                    <a:pt x="9083528" y="2168733"/>
                  </a:lnTo>
                  <a:lnTo>
                    <a:pt x="9130308" y="2135387"/>
                  </a:lnTo>
                  <a:lnTo>
                    <a:pt x="9144000" y="2127685"/>
                  </a:lnTo>
                  <a:lnTo>
                    <a:pt x="9144000" y="2026738"/>
                  </a:lnTo>
                  <a:lnTo>
                    <a:pt x="9083528" y="1985690"/>
                  </a:lnTo>
                  <a:lnTo>
                    <a:pt x="9043952" y="1950174"/>
                  </a:lnTo>
                  <a:lnTo>
                    <a:pt x="9011043" y="1912987"/>
                  </a:lnTo>
                  <a:lnTo>
                    <a:pt x="8984265" y="1874631"/>
                  </a:lnTo>
                  <a:lnTo>
                    <a:pt x="8963081" y="1835605"/>
                  </a:lnTo>
                  <a:lnTo>
                    <a:pt x="8946952" y="1796410"/>
                  </a:lnTo>
                  <a:lnTo>
                    <a:pt x="8935342" y="1757547"/>
                  </a:lnTo>
                  <a:lnTo>
                    <a:pt x="8927815" y="1720015"/>
                  </a:lnTo>
                  <a:lnTo>
                    <a:pt x="8927715" y="1719515"/>
                  </a:lnTo>
                  <a:lnTo>
                    <a:pt x="8923590" y="1683322"/>
                  </a:lnTo>
                  <a:lnTo>
                    <a:pt x="8923532" y="1682817"/>
                  </a:lnTo>
                  <a:lnTo>
                    <a:pt x="8922276" y="1648460"/>
                  </a:lnTo>
                  <a:lnTo>
                    <a:pt x="8922258" y="570874"/>
                  </a:lnTo>
                  <a:lnTo>
                    <a:pt x="2365329" y="570874"/>
                  </a:lnTo>
                  <a:lnTo>
                    <a:pt x="253931" y="565509"/>
                  </a:lnTo>
                  <a:close/>
                </a:path>
                <a:path w="9144000" h="4154804">
                  <a:moveTo>
                    <a:pt x="8922258" y="3584089"/>
                  </a:moveTo>
                  <a:lnTo>
                    <a:pt x="6769504" y="3584089"/>
                  </a:lnTo>
                  <a:lnTo>
                    <a:pt x="8944775" y="3589610"/>
                  </a:lnTo>
                  <a:lnTo>
                    <a:pt x="8922258" y="3589610"/>
                  </a:lnTo>
                  <a:lnTo>
                    <a:pt x="8922258" y="3584089"/>
                  </a:lnTo>
                  <a:close/>
                </a:path>
                <a:path w="9144000" h="4154804">
                  <a:moveTo>
                    <a:pt x="8922258" y="564896"/>
                  </a:moveTo>
                  <a:lnTo>
                    <a:pt x="8337522" y="565509"/>
                  </a:lnTo>
                  <a:lnTo>
                    <a:pt x="2365329" y="570874"/>
                  </a:lnTo>
                  <a:lnTo>
                    <a:pt x="8922258" y="570874"/>
                  </a:lnTo>
                  <a:lnTo>
                    <a:pt x="8922258" y="564896"/>
                  </a:lnTo>
                  <a:close/>
                </a:path>
                <a:path w="9144000" h="4154804">
                  <a:moveTo>
                    <a:pt x="4567428" y="0"/>
                  </a:moveTo>
                  <a:lnTo>
                    <a:pt x="4543462" y="65704"/>
                  </a:lnTo>
                  <a:lnTo>
                    <a:pt x="4471622" y="216455"/>
                  </a:lnTo>
                  <a:lnTo>
                    <a:pt x="4351990" y="382708"/>
                  </a:lnTo>
                  <a:lnTo>
                    <a:pt x="4184650" y="494919"/>
                  </a:lnTo>
                  <a:lnTo>
                    <a:pt x="3978996" y="542240"/>
                  </a:lnTo>
                  <a:lnTo>
                    <a:pt x="3493496" y="565509"/>
                  </a:lnTo>
                  <a:lnTo>
                    <a:pt x="8337522" y="565509"/>
                  </a:lnTo>
                  <a:lnTo>
                    <a:pt x="7031958" y="560657"/>
                  </a:lnTo>
                  <a:lnTo>
                    <a:pt x="5678531" y="540303"/>
                  </a:lnTo>
                  <a:lnTo>
                    <a:pt x="4950206" y="494411"/>
                  </a:lnTo>
                  <a:lnTo>
                    <a:pt x="4800850" y="440465"/>
                  </a:lnTo>
                  <a:lnTo>
                    <a:pt x="4711192" y="370982"/>
                  </a:lnTo>
                  <a:lnTo>
                    <a:pt x="4645346" y="239611"/>
                  </a:lnTo>
                  <a:lnTo>
                    <a:pt x="4567428" y="0"/>
                  </a:lnTo>
                  <a:close/>
                </a:path>
              </a:pathLst>
            </a:custGeom>
            <a:solidFill>
              <a:srgbClr val="FFFFFF"/>
            </a:solidFill>
          </p:spPr>
          <p:txBody>
            <a:bodyPr wrap="square" lIns="0" tIns="0" rIns="0" bIns="0" rtlCol="0"/>
            <a:lstStyle/>
            <a:p>
              <a:endParaRPr/>
            </a:p>
          </p:txBody>
        </p:sp>
        <p:sp>
          <p:nvSpPr>
            <p:cNvPr id="14" name="object 14"/>
            <p:cNvSpPr/>
            <p:nvPr/>
          </p:nvSpPr>
          <p:spPr>
            <a:xfrm>
              <a:off x="406908" y="1158430"/>
              <a:ext cx="8369300" cy="3642360"/>
            </a:xfrm>
            <a:custGeom>
              <a:avLst/>
              <a:gdLst/>
              <a:ahLst/>
              <a:cxnLst/>
              <a:rect l="l" t="t" r="r" b="b"/>
              <a:pathLst>
                <a:path w="8369300" h="3642360">
                  <a:moveTo>
                    <a:pt x="8369300" y="3308540"/>
                  </a:moveTo>
                  <a:lnTo>
                    <a:pt x="8367662" y="3262604"/>
                  </a:lnTo>
                  <a:lnTo>
                    <a:pt x="8357235" y="3218434"/>
                  </a:lnTo>
                  <a:lnTo>
                    <a:pt x="8338883" y="3178264"/>
                  </a:lnTo>
                  <a:lnTo>
                    <a:pt x="8330184" y="3166656"/>
                  </a:lnTo>
                  <a:lnTo>
                    <a:pt x="8330184" y="432879"/>
                  </a:lnTo>
                  <a:lnTo>
                    <a:pt x="8330184" y="389699"/>
                  </a:lnTo>
                  <a:lnTo>
                    <a:pt x="8305927" y="389699"/>
                  </a:lnTo>
                  <a:lnTo>
                    <a:pt x="8305927" y="432879"/>
                  </a:lnTo>
                  <a:lnTo>
                    <a:pt x="8305927" y="3138259"/>
                  </a:lnTo>
                  <a:lnTo>
                    <a:pt x="8281822" y="3118815"/>
                  </a:lnTo>
                  <a:lnTo>
                    <a:pt x="8244840" y="3103981"/>
                  </a:lnTo>
                  <a:lnTo>
                    <a:pt x="8198485" y="3102914"/>
                  </a:lnTo>
                  <a:lnTo>
                    <a:pt x="8155749" y="3118853"/>
                  </a:lnTo>
                  <a:lnTo>
                    <a:pt x="8119364" y="3149435"/>
                  </a:lnTo>
                  <a:lnTo>
                    <a:pt x="8092059" y="3192335"/>
                  </a:lnTo>
                  <a:lnTo>
                    <a:pt x="8076565" y="3245205"/>
                  </a:lnTo>
                  <a:lnTo>
                    <a:pt x="8075892" y="3264979"/>
                  </a:lnTo>
                  <a:lnTo>
                    <a:pt x="8046174" y="3264979"/>
                  </a:lnTo>
                  <a:lnTo>
                    <a:pt x="8035671" y="3218434"/>
                  </a:lnTo>
                  <a:lnTo>
                    <a:pt x="8017319" y="3178264"/>
                  </a:lnTo>
                  <a:lnTo>
                    <a:pt x="7991881" y="3144316"/>
                  </a:lnTo>
                  <a:lnTo>
                    <a:pt x="7960258" y="3118815"/>
                  </a:lnTo>
                  <a:lnTo>
                    <a:pt x="7923276" y="3103981"/>
                  </a:lnTo>
                  <a:lnTo>
                    <a:pt x="7876921" y="3102914"/>
                  </a:lnTo>
                  <a:lnTo>
                    <a:pt x="7834185" y="3118853"/>
                  </a:lnTo>
                  <a:lnTo>
                    <a:pt x="7797800" y="3149435"/>
                  </a:lnTo>
                  <a:lnTo>
                    <a:pt x="7770495" y="3192335"/>
                  </a:lnTo>
                  <a:lnTo>
                    <a:pt x="7755001" y="3245205"/>
                  </a:lnTo>
                  <a:lnTo>
                    <a:pt x="7754328" y="3264979"/>
                  </a:lnTo>
                  <a:lnTo>
                    <a:pt x="24231" y="3264979"/>
                  </a:lnTo>
                  <a:lnTo>
                    <a:pt x="24231" y="432879"/>
                  </a:lnTo>
                  <a:lnTo>
                    <a:pt x="106667" y="432879"/>
                  </a:lnTo>
                  <a:lnTo>
                    <a:pt x="120713" y="463740"/>
                  </a:lnTo>
                  <a:lnTo>
                    <a:pt x="146011" y="497700"/>
                  </a:lnTo>
                  <a:lnTo>
                    <a:pt x="177469" y="523201"/>
                  </a:lnTo>
                  <a:lnTo>
                    <a:pt x="214261" y="538035"/>
                  </a:lnTo>
                  <a:lnTo>
                    <a:pt x="260362" y="539115"/>
                  </a:lnTo>
                  <a:lnTo>
                    <a:pt x="302895" y="523189"/>
                  </a:lnTo>
                  <a:lnTo>
                    <a:pt x="339115" y="492594"/>
                  </a:lnTo>
                  <a:lnTo>
                    <a:pt x="366306" y="449694"/>
                  </a:lnTo>
                  <a:lnTo>
                    <a:pt x="371208" y="432879"/>
                  </a:lnTo>
                  <a:lnTo>
                    <a:pt x="428358" y="432879"/>
                  </a:lnTo>
                  <a:lnTo>
                    <a:pt x="467855" y="497573"/>
                  </a:lnTo>
                  <a:lnTo>
                    <a:pt x="499478" y="523074"/>
                  </a:lnTo>
                  <a:lnTo>
                    <a:pt x="536448" y="537908"/>
                  </a:lnTo>
                  <a:lnTo>
                    <a:pt x="582777" y="539089"/>
                  </a:lnTo>
                  <a:lnTo>
                    <a:pt x="625525" y="523176"/>
                  </a:lnTo>
                  <a:lnTo>
                    <a:pt x="661924" y="492544"/>
                  </a:lnTo>
                  <a:lnTo>
                    <a:pt x="689241" y="449592"/>
                  </a:lnTo>
                  <a:lnTo>
                    <a:pt x="694131" y="432879"/>
                  </a:lnTo>
                  <a:lnTo>
                    <a:pt x="8305927" y="432879"/>
                  </a:lnTo>
                  <a:lnTo>
                    <a:pt x="8305927" y="389699"/>
                  </a:lnTo>
                  <a:lnTo>
                    <a:pt x="704977" y="389699"/>
                  </a:lnTo>
                  <a:lnTo>
                    <a:pt x="706399" y="347433"/>
                  </a:lnTo>
                  <a:lnTo>
                    <a:pt x="697103" y="301129"/>
                  </a:lnTo>
                  <a:lnTo>
                    <a:pt x="678141" y="260032"/>
                  </a:lnTo>
                  <a:lnTo>
                    <a:pt x="650786" y="226441"/>
                  </a:lnTo>
                  <a:lnTo>
                    <a:pt x="616318" y="202615"/>
                  </a:lnTo>
                  <a:lnTo>
                    <a:pt x="576021" y="190817"/>
                  </a:lnTo>
                  <a:lnTo>
                    <a:pt x="586092" y="136702"/>
                  </a:lnTo>
                  <a:lnTo>
                    <a:pt x="597916" y="90703"/>
                  </a:lnTo>
                  <a:lnTo>
                    <a:pt x="610412" y="52717"/>
                  </a:lnTo>
                  <a:lnTo>
                    <a:pt x="622490" y="22669"/>
                  </a:lnTo>
                  <a:lnTo>
                    <a:pt x="623874" y="12649"/>
                  </a:lnTo>
                  <a:lnTo>
                    <a:pt x="620229" y="4318"/>
                  </a:lnTo>
                  <a:lnTo>
                    <a:pt x="613384" y="0"/>
                  </a:lnTo>
                  <a:lnTo>
                    <a:pt x="605142" y="1968"/>
                  </a:lnTo>
                  <a:lnTo>
                    <a:pt x="559981" y="38049"/>
                  </a:lnTo>
                  <a:lnTo>
                    <a:pt x="521360" y="77266"/>
                  </a:lnTo>
                  <a:lnTo>
                    <a:pt x="489026" y="118821"/>
                  </a:lnTo>
                  <a:lnTo>
                    <a:pt x="462686" y="161899"/>
                  </a:lnTo>
                  <a:lnTo>
                    <a:pt x="442074" y="205701"/>
                  </a:lnTo>
                  <a:lnTo>
                    <a:pt x="426935" y="249428"/>
                  </a:lnTo>
                  <a:lnTo>
                    <a:pt x="416979" y="292277"/>
                  </a:lnTo>
                  <a:lnTo>
                    <a:pt x="411949" y="333438"/>
                  </a:lnTo>
                  <a:lnTo>
                    <a:pt x="413613" y="379349"/>
                  </a:lnTo>
                  <a:lnTo>
                    <a:pt x="416064" y="389699"/>
                  </a:lnTo>
                  <a:lnTo>
                    <a:pt x="381939" y="389699"/>
                  </a:lnTo>
                  <a:lnTo>
                    <a:pt x="383286" y="347510"/>
                  </a:lnTo>
                  <a:lnTo>
                    <a:pt x="374027" y="301167"/>
                  </a:lnTo>
                  <a:lnTo>
                    <a:pt x="355168" y="260057"/>
                  </a:lnTo>
                  <a:lnTo>
                    <a:pt x="327990" y="226453"/>
                  </a:lnTo>
                  <a:lnTo>
                    <a:pt x="293725" y="202615"/>
                  </a:lnTo>
                  <a:lnTo>
                    <a:pt x="253644" y="190817"/>
                  </a:lnTo>
                  <a:lnTo>
                    <a:pt x="263664" y="136702"/>
                  </a:lnTo>
                  <a:lnTo>
                    <a:pt x="275424" y="90703"/>
                  </a:lnTo>
                  <a:lnTo>
                    <a:pt x="287858" y="52717"/>
                  </a:lnTo>
                  <a:lnTo>
                    <a:pt x="299872" y="22669"/>
                  </a:lnTo>
                  <a:lnTo>
                    <a:pt x="301244" y="12649"/>
                  </a:lnTo>
                  <a:lnTo>
                    <a:pt x="297637" y="4318"/>
                  </a:lnTo>
                  <a:lnTo>
                    <a:pt x="290817" y="0"/>
                  </a:lnTo>
                  <a:lnTo>
                    <a:pt x="282625" y="1968"/>
                  </a:lnTo>
                  <a:lnTo>
                    <a:pt x="237680" y="38061"/>
                  </a:lnTo>
                  <a:lnTo>
                    <a:pt x="199263" y="77292"/>
                  </a:lnTo>
                  <a:lnTo>
                    <a:pt x="167081" y="118859"/>
                  </a:lnTo>
                  <a:lnTo>
                    <a:pt x="140868" y="161950"/>
                  </a:lnTo>
                  <a:lnTo>
                    <a:pt x="120370" y="205765"/>
                  </a:lnTo>
                  <a:lnTo>
                    <a:pt x="105295" y="249491"/>
                  </a:lnTo>
                  <a:lnTo>
                    <a:pt x="95389" y="292315"/>
                  </a:lnTo>
                  <a:lnTo>
                    <a:pt x="90385" y="333438"/>
                  </a:lnTo>
                  <a:lnTo>
                    <a:pt x="92049" y="379399"/>
                  </a:lnTo>
                  <a:lnTo>
                    <a:pt x="94462" y="389699"/>
                  </a:lnTo>
                  <a:lnTo>
                    <a:pt x="0" y="389699"/>
                  </a:lnTo>
                  <a:lnTo>
                    <a:pt x="0" y="432879"/>
                  </a:lnTo>
                  <a:lnTo>
                    <a:pt x="0" y="3264979"/>
                  </a:lnTo>
                  <a:lnTo>
                    <a:pt x="0" y="3308159"/>
                  </a:lnTo>
                  <a:lnTo>
                    <a:pt x="7756055" y="3308159"/>
                  </a:lnTo>
                  <a:lnTo>
                    <a:pt x="7781506" y="3381921"/>
                  </a:lnTo>
                  <a:lnTo>
                    <a:pt x="7808836" y="3415512"/>
                  </a:lnTo>
                  <a:lnTo>
                    <a:pt x="7843304" y="3439337"/>
                  </a:lnTo>
                  <a:lnTo>
                    <a:pt x="7883652" y="3451110"/>
                  </a:lnTo>
                  <a:lnTo>
                    <a:pt x="7873619" y="3505250"/>
                  </a:lnTo>
                  <a:lnTo>
                    <a:pt x="7861795" y="3551263"/>
                  </a:lnTo>
                  <a:lnTo>
                    <a:pt x="7849324" y="3589248"/>
                  </a:lnTo>
                  <a:lnTo>
                    <a:pt x="7837297" y="3619271"/>
                  </a:lnTo>
                  <a:lnTo>
                    <a:pt x="7835862" y="3629304"/>
                  </a:lnTo>
                  <a:lnTo>
                    <a:pt x="7839494" y="3637635"/>
                  </a:lnTo>
                  <a:lnTo>
                    <a:pt x="7846339" y="3641979"/>
                  </a:lnTo>
                  <a:lnTo>
                    <a:pt x="7854569" y="3640023"/>
                  </a:lnTo>
                  <a:lnTo>
                    <a:pt x="7899730" y="3603929"/>
                  </a:lnTo>
                  <a:lnTo>
                    <a:pt x="7938338" y="3564699"/>
                  </a:lnTo>
                  <a:lnTo>
                    <a:pt x="7970672" y="3523132"/>
                  </a:lnTo>
                  <a:lnTo>
                    <a:pt x="7997012" y="3480041"/>
                  </a:lnTo>
                  <a:lnTo>
                    <a:pt x="8017611" y="3436239"/>
                  </a:lnTo>
                  <a:lnTo>
                    <a:pt x="8032750" y="3392513"/>
                  </a:lnTo>
                  <a:lnTo>
                    <a:pt x="8042694" y="3349688"/>
                  </a:lnTo>
                  <a:lnTo>
                    <a:pt x="8047736" y="3308540"/>
                  </a:lnTo>
                  <a:lnTo>
                    <a:pt x="8047710" y="3308159"/>
                  </a:lnTo>
                  <a:lnTo>
                    <a:pt x="8077632" y="3308159"/>
                  </a:lnTo>
                  <a:lnTo>
                    <a:pt x="8103121" y="3381921"/>
                  </a:lnTo>
                  <a:lnTo>
                    <a:pt x="8130451" y="3415512"/>
                  </a:lnTo>
                  <a:lnTo>
                    <a:pt x="8164906" y="3439337"/>
                  </a:lnTo>
                  <a:lnTo>
                    <a:pt x="8205216" y="3451110"/>
                  </a:lnTo>
                  <a:lnTo>
                    <a:pt x="8195183" y="3505250"/>
                  </a:lnTo>
                  <a:lnTo>
                    <a:pt x="8183372" y="3551263"/>
                  </a:lnTo>
                  <a:lnTo>
                    <a:pt x="8170888" y="3589248"/>
                  </a:lnTo>
                  <a:lnTo>
                    <a:pt x="8158861" y="3619271"/>
                  </a:lnTo>
                  <a:lnTo>
                    <a:pt x="8157426" y="3629304"/>
                  </a:lnTo>
                  <a:lnTo>
                    <a:pt x="8161058" y="3637635"/>
                  </a:lnTo>
                  <a:lnTo>
                    <a:pt x="8167903" y="3641979"/>
                  </a:lnTo>
                  <a:lnTo>
                    <a:pt x="8176133" y="3640023"/>
                  </a:lnTo>
                  <a:lnTo>
                    <a:pt x="8221294" y="3603929"/>
                  </a:lnTo>
                  <a:lnTo>
                    <a:pt x="8259902" y="3564699"/>
                  </a:lnTo>
                  <a:lnTo>
                    <a:pt x="8292236" y="3523132"/>
                  </a:lnTo>
                  <a:lnTo>
                    <a:pt x="8318576" y="3480041"/>
                  </a:lnTo>
                  <a:lnTo>
                    <a:pt x="8339175" y="3436239"/>
                  </a:lnTo>
                  <a:lnTo>
                    <a:pt x="8354314" y="3392513"/>
                  </a:lnTo>
                  <a:lnTo>
                    <a:pt x="8364258" y="3349688"/>
                  </a:lnTo>
                  <a:lnTo>
                    <a:pt x="8369300" y="3308540"/>
                  </a:lnTo>
                  <a:close/>
                </a:path>
              </a:pathLst>
            </a:custGeom>
            <a:solidFill>
              <a:srgbClr val="0086A6"/>
            </a:solidFill>
          </p:spPr>
          <p:txBody>
            <a:bodyPr wrap="square" lIns="0" tIns="0" rIns="0" bIns="0" rtlCol="0"/>
            <a:lstStyle/>
            <a:p>
              <a:endParaRPr/>
            </a:p>
          </p:txBody>
        </p:sp>
        <p:pic>
          <p:nvPicPr>
            <p:cNvPr id="15" name="object 15"/>
            <p:cNvPicPr/>
            <p:nvPr/>
          </p:nvPicPr>
          <p:blipFill>
            <a:blip r:embed="rId2" cstate="print"/>
            <a:stretch>
              <a:fillRect/>
            </a:stretch>
          </p:blipFill>
          <p:spPr>
            <a:xfrm>
              <a:off x="1876044" y="1598675"/>
              <a:ext cx="5454396" cy="1996439"/>
            </a:xfrm>
            <a:prstGeom prst="rect">
              <a:avLst/>
            </a:prstGeom>
          </p:spPr>
        </p:pic>
      </p:grpSp>
      <p:sp>
        <p:nvSpPr>
          <p:cNvPr id="16" name="object 16"/>
          <p:cNvSpPr txBox="1"/>
          <p:nvPr/>
        </p:nvSpPr>
        <p:spPr>
          <a:xfrm>
            <a:off x="617016" y="3445154"/>
            <a:ext cx="7341234" cy="849630"/>
          </a:xfrm>
          <a:prstGeom prst="rect">
            <a:avLst/>
          </a:prstGeom>
        </p:spPr>
        <p:txBody>
          <a:bodyPr vert="horz" wrap="square" lIns="0" tIns="12700" rIns="0" bIns="0" rtlCol="0">
            <a:spAutoFit/>
          </a:bodyPr>
          <a:lstStyle/>
          <a:p>
            <a:pPr marL="12700" marR="5080">
              <a:lnSpc>
                <a:spcPct val="150100"/>
              </a:lnSpc>
              <a:spcBef>
                <a:spcPts val="100"/>
              </a:spcBef>
            </a:pPr>
            <a:r>
              <a:rPr sz="1800" b="1" dirty="0">
                <a:solidFill>
                  <a:srgbClr val="DF0F04"/>
                </a:solidFill>
                <a:latin typeface="Arial"/>
                <a:cs typeface="Arial"/>
              </a:rPr>
              <a:t>Cho</a:t>
            </a:r>
            <a:r>
              <a:rPr sz="1800" b="1" spc="-30" dirty="0">
                <a:solidFill>
                  <a:srgbClr val="DF0F04"/>
                </a:solidFill>
                <a:latin typeface="Arial"/>
                <a:cs typeface="Arial"/>
              </a:rPr>
              <a:t> </a:t>
            </a:r>
            <a:r>
              <a:rPr sz="1800" b="1" dirty="0">
                <a:solidFill>
                  <a:srgbClr val="DF0F04"/>
                </a:solidFill>
                <a:latin typeface="Arial"/>
                <a:cs typeface="Arial"/>
              </a:rPr>
              <a:t>biết</a:t>
            </a:r>
            <a:r>
              <a:rPr sz="1800" b="1" spc="-25" dirty="0">
                <a:solidFill>
                  <a:srgbClr val="DF0F04"/>
                </a:solidFill>
                <a:latin typeface="Arial"/>
                <a:cs typeface="Arial"/>
              </a:rPr>
              <a:t> </a:t>
            </a:r>
            <a:r>
              <a:rPr sz="1800" b="1" dirty="0">
                <a:solidFill>
                  <a:srgbClr val="DF0F04"/>
                </a:solidFill>
                <a:latin typeface="Arial"/>
                <a:cs typeface="Arial"/>
              </a:rPr>
              <a:t>các</a:t>
            </a:r>
            <a:r>
              <a:rPr sz="1800" b="1" spc="-25" dirty="0">
                <a:solidFill>
                  <a:srgbClr val="DF0F04"/>
                </a:solidFill>
                <a:latin typeface="Arial"/>
                <a:cs typeface="Arial"/>
              </a:rPr>
              <a:t> </a:t>
            </a:r>
            <a:r>
              <a:rPr sz="1800" b="1" dirty="0">
                <a:solidFill>
                  <a:srgbClr val="DF0F04"/>
                </a:solidFill>
                <a:latin typeface="Arial"/>
                <a:cs typeface="Arial"/>
              </a:rPr>
              <a:t>nguyên</a:t>
            </a:r>
            <a:r>
              <a:rPr sz="1800" b="1" spc="-25" dirty="0">
                <a:solidFill>
                  <a:srgbClr val="DF0F04"/>
                </a:solidFill>
                <a:latin typeface="Arial"/>
                <a:cs typeface="Arial"/>
              </a:rPr>
              <a:t> </a:t>
            </a:r>
            <a:r>
              <a:rPr sz="1800" b="1" dirty="0">
                <a:solidFill>
                  <a:srgbClr val="DF0F04"/>
                </a:solidFill>
                <a:latin typeface="Arial"/>
                <a:cs typeface="Arial"/>
              </a:rPr>
              <a:t>tử</a:t>
            </a:r>
            <a:r>
              <a:rPr sz="1800" b="1" spc="-30" dirty="0">
                <a:solidFill>
                  <a:srgbClr val="DF0F04"/>
                </a:solidFill>
                <a:latin typeface="Arial"/>
                <a:cs typeface="Arial"/>
              </a:rPr>
              <a:t> </a:t>
            </a:r>
            <a:r>
              <a:rPr sz="1800" b="1" dirty="0">
                <a:solidFill>
                  <a:srgbClr val="DF0F04"/>
                </a:solidFill>
                <a:latin typeface="Arial"/>
                <a:cs typeface="Arial"/>
              </a:rPr>
              <a:t>sau</a:t>
            </a:r>
            <a:r>
              <a:rPr sz="1800" b="1" spc="-25" dirty="0">
                <a:solidFill>
                  <a:srgbClr val="DF0F04"/>
                </a:solidFill>
                <a:latin typeface="Arial"/>
                <a:cs typeface="Arial"/>
              </a:rPr>
              <a:t> </a:t>
            </a:r>
            <a:r>
              <a:rPr sz="1800" b="1" dirty="0">
                <a:solidFill>
                  <a:srgbClr val="DF0F04"/>
                </a:solidFill>
                <a:latin typeface="Arial"/>
                <a:cs typeface="Arial"/>
              </a:rPr>
              <a:t>thuộc</a:t>
            </a:r>
            <a:r>
              <a:rPr sz="1800" b="1" spc="-35" dirty="0">
                <a:solidFill>
                  <a:srgbClr val="DF0F04"/>
                </a:solidFill>
                <a:latin typeface="Arial"/>
                <a:cs typeface="Arial"/>
              </a:rPr>
              <a:t> </a:t>
            </a:r>
            <a:r>
              <a:rPr sz="1800" b="1" dirty="0">
                <a:solidFill>
                  <a:srgbClr val="DF0F04"/>
                </a:solidFill>
                <a:latin typeface="Arial"/>
                <a:cs typeface="Arial"/>
              </a:rPr>
              <a:t>nguyên</a:t>
            </a:r>
            <a:r>
              <a:rPr sz="1800" b="1" spc="-25" dirty="0">
                <a:solidFill>
                  <a:srgbClr val="DF0F04"/>
                </a:solidFill>
                <a:latin typeface="Arial"/>
                <a:cs typeface="Arial"/>
              </a:rPr>
              <a:t> </a:t>
            </a:r>
            <a:r>
              <a:rPr sz="1800" b="1" dirty="0">
                <a:solidFill>
                  <a:srgbClr val="DF0F04"/>
                </a:solidFill>
                <a:latin typeface="Arial"/>
                <a:cs typeface="Arial"/>
              </a:rPr>
              <a:t>tố</a:t>
            </a:r>
            <a:r>
              <a:rPr sz="1800" b="1" spc="-20" dirty="0">
                <a:solidFill>
                  <a:srgbClr val="DF0F04"/>
                </a:solidFill>
                <a:latin typeface="Arial"/>
                <a:cs typeface="Arial"/>
              </a:rPr>
              <a:t> </a:t>
            </a:r>
            <a:r>
              <a:rPr sz="1800" b="1" dirty="0">
                <a:solidFill>
                  <a:srgbClr val="DF0F04"/>
                </a:solidFill>
                <a:latin typeface="Arial"/>
                <a:cs typeface="Arial"/>
              </a:rPr>
              <a:t>nào?</a:t>
            </a:r>
            <a:r>
              <a:rPr sz="1800" b="1" spc="-25" dirty="0">
                <a:solidFill>
                  <a:srgbClr val="DF0F04"/>
                </a:solidFill>
                <a:latin typeface="Arial"/>
                <a:cs typeface="Arial"/>
              </a:rPr>
              <a:t> </a:t>
            </a:r>
            <a:r>
              <a:rPr sz="1800" b="1" spc="-10" dirty="0">
                <a:solidFill>
                  <a:srgbClr val="DF0F04"/>
                </a:solidFill>
                <a:latin typeface="Arial"/>
                <a:cs typeface="Arial"/>
              </a:rPr>
              <a:t>Trình</a:t>
            </a:r>
            <a:r>
              <a:rPr sz="1800" b="1" spc="-45" dirty="0">
                <a:solidFill>
                  <a:srgbClr val="DF0F04"/>
                </a:solidFill>
                <a:latin typeface="Arial"/>
                <a:cs typeface="Arial"/>
              </a:rPr>
              <a:t> </a:t>
            </a:r>
            <a:r>
              <a:rPr sz="1800" b="1" dirty="0">
                <a:solidFill>
                  <a:srgbClr val="DF0F04"/>
                </a:solidFill>
                <a:latin typeface="Arial"/>
                <a:cs typeface="Arial"/>
              </a:rPr>
              <a:t>bày</a:t>
            </a:r>
            <a:r>
              <a:rPr sz="1800" b="1" spc="-30" dirty="0">
                <a:solidFill>
                  <a:srgbClr val="DF0F04"/>
                </a:solidFill>
                <a:latin typeface="Arial"/>
                <a:cs typeface="Arial"/>
              </a:rPr>
              <a:t> </a:t>
            </a:r>
            <a:r>
              <a:rPr sz="1800" b="1" spc="-10" dirty="0">
                <a:solidFill>
                  <a:srgbClr val="DF0F04"/>
                </a:solidFill>
                <a:latin typeface="Arial"/>
                <a:cs typeface="Arial"/>
              </a:rPr>
              <a:t>những </a:t>
            </a:r>
            <a:r>
              <a:rPr sz="1800" b="1" dirty="0">
                <a:solidFill>
                  <a:srgbClr val="DF0F04"/>
                </a:solidFill>
                <a:latin typeface="Arial"/>
                <a:cs typeface="Arial"/>
              </a:rPr>
              <a:t>điều</a:t>
            </a:r>
            <a:r>
              <a:rPr sz="1800" b="1" spc="-30" dirty="0">
                <a:solidFill>
                  <a:srgbClr val="DF0F04"/>
                </a:solidFill>
                <a:latin typeface="Arial"/>
                <a:cs typeface="Arial"/>
              </a:rPr>
              <a:t> </a:t>
            </a:r>
            <a:r>
              <a:rPr sz="1800" b="1" dirty="0">
                <a:solidFill>
                  <a:srgbClr val="DF0F04"/>
                </a:solidFill>
                <a:latin typeface="Arial"/>
                <a:cs typeface="Arial"/>
              </a:rPr>
              <a:t>em</a:t>
            </a:r>
            <a:r>
              <a:rPr sz="1800" b="1" spc="-30" dirty="0">
                <a:solidFill>
                  <a:srgbClr val="DF0F04"/>
                </a:solidFill>
                <a:latin typeface="Arial"/>
                <a:cs typeface="Arial"/>
              </a:rPr>
              <a:t> </a:t>
            </a:r>
            <a:r>
              <a:rPr sz="1800" b="1" dirty="0">
                <a:solidFill>
                  <a:srgbClr val="DF0F04"/>
                </a:solidFill>
                <a:latin typeface="Arial"/>
                <a:cs typeface="Arial"/>
              </a:rPr>
              <a:t>biết</a:t>
            </a:r>
            <a:r>
              <a:rPr sz="1800" b="1" spc="-20" dirty="0">
                <a:solidFill>
                  <a:srgbClr val="DF0F04"/>
                </a:solidFill>
                <a:latin typeface="Arial"/>
                <a:cs typeface="Arial"/>
              </a:rPr>
              <a:t> </a:t>
            </a:r>
            <a:r>
              <a:rPr sz="1800" b="1" dirty="0">
                <a:solidFill>
                  <a:srgbClr val="DF0F04"/>
                </a:solidFill>
                <a:latin typeface="Arial"/>
                <a:cs typeface="Arial"/>
              </a:rPr>
              <a:t>về</a:t>
            </a:r>
            <a:r>
              <a:rPr sz="1800" b="1" spc="10" dirty="0">
                <a:solidFill>
                  <a:srgbClr val="DF0F04"/>
                </a:solidFill>
                <a:latin typeface="Arial"/>
                <a:cs typeface="Arial"/>
              </a:rPr>
              <a:t> </a:t>
            </a:r>
            <a:r>
              <a:rPr sz="1800" b="1" dirty="0">
                <a:solidFill>
                  <a:srgbClr val="DF0F04"/>
                </a:solidFill>
                <a:latin typeface="Arial"/>
                <a:cs typeface="Arial"/>
              </a:rPr>
              <a:t>nguyên</a:t>
            </a:r>
            <a:r>
              <a:rPr sz="1800" b="1" spc="-15" dirty="0">
                <a:solidFill>
                  <a:srgbClr val="DF0F04"/>
                </a:solidFill>
                <a:latin typeface="Arial"/>
                <a:cs typeface="Arial"/>
              </a:rPr>
              <a:t> </a:t>
            </a:r>
            <a:r>
              <a:rPr sz="1800" b="1" dirty="0">
                <a:solidFill>
                  <a:srgbClr val="DF0F04"/>
                </a:solidFill>
                <a:latin typeface="Arial"/>
                <a:cs typeface="Arial"/>
              </a:rPr>
              <a:t>tố</a:t>
            </a:r>
            <a:r>
              <a:rPr sz="1800" b="1" spc="-25" dirty="0">
                <a:solidFill>
                  <a:srgbClr val="DF0F04"/>
                </a:solidFill>
                <a:latin typeface="Arial"/>
                <a:cs typeface="Arial"/>
              </a:rPr>
              <a:t> </a:t>
            </a:r>
            <a:r>
              <a:rPr sz="1800" b="1" dirty="0">
                <a:solidFill>
                  <a:srgbClr val="DF0F04"/>
                </a:solidFill>
                <a:latin typeface="Arial"/>
                <a:cs typeface="Arial"/>
              </a:rPr>
              <a:t>hóa</a:t>
            </a:r>
            <a:r>
              <a:rPr sz="1800" b="1" spc="-20" dirty="0">
                <a:solidFill>
                  <a:srgbClr val="DF0F04"/>
                </a:solidFill>
                <a:latin typeface="Arial"/>
                <a:cs typeface="Arial"/>
              </a:rPr>
              <a:t> </a:t>
            </a:r>
            <a:r>
              <a:rPr sz="1800" b="1" dirty="0">
                <a:solidFill>
                  <a:srgbClr val="DF0F04"/>
                </a:solidFill>
                <a:latin typeface="Arial"/>
                <a:cs typeface="Arial"/>
              </a:rPr>
              <a:t>học</a:t>
            </a:r>
            <a:r>
              <a:rPr sz="1800" b="1" spc="-30" dirty="0">
                <a:solidFill>
                  <a:srgbClr val="DF0F04"/>
                </a:solidFill>
                <a:latin typeface="Arial"/>
                <a:cs typeface="Arial"/>
              </a:rPr>
              <a:t> </a:t>
            </a:r>
            <a:r>
              <a:rPr sz="1800" b="1" spc="-20" dirty="0">
                <a:solidFill>
                  <a:srgbClr val="DF0F04"/>
                </a:solidFill>
                <a:latin typeface="Arial"/>
                <a:cs typeface="Arial"/>
              </a:rPr>
              <a:t>này.</a:t>
            </a:r>
            <a:endParaRPr sz="18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38" y="6264"/>
            <a:ext cx="9135110" cy="5133340"/>
          </a:xfrm>
          <a:custGeom>
            <a:avLst/>
            <a:gdLst/>
            <a:ahLst/>
            <a:cxnLst/>
            <a:rect l="l" t="t" r="r" b="b"/>
            <a:pathLst>
              <a:path w="9135110" h="5133340">
                <a:moveTo>
                  <a:pt x="9134698" y="0"/>
                </a:moveTo>
                <a:lnTo>
                  <a:pt x="0" y="0"/>
                </a:lnTo>
                <a:lnTo>
                  <a:pt x="0" y="5132997"/>
                </a:lnTo>
                <a:lnTo>
                  <a:pt x="9134698" y="5132997"/>
                </a:lnTo>
                <a:lnTo>
                  <a:pt x="9134698" y="0"/>
                </a:lnTo>
                <a:close/>
              </a:path>
            </a:pathLst>
          </a:custGeom>
          <a:solidFill>
            <a:srgbClr val="CFF0F1"/>
          </a:solidFill>
        </p:spPr>
        <p:txBody>
          <a:bodyPr wrap="square" lIns="0" tIns="0" rIns="0" bIns="0" rtlCol="0"/>
          <a:lstStyle/>
          <a:p>
            <a:endParaRPr/>
          </a:p>
        </p:txBody>
      </p:sp>
      <p:sp>
        <p:nvSpPr>
          <p:cNvPr id="3" name="object 3"/>
          <p:cNvSpPr/>
          <p:nvPr/>
        </p:nvSpPr>
        <p:spPr>
          <a:xfrm>
            <a:off x="22" y="4997221"/>
            <a:ext cx="634365" cy="146685"/>
          </a:xfrm>
          <a:custGeom>
            <a:avLst/>
            <a:gdLst/>
            <a:ahLst/>
            <a:cxnLst/>
            <a:rect l="l" t="t" r="r" b="b"/>
            <a:pathLst>
              <a:path w="634365" h="146685">
                <a:moveTo>
                  <a:pt x="307305" y="0"/>
                </a:moveTo>
                <a:lnTo>
                  <a:pt x="298999" y="0"/>
                </a:lnTo>
                <a:lnTo>
                  <a:pt x="290693" y="673"/>
                </a:lnTo>
                <a:lnTo>
                  <a:pt x="251531" y="10145"/>
                </a:lnTo>
                <a:lnTo>
                  <a:pt x="199368" y="37188"/>
                </a:lnTo>
                <a:lnTo>
                  <a:pt x="161776" y="71433"/>
                </a:lnTo>
                <a:lnTo>
                  <a:pt x="147399" y="93496"/>
                </a:lnTo>
                <a:lnTo>
                  <a:pt x="134658" y="85521"/>
                </a:lnTo>
                <a:lnTo>
                  <a:pt x="120842" y="79721"/>
                </a:lnTo>
                <a:lnTo>
                  <a:pt x="106333" y="76180"/>
                </a:lnTo>
                <a:lnTo>
                  <a:pt x="91510" y="74980"/>
                </a:lnTo>
                <a:lnTo>
                  <a:pt x="85517" y="74980"/>
                </a:lnTo>
                <a:lnTo>
                  <a:pt x="38548" y="92513"/>
                </a:lnTo>
                <a:lnTo>
                  <a:pt x="12843" y="121180"/>
                </a:lnTo>
                <a:lnTo>
                  <a:pt x="0" y="146256"/>
                </a:lnTo>
                <a:lnTo>
                  <a:pt x="633936" y="146256"/>
                </a:lnTo>
                <a:lnTo>
                  <a:pt x="611998" y="104532"/>
                </a:lnTo>
                <a:lnTo>
                  <a:pt x="567158" y="80793"/>
                </a:lnTo>
                <a:lnTo>
                  <a:pt x="509286" y="77651"/>
                </a:lnTo>
                <a:lnTo>
                  <a:pt x="467607" y="86872"/>
                </a:lnTo>
                <a:lnTo>
                  <a:pt x="447729" y="95053"/>
                </a:lnTo>
                <a:lnTo>
                  <a:pt x="436398" y="72244"/>
                </a:lnTo>
                <a:lnTo>
                  <a:pt x="402830" y="33766"/>
                </a:lnTo>
                <a:lnTo>
                  <a:pt x="364101" y="10964"/>
                </a:lnTo>
                <a:lnTo>
                  <a:pt x="326659" y="1239"/>
                </a:lnTo>
                <a:lnTo>
                  <a:pt x="307305" y="0"/>
                </a:lnTo>
                <a:close/>
              </a:path>
            </a:pathLst>
          </a:custGeom>
          <a:solidFill>
            <a:srgbClr val="FFFFFF"/>
          </a:solidFill>
        </p:spPr>
        <p:txBody>
          <a:bodyPr wrap="square" lIns="0" tIns="0" rIns="0" bIns="0" rtlCol="0"/>
          <a:lstStyle/>
          <a:p>
            <a:endParaRPr/>
          </a:p>
        </p:txBody>
      </p:sp>
      <p:sp>
        <p:nvSpPr>
          <p:cNvPr id="4" name="object 4"/>
          <p:cNvSpPr/>
          <p:nvPr/>
        </p:nvSpPr>
        <p:spPr>
          <a:xfrm>
            <a:off x="0" y="0"/>
            <a:ext cx="923925" cy="539750"/>
          </a:xfrm>
          <a:custGeom>
            <a:avLst/>
            <a:gdLst/>
            <a:ahLst/>
            <a:cxnLst/>
            <a:rect l="l" t="t" r="r" b="b"/>
            <a:pathLst>
              <a:path w="923925" h="539750">
                <a:moveTo>
                  <a:pt x="0" y="491523"/>
                </a:moveTo>
                <a:lnTo>
                  <a:pt x="0" y="499613"/>
                </a:lnTo>
                <a:lnTo>
                  <a:pt x="663" y="500761"/>
                </a:lnTo>
                <a:lnTo>
                  <a:pt x="0" y="501235"/>
                </a:lnTo>
                <a:lnTo>
                  <a:pt x="0" y="534971"/>
                </a:lnTo>
                <a:lnTo>
                  <a:pt x="4187" y="537755"/>
                </a:lnTo>
                <a:lnTo>
                  <a:pt x="12439" y="539369"/>
                </a:lnTo>
                <a:lnTo>
                  <a:pt x="20650" y="537755"/>
                </a:lnTo>
                <a:lnTo>
                  <a:pt x="27301" y="533320"/>
                </a:lnTo>
                <a:lnTo>
                  <a:pt x="31756" y="526670"/>
                </a:lnTo>
                <a:lnTo>
                  <a:pt x="33383" y="518413"/>
                </a:lnTo>
                <a:lnTo>
                  <a:pt x="234924" y="518413"/>
                </a:lnTo>
                <a:lnTo>
                  <a:pt x="234924" y="513334"/>
                </a:lnTo>
                <a:lnTo>
                  <a:pt x="30068" y="513334"/>
                </a:lnTo>
                <a:lnTo>
                  <a:pt x="26683" y="504951"/>
                </a:lnTo>
                <a:lnTo>
                  <a:pt x="21131" y="499999"/>
                </a:lnTo>
                <a:lnTo>
                  <a:pt x="4894" y="499999"/>
                </a:lnTo>
                <a:lnTo>
                  <a:pt x="0" y="491523"/>
                </a:lnTo>
                <a:close/>
              </a:path>
              <a:path w="923925" h="539750">
                <a:moveTo>
                  <a:pt x="234924" y="518413"/>
                </a:moveTo>
                <a:lnTo>
                  <a:pt x="192963" y="518413"/>
                </a:lnTo>
                <a:lnTo>
                  <a:pt x="194589" y="526670"/>
                </a:lnTo>
                <a:lnTo>
                  <a:pt x="199043" y="533320"/>
                </a:lnTo>
                <a:lnTo>
                  <a:pt x="205693" y="537755"/>
                </a:lnTo>
                <a:lnTo>
                  <a:pt x="213906" y="539369"/>
                </a:lnTo>
                <a:lnTo>
                  <a:pt x="222156" y="537755"/>
                </a:lnTo>
                <a:lnTo>
                  <a:pt x="228830" y="533320"/>
                </a:lnTo>
                <a:lnTo>
                  <a:pt x="233296" y="526670"/>
                </a:lnTo>
                <a:lnTo>
                  <a:pt x="234924" y="518413"/>
                </a:lnTo>
                <a:close/>
              </a:path>
              <a:path w="923925" h="539750">
                <a:moveTo>
                  <a:pt x="326236" y="361314"/>
                </a:moveTo>
                <a:lnTo>
                  <a:pt x="319684" y="361314"/>
                </a:lnTo>
                <a:lnTo>
                  <a:pt x="401980" y="501650"/>
                </a:lnTo>
                <a:lnTo>
                  <a:pt x="396125" y="505840"/>
                </a:lnTo>
                <a:lnTo>
                  <a:pt x="393585" y="512572"/>
                </a:lnTo>
                <a:lnTo>
                  <a:pt x="393585" y="518413"/>
                </a:lnTo>
                <a:lnTo>
                  <a:pt x="395212" y="526670"/>
                </a:lnTo>
                <a:lnTo>
                  <a:pt x="399673" y="533320"/>
                </a:lnTo>
                <a:lnTo>
                  <a:pt x="406342" y="537755"/>
                </a:lnTo>
                <a:lnTo>
                  <a:pt x="414591" y="539369"/>
                </a:lnTo>
                <a:lnTo>
                  <a:pt x="422488" y="537755"/>
                </a:lnTo>
                <a:lnTo>
                  <a:pt x="429201" y="533320"/>
                </a:lnTo>
                <a:lnTo>
                  <a:pt x="433863" y="526670"/>
                </a:lnTo>
                <a:lnTo>
                  <a:pt x="435609" y="518413"/>
                </a:lnTo>
                <a:lnTo>
                  <a:pt x="633691" y="518413"/>
                </a:lnTo>
                <a:lnTo>
                  <a:pt x="633691" y="514223"/>
                </a:lnTo>
                <a:lnTo>
                  <a:pt x="433070" y="514223"/>
                </a:lnTo>
                <a:lnTo>
                  <a:pt x="429691" y="505840"/>
                </a:lnTo>
                <a:lnTo>
                  <a:pt x="423860" y="500761"/>
                </a:lnTo>
                <a:lnTo>
                  <a:pt x="407047" y="500761"/>
                </a:lnTo>
                <a:lnTo>
                  <a:pt x="326236" y="361314"/>
                </a:lnTo>
                <a:close/>
              </a:path>
              <a:path w="923925" h="539750">
                <a:moveTo>
                  <a:pt x="633691" y="518413"/>
                </a:moveTo>
                <a:lnTo>
                  <a:pt x="591731" y="518413"/>
                </a:lnTo>
                <a:lnTo>
                  <a:pt x="593359" y="526670"/>
                </a:lnTo>
                <a:lnTo>
                  <a:pt x="597825" y="533320"/>
                </a:lnTo>
                <a:lnTo>
                  <a:pt x="604498" y="537755"/>
                </a:lnTo>
                <a:lnTo>
                  <a:pt x="612749" y="539369"/>
                </a:lnTo>
                <a:lnTo>
                  <a:pt x="620961" y="537755"/>
                </a:lnTo>
                <a:lnTo>
                  <a:pt x="627611" y="533320"/>
                </a:lnTo>
                <a:lnTo>
                  <a:pt x="632066" y="526670"/>
                </a:lnTo>
                <a:lnTo>
                  <a:pt x="633691" y="518413"/>
                </a:lnTo>
                <a:close/>
              </a:path>
              <a:path w="923925" h="539750">
                <a:moveTo>
                  <a:pt x="615213" y="499999"/>
                </a:moveTo>
                <a:lnTo>
                  <a:pt x="601814" y="499999"/>
                </a:lnTo>
                <a:lnTo>
                  <a:pt x="593432" y="505840"/>
                </a:lnTo>
                <a:lnTo>
                  <a:pt x="591731" y="514223"/>
                </a:lnTo>
                <a:lnTo>
                  <a:pt x="633691" y="514223"/>
                </a:lnTo>
                <a:lnTo>
                  <a:pt x="633691" y="510794"/>
                </a:lnTo>
                <a:lnTo>
                  <a:pt x="630377" y="504951"/>
                </a:lnTo>
                <a:lnTo>
                  <a:pt x="624459" y="500761"/>
                </a:lnTo>
                <a:lnTo>
                  <a:pt x="617753" y="500761"/>
                </a:lnTo>
                <a:lnTo>
                  <a:pt x="615213" y="499999"/>
                </a:lnTo>
                <a:close/>
              </a:path>
              <a:path w="923925" h="539750">
                <a:moveTo>
                  <a:pt x="213906" y="498221"/>
                </a:moveTo>
                <a:lnTo>
                  <a:pt x="202196" y="498221"/>
                </a:lnTo>
                <a:lnTo>
                  <a:pt x="193814" y="504951"/>
                </a:lnTo>
                <a:lnTo>
                  <a:pt x="192112" y="513334"/>
                </a:lnTo>
                <a:lnTo>
                  <a:pt x="234924" y="513334"/>
                </a:lnTo>
                <a:lnTo>
                  <a:pt x="234924" y="510794"/>
                </a:lnTo>
                <a:lnTo>
                  <a:pt x="230682" y="504951"/>
                </a:lnTo>
                <a:lnTo>
                  <a:pt x="225679" y="500761"/>
                </a:lnTo>
                <a:lnTo>
                  <a:pt x="226119" y="499999"/>
                </a:lnTo>
                <a:lnTo>
                  <a:pt x="214757" y="499999"/>
                </a:lnTo>
                <a:lnTo>
                  <a:pt x="213906" y="498221"/>
                </a:lnTo>
                <a:close/>
              </a:path>
              <a:path w="923925" h="539750">
                <a:moveTo>
                  <a:pt x="422986" y="499999"/>
                </a:moveTo>
                <a:lnTo>
                  <a:pt x="408749" y="499999"/>
                </a:lnTo>
                <a:lnTo>
                  <a:pt x="407047" y="500761"/>
                </a:lnTo>
                <a:lnTo>
                  <a:pt x="423860" y="500761"/>
                </a:lnTo>
                <a:lnTo>
                  <a:pt x="422986" y="499999"/>
                </a:lnTo>
                <a:close/>
              </a:path>
              <a:path w="923925" h="539750">
                <a:moveTo>
                  <a:pt x="630023" y="189864"/>
                </a:moveTo>
                <a:lnTo>
                  <a:pt x="619442" y="189864"/>
                </a:lnTo>
                <a:lnTo>
                  <a:pt x="697509" y="326771"/>
                </a:lnTo>
                <a:lnTo>
                  <a:pt x="693343" y="330200"/>
                </a:lnTo>
                <a:lnTo>
                  <a:pt x="689965" y="336041"/>
                </a:lnTo>
                <a:lnTo>
                  <a:pt x="689965" y="350392"/>
                </a:lnTo>
                <a:lnTo>
                  <a:pt x="693343" y="356235"/>
                </a:lnTo>
                <a:lnTo>
                  <a:pt x="698360" y="360425"/>
                </a:lnTo>
                <a:lnTo>
                  <a:pt x="617753" y="500761"/>
                </a:lnTo>
                <a:lnTo>
                  <a:pt x="624459" y="500761"/>
                </a:lnTo>
                <a:lnTo>
                  <a:pt x="705041" y="359556"/>
                </a:lnTo>
                <a:lnTo>
                  <a:pt x="720526" y="359556"/>
                </a:lnTo>
                <a:lnTo>
                  <a:pt x="727216" y="354869"/>
                </a:lnTo>
                <a:lnTo>
                  <a:pt x="731870" y="348134"/>
                </a:lnTo>
                <a:lnTo>
                  <a:pt x="733615" y="340233"/>
                </a:lnTo>
                <a:lnTo>
                  <a:pt x="731870" y="332029"/>
                </a:lnTo>
                <a:lnTo>
                  <a:pt x="727216" y="325374"/>
                </a:lnTo>
                <a:lnTo>
                  <a:pt x="720556" y="320928"/>
                </a:lnTo>
                <a:lnTo>
                  <a:pt x="716953" y="320166"/>
                </a:lnTo>
                <a:lnTo>
                  <a:pt x="705053" y="320166"/>
                </a:lnTo>
                <a:lnTo>
                  <a:pt x="630023" y="189864"/>
                </a:lnTo>
                <a:close/>
              </a:path>
              <a:path w="923925" h="539750">
                <a:moveTo>
                  <a:pt x="19138" y="498221"/>
                </a:moveTo>
                <a:lnTo>
                  <a:pt x="5740" y="498221"/>
                </a:lnTo>
                <a:lnTo>
                  <a:pt x="4894" y="499999"/>
                </a:lnTo>
                <a:lnTo>
                  <a:pt x="21131" y="499999"/>
                </a:lnTo>
                <a:lnTo>
                  <a:pt x="19138" y="498221"/>
                </a:lnTo>
                <a:close/>
              </a:path>
              <a:path w="923925" h="539750">
                <a:moveTo>
                  <a:pt x="227574" y="188975"/>
                </a:moveTo>
                <a:lnTo>
                  <a:pt x="218135" y="188975"/>
                </a:lnTo>
                <a:lnTo>
                  <a:pt x="297040" y="325120"/>
                </a:lnTo>
                <a:lnTo>
                  <a:pt x="291198" y="329311"/>
                </a:lnTo>
                <a:lnTo>
                  <a:pt x="288658" y="334390"/>
                </a:lnTo>
                <a:lnTo>
                  <a:pt x="288658" y="349503"/>
                </a:lnTo>
                <a:lnTo>
                  <a:pt x="291198" y="355473"/>
                </a:lnTo>
                <a:lnTo>
                  <a:pt x="297040" y="358775"/>
                </a:lnTo>
                <a:lnTo>
                  <a:pt x="217297" y="499999"/>
                </a:lnTo>
                <a:lnTo>
                  <a:pt x="226119" y="499999"/>
                </a:lnTo>
                <a:lnTo>
                  <a:pt x="306285" y="361314"/>
                </a:lnTo>
                <a:lnTo>
                  <a:pt x="326236" y="361314"/>
                </a:lnTo>
                <a:lnTo>
                  <a:pt x="324764" y="358775"/>
                </a:lnTo>
                <a:lnTo>
                  <a:pt x="330606" y="354584"/>
                </a:lnTo>
                <a:lnTo>
                  <a:pt x="333146" y="349503"/>
                </a:lnTo>
                <a:lnTo>
                  <a:pt x="333146" y="336041"/>
                </a:lnTo>
                <a:lnTo>
                  <a:pt x="330606" y="330200"/>
                </a:lnTo>
                <a:lnTo>
                  <a:pt x="325602" y="326771"/>
                </a:lnTo>
                <a:lnTo>
                  <a:pt x="327493" y="323469"/>
                </a:lnTo>
                <a:lnTo>
                  <a:pt x="319684" y="323469"/>
                </a:lnTo>
                <a:lnTo>
                  <a:pt x="318058" y="321690"/>
                </a:lnTo>
                <a:lnTo>
                  <a:pt x="303745" y="321690"/>
                </a:lnTo>
                <a:lnTo>
                  <a:pt x="227574" y="188975"/>
                </a:lnTo>
                <a:close/>
              </a:path>
              <a:path w="923925" h="539750">
                <a:moveTo>
                  <a:pt x="318058" y="361314"/>
                </a:moveTo>
                <a:lnTo>
                  <a:pt x="306285" y="361314"/>
                </a:lnTo>
                <a:lnTo>
                  <a:pt x="307975" y="362076"/>
                </a:lnTo>
                <a:lnTo>
                  <a:pt x="315518" y="362076"/>
                </a:lnTo>
                <a:lnTo>
                  <a:pt x="318058" y="361314"/>
                </a:lnTo>
                <a:close/>
              </a:path>
              <a:path w="923925" h="539750">
                <a:moveTo>
                  <a:pt x="720526" y="359556"/>
                </a:moveTo>
                <a:lnTo>
                  <a:pt x="705072" y="359556"/>
                </a:lnTo>
                <a:lnTo>
                  <a:pt x="706742" y="361314"/>
                </a:lnTo>
                <a:lnTo>
                  <a:pt x="712673" y="361314"/>
                </a:lnTo>
                <a:lnTo>
                  <a:pt x="720526" y="359556"/>
                </a:lnTo>
                <a:close/>
              </a:path>
              <a:path w="923925" h="539750">
                <a:moveTo>
                  <a:pt x="412064" y="148716"/>
                </a:moveTo>
                <a:lnTo>
                  <a:pt x="403817" y="150330"/>
                </a:lnTo>
                <a:lnTo>
                  <a:pt x="397167" y="154765"/>
                </a:lnTo>
                <a:lnTo>
                  <a:pt x="392726" y="161415"/>
                </a:lnTo>
                <a:lnTo>
                  <a:pt x="391109" y="169672"/>
                </a:lnTo>
                <a:lnTo>
                  <a:pt x="391109" y="176402"/>
                </a:lnTo>
                <a:lnTo>
                  <a:pt x="394423" y="181483"/>
                </a:lnTo>
                <a:lnTo>
                  <a:pt x="398665" y="185674"/>
                </a:lnTo>
                <a:lnTo>
                  <a:pt x="319684" y="323469"/>
                </a:lnTo>
                <a:lnTo>
                  <a:pt x="327493" y="323469"/>
                </a:lnTo>
                <a:lnTo>
                  <a:pt x="404507" y="188975"/>
                </a:lnTo>
                <a:lnTo>
                  <a:pt x="421247" y="188975"/>
                </a:lnTo>
                <a:lnTo>
                  <a:pt x="427080" y="185674"/>
                </a:lnTo>
                <a:lnTo>
                  <a:pt x="427862" y="184800"/>
                </a:lnTo>
                <a:lnTo>
                  <a:pt x="431815" y="180018"/>
                </a:lnTo>
                <a:lnTo>
                  <a:pt x="433920" y="172974"/>
                </a:lnTo>
                <a:lnTo>
                  <a:pt x="633362" y="172974"/>
                </a:lnTo>
                <a:lnTo>
                  <a:pt x="633691" y="170434"/>
                </a:lnTo>
                <a:lnTo>
                  <a:pt x="835580" y="170434"/>
                </a:lnTo>
                <a:lnTo>
                  <a:pt x="836079" y="168021"/>
                </a:lnTo>
                <a:lnTo>
                  <a:pt x="836079" y="166370"/>
                </a:lnTo>
                <a:lnTo>
                  <a:pt x="433070" y="166370"/>
                </a:lnTo>
                <a:lnTo>
                  <a:pt x="430252" y="159325"/>
                </a:lnTo>
                <a:lnTo>
                  <a:pt x="425710" y="153733"/>
                </a:lnTo>
                <a:lnTo>
                  <a:pt x="419596" y="150046"/>
                </a:lnTo>
                <a:lnTo>
                  <a:pt x="412064" y="148716"/>
                </a:lnTo>
                <a:close/>
              </a:path>
              <a:path w="923925" h="539750">
                <a:moveTo>
                  <a:pt x="314680" y="320928"/>
                </a:moveTo>
                <a:lnTo>
                  <a:pt x="307975" y="320928"/>
                </a:lnTo>
                <a:lnTo>
                  <a:pt x="306285" y="321690"/>
                </a:lnTo>
                <a:lnTo>
                  <a:pt x="318058" y="321690"/>
                </a:lnTo>
                <a:lnTo>
                  <a:pt x="314680" y="320928"/>
                </a:lnTo>
                <a:close/>
              </a:path>
              <a:path w="923925" h="539750">
                <a:moveTo>
                  <a:pt x="712673" y="319277"/>
                </a:moveTo>
                <a:lnTo>
                  <a:pt x="709282" y="319277"/>
                </a:lnTo>
                <a:lnTo>
                  <a:pt x="706742" y="320166"/>
                </a:lnTo>
                <a:lnTo>
                  <a:pt x="716953" y="320166"/>
                </a:lnTo>
                <a:lnTo>
                  <a:pt x="712673" y="319277"/>
                </a:lnTo>
                <a:close/>
              </a:path>
              <a:path w="923925" h="539750">
                <a:moveTo>
                  <a:pt x="0" y="146084"/>
                </a:moveTo>
                <a:lnTo>
                  <a:pt x="0" y="191619"/>
                </a:lnTo>
                <a:lnTo>
                  <a:pt x="1509" y="188975"/>
                </a:lnTo>
                <a:lnTo>
                  <a:pt x="13949" y="188975"/>
                </a:lnTo>
                <a:lnTo>
                  <a:pt x="16473" y="188517"/>
                </a:lnTo>
                <a:lnTo>
                  <a:pt x="23026" y="184800"/>
                </a:lnTo>
                <a:lnTo>
                  <a:pt x="27846" y="179202"/>
                </a:lnTo>
                <a:lnTo>
                  <a:pt x="30068" y="172212"/>
                </a:lnTo>
                <a:lnTo>
                  <a:pt x="234073" y="172212"/>
                </a:lnTo>
                <a:lnTo>
                  <a:pt x="234073" y="165480"/>
                </a:lnTo>
                <a:lnTo>
                  <a:pt x="30068" y="165480"/>
                </a:lnTo>
                <a:lnTo>
                  <a:pt x="27608" y="158436"/>
                </a:lnTo>
                <a:lnTo>
                  <a:pt x="23026" y="152844"/>
                </a:lnTo>
                <a:lnTo>
                  <a:pt x="16711" y="149157"/>
                </a:lnTo>
                <a:lnTo>
                  <a:pt x="14174" y="148716"/>
                </a:lnTo>
                <a:lnTo>
                  <a:pt x="1509" y="148716"/>
                </a:lnTo>
                <a:lnTo>
                  <a:pt x="0" y="146084"/>
                </a:lnTo>
                <a:close/>
              </a:path>
              <a:path w="923925" h="539750">
                <a:moveTo>
                  <a:pt x="421247" y="188975"/>
                </a:moveTo>
                <a:lnTo>
                  <a:pt x="404507" y="188975"/>
                </a:lnTo>
                <a:lnTo>
                  <a:pt x="407047" y="189864"/>
                </a:lnTo>
                <a:lnTo>
                  <a:pt x="409524" y="190626"/>
                </a:lnTo>
                <a:lnTo>
                  <a:pt x="412902" y="190626"/>
                </a:lnTo>
                <a:lnTo>
                  <a:pt x="420679" y="189297"/>
                </a:lnTo>
                <a:lnTo>
                  <a:pt x="421247" y="188975"/>
                </a:lnTo>
                <a:close/>
              </a:path>
              <a:path w="923925" h="539750">
                <a:moveTo>
                  <a:pt x="633362" y="172974"/>
                </a:moveTo>
                <a:lnTo>
                  <a:pt x="591731" y="172974"/>
                </a:lnTo>
                <a:lnTo>
                  <a:pt x="594195" y="180018"/>
                </a:lnTo>
                <a:lnTo>
                  <a:pt x="598114" y="184800"/>
                </a:lnTo>
                <a:lnTo>
                  <a:pt x="598886" y="185674"/>
                </a:lnTo>
                <a:lnTo>
                  <a:pt x="605091" y="189297"/>
                </a:lnTo>
                <a:lnTo>
                  <a:pt x="612749" y="190626"/>
                </a:lnTo>
                <a:lnTo>
                  <a:pt x="615213" y="190626"/>
                </a:lnTo>
                <a:lnTo>
                  <a:pt x="617753" y="189864"/>
                </a:lnTo>
                <a:lnTo>
                  <a:pt x="630023" y="189864"/>
                </a:lnTo>
                <a:lnTo>
                  <a:pt x="626148" y="183134"/>
                </a:lnTo>
                <a:lnTo>
                  <a:pt x="630377" y="180594"/>
                </a:lnTo>
                <a:lnTo>
                  <a:pt x="632917" y="176402"/>
                </a:lnTo>
                <a:lnTo>
                  <a:pt x="633362" y="172974"/>
                </a:lnTo>
                <a:close/>
              </a:path>
              <a:path w="923925" h="539750">
                <a:moveTo>
                  <a:pt x="13949" y="188975"/>
                </a:moveTo>
                <a:lnTo>
                  <a:pt x="1509" y="188975"/>
                </a:lnTo>
                <a:lnTo>
                  <a:pt x="4047" y="189864"/>
                </a:lnTo>
                <a:lnTo>
                  <a:pt x="9054" y="189864"/>
                </a:lnTo>
                <a:lnTo>
                  <a:pt x="13949" y="188975"/>
                </a:lnTo>
                <a:close/>
              </a:path>
              <a:path w="923925" h="539750">
                <a:moveTo>
                  <a:pt x="234073" y="172212"/>
                </a:moveTo>
                <a:lnTo>
                  <a:pt x="189572" y="172212"/>
                </a:lnTo>
                <a:lnTo>
                  <a:pt x="192390" y="179202"/>
                </a:lnTo>
                <a:lnTo>
                  <a:pt x="196934" y="184800"/>
                </a:lnTo>
                <a:lnTo>
                  <a:pt x="203051" y="188517"/>
                </a:lnTo>
                <a:lnTo>
                  <a:pt x="210591" y="189864"/>
                </a:lnTo>
                <a:lnTo>
                  <a:pt x="215595" y="189864"/>
                </a:lnTo>
                <a:lnTo>
                  <a:pt x="218135" y="188975"/>
                </a:lnTo>
                <a:lnTo>
                  <a:pt x="227574" y="188975"/>
                </a:lnTo>
                <a:lnTo>
                  <a:pt x="225679" y="185674"/>
                </a:lnTo>
                <a:lnTo>
                  <a:pt x="230682" y="181483"/>
                </a:lnTo>
                <a:lnTo>
                  <a:pt x="234073" y="174751"/>
                </a:lnTo>
                <a:lnTo>
                  <a:pt x="234073" y="172212"/>
                </a:lnTo>
                <a:close/>
              </a:path>
              <a:path w="923925" h="539750">
                <a:moveTo>
                  <a:pt x="835580" y="170434"/>
                </a:moveTo>
                <a:lnTo>
                  <a:pt x="794118" y="170434"/>
                </a:lnTo>
                <a:lnTo>
                  <a:pt x="797011" y="177992"/>
                </a:lnTo>
                <a:lnTo>
                  <a:pt x="801731" y="183848"/>
                </a:lnTo>
                <a:lnTo>
                  <a:pt x="807880" y="187632"/>
                </a:lnTo>
                <a:lnTo>
                  <a:pt x="815060" y="188975"/>
                </a:lnTo>
                <a:lnTo>
                  <a:pt x="823311" y="187237"/>
                </a:lnTo>
                <a:lnTo>
                  <a:pt x="829984" y="182594"/>
                </a:lnTo>
                <a:lnTo>
                  <a:pt x="834450" y="175902"/>
                </a:lnTo>
                <a:lnTo>
                  <a:pt x="835580" y="170434"/>
                </a:lnTo>
                <a:close/>
              </a:path>
              <a:path w="923925" h="539750">
                <a:moveTo>
                  <a:pt x="532993" y="0"/>
                </a:moveTo>
                <a:lnTo>
                  <a:pt x="491819" y="0"/>
                </a:lnTo>
                <a:lnTo>
                  <a:pt x="492470" y="3301"/>
                </a:lnTo>
                <a:lnTo>
                  <a:pt x="492595" y="3938"/>
                </a:lnTo>
                <a:lnTo>
                  <a:pt x="497057" y="10588"/>
                </a:lnTo>
                <a:lnTo>
                  <a:pt x="503860" y="15112"/>
                </a:lnTo>
                <a:lnTo>
                  <a:pt x="519531" y="15112"/>
                </a:lnTo>
                <a:lnTo>
                  <a:pt x="597153" y="152019"/>
                </a:lnTo>
                <a:lnTo>
                  <a:pt x="597508" y="152844"/>
                </a:lnTo>
                <a:lnTo>
                  <a:pt x="593432" y="156210"/>
                </a:lnTo>
                <a:lnTo>
                  <a:pt x="591337" y="160400"/>
                </a:lnTo>
                <a:lnTo>
                  <a:pt x="590892" y="161415"/>
                </a:lnTo>
                <a:lnTo>
                  <a:pt x="590892" y="166370"/>
                </a:lnTo>
                <a:lnTo>
                  <a:pt x="836079" y="166370"/>
                </a:lnTo>
                <a:lnTo>
                  <a:pt x="836079" y="165480"/>
                </a:lnTo>
                <a:lnTo>
                  <a:pt x="632917" y="165480"/>
                </a:lnTo>
                <a:lnTo>
                  <a:pt x="629979" y="158436"/>
                </a:lnTo>
                <a:lnTo>
                  <a:pt x="625236" y="152844"/>
                </a:lnTo>
                <a:lnTo>
                  <a:pt x="619079" y="149157"/>
                </a:lnTo>
                <a:lnTo>
                  <a:pt x="616700" y="148716"/>
                </a:lnTo>
                <a:lnTo>
                  <a:pt x="604354" y="148716"/>
                </a:lnTo>
                <a:lnTo>
                  <a:pt x="524598" y="11684"/>
                </a:lnTo>
                <a:lnTo>
                  <a:pt x="529615" y="7492"/>
                </a:lnTo>
                <a:lnTo>
                  <a:pt x="532993" y="1524"/>
                </a:lnTo>
                <a:lnTo>
                  <a:pt x="532993" y="0"/>
                </a:lnTo>
                <a:close/>
              </a:path>
              <a:path w="923925" h="539750">
                <a:moveTo>
                  <a:pt x="215595" y="147827"/>
                </a:moveTo>
                <a:lnTo>
                  <a:pt x="210591" y="147827"/>
                </a:lnTo>
                <a:lnTo>
                  <a:pt x="203172" y="149157"/>
                </a:lnTo>
                <a:lnTo>
                  <a:pt x="196619" y="152844"/>
                </a:lnTo>
                <a:lnTo>
                  <a:pt x="191797" y="158436"/>
                </a:lnTo>
                <a:lnTo>
                  <a:pt x="189572" y="165480"/>
                </a:lnTo>
                <a:lnTo>
                  <a:pt x="234073" y="165480"/>
                </a:lnTo>
                <a:lnTo>
                  <a:pt x="234073" y="161415"/>
                </a:lnTo>
                <a:lnTo>
                  <a:pt x="233480" y="160400"/>
                </a:lnTo>
                <a:lnTo>
                  <a:pt x="230682" y="156210"/>
                </a:lnTo>
                <a:lnTo>
                  <a:pt x="225679" y="152019"/>
                </a:lnTo>
                <a:lnTo>
                  <a:pt x="227561" y="148716"/>
                </a:lnTo>
                <a:lnTo>
                  <a:pt x="218135" y="148716"/>
                </a:lnTo>
                <a:lnTo>
                  <a:pt x="215595" y="147827"/>
                </a:lnTo>
                <a:close/>
              </a:path>
              <a:path w="923925" h="539750">
                <a:moveTo>
                  <a:pt x="818451" y="147827"/>
                </a:moveTo>
                <a:lnTo>
                  <a:pt x="814209" y="147827"/>
                </a:lnTo>
                <a:lnTo>
                  <a:pt x="806449" y="149157"/>
                </a:lnTo>
                <a:lnTo>
                  <a:pt x="799961" y="152844"/>
                </a:lnTo>
                <a:lnTo>
                  <a:pt x="795362" y="158436"/>
                </a:lnTo>
                <a:lnTo>
                  <a:pt x="793267" y="165480"/>
                </a:lnTo>
                <a:lnTo>
                  <a:pt x="836079" y="165480"/>
                </a:lnTo>
                <a:lnTo>
                  <a:pt x="836079" y="160400"/>
                </a:lnTo>
                <a:lnTo>
                  <a:pt x="832720" y="153733"/>
                </a:lnTo>
                <a:lnTo>
                  <a:pt x="831535" y="152844"/>
                </a:lnTo>
                <a:lnTo>
                  <a:pt x="826833" y="149478"/>
                </a:lnTo>
                <a:lnTo>
                  <a:pt x="827268" y="148716"/>
                </a:lnTo>
                <a:lnTo>
                  <a:pt x="820140" y="148716"/>
                </a:lnTo>
                <a:lnTo>
                  <a:pt x="818451" y="147827"/>
                </a:lnTo>
                <a:close/>
              </a:path>
              <a:path w="923925" h="539750">
                <a:moveTo>
                  <a:pt x="9054" y="147827"/>
                </a:moveTo>
                <a:lnTo>
                  <a:pt x="4047" y="147827"/>
                </a:lnTo>
                <a:lnTo>
                  <a:pt x="1509" y="148716"/>
                </a:lnTo>
                <a:lnTo>
                  <a:pt x="14174" y="148716"/>
                </a:lnTo>
                <a:lnTo>
                  <a:pt x="9054" y="147827"/>
                </a:lnTo>
                <a:close/>
              </a:path>
              <a:path w="923925" h="539750">
                <a:moveTo>
                  <a:pt x="331416" y="0"/>
                </a:moveTo>
                <a:lnTo>
                  <a:pt x="288658" y="0"/>
                </a:lnTo>
                <a:lnTo>
                  <a:pt x="288658" y="3301"/>
                </a:lnTo>
                <a:lnTo>
                  <a:pt x="291125" y="8112"/>
                </a:lnTo>
                <a:lnTo>
                  <a:pt x="291198" y="8254"/>
                </a:lnTo>
                <a:lnTo>
                  <a:pt x="295837" y="11684"/>
                </a:lnTo>
                <a:lnTo>
                  <a:pt x="297029" y="12590"/>
                </a:lnTo>
                <a:lnTo>
                  <a:pt x="218135" y="148716"/>
                </a:lnTo>
                <a:lnTo>
                  <a:pt x="227561" y="148716"/>
                </a:lnTo>
                <a:lnTo>
                  <a:pt x="303745" y="15112"/>
                </a:lnTo>
                <a:lnTo>
                  <a:pt x="319232" y="15112"/>
                </a:lnTo>
                <a:lnTo>
                  <a:pt x="326213" y="10255"/>
                </a:lnTo>
                <a:lnTo>
                  <a:pt x="330679" y="3563"/>
                </a:lnTo>
                <a:lnTo>
                  <a:pt x="331416" y="0"/>
                </a:lnTo>
                <a:close/>
              </a:path>
              <a:path w="923925" h="539750">
                <a:moveTo>
                  <a:pt x="611898" y="147827"/>
                </a:moveTo>
                <a:lnTo>
                  <a:pt x="609358" y="147827"/>
                </a:lnTo>
                <a:lnTo>
                  <a:pt x="606044" y="148716"/>
                </a:lnTo>
                <a:lnTo>
                  <a:pt x="616700" y="148716"/>
                </a:lnTo>
                <a:lnTo>
                  <a:pt x="611898" y="147827"/>
                </a:lnTo>
                <a:close/>
              </a:path>
              <a:path w="923925" h="539750">
                <a:moveTo>
                  <a:pt x="923720" y="0"/>
                </a:moveTo>
                <a:lnTo>
                  <a:pt x="883107" y="0"/>
                </a:lnTo>
                <a:lnTo>
                  <a:pt x="883107" y="4952"/>
                </a:lnTo>
                <a:lnTo>
                  <a:pt x="889030" y="11684"/>
                </a:lnTo>
                <a:lnTo>
                  <a:pt x="889865" y="12590"/>
                </a:lnTo>
                <a:lnTo>
                  <a:pt x="897356" y="15112"/>
                </a:lnTo>
                <a:lnTo>
                  <a:pt x="820140" y="148716"/>
                </a:lnTo>
                <a:lnTo>
                  <a:pt x="827268" y="148716"/>
                </a:lnTo>
                <a:lnTo>
                  <a:pt x="904049" y="14224"/>
                </a:lnTo>
                <a:lnTo>
                  <a:pt x="912305" y="12590"/>
                </a:lnTo>
                <a:lnTo>
                  <a:pt x="918978" y="8112"/>
                </a:lnTo>
                <a:lnTo>
                  <a:pt x="923371" y="1524"/>
                </a:lnTo>
                <a:lnTo>
                  <a:pt x="923720" y="0"/>
                </a:lnTo>
                <a:close/>
              </a:path>
              <a:path w="923925" h="539750">
                <a:moveTo>
                  <a:pt x="318523" y="15112"/>
                </a:moveTo>
                <a:lnTo>
                  <a:pt x="303745" y="15112"/>
                </a:lnTo>
                <a:lnTo>
                  <a:pt x="306285" y="16637"/>
                </a:lnTo>
                <a:lnTo>
                  <a:pt x="311289" y="16637"/>
                </a:lnTo>
                <a:lnTo>
                  <a:pt x="318523" y="15112"/>
                </a:lnTo>
                <a:close/>
              </a:path>
              <a:path w="923925" h="539750">
                <a:moveTo>
                  <a:pt x="516991" y="15112"/>
                </a:moveTo>
                <a:lnTo>
                  <a:pt x="504182" y="15112"/>
                </a:lnTo>
                <a:lnTo>
                  <a:pt x="511975" y="16637"/>
                </a:lnTo>
                <a:lnTo>
                  <a:pt x="514515" y="16637"/>
                </a:lnTo>
                <a:lnTo>
                  <a:pt x="516991" y="15112"/>
                </a:lnTo>
                <a:close/>
              </a:path>
            </a:pathLst>
          </a:custGeom>
          <a:solidFill>
            <a:srgbClr val="39C5C9"/>
          </a:solidFill>
        </p:spPr>
        <p:txBody>
          <a:bodyPr wrap="square" lIns="0" tIns="0" rIns="0" bIns="0" rtlCol="0"/>
          <a:lstStyle/>
          <a:p>
            <a:endParaRPr/>
          </a:p>
        </p:txBody>
      </p:sp>
      <p:sp>
        <p:nvSpPr>
          <p:cNvPr id="5" name="object 5"/>
          <p:cNvSpPr/>
          <p:nvPr/>
        </p:nvSpPr>
        <p:spPr>
          <a:xfrm>
            <a:off x="8430768" y="0"/>
            <a:ext cx="634365" cy="452755"/>
          </a:xfrm>
          <a:custGeom>
            <a:avLst/>
            <a:gdLst/>
            <a:ahLst/>
            <a:cxnLst/>
            <a:rect l="l" t="t" r="r" b="b"/>
            <a:pathLst>
              <a:path w="634365" h="452755">
                <a:moveTo>
                  <a:pt x="45055" y="191897"/>
                </a:moveTo>
                <a:lnTo>
                  <a:pt x="38100" y="191897"/>
                </a:lnTo>
                <a:lnTo>
                  <a:pt x="155955" y="397128"/>
                </a:lnTo>
                <a:lnTo>
                  <a:pt x="150997" y="402052"/>
                </a:lnTo>
                <a:lnTo>
                  <a:pt x="147145" y="407654"/>
                </a:lnTo>
                <a:lnTo>
                  <a:pt x="144651" y="414184"/>
                </a:lnTo>
                <a:lnTo>
                  <a:pt x="143763" y="421894"/>
                </a:lnTo>
                <a:lnTo>
                  <a:pt x="146137" y="433909"/>
                </a:lnTo>
                <a:lnTo>
                  <a:pt x="152653" y="443626"/>
                </a:lnTo>
                <a:lnTo>
                  <a:pt x="162409" y="450129"/>
                </a:lnTo>
                <a:lnTo>
                  <a:pt x="174498" y="452500"/>
                </a:lnTo>
                <a:lnTo>
                  <a:pt x="186586" y="450129"/>
                </a:lnTo>
                <a:lnTo>
                  <a:pt x="196341" y="443626"/>
                </a:lnTo>
                <a:lnTo>
                  <a:pt x="202858" y="433909"/>
                </a:lnTo>
                <a:lnTo>
                  <a:pt x="205231" y="421894"/>
                </a:lnTo>
                <a:lnTo>
                  <a:pt x="497585" y="421894"/>
                </a:lnTo>
                <a:lnTo>
                  <a:pt x="496557" y="414400"/>
                </a:lnTo>
                <a:lnTo>
                  <a:pt x="201549" y="414400"/>
                </a:lnTo>
                <a:lnTo>
                  <a:pt x="197481" y="405751"/>
                </a:lnTo>
                <a:lnTo>
                  <a:pt x="191103" y="398732"/>
                </a:lnTo>
                <a:lnTo>
                  <a:pt x="184301" y="394842"/>
                </a:lnTo>
                <a:lnTo>
                  <a:pt x="162178" y="394842"/>
                </a:lnTo>
                <a:lnTo>
                  <a:pt x="45140" y="192043"/>
                </a:lnTo>
                <a:lnTo>
                  <a:pt x="45055" y="191897"/>
                </a:lnTo>
                <a:close/>
              </a:path>
              <a:path w="634365" h="452755">
                <a:moveTo>
                  <a:pt x="497585" y="421894"/>
                </a:moveTo>
                <a:lnTo>
                  <a:pt x="436117" y="421894"/>
                </a:lnTo>
                <a:lnTo>
                  <a:pt x="438511" y="433909"/>
                </a:lnTo>
                <a:lnTo>
                  <a:pt x="445071" y="443626"/>
                </a:lnTo>
                <a:lnTo>
                  <a:pt x="454870" y="450129"/>
                </a:lnTo>
                <a:lnTo>
                  <a:pt x="466978" y="452500"/>
                </a:lnTo>
                <a:lnTo>
                  <a:pt x="478458" y="450129"/>
                </a:lnTo>
                <a:lnTo>
                  <a:pt x="488235" y="443626"/>
                </a:lnTo>
                <a:lnTo>
                  <a:pt x="495036" y="433909"/>
                </a:lnTo>
                <a:lnTo>
                  <a:pt x="497585" y="421894"/>
                </a:lnTo>
                <a:close/>
              </a:path>
              <a:path w="634365" h="452755">
                <a:moveTo>
                  <a:pt x="467995" y="392302"/>
                </a:moveTo>
                <a:lnTo>
                  <a:pt x="464438" y="392302"/>
                </a:lnTo>
                <a:lnTo>
                  <a:pt x="454691" y="394023"/>
                </a:lnTo>
                <a:lnTo>
                  <a:pt x="446182" y="398732"/>
                </a:lnTo>
                <a:lnTo>
                  <a:pt x="439721" y="405751"/>
                </a:lnTo>
                <a:lnTo>
                  <a:pt x="436208" y="414184"/>
                </a:lnTo>
                <a:lnTo>
                  <a:pt x="436117" y="414400"/>
                </a:lnTo>
                <a:lnTo>
                  <a:pt x="496557" y="414400"/>
                </a:lnTo>
                <a:lnTo>
                  <a:pt x="496478" y="413827"/>
                </a:lnTo>
                <a:lnTo>
                  <a:pt x="493299" y="406606"/>
                </a:lnTo>
                <a:lnTo>
                  <a:pt x="488263" y="400552"/>
                </a:lnTo>
                <a:lnTo>
                  <a:pt x="481583" y="395986"/>
                </a:lnTo>
                <a:lnTo>
                  <a:pt x="482246" y="394842"/>
                </a:lnTo>
                <a:lnTo>
                  <a:pt x="470534" y="394842"/>
                </a:lnTo>
                <a:lnTo>
                  <a:pt x="467995" y="392302"/>
                </a:lnTo>
                <a:close/>
              </a:path>
              <a:path w="634365" h="452755">
                <a:moveTo>
                  <a:pt x="173227" y="392302"/>
                </a:moveTo>
                <a:lnTo>
                  <a:pt x="168275" y="392302"/>
                </a:lnTo>
                <a:lnTo>
                  <a:pt x="164718" y="394842"/>
                </a:lnTo>
                <a:lnTo>
                  <a:pt x="184301" y="394842"/>
                </a:lnTo>
                <a:lnTo>
                  <a:pt x="182868" y="394023"/>
                </a:lnTo>
                <a:lnTo>
                  <a:pt x="173227" y="392302"/>
                </a:lnTo>
                <a:close/>
              </a:path>
              <a:path w="634365" h="452755">
                <a:moveTo>
                  <a:pt x="521860" y="0"/>
                </a:moveTo>
                <a:lnTo>
                  <a:pt x="510906" y="0"/>
                </a:lnTo>
                <a:lnTo>
                  <a:pt x="590930" y="137795"/>
                </a:lnTo>
                <a:lnTo>
                  <a:pt x="583570" y="142396"/>
                </a:lnTo>
                <a:lnTo>
                  <a:pt x="578151" y="148605"/>
                </a:lnTo>
                <a:lnTo>
                  <a:pt x="574803" y="156172"/>
                </a:lnTo>
                <a:lnTo>
                  <a:pt x="573658" y="164846"/>
                </a:lnTo>
                <a:lnTo>
                  <a:pt x="574982" y="173771"/>
                </a:lnTo>
                <a:lnTo>
                  <a:pt x="578627" y="181768"/>
                </a:lnTo>
                <a:lnTo>
                  <a:pt x="584106" y="188384"/>
                </a:lnTo>
                <a:lnTo>
                  <a:pt x="590930" y="193166"/>
                </a:lnTo>
                <a:lnTo>
                  <a:pt x="472948" y="394842"/>
                </a:lnTo>
                <a:lnTo>
                  <a:pt x="482246" y="394842"/>
                </a:lnTo>
                <a:lnTo>
                  <a:pt x="598424" y="194437"/>
                </a:lnTo>
                <a:lnTo>
                  <a:pt x="603250" y="194437"/>
                </a:lnTo>
                <a:lnTo>
                  <a:pt x="615338" y="192043"/>
                </a:lnTo>
                <a:lnTo>
                  <a:pt x="625093" y="185483"/>
                </a:lnTo>
                <a:lnTo>
                  <a:pt x="631610" y="175684"/>
                </a:lnTo>
                <a:lnTo>
                  <a:pt x="633983" y="163575"/>
                </a:lnTo>
                <a:lnTo>
                  <a:pt x="631610" y="152955"/>
                </a:lnTo>
                <a:lnTo>
                  <a:pt x="625094" y="143954"/>
                </a:lnTo>
                <a:lnTo>
                  <a:pt x="615462" y="137795"/>
                </a:lnTo>
                <a:lnTo>
                  <a:pt x="615749" y="137795"/>
                </a:lnTo>
                <a:lnTo>
                  <a:pt x="603250" y="135382"/>
                </a:lnTo>
                <a:lnTo>
                  <a:pt x="599566" y="135382"/>
                </a:lnTo>
                <a:lnTo>
                  <a:pt x="521860" y="0"/>
                </a:lnTo>
                <a:close/>
              </a:path>
              <a:path w="634365" h="452755">
                <a:moveTo>
                  <a:pt x="33274" y="131699"/>
                </a:moveTo>
                <a:lnTo>
                  <a:pt x="30733" y="131699"/>
                </a:lnTo>
                <a:lnTo>
                  <a:pt x="18645" y="134090"/>
                </a:lnTo>
                <a:lnTo>
                  <a:pt x="8890" y="140636"/>
                </a:lnTo>
                <a:lnTo>
                  <a:pt x="2373" y="150397"/>
                </a:lnTo>
                <a:lnTo>
                  <a:pt x="0" y="162433"/>
                </a:lnTo>
                <a:lnTo>
                  <a:pt x="2373" y="174468"/>
                </a:lnTo>
                <a:lnTo>
                  <a:pt x="8889" y="184229"/>
                </a:lnTo>
                <a:lnTo>
                  <a:pt x="18645" y="190775"/>
                </a:lnTo>
                <a:lnTo>
                  <a:pt x="30733" y="193166"/>
                </a:lnTo>
                <a:lnTo>
                  <a:pt x="34416" y="193166"/>
                </a:lnTo>
                <a:lnTo>
                  <a:pt x="38100" y="191897"/>
                </a:lnTo>
                <a:lnTo>
                  <a:pt x="45055" y="191897"/>
                </a:lnTo>
                <a:lnTo>
                  <a:pt x="44408" y="190775"/>
                </a:lnTo>
                <a:lnTo>
                  <a:pt x="44323" y="190626"/>
                </a:lnTo>
                <a:lnTo>
                  <a:pt x="50160" y="185483"/>
                </a:lnTo>
                <a:lnTo>
                  <a:pt x="51090" y="184229"/>
                </a:lnTo>
                <a:lnTo>
                  <a:pt x="54879" y="179006"/>
                </a:lnTo>
                <a:lnTo>
                  <a:pt x="57949" y="171624"/>
                </a:lnTo>
                <a:lnTo>
                  <a:pt x="59054" y="163575"/>
                </a:lnTo>
                <a:lnTo>
                  <a:pt x="58017" y="156172"/>
                </a:lnTo>
                <a:lnTo>
                  <a:pt x="57967" y="155815"/>
                </a:lnTo>
                <a:lnTo>
                  <a:pt x="55022" y="148923"/>
                </a:lnTo>
                <a:lnTo>
                  <a:pt x="50696" y="142912"/>
                </a:lnTo>
                <a:lnTo>
                  <a:pt x="45465" y="137795"/>
                </a:lnTo>
                <a:lnTo>
                  <a:pt x="48281" y="132969"/>
                </a:lnTo>
                <a:lnTo>
                  <a:pt x="34416" y="132969"/>
                </a:lnTo>
                <a:lnTo>
                  <a:pt x="33274" y="131699"/>
                </a:lnTo>
                <a:close/>
              </a:path>
              <a:path w="634365" h="452755">
                <a:moveTo>
                  <a:pt x="125861" y="0"/>
                </a:moveTo>
                <a:lnTo>
                  <a:pt x="115184" y="0"/>
                </a:lnTo>
                <a:lnTo>
                  <a:pt x="38100" y="132969"/>
                </a:lnTo>
                <a:lnTo>
                  <a:pt x="48281" y="132969"/>
                </a:lnTo>
                <a:lnTo>
                  <a:pt x="125861" y="0"/>
                </a:lnTo>
                <a:close/>
              </a:path>
            </a:pathLst>
          </a:custGeom>
          <a:solidFill>
            <a:srgbClr val="FD9F9B"/>
          </a:solidFill>
        </p:spPr>
        <p:txBody>
          <a:bodyPr wrap="square" lIns="0" tIns="0" rIns="0" bIns="0" rtlCol="0"/>
          <a:lstStyle/>
          <a:p>
            <a:endParaRPr/>
          </a:p>
        </p:txBody>
      </p:sp>
      <p:sp>
        <p:nvSpPr>
          <p:cNvPr id="6" name="object 6"/>
          <p:cNvSpPr/>
          <p:nvPr/>
        </p:nvSpPr>
        <p:spPr>
          <a:xfrm>
            <a:off x="7283195" y="172212"/>
            <a:ext cx="780415" cy="157480"/>
          </a:xfrm>
          <a:custGeom>
            <a:avLst/>
            <a:gdLst/>
            <a:ahLst/>
            <a:cxnLst/>
            <a:rect l="l" t="t" r="r" b="b"/>
            <a:pathLst>
              <a:path w="780415" h="157479">
                <a:moveTo>
                  <a:pt x="256921" y="0"/>
                </a:moveTo>
                <a:lnTo>
                  <a:pt x="184149" y="11636"/>
                </a:lnTo>
                <a:lnTo>
                  <a:pt x="142155" y="28701"/>
                </a:lnTo>
                <a:lnTo>
                  <a:pt x="102298" y="52435"/>
                </a:lnTo>
                <a:lnTo>
                  <a:pt x="65024" y="82168"/>
                </a:lnTo>
                <a:lnTo>
                  <a:pt x="30776" y="117236"/>
                </a:lnTo>
                <a:lnTo>
                  <a:pt x="0" y="156972"/>
                </a:lnTo>
                <a:lnTo>
                  <a:pt x="780287" y="156972"/>
                </a:lnTo>
                <a:lnTo>
                  <a:pt x="731202" y="115903"/>
                </a:lnTo>
                <a:lnTo>
                  <a:pt x="674497" y="96265"/>
                </a:lnTo>
                <a:lnTo>
                  <a:pt x="605789" y="98405"/>
                </a:lnTo>
                <a:lnTo>
                  <a:pt x="565530" y="110680"/>
                </a:lnTo>
                <a:lnTo>
                  <a:pt x="527081" y="130004"/>
                </a:lnTo>
                <a:lnTo>
                  <a:pt x="491489" y="155448"/>
                </a:lnTo>
                <a:lnTo>
                  <a:pt x="464227" y="109757"/>
                </a:lnTo>
                <a:lnTo>
                  <a:pt x="430450" y="71402"/>
                </a:lnTo>
                <a:lnTo>
                  <a:pt x="391493" y="40814"/>
                </a:lnTo>
                <a:lnTo>
                  <a:pt x="348694" y="18429"/>
                </a:lnTo>
                <a:lnTo>
                  <a:pt x="303391" y="4679"/>
                </a:lnTo>
                <a:lnTo>
                  <a:pt x="256921" y="0"/>
                </a:lnTo>
                <a:close/>
              </a:path>
            </a:pathLst>
          </a:custGeom>
          <a:solidFill>
            <a:srgbClr val="FFFFFF"/>
          </a:solidFill>
        </p:spPr>
        <p:txBody>
          <a:bodyPr wrap="square" lIns="0" tIns="0" rIns="0" bIns="0" rtlCol="0"/>
          <a:lstStyle/>
          <a:p>
            <a:endParaRPr/>
          </a:p>
        </p:txBody>
      </p:sp>
      <p:sp>
        <p:nvSpPr>
          <p:cNvPr id="7" name="object 7"/>
          <p:cNvSpPr/>
          <p:nvPr/>
        </p:nvSpPr>
        <p:spPr>
          <a:xfrm>
            <a:off x="5540247" y="3556"/>
            <a:ext cx="431800" cy="431800"/>
          </a:xfrm>
          <a:custGeom>
            <a:avLst/>
            <a:gdLst/>
            <a:ahLst/>
            <a:cxnLst/>
            <a:rect l="l" t="t" r="r" b="b"/>
            <a:pathLst>
              <a:path w="431800" h="431800">
                <a:moveTo>
                  <a:pt x="268986" y="0"/>
                </a:moveTo>
                <a:lnTo>
                  <a:pt x="0" y="268986"/>
                </a:lnTo>
                <a:lnTo>
                  <a:pt x="162305" y="431292"/>
                </a:lnTo>
                <a:lnTo>
                  <a:pt x="431291" y="162306"/>
                </a:lnTo>
                <a:lnTo>
                  <a:pt x="268986" y="0"/>
                </a:lnTo>
                <a:close/>
              </a:path>
            </a:pathLst>
          </a:custGeom>
          <a:solidFill>
            <a:srgbClr val="55B1DB"/>
          </a:solidFill>
        </p:spPr>
        <p:txBody>
          <a:bodyPr wrap="square" lIns="0" tIns="0" rIns="0" bIns="0" rtlCol="0"/>
          <a:lstStyle/>
          <a:p>
            <a:endParaRPr/>
          </a:p>
        </p:txBody>
      </p:sp>
      <p:grpSp>
        <p:nvGrpSpPr>
          <p:cNvPr id="8" name="object 8"/>
          <p:cNvGrpSpPr/>
          <p:nvPr/>
        </p:nvGrpSpPr>
        <p:grpSpPr>
          <a:xfrm>
            <a:off x="3097022" y="3810"/>
            <a:ext cx="2874645" cy="716280"/>
            <a:chOff x="3097022" y="3810"/>
            <a:chExt cx="2874645" cy="716280"/>
          </a:xfrm>
        </p:grpSpPr>
        <p:sp>
          <p:nvSpPr>
            <p:cNvPr id="9" name="object 9"/>
            <p:cNvSpPr/>
            <p:nvPr/>
          </p:nvSpPr>
          <p:spPr>
            <a:xfrm>
              <a:off x="3097022" y="3810"/>
              <a:ext cx="431800" cy="431165"/>
            </a:xfrm>
            <a:custGeom>
              <a:avLst/>
              <a:gdLst/>
              <a:ahLst/>
              <a:cxnLst/>
              <a:rect l="l" t="t" r="r" b="b"/>
              <a:pathLst>
                <a:path w="431800" h="431165">
                  <a:moveTo>
                    <a:pt x="162305" y="0"/>
                  </a:moveTo>
                  <a:lnTo>
                    <a:pt x="0" y="162178"/>
                  </a:lnTo>
                  <a:lnTo>
                    <a:pt x="268986" y="431164"/>
                  </a:lnTo>
                  <a:lnTo>
                    <a:pt x="431291" y="268986"/>
                  </a:lnTo>
                  <a:lnTo>
                    <a:pt x="162305" y="0"/>
                  </a:lnTo>
                  <a:close/>
                </a:path>
              </a:pathLst>
            </a:custGeom>
            <a:solidFill>
              <a:srgbClr val="55B1DB"/>
            </a:solidFill>
          </p:spPr>
          <p:txBody>
            <a:bodyPr wrap="square" lIns="0" tIns="0" rIns="0" bIns="0" rtlCol="0"/>
            <a:lstStyle/>
            <a:p>
              <a:endParaRPr/>
            </a:p>
          </p:txBody>
        </p:sp>
        <p:sp>
          <p:nvSpPr>
            <p:cNvPr id="10" name="object 10"/>
            <p:cNvSpPr/>
            <p:nvPr/>
          </p:nvSpPr>
          <p:spPr>
            <a:xfrm>
              <a:off x="3097149" y="165862"/>
              <a:ext cx="2874645" cy="554355"/>
            </a:xfrm>
            <a:custGeom>
              <a:avLst/>
              <a:gdLst/>
              <a:ahLst/>
              <a:cxnLst/>
              <a:rect l="l" t="t" r="r" b="b"/>
              <a:pathLst>
                <a:path w="2874645" h="554355">
                  <a:moveTo>
                    <a:pt x="2874391" y="0"/>
                  </a:moveTo>
                  <a:lnTo>
                    <a:pt x="0" y="0"/>
                  </a:lnTo>
                  <a:lnTo>
                    <a:pt x="0" y="380"/>
                  </a:lnTo>
                  <a:lnTo>
                    <a:pt x="510286" y="510539"/>
                  </a:lnTo>
                  <a:lnTo>
                    <a:pt x="558212" y="542686"/>
                  </a:lnTo>
                  <a:lnTo>
                    <a:pt x="614806" y="553974"/>
                  </a:lnTo>
                  <a:lnTo>
                    <a:pt x="2259203" y="553974"/>
                  </a:lnTo>
                  <a:lnTo>
                    <a:pt x="2315813" y="542686"/>
                  </a:lnTo>
                  <a:lnTo>
                    <a:pt x="2363851" y="510539"/>
                  </a:lnTo>
                  <a:lnTo>
                    <a:pt x="2874391"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134619" rIns="0" bIns="0" rtlCol="0">
            <a:spAutoFit/>
          </a:bodyPr>
          <a:lstStyle/>
          <a:p>
            <a:pPr marL="3500120">
              <a:lnSpc>
                <a:spcPct val="100000"/>
              </a:lnSpc>
              <a:spcBef>
                <a:spcPts val="105"/>
              </a:spcBef>
            </a:pPr>
            <a:r>
              <a:rPr dirty="0"/>
              <a:t>DẶN</a:t>
            </a:r>
            <a:r>
              <a:rPr spc="-10" dirty="0"/>
              <a:t> </a:t>
            </a:r>
            <a:r>
              <a:rPr spc="-25" dirty="0"/>
              <a:t>DÒ</a:t>
            </a:r>
          </a:p>
        </p:txBody>
      </p:sp>
      <p:grpSp>
        <p:nvGrpSpPr>
          <p:cNvPr id="12" name="object 12"/>
          <p:cNvGrpSpPr/>
          <p:nvPr/>
        </p:nvGrpSpPr>
        <p:grpSpPr>
          <a:xfrm>
            <a:off x="0" y="914400"/>
            <a:ext cx="9144000" cy="4154804"/>
            <a:chOff x="0" y="914400"/>
            <a:chExt cx="9144000" cy="4154804"/>
          </a:xfrm>
        </p:grpSpPr>
        <p:sp>
          <p:nvSpPr>
            <p:cNvPr id="13" name="object 13"/>
            <p:cNvSpPr/>
            <p:nvPr/>
          </p:nvSpPr>
          <p:spPr>
            <a:xfrm>
              <a:off x="0" y="914400"/>
              <a:ext cx="9144000" cy="4154804"/>
            </a:xfrm>
            <a:custGeom>
              <a:avLst/>
              <a:gdLst/>
              <a:ahLst/>
              <a:cxnLst/>
              <a:rect l="l" t="t" r="r" b="b"/>
              <a:pathLst>
                <a:path w="9144000" h="4154804">
                  <a:moveTo>
                    <a:pt x="253931" y="565509"/>
                  </a:moveTo>
                  <a:lnTo>
                    <a:pt x="212547" y="565509"/>
                  </a:lnTo>
                  <a:lnTo>
                    <a:pt x="212547" y="1648460"/>
                  </a:lnTo>
                  <a:lnTo>
                    <a:pt x="211291" y="1682817"/>
                  </a:lnTo>
                  <a:lnTo>
                    <a:pt x="199566" y="1757547"/>
                  </a:lnTo>
                  <a:lnTo>
                    <a:pt x="187863" y="1796890"/>
                  </a:lnTo>
                  <a:lnTo>
                    <a:pt x="171739" y="1836074"/>
                  </a:lnTo>
                  <a:lnTo>
                    <a:pt x="150560" y="1875091"/>
                  </a:lnTo>
                  <a:lnTo>
                    <a:pt x="123787" y="1913441"/>
                  </a:lnTo>
                  <a:lnTo>
                    <a:pt x="90884" y="1950625"/>
                  </a:lnTo>
                  <a:lnTo>
                    <a:pt x="51314" y="1986145"/>
                  </a:lnTo>
                  <a:lnTo>
                    <a:pt x="4539" y="2019499"/>
                  </a:lnTo>
                  <a:lnTo>
                    <a:pt x="0" y="2022055"/>
                  </a:lnTo>
                  <a:lnTo>
                    <a:pt x="0" y="2133342"/>
                  </a:lnTo>
                  <a:lnTo>
                    <a:pt x="51314" y="2169241"/>
                  </a:lnTo>
                  <a:lnTo>
                    <a:pt x="90884" y="2204757"/>
                  </a:lnTo>
                  <a:lnTo>
                    <a:pt x="123787" y="2241944"/>
                  </a:lnTo>
                  <a:lnTo>
                    <a:pt x="150560" y="2280300"/>
                  </a:lnTo>
                  <a:lnTo>
                    <a:pt x="171739" y="2319326"/>
                  </a:lnTo>
                  <a:lnTo>
                    <a:pt x="187863" y="2358521"/>
                  </a:lnTo>
                  <a:lnTo>
                    <a:pt x="199468" y="2397384"/>
                  </a:lnTo>
                  <a:lnTo>
                    <a:pt x="206990" y="2434908"/>
                  </a:lnTo>
                  <a:lnTo>
                    <a:pt x="207092" y="2435416"/>
                  </a:lnTo>
                  <a:lnTo>
                    <a:pt x="211215" y="2471606"/>
                  </a:lnTo>
                  <a:lnTo>
                    <a:pt x="211273" y="2472114"/>
                  </a:lnTo>
                  <a:lnTo>
                    <a:pt x="212528" y="2506472"/>
                  </a:lnTo>
                  <a:lnTo>
                    <a:pt x="212547" y="3590036"/>
                  </a:lnTo>
                  <a:lnTo>
                    <a:pt x="3401506" y="3628183"/>
                  </a:lnTo>
                  <a:lnTo>
                    <a:pt x="4184650" y="3660038"/>
                  </a:lnTo>
                  <a:lnTo>
                    <a:pt x="4315789" y="3684165"/>
                  </a:lnTo>
                  <a:lnTo>
                    <a:pt x="4399375" y="3743706"/>
                  </a:lnTo>
                  <a:lnTo>
                    <a:pt x="4471292" y="3885011"/>
                  </a:lnTo>
                  <a:lnTo>
                    <a:pt x="4567428" y="4154429"/>
                  </a:lnTo>
                  <a:lnTo>
                    <a:pt x="4591357" y="4088801"/>
                  </a:lnTo>
                  <a:lnTo>
                    <a:pt x="4663138" y="3938223"/>
                  </a:lnTo>
                  <a:lnTo>
                    <a:pt x="4782758" y="3772150"/>
                  </a:lnTo>
                  <a:lnTo>
                    <a:pt x="4950206" y="3660038"/>
                  </a:lnTo>
                  <a:lnTo>
                    <a:pt x="5155858" y="3612724"/>
                  </a:lnTo>
                  <a:lnTo>
                    <a:pt x="5638165" y="3589610"/>
                  </a:lnTo>
                  <a:lnTo>
                    <a:pt x="8922258" y="3584089"/>
                  </a:lnTo>
                  <a:lnTo>
                    <a:pt x="8922258" y="2506472"/>
                  </a:lnTo>
                  <a:lnTo>
                    <a:pt x="8927657" y="2435416"/>
                  </a:lnTo>
                  <a:lnTo>
                    <a:pt x="8935241" y="2397384"/>
                  </a:lnTo>
                  <a:lnTo>
                    <a:pt x="8946952" y="2358013"/>
                  </a:lnTo>
                  <a:lnTo>
                    <a:pt x="8963081" y="2318818"/>
                  </a:lnTo>
                  <a:lnTo>
                    <a:pt x="8984265" y="2279792"/>
                  </a:lnTo>
                  <a:lnTo>
                    <a:pt x="9011043" y="2241436"/>
                  </a:lnTo>
                  <a:lnTo>
                    <a:pt x="9043952" y="2204249"/>
                  </a:lnTo>
                  <a:lnTo>
                    <a:pt x="9083528" y="2168733"/>
                  </a:lnTo>
                  <a:lnTo>
                    <a:pt x="9130308" y="2135387"/>
                  </a:lnTo>
                  <a:lnTo>
                    <a:pt x="9144000" y="2127685"/>
                  </a:lnTo>
                  <a:lnTo>
                    <a:pt x="9144000" y="2026738"/>
                  </a:lnTo>
                  <a:lnTo>
                    <a:pt x="9083528" y="1985690"/>
                  </a:lnTo>
                  <a:lnTo>
                    <a:pt x="9043952" y="1950174"/>
                  </a:lnTo>
                  <a:lnTo>
                    <a:pt x="9011043" y="1912987"/>
                  </a:lnTo>
                  <a:lnTo>
                    <a:pt x="8984265" y="1874631"/>
                  </a:lnTo>
                  <a:lnTo>
                    <a:pt x="8963081" y="1835605"/>
                  </a:lnTo>
                  <a:lnTo>
                    <a:pt x="8946952" y="1796410"/>
                  </a:lnTo>
                  <a:lnTo>
                    <a:pt x="8935342" y="1757547"/>
                  </a:lnTo>
                  <a:lnTo>
                    <a:pt x="8927815" y="1720015"/>
                  </a:lnTo>
                  <a:lnTo>
                    <a:pt x="8927715" y="1719515"/>
                  </a:lnTo>
                  <a:lnTo>
                    <a:pt x="8923590" y="1683322"/>
                  </a:lnTo>
                  <a:lnTo>
                    <a:pt x="8923532" y="1682817"/>
                  </a:lnTo>
                  <a:lnTo>
                    <a:pt x="8922276" y="1648460"/>
                  </a:lnTo>
                  <a:lnTo>
                    <a:pt x="8922258" y="570874"/>
                  </a:lnTo>
                  <a:lnTo>
                    <a:pt x="2365329" y="570874"/>
                  </a:lnTo>
                  <a:lnTo>
                    <a:pt x="253931" y="565509"/>
                  </a:lnTo>
                  <a:close/>
                </a:path>
                <a:path w="9144000" h="4154804">
                  <a:moveTo>
                    <a:pt x="8922258" y="3584089"/>
                  </a:moveTo>
                  <a:lnTo>
                    <a:pt x="6769504" y="3584089"/>
                  </a:lnTo>
                  <a:lnTo>
                    <a:pt x="8944775" y="3589610"/>
                  </a:lnTo>
                  <a:lnTo>
                    <a:pt x="8922258" y="3589610"/>
                  </a:lnTo>
                  <a:lnTo>
                    <a:pt x="8922258" y="3584089"/>
                  </a:lnTo>
                  <a:close/>
                </a:path>
                <a:path w="9144000" h="4154804">
                  <a:moveTo>
                    <a:pt x="8922258" y="564896"/>
                  </a:moveTo>
                  <a:lnTo>
                    <a:pt x="8337522" y="565509"/>
                  </a:lnTo>
                  <a:lnTo>
                    <a:pt x="2365329" y="570874"/>
                  </a:lnTo>
                  <a:lnTo>
                    <a:pt x="8922258" y="570874"/>
                  </a:lnTo>
                  <a:lnTo>
                    <a:pt x="8922258" y="564896"/>
                  </a:lnTo>
                  <a:close/>
                </a:path>
                <a:path w="9144000" h="4154804">
                  <a:moveTo>
                    <a:pt x="4567428" y="0"/>
                  </a:moveTo>
                  <a:lnTo>
                    <a:pt x="4543462" y="65704"/>
                  </a:lnTo>
                  <a:lnTo>
                    <a:pt x="4471622" y="216455"/>
                  </a:lnTo>
                  <a:lnTo>
                    <a:pt x="4351990" y="382708"/>
                  </a:lnTo>
                  <a:lnTo>
                    <a:pt x="4184650" y="494919"/>
                  </a:lnTo>
                  <a:lnTo>
                    <a:pt x="3978996" y="542240"/>
                  </a:lnTo>
                  <a:lnTo>
                    <a:pt x="3493496" y="565509"/>
                  </a:lnTo>
                  <a:lnTo>
                    <a:pt x="8337522" y="565509"/>
                  </a:lnTo>
                  <a:lnTo>
                    <a:pt x="7031958" y="560657"/>
                  </a:lnTo>
                  <a:lnTo>
                    <a:pt x="5678531" y="540303"/>
                  </a:lnTo>
                  <a:lnTo>
                    <a:pt x="4950206" y="494411"/>
                  </a:lnTo>
                  <a:lnTo>
                    <a:pt x="4800850" y="440465"/>
                  </a:lnTo>
                  <a:lnTo>
                    <a:pt x="4711192" y="370982"/>
                  </a:lnTo>
                  <a:lnTo>
                    <a:pt x="4645346" y="239611"/>
                  </a:lnTo>
                  <a:lnTo>
                    <a:pt x="4567428" y="0"/>
                  </a:lnTo>
                  <a:close/>
                </a:path>
              </a:pathLst>
            </a:custGeom>
            <a:solidFill>
              <a:srgbClr val="FFFFFF"/>
            </a:solidFill>
          </p:spPr>
          <p:txBody>
            <a:bodyPr wrap="square" lIns="0" tIns="0" rIns="0" bIns="0" rtlCol="0"/>
            <a:lstStyle/>
            <a:p>
              <a:endParaRPr/>
            </a:p>
          </p:txBody>
        </p:sp>
        <p:sp>
          <p:nvSpPr>
            <p:cNvPr id="14" name="object 14"/>
            <p:cNvSpPr/>
            <p:nvPr/>
          </p:nvSpPr>
          <p:spPr>
            <a:xfrm>
              <a:off x="406908" y="1147762"/>
              <a:ext cx="8369300" cy="3642360"/>
            </a:xfrm>
            <a:custGeom>
              <a:avLst/>
              <a:gdLst/>
              <a:ahLst/>
              <a:cxnLst/>
              <a:rect l="l" t="t" r="r" b="b"/>
              <a:pathLst>
                <a:path w="8369300" h="3642360">
                  <a:moveTo>
                    <a:pt x="8369300" y="3308540"/>
                  </a:moveTo>
                  <a:lnTo>
                    <a:pt x="8367662" y="3262604"/>
                  </a:lnTo>
                  <a:lnTo>
                    <a:pt x="8357235" y="3218434"/>
                  </a:lnTo>
                  <a:lnTo>
                    <a:pt x="8338883" y="3178264"/>
                  </a:lnTo>
                  <a:lnTo>
                    <a:pt x="8330184" y="3166656"/>
                  </a:lnTo>
                  <a:lnTo>
                    <a:pt x="8330184" y="433387"/>
                  </a:lnTo>
                  <a:lnTo>
                    <a:pt x="8330184" y="432879"/>
                  </a:lnTo>
                  <a:lnTo>
                    <a:pt x="8330184" y="390207"/>
                  </a:lnTo>
                  <a:lnTo>
                    <a:pt x="8305927" y="390207"/>
                  </a:lnTo>
                  <a:lnTo>
                    <a:pt x="8305927" y="433387"/>
                  </a:lnTo>
                  <a:lnTo>
                    <a:pt x="8305927" y="3138259"/>
                  </a:lnTo>
                  <a:lnTo>
                    <a:pt x="8281822" y="3118815"/>
                  </a:lnTo>
                  <a:lnTo>
                    <a:pt x="8244840" y="3103981"/>
                  </a:lnTo>
                  <a:lnTo>
                    <a:pt x="8198485" y="3102914"/>
                  </a:lnTo>
                  <a:lnTo>
                    <a:pt x="8155749" y="3118853"/>
                  </a:lnTo>
                  <a:lnTo>
                    <a:pt x="8119364" y="3149435"/>
                  </a:lnTo>
                  <a:lnTo>
                    <a:pt x="8092059" y="3192335"/>
                  </a:lnTo>
                  <a:lnTo>
                    <a:pt x="8076565" y="3245205"/>
                  </a:lnTo>
                  <a:lnTo>
                    <a:pt x="8075879" y="3265487"/>
                  </a:lnTo>
                  <a:lnTo>
                    <a:pt x="8046199" y="3265487"/>
                  </a:lnTo>
                  <a:lnTo>
                    <a:pt x="8035671" y="3218434"/>
                  </a:lnTo>
                  <a:lnTo>
                    <a:pt x="8017319" y="3178264"/>
                  </a:lnTo>
                  <a:lnTo>
                    <a:pt x="7991881" y="3144316"/>
                  </a:lnTo>
                  <a:lnTo>
                    <a:pt x="7960258" y="3118815"/>
                  </a:lnTo>
                  <a:lnTo>
                    <a:pt x="7923276" y="3103981"/>
                  </a:lnTo>
                  <a:lnTo>
                    <a:pt x="7876921" y="3102914"/>
                  </a:lnTo>
                  <a:lnTo>
                    <a:pt x="7834185" y="3118853"/>
                  </a:lnTo>
                  <a:lnTo>
                    <a:pt x="7797800" y="3149435"/>
                  </a:lnTo>
                  <a:lnTo>
                    <a:pt x="7770495" y="3192335"/>
                  </a:lnTo>
                  <a:lnTo>
                    <a:pt x="7755001" y="3245205"/>
                  </a:lnTo>
                  <a:lnTo>
                    <a:pt x="7754302" y="3265487"/>
                  </a:lnTo>
                  <a:lnTo>
                    <a:pt x="24231" y="3265487"/>
                  </a:lnTo>
                  <a:lnTo>
                    <a:pt x="24231" y="433387"/>
                  </a:lnTo>
                  <a:lnTo>
                    <a:pt x="106895" y="433387"/>
                  </a:lnTo>
                  <a:lnTo>
                    <a:pt x="120713" y="463753"/>
                  </a:lnTo>
                  <a:lnTo>
                    <a:pt x="146011" y="497700"/>
                  </a:lnTo>
                  <a:lnTo>
                    <a:pt x="177469" y="523201"/>
                  </a:lnTo>
                  <a:lnTo>
                    <a:pt x="214261" y="538035"/>
                  </a:lnTo>
                  <a:lnTo>
                    <a:pt x="260362" y="539115"/>
                  </a:lnTo>
                  <a:lnTo>
                    <a:pt x="302895" y="523189"/>
                  </a:lnTo>
                  <a:lnTo>
                    <a:pt x="339115" y="492594"/>
                  </a:lnTo>
                  <a:lnTo>
                    <a:pt x="366306" y="449694"/>
                  </a:lnTo>
                  <a:lnTo>
                    <a:pt x="371055" y="433387"/>
                  </a:lnTo>
                  <a:lnTo>
                    <a:pt x="428586" y="433387"/>
                  </a:lnTo>
                  <a:lnTo>
                    <a:pt x="467855" y="497573"/>
                  </a:lnTo>
                  <a:lnTo>
                    <a:pt x="499478" y="523074"/>
                  </a:lnTo>
                  <a:lnTo>
                    <a:pt x="536448" y="537908"/>
                  </a:lnTo>
                  <a:lnTo>
                    <a:pt x="582777" y="539089"/>
                  </a:lnTo>
                  <a:lnTo>
                    <a:pt x="625525" y="523176"/>
                  </a:lnTo>
                  <a:lnTo>
                    <a:pt x="661924" y="492544"/>
                  </a:lnTo>
                  <a:lnTo>
                    <a:pt x="689241" y="449592"/>
                  </a:lnTo>
                  <a:lnTo>
                    <a:pt x="693978" y="433387"/>
                  </a:lnTo>
                  <a:lnTo>
                    <a:pt x="8305927" y="433387"/>
                  </a:lnTo>
                  <a:lnTo>
                    <a:pt x="8305927" y="390207"/>
                  </a:lnTo>
                  <a:lnTo>
                    <a:pt x="704964" y="390207"/>
                  </a:lnTo>
                  <a:lnTo>
                    <a:pt x="706399" y="347433"/>
                  </a:lnTo>
                  <a:lnTo>
                    <a:pt x="697103" y="301129"/>
                  </a:lnTo>
                  <a:lnTo>
                    <a:pt x="678141" y="260032"/>
                  </a:lnTo>
                  <a:lnTo>
                    <a:pt x="650786" y="226441"/>
                  </a:lnTo>
                  <a:lnTo>
                    <a:pt x="616318" y="202615"/>
                  </a:lnTo>
                  <a:lnTo>
                    <a:pt x="576021" y="190817"/>
                  </a:lnTo>
                  <a:lnTo>
                    <a:pt x="586092" y="136702"/>
                  </a:lnTo>
                  <a:lnTo>
                    <a:pt x="597916" y="90703"/>
                  </a:lnTo>
                  <a:lnTo>
                    <a:pt x="610412" y="52717"/>
                  </a:lnTo>
                  <a:lnTo>
                    <a:pt x="622490" y="22669"/>
                  </a:lnTo>
                  <a:lnTo>
                    <a:pt x="623874" y="12649"/>
                  </a:lnTo>
                  <a:lnTo>
                    <a:pt x="620229" y="4330"/>
                  </a:lnTo>
                  <a:lnTo>
                    <a:pt x="613384" y="0"/>
                  </a:lnTo>
                  <a:lnTo>
                    <a:pt x="605142" y="1968"/>
                  </a:lnTo>
                  <a:lnTo>
                    <a:pt x="559981" y="38049"/>
                  </a:lnTo>
                  <a:lnTo>
                    <a:pt x="521360" y="77266"/>
                  </a:lnTo>
                  <a:lnTo>
                    <a:pt x="489026" y="118821"/>
                  </a:lnTo>
                  <a:lnTo>
                    <a:pt x="462686" y="161899"/>
                  </a:lnTo>
                  <a:lnTo>
                    <a:pt x="442074" y="205701"/>
                  </a:lnTo>
                  <a:lnTo>
                    <a:pt x="426935" y="249440"/>
                  </a:lnTo>
                  <a:lnTo>
                    <a:pt x="416979" y="292277"/>
                  </a:lnTo>
                  <a:lnTo>
                    <a:pt x="411949" y="333438"/>
                  </a:lnTo>
                  <a:lnTo>
                    <a:pt x="413613" y="379349"/>
                  </a:lnTo>
                  <a:lnTo>
                    <a:pt x="416179" y="390207"/>
                  </a:lnTo>
                  <a:lnTo>
                    <a:pt x="381927" y="390207"/>
                  </a:lnTo>
                  <a:lnTo>
                    <a:pt x="383286" y="347510"/>
                  </a:lnTo>
                  <a:lnTo>
                    <a:pt x="374027" y="301167"/>
                  </a:lnTo>
                  <a:lnTo>
                    <a:pt x="355168" y="260057"/>
                  </a:lnTo>
                  <a:lnTo>
                    <a:pt x="327990" y="226453"/>
                  </a:lnTo>
                  <a:lnTo>
                    <a:pt x="293725" y="202615"/>
                  </a:lnTo>
                  <a:lnTo>
                    <a:pt x="253644" y="190817"/>
                  </a:lnTo>
                  <a:lnTo>
                    <a:pt x="263664" y="136702"/>
                  </a:lnTo>
                  <a:lnTo>
                    <a:pt x="275424" y="90703"/>
                  </a:lnTo>
                  <a:lnTo>
                    <a:pt x="287858" y="52717"/>
                  </a:lnTo>
                  <a:lnTo>
                    <a:pt x="299872" y="22669"/>
                  </a:lnTo>
                  <a:lnTo>
                    <a:pt x="301244" y="12649"/>
                  </a:lnTo>
                  <a:lnTo>
                    <a:pt x="297637" y="4330"/>
                  </a:lnTo>
                  <a:lnTo>
                    <a:pt x="290817" y="0"/>
                  </a:lnTo>
                  <a:lnTo>
                    <a:pt x="282625" y="1968"/>
                  </a:lnTo>
                  <a:lnTo>
                    <a:pt x="237680" y="38061"/>
                  </a:lnTo>
                  <a:lnTo>
                    <a:pt x="199263" y="77292"/>
                  </a:lnTo>
                  <a:lnTo>
                    <a:pt x="167081" y="118859"/>
                  </a:lnTo>
                  <a:lnTo>
                    <a:pt x="140868" y="161950"/>
                  </a:lnTo>
                  <a:lnTo>
                    <a:pt x="120370" y="205765"/>
                  </a:lnTo>
                  <a:lnTo>
                    <a:pt x="105295" y="249491"/>
                  </a:lnTo>
                  <a:lnTo>
                    <a:pt x="95389" y="292315"/>
                  </a:lnTo>
                  <a:lnTo>
                    <a:pt x="90385" y="333438"/>
                  </a:lnTo>
                  <a:lnTo>
                    <a:pt x="92049" y="379399"/>
                  </a:lnTo>
                  <a:lnTo>
                    <a:pt x="94589" y="390207"/>
                  </a:lnTo>
                  <a:lnTo>
                    <a:pt x="0" y="390207"/>
                  </a:lnTo>
                  <a:lnTo>
                    <a:pt x="0" y="433387"/>
                  </a:lnTo>
                  <a:lnTo>
                    <a:pt x="0" y="3265487"/>
                  </a:lnTo>
                  <a:lnTo>
                    <a:pt x="0" y="3308667"/>
                  </a:lnTo>
                  <a:lnTo>
                    <a:pt x="7756157" y="3308667"/>
                  </a:lnTo>
                  <a:lnTo>
                    <a:pt x="7781506" y="3381921"/>
                  </a:lnTo>
                  <a:lnTo>
                    <a:pt x="7808836" y="3415512"/>
                  </a:lnTo>
                  <a:lnTo>
                    <a:pt x="7843304" y="3439337"/>
                  </a:lnTo>
                  <a:lnTo>
                    <a:pt x="7883652" y="3451110"/>
                  </a:lnTo>
                  <a:lnTo>
                    <a:pt x="7873619" y="3505250"/>
                  </a:lnTo>
                  <a:lnTo>
                    <a:pt x="7861795" y="3551263"/>
                  </a:lnTo>
                  <a:lnTo>
                    <a:pt x="7849324" y="3589248"/>
                  </a:lnTo>
                  <a:lnTo>
                    <a:pt x="7837297" y="3619271"/>
                  </a:lnTo>
                  <a:lnTo>
                    <a:pt x="7835862" y="3629304"/>
                  </a:lnTo>
                  <a:lnTo>
                    <a:pt x="7839494" y="3637635"/>
                  </a:lnTo>
                  <a:lnTo>
                    <a:pt x="7846339" y="3641979"/>
                  </a:lnTo>
                  <a:lnTo>
                    <a:pt x="7854569" y="3640023"/>
                  </a:lnTo>
                  <a:lnTo>
                    <a:pt x="7899730" y="3603929"/>
                  </a:lnTo>
                  <a:lnTo>
                    <a:pt x="7938338" y="3564699"/>
                  </a:lnTo>
                  <a:lnTo>
                    <a:pt x="7970672" y="3523132"/>
                  </a:lnTo>
                  <a:lnTo>
                    <a:pt x="7997012" y="3480041"/>
                  </a:lnTo>
                  <a:lnTo>
                    <a:pt x="8017611" y="3436239"/>
                  </a:lnTo>
                  <a:lnTo>
                    <a:pt x="8032750" y="3392513"/>
                  </a:lnTo>
                  <a:lnTo>
                    <a:pt x="8042694" y="3349688"/>
                  </a:lnTo>
                  <a:lnTo>
                    <a:pt x="8047710" y="3308667"/>
                  </a:lnTo>
                  <a:lnTo>
                    <a:pt x="8077733" y="3308667"/>
                  </a:lnTo>
                  <a:lnTo>
                    <a:pt x="8103121" y="3381921"/>
                  </a:lnTo>
                  <a:lnTo>
                    <a:pt x="8130451" y="3415512"/>
                  </a:lnTo>
                  <a:lnTo>
                    <a:pt x="8164906" y="3439337"/>
                  </a:lnTo>
                  <a:lnTo>
                    <a:pt x="8205216" y="3451110"/>
                  </a:lnTo>
                  <a:lnTo>
                    <a:pt x="8195183" y="3505250"/>
                  </a:lnTo>
                  <a:lnTo>
                    <a:pt x="8183372" y="3551263"/>
                  </a:lnTo>
                  <a:lnTo>
                    <a:pt x="8170888" y="3589248"/>
                  </a:lnTo>
                  <a:lnTo>
                    <a:pt x="8158861" y="3619271"/>
                  </a:lnTo>
                  <a:lnTo>
                    <a:pt x="8157426" y="3629304"/>
                  </a:lnTo>
                  <a:lnTo>
                    <a:pt x="8161058" y="3637635"/>
                  </a:lnTo>
                  <a:lnTo>
                    <a:pt x="8167903" y="3641979"/>
                  </a:lnTo>
                  <a:lnTo>
                    <a:pt x="8176133" y="3640023"/>
                  </a:lnTo>
                  <a:lnTo>
                    <a:pt x="8221294" y="3603929"/>
                  </a:lnTo>
                  <a:lnTo>
                    <a:pt x="8259902" y="3564699"/>
                  </a:lnTo>
                  <a:lnTo>
                    <a:pt x="8292236" y="3523132"/>
                  </a:lnTo>
                  <a:lnTo>
                    <a:pt x="8318576" y="3480041"/>
                  </a:lnTo>
                  <a:lnTo>
                    <a:pt x="8339175" y="3436239"/>
                  </a:lnTo>
                  <a:lnTo>
                    <a:pt x="8354314" y="3392513"/>
                  </a:lnTo>
                  <a:lnTo>
                    <a:pt x="8364258" y="3349688"/>
                  </a:lnTo>
                  <a:lnTo>
                    <a:pt x="8369300" y="3308540"/>
                  </a:lnTo>
                  <a:close/>
                </a:path>
              </a:pathLst>
            </a:custGeom>
            <a:solidFill>
              <a:srgbClr val="0086A6"/>
            </a:solidFill>
          </p:spPr>
          <p:txBody>
            <a:bodyPr wrap="square" lIns="0" tIns="0" rIns="0" bIns="0" rtlCol="0"/>
            <a:lstStyle/>
            <a:p>
              <a:endParaRPr/>
            </a:p>
          </p:txBody>
        </p:sp>
      </p:grpSp>
      <p:sp>
        <p:nvSpPr>
          <p:cNvPr id="15" name="object 15"/>
          <p:cNvSpPr txBox="1"/>
          <p:nvPr/>
        </p:nvSpPr>
        <p:spPr>
          <a:xfrm>
            <a:off x="934313" y="1741805"/>
            <a:ext cx="6474460" cy="2506345"/>
          </a:xfrm>
          <a:prstGeom prst="rect">
            <a:avLst/>
          </a:prstGeom>
        </p:spPr>
        <p:txBody>
          <a:bodyPr vert="horz" wrap="square" lIns="0" tIns="149860" rIns="0" bIns="0" rtlCol="0">
            <a:spAutoFit/>
          </a:bodyPr>
          <a:lstStyle/>
          <a:p>
            <a:pPr marL="12700">
              <a:lnSpc>
                <a:spcPct val="100000"/>
              </a:lnSpc>
              <a:spcBef>
                <a:spcPts val="1180"/>
              </a:spcBef>
            </a:pPr>
            <a:r>
              <a:rPr sz="1800" b="1" dirty="0">
                <a:latin typeface="Arial"/>
                <a:cs typeface="Arial"/>
              </a:rPr>
              <a:t>Về</a:t>
            </a:r>
            <a:r>
              <a:rPr sz="1800" b="1" spc="-20" dirty="0">
                <a:latin typeface="Arial"/>
                <a:cs typeface="Arial"/>
              </a:rPr>
              <a:t> </a:t>
            </a:r>
            <a:r>
              <a:rPr sz="1800" b="1" dirty="0">
                <a:latin typeface="Arial"/>
                <a:cs typeface="Arial"/>
              </a:rPr>
              <a:t>nhà</a:t>
            </a:r>
            <a:r>
              <a:rPr sz="1800" b="1" spc="-35" dirty="0">
                <a:latin typeface="Arial"/>
                <a:cs typeface="Arial"/>
              </a:rPr>
              <a:t> </a:t>
            </a:r>
            <a:r>
              <a:rPr sz="1800" b="1" dirty="0">
                <a:latin typeface="Arial"/>
                <a:cs typeface="Arial"/>
              </a:rPr>
              <a:t>các</a:t>
            </a:r>
            <a:r>
              <a:rPr sz="1800" b="1" spc="-10" dirty="0">
                <a:latin typeface="Arial"/>
                <a:cs typeface="Arial"/>
              </a:rPr>
              <a:t> </a:t>
            </a:r>
            <a:r>
              <a:rPr sz="1800" b="1" dirty="0">
                <a:latin typeface="Arial"/>
                <a:cs typeface="Arial"/>
              </a:rPr>
              <a:t>em</a:t>
            </a:r>
            <a:r>
              <a:rPr sz="1800" b="1" spc="-25" dirty="0">
                <a:latin typeface="Arial"/>
                <a:cs typeface="Arial"/>
              </a:rPr>
              <a:t> </a:t>
            </a:r>
            <a:r>
              <a:rPr sz="1800" b="1" dirty="0">
                <a:latin typeface="Arial"/>
                <a:cs typeface="Arial"/>
              </a:rPr>
              <a:t>cần</a:t>
            </a:r>
            <a:r>
              <a:rPr sz="1800" b="1" spc="-10" dirty="0">
                <a:latin typeface="Arial"/>
                <a:cs typeface="Arial"/>
              </a:rPr>
              <a:t> </a:t>
            </a:r>
            <a:r>
              <a:rPr sz="1800" b="1" dirty="0">
                <a:latin typeface="Arial"/>
                <a:cs typeface="Arial"/>
              </a:rPr>
              <a:t>hoàn</a:t>
            </a:r>
            <a:r>
              <a:rPr sz="1800" b="1" spc="-25" dirty="0">
                <a:latin typeface="Arial"/>
                <a:cs typeface="Arial"/>
              </a:rPr>
              <a:t> </a:t>
            </a:r>
            <a:r>
              <a:rPr sz="1800" b="1" dirty="0">
                <a:latin typeface="Arial"/>
                <a:cs typeface="Arial"/>
              </a:rPr>
              <a:t>thành</a:t>
            </a:r>
            <a:r>
              <a:rPr sz="1800" b="1" spc="-25" dirty="0">
                <a:latin typeface="Arial"/>
                <a:cs typeface="Arial"/>
              </a:rPr>
              <a:t> </a:t>
            </a:r>
            <a:r>
              <a:rPr sz="1800" b="1" dirty="0">
                <a:latin typeface="Arial"/>
                <a:cs typeface="Arial"/>
              </a:rPr>
              <a:t>các</a:t>
            </a:r>
            <a:r>
              <a:rPr sz="1800" b="1" spc="-10" dirty="0">
                <a:latin typeface="Arial"/>
                <a:cs typeface="Arial"/>
              </a:rPr>
              <a:t> </a:t>
            </a:r>
            <a:r>
              <a:rPr sz="1800" b="1" dirty="0">
                <a:latin typeface="Arial"/>
                <a:cs typeface="Arial"/>
              </a:rPr>
              <a:t>công</a:t>
            </a:r>
            <a:r>
              <a:rPr sz="1800" b="1" spc="-30" dirty="0">
                <a:latin typeface="Arial"/>
                <a:cs typeface="Arial"/>
              </a:rPr>
              <a:t> </a:t>
            </a:r>
            <a:r>
              <a:rPr sz="1800" b="1" dirty="0">
                <a:latin typeface="Arial"/>
                <a:cs typeface="Arial"/>
              </a:rPr>
              <a:t>việc</a:t>
            </a:r>
            <a:r>
              <a:rPr sz="1800" b="1" spc="10" dirty="0">
                <a:latin typeface="Arial"/>
                <a:cs typeface="Arial"/>
              </a:rPr>
              <a:t> </a:t>
            </a:r>
            <a:r>
              <a:rPr sz="1800" b="1" spc="-20" dirty="0">
                <a:latin typeface="Arial"/>
                <a:cs typeface="Arial"/>
              </a:rPr>
              <a:t>sau:</a:t>
            </a:r>
            <a:endParaRPr sz="1800">
              <a:latin typeface="Arial"/>
              <a:cs typeface="Arial"/>
            </a:endParaRPr>
          </a:p>
          <a:p>
            <a:pPr marL="269875" indent="-257175">
              <a:lnSpc>
                <a:spcPct val="100000"/>
              </a:lnSpc>
              <a:spcBef>
                <a:spcPts val="1080"/>
              </a:spcBef>
              <a:buChar char="-"/>
              <a:tabLst>
                <a:tab pos="269875" algn="l"/>
              </a:tabLst>
            </a:pPr>
            <a:r>
              <a:rPr sz="1800" dirty="0">
                <a:latin typeface="Arial"/>
                <a:cs typeface="Arial"/>
              </a:rPr>
              <a:t>Ôn</a:t>
            </a:r>
            <a:r>
              <a:rPr sz="1800" spc="-15" dirty="0">
                <a:latin typeface="Arial"/>
                <a:cs typeface="Arial"/>
              </a:rPr>
              <a:t> </a:t>
            </a:r>
            <a:r>
              <a:rPr sz="1800" dirty="0">
                <a:latin typeface="Arial"/>
                <a:cs typeface="Arial"/>
              </a:rPr>
              <a:t>lại</a:t>
            </a:r>
            <a:r>
              <a:rPr sz="1800" spc="-15" dirty="0">
                <a:latin typeface="Arial"/>
                <a:cs typeface="Arial"/>
              </a:rPr>
              <a:t> </a:t>
            </a:r>
            <a:r>
              <a:rPr sz="1800" dirty="0">
                <a:latin typeface="Arial"/>
                <a:cs typeface="Arial"/>
              </a:rPr>
              <a:t>các</a:t>
            </a:r>
            <a:r>
              <a:rPr sz="1800" spc="-15" dirty="0">
                <a:latin typeface="Arial"/>
                <a:cs typeface="Arial"/>
              </a:rPr>
              <a:t> </a:t>
            </a:r>
            <a:r>
              <a:rPr sz="1800" dirty="0">
                <a:latin typeface="Arial"/>
                <a:cs typeface="Arial"/>
              </a:rPr>
              <a:t>kiến</a:t>
            </a:r>
            <a:r>
              <a:rPr sz="1800" spc="-10" dirty="0">
                <a:latin typeface="Arial"/>
                <a:cs typeface="Arial"/>
              </a:rPr>
              <a:t> </a:t>
            </a:r>
            <a:r>
              <a:rPr sz="1800" dirty="0">
                <a:latin typeface="Arial"/>
                <a:cs typeface="Arial"/>
              </a:rPr>
              <a:t>thức</a:t>
            </a:r>
            <a:r>
              <a:rPr sz="1800" spc="-15" dirty="0">
                <a:latin typeface="Arial"/>
                <a:cs typeface="Arial"/>
              </a:rPr>
              <a:t> </a:t>
            </a:r>
            <a:r>
              <a:rPr sz="1800" dirty="0">
                <a:latin typeface="Arial"/>
                <a:cs typeface="Arial"/>
              </a:rPr>
              <a:t>đã</a:t>
            </a:r>
            <a:r>
              <a:rPr sz="1800" spc="-25" dirty="0">
                <a:latin typeface="Arial"/>
                <a:cs typeface="Arial"/>
              </a:rPr>
              <a:t> </a:t>
            </a:r>
            <a:r>
              <a:rPr sz="1800" dirty="0">
                <a:latin typeface="Arial"/>
                <a:cs typeface="Arial"/>
              </a:rPr>
              <a:t>học</a:t>
            </a:r>
            <a:r>
              <a:rPr sz="1800" spc="-15" dirty="0">
                <a:latin typeface="Arial"/>
                <a:cs typeface="Arial"/>
              </a:rPr>
              <a:t> </a:t>
            </a:r>
            <a:r>
              <a:rPr sz="1800" dirty="0">
                <a:latin typeface="Arial"/>
                <a:cs typeface="Arial"/>
              </a:rPr>
              <a:t>về</a:t>
            </a:r>
            <a:r>
              <a:rPr sz="1800" spc="-10" dirty="0">
                <a:latin typeface="Arial"/>
                <a:cs typeface="Arial"/>
              </a:rPr>
              <a:t> </a:t>
            </a:r>
            <a:r>
              <a:rPr sz="1800" dirty="0">
                <a:latin typeface="Arial"/>
                <a:cs typeface="Arial"/>
              </a:rPr>
              <a:t>nguyên</a:t>
            </a:r>
            <a:r>
              <a:rPr sz="1800" spc="25" dirty="0">
                <a:latin typeface="Arial"/>
                <a:cs typeface="Arial"/>
              </a:rPr>
              <a:t> </a:t>
            </a:r>
            <a:r>
              <a:rPr sz="1800" dirty="0">
                <a:latin typeface="Arial"/>
                <a:cs typeface="Arial"/>
              </a:rPr>
              <a:t>tố</a:t>
            </a:r>
            <a:r>
              <a:rPr sz="1800" spc="-20" dirty="0">
                <a:latin typeface="Arial"/>
                <a:cs typeface="Arial"/>
              </a:rPr>
              <a:t> </a:t>
            </a:r>
            <a:r>
              <a:rPr sz="1800" dirty="0">
                <a:latin typeface="Arial"/>
                <a:cs typeface="Arial"/>
              </a:rPr>
              <a:t>hóa</a:t>
            </a:r>
            <a:r>
              <a:rPr sz="1800" spc="-10" dirty="0">
                <a:latin typeface="Arial"/>
                <a:cs typeface="Arial"/>
              </a:rPr>
              <a:t> </a:t>
            </a:r>
            <a:r>
              <a:rPr sz="1800" spc="-25" dirty="0">
                <a:latin typeface="Arial"/>
                <a:cs typeface="Arial"/>
              </a:rPr>
              <a:t>học</a:t>
            </a:r>
            <a:endParaRPr sz="1800">
              <a:latin typeface="Arial"/>
              <a:cs typeface="Arial"/>
            </a:endParaRPr>
          </a:p>
          <a:p>
            <a:pPr marL="269875" indent="-257175">
              <a:lnSpc>
                <a:spcPct val="100000"/>
              </a:lnSpc>
              <a:spcBef>
                <a:spcPts val="1080"/>
              </a:spcBef>
              <a:buChar char="-"/>
              <a:tabLst>
                <a:tab pos="269875" algn="l"/>
              </a:tabLst>
            </a:pPr>
            <a:r>
              <a:rPr sz="1800" dirty="0">
                <a:latin typeface="Arial"/>
                <a:cs typeface="Arial"/>
              </a:rPr>
              <a:t>Hoàn</a:t>
            </a:r>
            <a:r>
              <a:rPr sz="1800" spc="-15" dirty="0">
                <a:latin typeface="Arial"/>
                <a:cs typeface="Arial"/>
              </a:rPr>
              <a:t> </a:t>
            </a:r>
            <a:r>
              <a:rPr sz="1800" dirty="0">
                <a:latin typeface="Arial"/>
                <a:cs typeface="Arial"/>
              </a:rPr>
              <a:t>thành</a:t>
            </a:r>
            <a:r>
              <a:rPr sz="1800" spc="-10" dirty="0">
                <a:latin typeface="Arial"/>
                <a:cs typeface="Arial"/>
              </a:rPr>
              <a:t> </a:t>
            </a:r>
            <a:r>
              <a:rPr sz="1800" dirty="0">
                <a:latin typeface="Arial"/>
                <a:cs typeface="Arial"/>
              </a:rPr>
              <a:t>các</a:t>
            </a:r>
            <a:r>
              <a:rPr sz="1800" spc="-20" dirty="0">
                <a:latin typeface="Arial"/>
                <a:cs typeface="Arial"/>
              </a:rPr>
              <a:t> </a:t>
            </a:r>
            <a:r>
              <a:rPr sz="1800" dirty="0">
                <a:latin typeface="Arial"/>
                <a:cs typeface="Arial"/>
              </a:rPr>
              <a:t>câu</a:t>
            </a:r>
            <a:r>
              <a:rPr sz="1800" spc="-15" dirty="0">
                <a:latin typeface="Arial"/>
                <a:cs typeface="Arial"/>
              </a:rPr>
              <a:t> </a:t>
            </a:r>
            <a:r>
              <a:rPr sz="1800" dirty="0">
                <a:latin typeface="Arial"/>
                <a:cs typeface="Arial"/>
              </a:rPr>
              <a:t>hỏi,</a:t>
            </a:r>
            <a:r>
              <a:rPr sz="1800" spc="-15" dirty="0">
                <a:latin typeface="Arial"/>
                <a:cs typeface="Arial"/>
              </a:rPr>
              <a:t> </a:t>
            </a:r>
            <a:r>
              <a:rPr sz="1800" dirty="0">
                <a:latin typeface="Arial"/>
                <a:cs typeface="Arial"/>
              </a:rPr>
              <a:t>bài</a:t>
            </a:r>
            <a:r>
              <a:rPr sz="1800" spc="-5" dirty="0">
                <a:latin typeface="Arial"/>
                <a:cs typeface="Arial"/>
              </a:rPr>
              <a:t> </a:t>
            </a:r>
            <a:r>
              <a:rPr sz="1800" dirty="0">
                <a:latin typeface="Arial"/>
                <a:cs typeface="Arial"/>
              </a:rPr>
              <a:t>tập</a:t>
            </a:r>
            <a:r>
              <a:rPr sz="1800" spc="-30" dirty="0">
                <a:latin typeface="Arial"/>
                <a:cs typeface="Arial"/>
              </a:rPr>
              <a:t> </a:t>
            </a:r>
            <a:r>
              <a:rPr sz="1800" dirty="0">
                <a:latin typeface="Arial"/>
                <a:cs typeface="Arial"/>
              </a:rPr>
              <a:t>cuối</a:t>
            </a:r>
            <a:r>
              <a:rPr sz="1800" spc="-5" dirty="0">
                <a:latin typeface="Arial"/>
                <a:cs typeface="Arial"/>
              </a:rPr>
              <a:t> </a:t>
            </a:r>
            <a:r>
              <a:rPr sz="1800" dirty="0">
                <a:latin typeface="Arial"/>
                <a:cs typeface="Arial"/>
              </a:rPr>
              <a:t>bài</a:t>
            </a:r>
            <a:r>
              <a:rPr sz="1800" spc="-20" dirty="0">
                <a:latin typeface="Arial"/>
                <a:cs typeface="Arial"/>
              </a:rPr>
              <a:t> học.</a:t>
            </a:r>
            <a:endParaRPr sz="1800">
              <a:latin typeface="Arial"/>
              <a:cs typeface="Arial"/>
            </a:endParaRPr>
          </a:p>
          <a:p>
            <a:pPr marL="269875" indent="-257175">
              <a:lnSpc>
                <a:spcPct val="100000"/>
              </a:lnSpc>
              <a:spcBef>
                <a:spcPts val="1080"/>
              </a:spcBef>
              <a:buChar char="-"/>
              <a:tabLst>
                <a:tab pos="269875" algn="l"/>
              </a:tabLst>
            </a:pPr>
            <a:r>
              <a:rPr sz="1800" dirty="0">
                <a:latin typeface="Arial"/>
                <a:cs typeface="Arial"/>
              </a:rPr>
              <a:t>Hoàn</a:t>
            </a:r>
            <a:r>
              <a:rPr sz="1800" spc="-20" dirty="0">
                <a:latin typeface="Arial"/>
                <a:cs typeface="Arial"/>
              </a:rPr>
              <a:t> </a:t>
            </a:r>
            <a:r>
              <a:rPr sz="1800" dirty="0">
                <a:latin typeface="Arial"/>
                <a:cs typeface="Arial"/>
              </a:rPr>
              <a:t>thành</a:t>
            </a:r>
            <a:r>
              <a:rPr sz="1800" spc="-15" dirty="0">
                <a:latin typeface="Arial"/>
                <a:cs typeface="Arial"/>
              </a:rPr>
              <a:t> </a:t>
            </a:r>
            <a:r>
              <a:rPr sz="1800" dirty="0">
                <a:latin typeface="Arial"/>
                <a:cs typeface="Arial"/>
              </a:rPr>
              <a:t>bài</a:t>
            </a:r>
            <a:r>
              <a:rPr sz="1800" spc="-20" dirty="0">
                <a:latin typeface="Arial"/>
                <a:cs typeface="Arial"/>
              </a:rPr>
              <a:t> </a:t>
            </a:r>
            <a:r>
              <a:rPr sz="1800" dirty="0">
                <a:latin typeface="Arial"/>
                <a:cs typeface="Arial"/>
              </a:rPr>
              <a:t>tập</a:t>
            </a:r>
            <a:r>
              <a:rPr sz="1800" spc="-30" dirty="0">
                <a:latin typeface="Arial"/>
                <a:cs typeface="Arial"/>
              </a:rPr>
              <a:t> </a:t>
            </a:r>
            <a:r>
              <a:rPr sz="1800" dirty="0">
                <a:latin typeface="Arial"/>
                <a:cs typeface="Arial"/>
              </a:rPr>
              <a:t>vận</a:t>
            </a:r>
            <a:r>
              <a:rPr sz="1800" spc="-20" dirty="0">
                <a:latin typeface="Arial"/>
                <a:cs typeface="Arial"/>
              </a:rPr>
              <a:t> </a:t>
            </a:r>
            <a:r>
              <a:rPr sz="1800" spc="-10" dirty="0">
                <a:latin typeface="Arial"/>
                <a:cs typeface="Arial"/>
              </a:rPr>
              <a:t>dụng.</a:t>
            </a:r>
            <a:endParaRPr sz="1800">
              <a:latin typeface="Arial"/>
              <a:cs typeface="Arial"/>
            </a:endParaRPr>
          </a:p>
          <a:p>
            <a:pPr marL="279400" indent="-266700">
              <a:lnSpc>
                <a:spcPct val="100000"/>
              </a:lnSpc>
              <a:spcBef>
                <a:spcPts val="1085"/>
              </a:spcBef>
              <a:buChar char="-"/>
              <a:tabLst>
                <a:tab pos="279400" algn="l"/>
              </a:tabLst>
            </a:pPr>
            <a:r>
              <a:rPr sz="1800" dirty="0">
                <a:latin typeface="Arial"/>
                <a:cs typeface="Arial"/>
              </a:rPr>
              <a:t>Chuẩn</a:t>
            </a:r>
            <a:r>
              <a:rPr sz="1800" spc="-25" dirty="0">
                <a:latin typeface="Arial"/>
                <a:cs typeface="Arial"/>
              </a:rPr>
              <a:t> </a:t>
            </a:r>
            <a:r>
              <a:rPr sz="1800" dirty="0">
                <a:latin typeface="Arial"/>
                <a:cs typeface="Arial"/>
              </a:rPr>
              <a:t>bị,</a:t>
            </a:r>
            <a:r>
              <a:rPr sz="1800" spc="-10" dirty="0">
                <a:latin typeface="Arial"/>
                <a:cs typeface="Arial"/>
              </a:rPr>
              <a:t> </a:t>
            </a:r>
            <a:r>
              <a:rPr sz="1800" dirty="0">
                <a:latin typeface="Arial"/>
                <a:cs typeface="Arial"/>
              </a:rPr>
              <a:t>đọc</a:t>
            </a:r>
            <a:r>
              <a:rPr sz="1800" spc="-5" dirty="0">
                <a:latin typeface="Arial"/>
                <a:cs typeface="Arial"/>
              </a:rPr>
              <a:t> </a:t>
            </a:r>
            <a:r>
              <a:rPr sz="1800" dirty="0">
                <a:latin typeface="Arial"/>
                <a:cs typeface="Arial"/>
              </a:rPr>
              <a:t>trước</a:t>
            </a:r>
            <a:r>
              <a:rPr sz="1800" spc="-25" dirty="0">
                <a:latin typeface="Arial"/>
                <a:cs typeface="Arial"/>
              </a:rPr>
              <a:t> </a:t>
            </a:r>
            <a:r>
              <a:rPr sz="1800" dirty="0">
                <a:latin typeface="Arial"/>
                <a:cs typeface="Arial"/>
              </a:rPr>
              <a:t>phần</a:t>
            </a:r>
            <a:r>
              <a:rPr sz="1800" spc="-10" dirty="0">
                <a:latin typeface="Arial"/>
                <a:cs typeface="Arial"/>
              </a:rPr>
              <a:t> </a:t>
            </a:r>
            <a:r>
              <a:rPr sz="1800" dirty="0">
                <a:latin typeface="Arial"/>
                <a:cs typeface="Arial"/>
              </a:rPr>
              <a:t>tiếp</a:t>
            </a:r>
            <a:r>
              <a:rPr sz="1800" spc="-25" dirty="0">
                <a:latin typeface="Arial"/>
                <a:cs typeface="Arial"/>
              </a:rPr>
              <a:t> </a:t>
            </a:r>
            <a:r>
              <a:rPr sz="1800" spc="-10" dirty="0">
                <a:latin typeface="Arial"/>
                <a:cs typeface="Arial"/>
              </a:rPr>
              <a:t>theo.</a:t>
            </a:r>
            <a:endParaRPr sz="1800">
              <a:latin typeface="Arial"/>
              <a:cs typeface="Arial"/>
            </a:endParaRPr>
          </a:p>
          <a:p>
            <a:pPr marL="1045210">
              <a:lnSpc>
                <a:spcPct val="100000"/>
              </a:lnSpc>
              <a:spcBef>
                <a:spcPts val="1165"/>
              </a:spcBef>
            </a:pPr>
            <a:r>
              <a:rPr sz="1800" b="1" i="1" dirty="0">
                <a:solidFill>
                  <a:srgbClr val="DF0F04"/>
                </a:solidFill>
                <a:latin typeface="Arial"/>
                <a:cs typeface="Arial"/>
              </a:rPr>
              <a:t>TÊN</a:t>
            </a:r>
            <a:r>
              <a:rPr sz="1800" b="1" i="1" spc="-25" dirty="0">
                <a:solidFill>
                  <a:srgbClr val="DF0F04"/>
                </a:solidFill>
                <a:latin typeface="Arial"/>
                <a:cs typeface="Arial"/>
              </a:rPr>
              <a:t> </a:t>
            </a:r>
            <a:r>
              <a:rPr sz="1800" b="1" i="1" dirty="0">
                <a:solidFill>
                  <a:srgbClr val="DF0F04"/>
                </a:solidFill>
                <a:latin typeface="Arial"/>
                <a:cs typeface="Arial"/>
              </a:rPr>
              <a:t>GỌI</a:t>
            </a:r>
            <a:r>
              <a:rPr sz="1800" b="1" i="1" spc="-25" dirty="0">
                <a:solidFill>
                  <a:srgbClr val="DF0F04"/>
                </a:solidFill>
                <a:latin typeface="Arial"/>
                <a:cs typeface="Arial"/>
              </a:rPr>
              <a:t> </a:t>
            </a:r>
            <a:r>
              <a:rPr sz="1800" b="1" i="1" dirty="0">
                <a:solidFill>
                  <a:srgbClr val="DF0F04"/>
                </a:solidFill>
                <a:latin typeface="Arial"/>
                <a:cs typeface="Arial"/>
              </a:rPr>
              <a:t>VÀ</a:t>
            </a:r>
            <a:r>
              <a:rPr sz="1800" b="1" i="1" spc="-10" dirty="0">
                <a:solidFill>
                  <a:srgbClr val="DF0F04"/>
                </a:solidFill>
                <a:latin typeface="Arial"/>
                <a:cs typeface="Arial"/>
              </a:rPr>
              <a:t> </a:t>
            </a:r>
            <a:r>
              <a:rPr sz="1800" b="1" i="1" dirty="0">
                <a:solidFill>
                  <a:srgbClr val="DF0F04"/>
                </a:solidFill>
                <a:latin typeface="Arial"/>
                <a:cs typeface="Arial"/>
              </a:rPr>
              <a:t>KÝ</a:t>
            </a:r>
            <a:r>
              <a:rPr sz="1800" b="1" i="1" spc="-15" dirty="0">
                <a:solidFill>
                  <a:srgbClr val="DF0F04"/>
                </a:solidFill>
                <a:latin typeface="Arial"/>
                <a:cs typeface="Arial"/>
              </a:rPr>
              <a:t> </a:t>
            </a:r>
            <a:r>
              <a:rPr sz="1800" b="1" i="1" dirty="0">
                <a:solidFill>
                  <a:srgbClr val="DF0F04"/>
                </a:solidFill>
                <a:latin typeface="Arial"/>
                <a:cs typeface="Arial"/>
              </a:rPr>
              <a:t>HIỆU</a:t>
            </a:r>
            <a:r>
              <a:rPr sz="1800" b="1" i="1" spc="-10" dirty="0">
                <a:solidFill>
                  <a:srgbClr val="DF0F04"/>
                </a:solidFill>
                <a:latin typeface="Arial"/>
                <a:cs typeface="Arial"/>
              </a:rPr>
              <a:t> </a:t>
            </a:r>
            <a:r>
              <a:rPr sz="1800" b="1" i="1" dirty="0">
                <a:solidFill>
                  <a:srgbClr val="DF0F04"/>
                </a:solidFill>
                <a:latin typeface="Arial"/>
                <a:cs typeface="Arial"/>
              </a:rPr>
              <a:t>CỦA</a:t>
            </a:r>
            <a:r>
              <a:rPr sz="1800" b="1" i="1" spc="-75" dirty="0">
                <a:solidFill>
                  <a:srgbClr val="DF0F04"/>
                </a:solidFill>
                <a:latin typeface="Arial"/>
                <a:cs typeface="Arial"/>
              </a:rPr>
              <a:t> </a:t>
            </a:r>
            <a:r>
              <a:rPr sz="1800" b="1" i="1" dirty="0">
                <a:solidFill>
                  <a:srgbClr val="DF0F04"/>
                </a:solidFill>
                <a:latin typeface="Arial"/>
                <a:cs typeface="Arial"/>
              </a:rPr>
              <a:t>NGUYÊN</a:t>
            </a:r>
            <a:r>
              <a:rPr sz="1800" b="1" i="1" spc="-5" dirty="0">
                <a:solidFill>
                  <a:srgbClr val="DF0F04"/>
                </a:solidFill>
                <a:latin typeface="Arial"/>
                <a:cs typeface="Arial"/>
              </a:rPr>
              <a:t> </a:t>
            </a:r>
            <a:r>
              <a:rPr sz="1800" b="1" i="1" dirty="0">
                <a:solidFill>
                  <a:srgbClr val="DF0F04"/>
                </a:solidFill>
                <a:latin typeface="Arial"/>
                <a:cs typeface="Arial"/>
              </a:rPr>
              <a:t>TỐ</a:t>
            </a:r>
            <a:r>
              <a:rPr sz="1800" b="1" i="1" spc="-20" dirty="0">
                <a:solidFill>
                  <a:srgbClr val="DF0F04"/>
                </a:solidFill>
                <a:latin typeface="Arial"/>
                <a:cs typeface="Arial"/>
              </a:rPr>
              <a:t> </a:t>
            </a:r>
            <a:r>
              <a:rPr sz="1800" b="1" i="1" dirty="0">
                <a:solidFill>
                  <a:srgbClr val="DF0F04"/>
                </a:solidFill>
                <a:latin typeface="Arial"/>
                <a:cs typeface="Arial"/>
              </a:rPr>
              <a:t>HÓA</a:t>
            </a:r>
            <a:r>
              <a:rPr sz="1800" b="1" i="1" spc="-85" dirty="0">
                <a:solidFill>
                  <a:srgbClr val="DF0F04"/>
                </a:solidFill>
                <a:latin typeface="Arial"/>
                <a:cs typeface="Arial"/>
              </a:rPr>
              <a:t> </a:t>
            </a:r>
            <a:r>
              <a:rPr sz="1800" b="1" i="1" spc="-25" dirty="0">
                <a:solidFill>
                  <a:srgbClr val="DF0F04"/>
                </a:solidFill>
                <a:latin typeface="Arial"/>
                <a:cs typeface="Arial"/>
              </a:rPr>
              <a:t>HỌC</a:t>
            </a:r>
            <a:endParaRPr sz="18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FFFAE8"/>
          </a:solidFill>
        </p:spPr>
        <p:txBody>
          <a:bodyPr wrap="square" lIns="0" tIns="0" rIns="0" bIns="0" rtlCol="0"/>
          <a:lstStyle/>
          <a:p>
            <a:endParaRPr/>
          </a:p>
        </p:txBody>
      </p:sp>
      <p:sp>
        <p:nvSpPr>
          <p:cNvPr id="3" name="object 3"/>
          <p:cNvSpPr txBox="1"/>
          <p:nvPr/>
        </p:nvSpPr>
        <p:spPr>
          <a:xfrm>
            <a:off x="811682" y="3398850"/>
            <a:ext cx="3558540" cy="304800"/>
          </a:xfrm>
          <a:prstGeom prst="rect">
            <a:avLst/>
          </a:prstGeom>
        </p:spPr>
        <p:txBody>
          <a:bodyPr vert="horz" wrap="square" lIns="0" tIns="0" rIns="0" bIns="0" rtlCol="0">
            <a:spAutoFit/>
          </a:bodyPr>
          <a:lstStyle/>
          <a:p>
            <a:pPr>
              <a:lnSpc>
                <a:spcPts val="1200"/>
              </a:lnSpc>
            </a:pPr>
            <a:r>
              <a:rPr sz="1000" spc="-35" dirty="0">
                <a:solidFill>
                  <a:srgbClr val="505FBE"/>
                </a:solidFill>
                <a:latin typeface="Tahoma"/>
                <a:cs typeface="Tahoma"/>
              </a:rPr>
              <a:t>CREDITS:</a:t>
            </a:r>
            <a:r>
              <a:rPr sz="1000" spc="-55" dirty="0">
                <a:solidFill>
                  <a:srgbClr val="505FBE"/>
                </a:solidFill>
                <a:latin typeface="Tahoma"/>
                <a:cs typeface="Tahoma"/>
              </a:rPr>
              <a:t> </a:t>
            </a:r>
            <a:r>
              <a:rPr sz="1000" spc="-10" dirty="0">
                <a:solidFill>
                  <a:srgbClr val="505FBE"/>
                </a:solidFill>
                <a:latin typeface="Tahoma"/>
                <a:cs typeface="Tahoma"/>
              </a:rPr>
              <a:t>This</a:t>
            </a:r>
            <a:r>
              <a:rPr sz="1000" spc="-105" dirty="0">
                <a:solidFill>
                  <a:srgbClr val="505FBE"/>
                </a:solidFill>
                <a:latin typeface="Tahoma"/>
                <a:cs typeface="Tahoma"/>
              </a:rPr>
              <a:t> </a:t>
            </a:r>
            <a:r>
              <a:rPr sz="1000" dirty="0">
                <a:solidFill>
                  <a:srgbClr val="505FBE"/>
                </a:solidFill>
                <a:latin typeface="Tahoma"/>
                <a:cs typeface="Tahoma"/>
              </a:rPr>
              <a:t>presentation</a:t>
            </a:r>
            <a:r>
              <a:rPr sz="1000" spc="-45" dirty="0">
                <a:solidFill>
                  <a:srgbClr val="505FBE"/>
                </a:solidFill>
                <a:latin typeface="Tahoma"/>
                <a:cs typeface="Tahoma"/>
              </a:rPr>
              <a:t> </a:t>
            </a:r>
            <a:r>
              <a:rPr sz="1000" dirty="0">
                <a:solidFill>
                  <a:srgbClr val="505FBE"/>
                </a:solidFill>
                <a:latin typeface="Tahoma"/>
                <a:cs typeface="Tahoma"/>
              </a:rPr>
              <a:t>template</a:t>
            </a:r>
            <a:r>
              <a:rPr sz="1000" spc="-85" dirty="0">
                <a:solidFill>
                  <a:srgbClr val="505FBE"/>
                </a:solidFill>
                <a:latin typeface="Tahoma"/>
                <a:cs typeface="Tahoma"/>
              </a:rPr>
              <a:t> </a:t>
            </a:r>
            <a:r>
              <a:rPr sz="1000" spc="-10" dirty="0">
                <a:solidFill>
                  <a:srgbClr val="505FBE"/>
                </a:solidFill>
                <a:latin typeface="Tahoma"/>
                <a:cs typeface="Tahoma"/>
              </a:rPr>
              <a:t>was</a:t>
            </a:r>
            <a:r>
              <a:rPr sz="1000" spc="-75" dirty="0">
                <a:solidFill>
                  <a:srgbClr val="505FBE"/>
                </a:solidFill>
                <a:latin typeface="Tahoma"/>
                <a:cs typeface="Tahoma"/>
              </a:rPr>
              <a:t> </a:t>
            </a:r>
            <a:r>
              <a:rPr sz="1000" dirty="0">
                <a:solidFill>
                  <a:srgbClr val="505FBE"/>
                </a:solidFill>
                <a:latin typeface="Tahoma"/>
                <a:cs typeface="Tahoma"/>
              </a:rPr>
              <a:t>created</a:t>
            </a:r>
            <a:r>
              <a:rPr sz="1000" spc="-40" dirty="0">
                <a:solidFill>
                  <a:srgbClr val="505FBE"/>
                </a:solidFill>
                <a:latin typeface="Tahoma"/>
                <a:cs typeface="Tahoma"/>
              </a:rPr>
              <a:t> </a:t>
            </a:r>
            <a:r>
              <a:rPr sz="1000" spc="-35" dirty="0">
                <a:solidFill>
                  <a:srgbClr val="505FBE"/>
                </a:solidFill>
                <a:latin typeface="Tahoma"/>
                <a:cs typeface="Tahoma"/>
              </a:rPr>
              <a:t>by</a:t>
            </a:r>
            <a:r>
              <a:rPr sz="1000" spc="-70" dirty="0">
                <a:solidFill>
                  <a:srgbClr val="505FBE"/>
                </a:solidFill>
                <a:latin typeface="Tahoma"/>
                <a:cs typeface="Tahoma"/>
              </a:rPr>
              <a:t> </a:t>
            </a:r>
            <a:r>
              <a:rPr sz="1000" spc="-10" dirty="0">
                <a:solidFill>
                  <a:srgbClr val="505FBE"/>
                </a:solidFill>
                <a:latin typeface="Tahoma"/>
                <a:cs typeface="Tahoma"/>
                <a:hlinkClick r:id="rId2"/>
              </a:rPr>
              <a:t>Slidesgo</a:t>
            </a:r>
            <a:r>
              <a:rPr sz="1000" spc="-10" dirty="0">
                <a:solidFill>
                  <a:srgbClr val="505FBE"/>
                </a:solidFill>
                <a:latin typeface="Tahoma"/>
                <a:cs typeface="Tahoma"/>
              </a:rPr>
              <a:t>,</a:t>
            </a:r>
            <a:endParaRPr sz="1000">
              <a:latin typeface="Tahoma"/>
              <a:cs typeface="Tahoma"/>
            </a:endParaRPr>
          </a:p>
          <a:p>
            <a:pPr>
              <a:lnSpc>
                <a:spcPct val="100000"/>
              </a:lnSpc>
            </a:pPr>
            <a:r>
              <a:rPr sz="1000" spc="-10" dirty="0">
                <a:solidFill>
                  <a:srgbClr val="505FBE"/>
                </a:solidFill>
                <a:latin typeface="Tahoma"/>
                <a:cs typeface="Tahoma"/>
              </a:rPr>
              <a:t>including</a:t>
            </a:r>
            <a:r>
              <a:rPr sz="1000" spc="-50" dirty="0">
                <a:solidFill>
                  <a:srgbClr val="505FBE"/>
                </a:solidFill>
                <a:latin typeface="Tahoma"/>
                <a:cs typeface="Tahoma"/>
              </a:rPr>
              <a:t> </a:t>
            </a:r>
            <a:r>
              <a:rPr sz="1000" dirty="0">
                <a:solidFill>
                  <a:srgbClr val="505FBE"/>
                </a:solidFill>
                <a:latin typeface="Tahoma"/>
                <a:cs typeface="Tahoma"/>
              </a:rPr>
              <a:t>icons</a:t>
            </a:r>
            <a:r>
              <a:rPr sz="1000" spc="-70" dirty="0">
                <a:solidFill>
                  <a:srgbClr val="505FBE"/>
                </a:solidFill>
                <a:latin typeface="Tahoma"/>
                <a:cs typeface="Tahoma"/>
              </a:rPr>
              <a:t> </a:t>
            </a:r>
            <a:r>
              <a:rPr sz="1000" spc="-40" dirty="0">
                <a:solidFill>
                  <a:srgbClr val="505FBE"/>
                </a:solidFill>
                <a:latin typeface="Tahoma"/>
                <a:cs typeface="Tahoma"/>
              </a:rPr>
              <a:t>by</a:t>
            </a:r>
            <a:r>
              <a:rPr sz="1000" spc="-55" dirty="0">
                <a:solidFill>
                  <a:srgbClr val="505FBE"/>
                </a:solidFill>
                <a:latin typeface="Tahoma"/>
                <a:cs typeface="Tahoma"/>
              </a:rPr>
              <a:t> </a:t>
            </a:r>
            <a:r>
              <a:rPr sz="1000" dirty="0">
                <a:solidFill>
                  <a:srgbClr val="505FBE"/>
                </a:solidFill>
                <a:latin typeface="Tahoma"/>
                <a:cs typeface="Tahoma"/>
                <a:hlinkClick r:id="rId3"/>
              </a:rPr>
              <a:t>Flaticon</a:t>
            </a:r>
            <a:r>
              <a:rPr sz="1000" dirty="0">
                <a:solidFill>
                  <a:srgbClr val="505FBE"/>
                </a:solidFill>
                <a:latin typeface="Tahoma"/>
                <a:cs typeface="Tahoma"/>
              </a:rPr>
              <a:t>,</a:t>
            </a:r>
            <a:r>
              <a:rPr sz="1000" spc="-45" dirty="0">
                <a:solidFill>
                  <a:srgbClr val="505FBE"/>
                </a:solidFill>
                <a:latin typeface="Tahoma"/>
                <a:cs typeface="Tahoma"/>
              </a:rPr>
              <a:t> </a:t>
            </a:r>
            <a:r>
              <a:rPr sz="1000" spc="-30" dirty="0">
                <a:solidFill>
                  <a:srgbClr val="505FBE"/>
                </a:solidFill>
                <a:latin typeface="Tahoma"/>
                <a:cs typeface="Tahoma"/>
              </a:rPr>
              <a:t>and</a:t>
            </a:r>
            <a:r>
              <a:rPr sz="1000" spc="-60" dirty="0">
                <a:solidFill>
                  <a:srgbClr val="505FBE"/>
                </a:solidFill>
                <a:latin typeface="Tahoma"/>
                <a:cs typeface="Tahoma"/>
              </a:rPr>
              <a:t> </a:t>
            </a:r>
            <a:r>
              <a:rPr sz="1000" dirty="0">
                <a:solidFill>
                  <a:srgbClr val="505FBE"/>
                </a:solidFill>
                <a:latin typeface="Tahoma"/>
                <a:cs typeface="Tahoma"/>
              </a:rPr>
              <a:t>infographics</a:t>
            </a:r>
            <a:r>
              <a:rPr sz="1000" spc="-70" dirty="0">
                <a:solidFill>
                  <a:srgbClr val="505FBE"/>
                </a:solidFill>
                <a:latin typeface="Tahoma"/>
                <a:cs typeface="Tahoma"/>
              </a:rPr>
              <a:t> </a:t>
            </a:r>
            <a:r>
              <a:rPr sz="1000" spc="-30" dirty="0">
                <a:solidFill>
                  <a:srgbClr val="505FBE"/>
                </a:solidFill>
                <a:latin typeface="Tahoma"/>
                <a:cs typeface="Tahoma"/>
              </a:rPr>
              <a:t>&amp;</a:t>
            </a:r>
            <a:r>
              <a:rPr sz="1000" spc="-75" dirty="0">
                <a:solidFill>
                  <a:srgbClr val="505FBE"/>
                </a:solidFill>
                <a:latin typeface="Tahoma"/>
                <a:cs typeface="Tahoma"/>
              </a:rPr>
              <a:t> </a:t>
            </a:r>
            <a:r>
              <a:rPr sz="1000" spc="-10" dirty="0">
                <a:solidFill>
                  <a:srgbClr val="505FBE"/>
                </a:solidFill>
                <a:latin typeface="Tahoma"/>
                <a:cs typeface="Tahoma"/>
              </a:rPr>
              <a:t>images</a:t>
            </a:r>
            <a:r>
              <a:rPr sz="1000" spc="-55" dirty="0">
                <a:solidFill>
                  <a:srgbClr val="505FBE"/>
                </a:solidFill>
                <a:latin typeface="Tahoma"/>
                <a:cs typeface="Tahoma"/>
              </a:rPr>
              <a:t> </a:t>
            </a:r>
            <a:r>
              <a:rPr sz="1000" spc="-40" dirty="0">
                <a:solidFill>
                  <a:srgbClr val="505FBE"/>
                </a:solidFill>
                <a:latin typeface="Tahoma"/>
                <a:cs typeface="Tahoma"/>
              </a:rPr>
              <a:t>by</a:t>
            </a:r>
            <a:r>
              <a:rPr sz="1000" spc="-45" dirty="0">
                <a:solidFill>
                  <a:srgbClr val="505FBE"/>
                </a:solidFill>
                <a:latin typeface="Tahoma"/>
                <a:cs typeface="Tahoma"/>
              </a:rPr>
              <a:t> </a:t>
            </a:r>
            <a:r>
              <a:rPr sz="1000" spc="-10" dirty="0">
                <a:solidFill>
                  <a:srgbClr val="505FBE"/>
                </a:solidFill>
                <a:latin typeface="Tahoma"/>
                <a:cs typeface="Tahoma"/>
                <a:hlinkClick r:id="rId4"/>
              </a:rPr>
              <a:t>Freepik</a:t>
            </a:r>
            <a:endParaRPr sz="1000">
              <a:latin typeface="Tahoma"/>
              <a:cs typeface="Tahoma"/>
            </a:endParaRPr>
          </a:p>
        </p:txBody>
      </p:sp>
      <p:grpSp>
        <p:nvGrpSpPr>
          <p:cNvPr id="4" name="object 4"/>
          <p:cNvGrpSpPr/>
          <p:nvPr/>
        </p:nvGrpSpPr>
        <p:grpSpPr>
          <a:xfrm>
            <a:off x="0" y="3537666"/>
            <a:ext cx="1494790" cy="1605915"/>
            <a:chOff x="0" y="3537666"/>
            <a:chExt cx="1494790" cy="1605915"/>
          </a:xfrm>
        </p:grpSpPr>
        <p:sp>
          <p:nvSpPr>
            <p:cNvPr id="5" name="object 5"/>
            <p:cNvSpPr/>
            <p:nvPr/>
          </p:nvSpPr>
          <p:spPr>
            <a:xfrm>
              <a:off x="0" y="3537666"/>
              <a:ext cx="1494790" cy="1605915"/>
            </a:xfrm>
            <a:custGeom>
              <a:avLst/>
              <a:gdLst/>
              <a:ahLst/>
              <a:cxnLst/>
              <a:rect l="l" t="t" r="r" b="b"/>
              <a:pathLst>
                <a:path w="1494790" h="1605914">
                  <a:moveTo>
                    <a:pt x="0" y="0"/>
                  </a:moveTo>
                  <a:lnTo>
                    <a:pt x="0" y="1368359"/>
                  </a:lnTo>
                  <a:lnTo>
                    <a:pt x="7609" y="1380931"/>
                  </a:lnTo>
                  <a:lnTo>
                    <a:pt x="21048" y="1423752"/>
                  </a:lnTo>
                  <a:lnTo>
                    <a:pt x="25310" y="1469435"/>
                  </a:lnTo>
                  <a:lnTo>
                    <a:pt x="21788" y="1514247"/>
                  </a:lnTo>
                  <a:lnTo>
                    <a:pt x="11763" y="1559889"/>
                  </a:lnTo>
                  <a:lnTo>
                    <a:pt x="0" y="1594056"/>
                  </a:lnTo>
                  <a:lnTo>
                    <a:pt x="0" y="1605832"/>
                  </a:lnTo>
                  <a:lnTo>
                    <a:pt x="1494538" y="1605832"/>
                  </a:lnTo>
                  <a:lnTo>
                    <a:pt x="1481581" y="1591338"/>
                  </a:lnTo>
                  <a:lnTo>
                    <a:pt x="1446059" y="1560928"/>
                  </a:lnTo>
                  <a:lnTo>
                    <a:pt x="1407016" y="1534397"/>
                  </a:lnTo>
                  <a:lnTo>
                    <a:pt x="1365630" y="1511555"/>
                  </a:lnTo>
                  <a:lnTo>
                    <a:pt x="1327951" y="1495904"/>
                  </a:lnTo>
                  <a:lnTo>
                    <a:pt x="1281371" y="1482851"/>
                  </a:lnTo>
                  <a:lnTo>
                    <a:pt x="1230904" y="1470220"/>
                  </a:lnTo>
                  <a:lnTo>
                    <a:pt x="1181559" y="1455835"/>
                  </a:lnTo>
                  <a:lnTo>
                    <a:pt x="1138349" y="1437520"/>
                  </a:lnTo>
                  <a:lnTo>
                    <a:pt x="1106284" y="1413098"/>
                  </a:lnTo>
                  <a:lnTo>
                    <a:pt x="1082190" y="1373600"/>
                  </a:lnTo>
                  <a:lnTo>
                    <a:pt x="1074661" y="1335844"/>
                  </a:lnTo>
                  <a:lnTo>
                    <a:pt x="1080149" y="1303344"/>
                  </a:lnTo>
                  <a:lnTo>
                    <a:pt x="1119158" y="1241433"/>
                  </a:lnTo>
                  <a:lnTo>
                    <a:pt x="1149416" y="1211707"/>
                  </a:lnTo>
                  <a:lnTo>
                    <a:pt x="1184668" y="1182593"/>
                  </a:lnTo>
                  <a:lnTo>
                    <a:pt x="1223282" y="1153933"/>
                  </a:lnTo>
                  <a:lnTo>
                    <a:pt x="1283914" y="1111414"/>
                  </a:lnTo>
                  <a:lnTo>
                    <a:pt x="438011" y="1111414"/>
                  </a:lnTo>
                  <a:lnTo>
                    <a:pt x="397398" y="1102753"/>
                  </a:lnTo>
                  <a:lnTo>
                    <a:pt x="339320" y="1060052"/>
                  </a:lnTo>
                  <a:lnTo>
                    <a:pt x="308046" y="991563"/>
                  </a:lnTo>
                  <a:lnTo>
                    <a:pt x="300937" y="950669"/>
                  </a:lnTo>
                  <a:lnTo>
                    <a:pt x="298752" y="907905"/>
                  </a:lnTo>
                  <a:lnTo>
                    <a:pt x="298703" y="906952"/>
                  </a:lnTo>
                  <a:lnTo>
                    <a:pt x="301326" y="855175"/>
                  </a:lnTo>
                  <a:lnTo>
                    <a:pt x="308593" y="803085"/>
                  </a:lnTo>
                  <a:lnTo>
                    <a:pt x="319601" y="752469"/>
                  </a:lnTo>
                  <a:lnTo>
                    <a:pt x="333446" y="705118"/>
                  </a:lnTo>
                  <a:lnTo>
                    <a:pt x="349224" y="662820"/>
                  </a:lnTo>
                  <a:lnTo>
                    <a:pt x="366275" y="614916"/>
                  </a:lnTo>
                  <a:lnTo>
                    <a:pt x="378355" y="566718"/>
                  </a:lnTo>
                  <a:lnTo>
                    <a:pt x="385543" y="518508"/>
                  </a:lnTo>
                  <a:lnTo>
                    <a:pt x="387921" y="470568"/>
                  </a:lnTo>
                  <a:lnTo>
                    <a:pt x="385566" y="423187"/>
                  </a:lnTo>
                  <a:lnTo>
                    <a:pt x="378549" y="376608"/>
                  </a:lnTo>
                  <a:lnTo>
                    <a:pt x="366944" y="331107"/>
                  </a:lnTo>
                  <a:lnTo>
                    <a:pt x="350823" y="286957"/>
                  </a:lnTo>
                  <a:lnTo>
                    <a:pt x="330259" y="244432"/>
                  </a:lnTo>
                  <a:lnTo>
                    <a:pt x="305325" y="203808"/>
                  </a:lnTo>
                  <a:lnTo>
                    <a:pt x="276094" y="165357"/>
                  </a:lnTo>
                  <a:lnTo>
                    <a:pt x="242639" y="129354"/>
                  </a:lnTo>
                  <a:lnTo>
                    <a:pt x="205033" y="96075"/>
                  </a:lnTo>
                  <a:lnTo>
                    <a:pt x="163348" y="65792"/>
                  </a:lnTo>
                  <a:lnTo>
                    <a:pt x="117658" y="38780"/>
                  </a:lnTo>
                  <a:lnTo>
                    <a:pt x="75732" y="21192"/>
                  </a:lnTo>
                  <a:lnTo>
                    <a:pt x="31122" y="7084"/>
                  </a:lnTo>
                  <a:lnTo>
                    <a:pt x="0" y="0"/>
                  </a:lnTo>
                  <a:close/>
                </a:path>
                <a:path w="1494790" h="1605914">
                  <a:moveTo>
                    <a:pt x="1242908" y="739901"/>
                  </a:moveTo>
                  <a:lnTo>
                    <a:pt x="1200208" y="741669"/>
                  </a:lnTo>
                  <a:lnTo>
                    <a:pt x="1157543" y="746720"/>
                  </a:lnTo>
                  <a:lnTo>
                    <a:pt x="1115978" y="754522"/>
                  </a:lnTo>
                  <a:lnTo>
                    <a:pt x="1076580" y="764543"/>
                  </a:lnTo>
                  <a:lnTo>
                    <a:pt x="1040225" y="776325"/>
                  </a:lnTo>
                  <a:lnTo>
                    <a:pt x="966487" y="807413"/>
                  </a:lnTo>
                  <a:lnTo>
                    <a:pt x="924616" y="827218"/>
                  </a:lnTo>
                  <a:lnTo>
                    <a:pt x="883121" y="848901"/>
                  </a:lnTo>
                  <a:lnTo>
                    <a:pt x="842189" y="872835"/>
                  </a:lnTo>
                  <a:lnTo>
                    <a:pt x="802011" y="899397"/>
                  </a:lnTo>
                  <a:lnTo>
                    <a:pt x="762774" y="928961"/>
                  </a:lnTo>
                  <a:lnTo>
                    <a:pt x="728703" y="956715"/>
                  </a:lnTo>
                  <a:lnTo>
                    <a:pt x="695559" y="988469"/>
                  </a:lnTo>
                  <a:lnTo>
                    <a:pt x="662001" y="1021314"/>
                  </a:lnTo>
                  <a:lnTo>
                    <a:pt x="626687" y="1052342"/>
                  </a:lnTo>
                  <a:lnTo>
                    <a:pt x="588276" y="1078645"/>
                  </a:lnTo>
                  <a:lnTo>
                    <a:pt x="545263" y="1097348"/>
                  </a:lnTo>
                  <a:lnTo>
                    <a:pt x="487150" y="1110003"/>
                  </a:lnTo>
                  <a:lnTo>
                    <a:pt x="438011" y="1111414"/>
                  </a:lnTo>
                  <a:lnTo>
                    <a:pt x="1283914" y="1111414"/>
                  </a:lnTo>
                  <a:lnTo>
                    <a:pt x="1342983" y="1069110"/>
                  </a:lnTo>
                  <a:lnTo>
                    <a:pt x="1378730" y="1040700"/>
                  </a:lnTo>
                  <a:lnTo>
                    <a:pt x="1409683" y="1011959"/>
                  </a:lnTo>
                  <a:lnTo>
                    <a:pt x="1434208" y="982732"/>
                  </a:lnTo>
                  <a:lnTo>
                    <a:pt x="1457451" y="922192"/>
                  </a:lnTo>
                  <a:lnTo>
                    <a:pt x="1457732" y="906952"/>
                  </a:lnTo>
                  <a:lnTo>
                    <a:pt x="1453231" y="864225"/>
                  </a:lnTo>
                  <a:lnTo>
                    <a:pt x="1440136" y="828090"/>
                  </a:lnTo>
                  <a:lnTo>
                    <a:pt x="1392731" y="776325"/>
                  </a:lnTo>
                  <a:lnTo>
                    <a:pt x="1324146" y="748349"/>
                  </a:lnTo>
                  <a:lnTo>
                    <a:pt x="1284576" y="741951"/>
                  </a:lnTo>
                  <a:lnTo>
                    <a:pt x="1242908" y="739901"/>
                  </a:lnTo>
                  <a:close/>
                </a:path>
              </a:pathLst>
            </a:custGeom>
            <a:solidFill>
              <a:srgbClr val="F9F1CC"/>
            </a:solidFill>
          </p:spPr>
          <p:txBody>
            <a:bodyPr wrap="square" lIns="0" tIns="0" rIns="0" bIns="0" rtlCol="0"/>
            <a:lstStyle/>
            <a:p>
              <a:endParaRPr/>
            </a:p>
          </p:txBody>
        </p:sp>
        <p:pic>
          <p:nvPicPr>
            <p:cNvPr id="6" name="object 6"/>
            <p:cNvPicPr/>
            <p:nvPr/>
          </p:nvPicPr>
          <p:blipFill>
            <a:blip r:embed="rId5" cstate="print"/>
            <a:stretch>
              <a:fillRect/>
            </a:stretch>
          </p:blipFill>
          <p:spPr>
            <a:xfrm>
              <a:off x="89915" y="3808539"/>
              <a:ext cx="124968" cy="114025"/>
            </a:xfrm>
            <a:prstGeom prst="rect">
              <a:avLst/>
            </a:prstGeom>
          </p:spPr>
        </p:pic>
        <p:pic>
          <p:nvPicPr>
            <p:cNvPr id="7" name="object 7"/>
            <p:cNvPicPr/>
            <p:nvPr/>
          </p:nvPicPr>
          <p:blipFill>
            <a:blip r:embed="rId6" cstate="print"/>
            <a:stretch>
              <a:fillRect/>
            </a:stretch>
          </p:blipFill>
          <p:spPr>
            <a:xfrm>
              <a:off x="0" y="4230871"/>
              <a:ext cx="92964" cy="110927"/>
            </a:xfrm>
            <a:prstGeom prst="rect">
              <a:avLst/>
            </a:prstGeom>
          </p:spPr>
        </p:pic>
        <p:pic>
          <p:nvPicPr>
            <p:cNvPr id="8" name="object 8"/>
            <p:cNvPicPr/>
            <p:nvPr/>
          </p:nvPicPr>
          <p:blipFill>
            <a:blip r:embed="rId7" cstate="print"/>
            <a:stretch>
              <a:fillRect/>
            </a:stretch>
          </p:blipFill>
          <p:spPr>
            <a:xfrm>
              <a:off x="109728" y="4573387"/>
              <a:ext cx="126415" cy="112396"/>
            </a:xfrm>
            <a:prstGeom prst="rect">
              <a:avLst/>
            </a:prstGeom>
          </p:spPr>
        </p:pic>
        <p:pic>
          <p:nvPicPr>
            <p:cNvPr id="9" name="object 9"/>
            <p:cNvPicPr/>
            <p:nvPr/>
          </p:nvPicPr>
          <p:blipFill>
            <a:blip r:embed="rId8" cstate="print"/>
            <a:stretch>
              <a:fillRect/>
            </a:stretch>
          </p:blipFill>
          <p:spPr>
            <a:xfrm>
              <a:off x="131140" y="4966497"/>
              <a:ext cx="120243" cy="114424"/>
            </a:xfrm>
            <a:prstGeom prst="rect">
              <a:avLst/>
            </a:prstGeom>
          </p:spPr>
        </p:pic>
        <p:pic>
          <p:nvPicPr>
            <p:cNvPr id="10" name="object 10"/>
            <p:cNvPicPr/>
            <p:nvPr/>
          </p:nvPicPr>
          <p:blipFill>
            <a:blip r:embed="rId9" cstate="print"/>
            <a:stretch>
              <a:fillRect/>
            </a:stretch>
          </p:blipFill>
          <p:spPr>
            <a:xfrm>
              <a:off x="426719" y="4811227"/>
              <a:ext cx="111175" cy="119015"/>
            </a:xfrm>
            <a:prstGeom prst="rect">
              <a:avLst/>
            </a:prstGeom>
          </p:spPr>
        </p:pic>
        <p:pic>
          <p:nvPicPr>
            <p:cNvPr id="11" name="object 11"/>
            <p:cNvPicPr/>
            <p:nvPr/>
          </p:nvPicPr>
          <p:blipFill>
            <a:blip r:embed="rId10" cstate="print"/>
            <a:stretch>
              <a:fillRect/>
            </a:stretch>
          </p:blipFill>
          <p:spPr>
            <a:xfrm>
              <a:off x="640080" y="5036820"/>
              <a:ext cx="123367" cy="105129"/>
            </a:xfrm>
            <a:prstGeom prst="rect">
              <a:avLst/>
            </a:prstGeom>
          </p:spPr>
        </p:pic>
        <p:pic>
          <p:nvPicPr>
            <p:cNvPr id="12" name="object 12"/>
            <p:cNvPicPr/>
            <p:nvPr/>
          </p:nvPicPr>
          <p:blipFill>
            <a:blip r:embed="rId11" cstate="print"/>
            <a:stretch>
              <a:fillRect/>
            </a:stretch>
          </p:blipFill>
          <p:spPr>
            <a:xfrm>
              <a:off x="766572" y="4538218"/>
              <a:ext cx="141731" cy="120102"/>
            </a:xfrm>
            <a:prstGeom prst="rect">
              <a:avLst/>
            </a:prstGeom>
          </p:spPr>
        </p:pic>
        <p:pic>
          <p:nvPicPr>
            <p:cNvPr id="13" name="object 13"/>
            <p:cNvPicPr/>
            <p:nvPr/>
          </p:nvPicPr>
          <p:blipFill>
            <a:blip r:embed="rId12" cstate="print"/>
            <a:stretch>
              <a:fillRect/>
            </a:stretch>
          </p:blipFill>
          <p:spPr>
            <a:xfrm>
              <a:off x="882396" y="4902207"/>
              <a:ext cx="105079" cy="111676"/>
            </a:xfrm>
            <a:prstGeom prst="rect">
              <a:avLst/>
            </a:prstGeom>
          </p:spPr>
        </p:pic>
        <p:pic>
          <p:nvPicPr>
            <p:cNvPr id="14" name="object 14"/>
            <p:cNvPicPr/>
            <p:nvPr/>
          </p:nvPicPr>
          <p:blipFill>
            <a:blip r:embed="rId13" cstate="print"/>
            <a:stretch>
              <a:fillRect/>
            </a:stretch>
          </p:blipFill>
          <p:spPr>
            <a:xfrm>
              <a:off x="1063828" y="4453852"/>
              <a:ext cx="126415" cy="111403"/>
            </a:xfrm>
            <a:prstGeom prst="rect">
              <a:avLst/>
            </a:prstGeom>
          </p:spPr>
        </p:pic>
      </p:grpSp>
      <p:pic>
        <p:nvPicPr>
          <p:cNvPr id="15" name="object 15"/>
          <p:cNvPicPr/>
          <p:nvPr/>
        </p:nvPicPr>
        <p:blipFill>
          <a:blip r:embed="rId14" cstate="print"/>
          <a:stretch>
            <a:fillRect/>
          </a:stretch>
        </p:blipFill>
        <p:spPr>
          <a:xfrm>
            <a:off x="985865" y="392556"/>
            <a:ext cx="130252" cy="147700"/>
          </a:xfrm>
          <a:prstGeom prst="rect">
            <a:avLst/>
          </a:prstGeom>
        </p:spPr>
      </p:pic>
      <p:pic>
        <p:nvPicPr>
          <p:cNvPr id="16" name="object 16"/>
          <p:cNvPicPr/>
          <p:nvPr/>
        </p:nvPicPr>
        <p:blipFill>
          <a:blip r:embed="rId15" cstate="print"/>
          <a:stretch>
            <a:fillRect/>
          </a:stretch>
        </p:blipFill>
        <p:spPr>
          <a:xfrm>
            <a:off x="188402" y="696493"/>
            <a:ext cx="106259" cy="94837"/>
          </a:xfrm>
          <a:prstGeom prst="rect">
            <a:avLst/>
          </a:prstGeom>
        </p:spPr>
      </p:pic>
      <p:pic>
        <p:nvPicPr>
          <p:cNvPr id="17" name="object 17"/>
          <p:cNvPicPr/>
          <p:nvPr/>
        </p:nvPicPr>
        <p:blipFill>
          <a:blip r:embed="rId16" cstate="print"/>
          <a:stretch>
            <a:fillRect/>
          </a:stretch>
        </p:blipFill>
        <p:spPr>
          <a:xfrm>
            <a:off x="4243854" y="0"/>
            <a:ext cx="4900145" cy="4715256"/>
          </a:xfrm>
          <a:prstGeom prst="rect">
            <a:avLst/>
          </a:prstGeom>
        </p:spPr>
      </p:pic>
      <p:grpSp>
        <p:nvGrpSpPr>
          <p:cNvPr id="18" name="object 18"/>
          <p:cNvGrpSpPr/>
          <p:nvPr/>
        </p:nvGrpSpPr>
        <p:grpSpPr>
          <a:xfrm>
            <a:off x="233985" y="747706"/>
            <a:ext cx="230504" cy="207010"/>
            <a:chOff x="233985" y="747706"/>
            <a:chExt cx="230504" cy="207010"/>
          </a:xfrm>
        </p:grpSpPr>
        <p:pic>
          <p:nvPicPr>
            <p:cNvPr id="19" name="object 19"/>
            <p:cNvPicPr/>
            <p:nvPr/>
          </p:nvPicPr>
          <p:blipFill>
            <a:blip r:embed="rId17" cstate="print"/>
            <a:stretch>
              <a:fillRect/>
            </a:stretch>
          </p:blipFill>
          <p:spPr>
            <a:xfrm>
              <a:off x="233985" y="857605"/>
              <a:ext cx="100093" cy="96881"/>
            </a:xfrm>
            <a:prstGeom prst="rect">
              <a:avLst/>
            </a:prstGeom>
          </p:spPr>
        </p:pic>
        <p:pic>
          <p:nvPicPr>
            <p:cNvPr id="20" name="object 20"/>
            <p:cNvPicPr/>
            <p:nvPr/>
          </p:nvPicPr>
          <p:blipFill>
            <a:blip r:embed="rId18" cstate="print"/>
            <a:stretch>
              <a:fillRect/>
            </a:stretch>
          </p:blipFill>
          <p:spPr>
            <a:xfrm>
              <a:off x="375838" y="747706"/>
              <a:ext cx="88602" cy="85014"/>
            </a:xfrm>
            <a:prstGeom prst="rect">
              <a:avLst/>
            </a:prstGeom>
          </p:spPr>
        </p:pic>
      </p:grpSp>
      <p:pic>
        <p:nvPicPr>
          <p:cNvPr id="21" name="object 21"/>
          <p:cNvPicPr/>
          <p:nvPr/>
        </p:nvPicPr>
        <p:blipFill>
          <a:blip r:embed="rId19" cstate="print"/>
          <a:stretch>
            <a:fillRect/>
          </a:stretch>
        </p:blipFill>
        <p:spPr>
          <a:xfrm>
            <a:off x="504335" y="319277"/>
            <a:ext cx="73735" cy="67563"/>
          </a:xfrm>
          <a:prstGeom prst="rect">
            <a:avLst/>
          </a:prstGeom>
        </p:spPr>
      </p:pic>
      <p:grpSp>
        <p:nvGrpSpPr>
          <p:cNvPr id="22" name="object 22"/>
          <p:cNvGrpSpPr/>
          <p:nvPr/>
        </p:nvGrpSpPr>
        <p:grpSpPr>
          <a:xfrm>
            <a:off x="535893" y="355601"/>
            <a:ext cx="160020" cy="144145"/>
            <a:chOff x="535893" y="355601"/>
            <a:chExt cx="160020" cy="144145"/>
          </a:xfrm>
        </p:grpSpPr>
        <p:pic>
          <p:nvPicPr>
            <p:cNvPr id="23" name="object 23"/>
            <p:cNvPicPr/>
            <p:nvPr/>
          </p:nvPicPr>
          <p:blipFill>
            <a:blip r:embed="rId20" cstate="print"/>
            <a:stretch>
              <a:fillRect/>
            </a:stretch>
          </p:blipFill>
          <p:spPr>
            <a:xfrm>
              <a:off x="535893" y="431887"/>
              <a:ext cx="69402" cy="67313"/>
            </a:xfrm>
            <a:prstGeom prst="rect">
              <a:avLst/>
            </a:prstGeom>
          </p:spPr>
        </p:pic>
        <p:sp>
          <p:nvSpPr>
            <p:cNvPr id="24" name="object 24"/>
            <p:cNvSpPr/>
            <p:nvPr/>
          </p:nvSpPr>
          <p:spPr>
            <a:xfrm>
              <a:off x="634225" y="355601"/>
              <a:ext cx="61594" cy="59055"/>
            </a:xfrm>
            <a:custGeom>
              <a:avLst/>
              <a:gdLst/>
              <a:ahLst/>
              <a:cxnLst/>
              <a:rect l="l" t="t" r="r" b="b"/>
              <a:pathLst>
                <a:path w="61595" h="59054">
                  <a:moveTo>
                    <a:pt x="19718" y="0"/>
                  </a:moveTo>
                  <a:lnTo>
                    <a:pt x="3690" y="15095"/>
                  </a:lnTo>
                  <a:lnTo>
                    <a:pt x="0" y="36738"/>
                  </a:lnTo>
                  <a:lnTo>
                    <a:pt x="14084" y="56132"/>
                  </a:lnTo>
                  <a:lnTo>
                    <a:pt x="15582" y="57148"/>
                  </a:lnTo>
                  <a:lnTo>
                    <a:pt x="18643" y="58545"/>
                  </a:lnTo>
                  <a:lnTo>
                    <a:pt x="41656" y="58814"/>
                  </a:lnTo>
                  <a:lnTo>
                    <a:pt x="57770" y="43749"/>
                  </a:lnTo>
                  <a:lnTo>
                    <a:pt x="61461" y="22111"/>
                  </a:lnTo>
                  <a:lnTo>
                    <a:pt x="47205" y="2665"/>
                  </a:lnTo>
                  <a:lnTo>
                    <a:pt x="45707" y="1649"/>
                  </a:lnTo>
                  <a:lnTo>
                    <a:pt x="42646" y="252"/>
                  </a:lnTo>
                  <a:lnTo>
                    <a:pt x="19718" y="0"/>
                  </a:lnTo>
                  <a:close/>
                </a:path>
              </a:pathLst>
            </a:custGeom>
            <a:solidFill>
              <a:srgbClr val="F56D6D"/>
            </a:solidFill>
          </p:spPr>
          <p:txBody>
            <a:bodyPr wrap="square" lIns="0" tIns="0" rIns="0" bIns="0" rtlCol="0"/>
            <a:lstStyle/>
            <a:p>
              <a:endParaRPr/>
            </a:p>
          </p:txBody>
        </p:sp>
      </p:grpSp>
      <p:sp>
        <p:nvSpPr>
          <p:cNvPr id="25" name="object 25"/>
          <p:cNvSpPr/>
          <p:nvPr/>
        </p:nvSpPr>
        <p:spPr>
          <a:xfrm>
            <a:off x="650748" y="3221735"/>
            <a:ext cx="3965575" cy="681355"/>
          </a:xfrm>
          <a:custGeom>
            <a:avLst/>
            <a:gdLst/>
            <a:ahLst/>
            <a:cxnLst/>
            <a:rect l="l" t="t" r="r" b="b"/>
            <a:pathLst>
              <a:path w="3965575" h="681354">
                <a:moveTo>
                  <a:pt x="3965448" y="0"/>
                </a:moveTo>
                <a:lnTo>
                  <a:pt x="0" y="0"/>
                </a:lnTo>
                <a:lnTo>
                  <a:pt x="0" y="681227"/>
                </a:lnTo>
                <a:lnTo>
                  <a:pt x="3965448" y="681227"/>
                </a:lnTo>
                <a:lnTo>
                  <a:pt x="3965448" y="0"/>
                </a:lnTo>
                <a:close/>
              </a:path>
            </a:pathLst>
          </a:custGeom>
          <a:solidFill>
            <a:srgbClr val="FFFAE8"/>
          </a:solidFill>
        </p:spPr>
        <p:txBody>
          <a:bodyPr wrap="square" lIns="0" tIns="0" rIns="0" bIns="0" rtlCol="0"/>
          <a:lstStyle/>
          <a:p>
            <a:endParaRPr/>
          </a:p>
        </p:txBody>
      </p:sp>
      <p:sp>
        <p:nvSpPr>
          <p:cNvPr id="26" name="object 26"/>
          <p:cNvSpPr txBox="1">
            <a:spLocks noGrp="1"/>
          </p:cNvSpPr>
          <p:nvPr>
            <p:ph type="title"/>
          </p:nvPr>
        </p:nvSpPr>
        <p:spPr>
          <a:xfrm>
            <a:off x="504545" y="1227785"/>
            <a:ext cx="4217035" cy="2540635"/>
          </a:xfrm>
          <a:prstGeom prst="rect">
            <a:avLst/>
          </a:prstGeom>
        </p:spPr>
        <p:txBody>
          <a:bodyPr vert="horz" wrap="square" lIns="0" tIns="12065" rIns="0" bIns="0" rtlCol="0">
            <a:spAutoFit/>
          </a:bodyPr>
          <a:lstStyle/>
          <a:p>
            <a:pPr marL="12700">
              <a:lnSpc>
                <a:spcPct val="100000"/>
              </a:lnSpc>
              <a:spcBef>
                <a:spcPts val="95"/>
              </a:spcBef>
            </a:pPr>
            <a:r>
              <a:rPr sz="5500" dirty="0">
                <a:solidFill>
                  <a:srgbClr val="505FBE"/>
                </a:solidFill>
              </a:rPr>
              <a:t>CẢM </a:t>
            </a:r>
            <a:r>
              <a:rPr sz="5500" spc="-25" dirty="0">
                <a:solidFill>
                  <a:srgbClr val="505FBE"/>
                </a:solidFill>
              </a:rPr>
              <a:t>ƠN</a:t>
            </a:r>
            <a:endParaRPr sz="5500"/>
          </a:p>
          <a:p>
            <a:pPr marL="12700" marR="5080">
              <a:lnSpc>
                <a:spcPct val="100000"/>
              </a:lnSpc>
              <a:spcBef>
                <a:spcPts val="5"/>
              </a:spcBef>
            </a:pPr>
            <a:r>
              <a:rPr sz="5500" dirty="0">
                <a:solidFill>
                  <a:srgbClr val="505FBE"/>
                </a:solidFill>
              </a:rPr>
              <a:t>CÁC</a:t>
            </a:r>
            <a:r>
              <a:rPr sz="5500" spc="-45" dirty="0">
                <a:solidFill>
                  <a:srgbClr val="505FBE"/>
                </a:solidFill>
              </a:rPr>
              <a:t> </a:t>
            </a:r>
            <a:r>
              <a:rPr sz="5500" dirty="0">
                <a:solidFill>
                  <a:srgbClr val="505FBE"/>
                </a:solidFill>
              </a:rPr>
              <a:t>EM</a:t>
            </a:r>
            <a:r>
              <a:rPr sz="5500" spc="-40" dirty="0">
                <a:solidFill>
                  <a:srgbClr val="505FBE"/>
                </a:solidFill>
              </a:rPr>
              <a:t> </a:t>
            </a:r>
            <a:r>
              <a:rPr sz="5500" spc="-25" dirty="0">
                <a:solidFill>
                  <a:srgbClr val="505FBE"/>
                </a:solidFill>
              </a:rPr>
              <a:t>ĐÃ </a:t>
            </a:r>
            <a:r>
              <a:rPr sz="5500" dirty="0">
                <a:solidFill>
                  <a:srgbClr val="505FBE"/>
                </a:solidFill>
                <a:hlinkClick r:id="rId3"/>
              </a:rPr>
              <a:t>LẮNG</a:t>
            </a:r>
            <a:r>
              <a:rPr sz="5500" spc="-175" dirty="0">
                <a:solidFill>
                  <a:srgbClr val="505FBE"/>
                </a:solidFill>
              </a:rPr>
              <a:t> </a:t>
            </a:r>
            <a:r>
              <a:rPr sz="5500" spc="-20" dirty="0">
                <a:solidFill>
                  <a:srgbClr val="505FBE"/>
                </a:solidFill>
                <a:hlinkClick r:id="rId4"/>
              </a:rPr>
              <a:t>NGHE</a:t>
            </a:r>
            <a:endParaRPr sz="5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8031480" y="3898391"/>
            <a:ext cx="1099185" cy="1245235"/>
            <a:chOff x="8031480" y="3898391"/>
            <a:chExt cx="1099185" cy="1245235"/>
          </a:xfrm>
        </p:grpSpPr>
        <p:pic>
          <p:nvPicPr>
            <p:cNvPr id="6" name="object 6"/>
            <p:cNvPicPr/>
            <p:nvPr/>
          </p:nvPicPr>
          <p:blipFill>
            <a:blip r:embed="rId3" cstate="print"/>
            <a:stretch>
              <a:fillRect/>
            </a:stretch>
          </p:blipFill>
          <p:spPr>
            <a:xfrm>
              <a:off x="8060384" y="3931680"/>
              <a:ext cx="518251" cy="320581"/>
            </a:xfrm>
            <a:prstGeom prst="rect">
              <a:avLst/>
            </a:prstGeom>
          </p:spPr>
        </p:pic>
        <p:sp>
          <p:nvSpPr>
            <p:cNvPr id="7" name="object 7"/>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8031480" y="3898391"/>
              <a:ext cx="582155" cy="1021067"/>
            </a:xfrm>
            <a:prstGeom prst="rect">
              <a:avLst/>
            </a:prstGeom>
          </p:spPr>
        </p:pic>
        <p:sp>
          <p:nvSpPr>
            <p:cNvPr id="10" name="object 10"/>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11" name="object 11"/>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581644" y="4119371"/>
              <a:ext cx="527291" cy="390131"/>
            </a:xfrm>
            <a:prstGeom prst="rect">
              <a:avLst/>
            </a:prstGeom>
          </p:spPr>
        </p:pic>
        <p:sp>
          <p:nvSpPr>
            <p:cNvPr id="13" name="object 13"/>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4" name="object 14"/>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38388" y="4093462"/>
              <a:ext cx="691883" cy="1050023"/>
            </a:xfrm>
            <a:prstGeom prst="rect">
              <a:avLst/>
            </a:prstGeom>
          </p:spPr>
        </p:pic>
        <p:pic>
          <p:nvPicPr>
            <p:cNvPr id="16" name="object 16"/>
            <p:cNvPicPr/>
            <p:nvPr/>
          </p:nvPicPr>
          <p:blipFill>
            <a:blip r:embed="rId7" cstate="print"/>
            <a:stretch>
              <a:fillRect/>
            </a:stretch>
          </p:blipFill>
          <p:spPr>
            <a:xfrm>
              <a:off x="8147412" y="3994403"/>
              <a:ext cx="928007"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440690" cy="537210"/>
            <a:chOff x="396240" y="2686609"/>
            <a:chExt cx="440690" cy="53721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grpSp>
      <p:grpSp>
        <p:nvGrpSpPr>
          <p:cNvPr id="29" name="object 29"/>
          <p:cNvGrpSpPr/>
          <p:nvPr/>
        </p:nvGrpSpPr>
        <p:grpSpPr>
          <a:xfrm>
            <a:off x="8348255" y="807661"/>
            <a:ext cx="294640" cy="372110"/>
            <a:chOff x="8348255" y="807661"/>
            <a:chExt cx="294640" cy="372110"/>
          </a:xfrm>
        </p:grpSpPr>
        <p:pic>
          <p:nvPicPr>
            <p:cNvPr id="30" name="object 30"/>
            <p:cNvPicPr/>
            <p:nvPr/>
          </p:nvPicPr>
          <p:blipFill>
            <a:blip r:embed="rId15" cstate="print"/>
            <a:stretch>
              <a:fillRect/>
            </a:stretch>
          </p:blipFill>
          <p:spPr>
            <a:xfrm>
              <a:off x="8348255" y="807661"/>
              <a:ext cx="294603" cy="371985"/>
            </a:xfrm>
            <a:prstGeom prst="rect">
              <a:avLst/>
            </a:prstGeom>
          </p:spPr>
        </p:pic>
        <p:pic>
          <p:nvPicPr>
            <p:cNvPr id="31" name="object 31"/>
            <p:cNvPicPr/>
            <p:nvPr/>
          </p:nvPicPr>
          <p:blipFill>
            <a:blip r:embed="rId16" cstate="print"/>
            <a:stretch>
              <a:fillRect/>
            </a:stretch>
          </p:blipFill>
          <p:spPr>
            <a:xfrm>
              <a:off x="8422767" y="876299"/>
              <a:ext cx="151129" cy="201167"/>
            </a:xfrm>
            <a:prstGeom prst="rect">
              <a:avLst/>
            </a:prstGeom>
          </p:spPr>
        </p:pic>
        <p:sp>
          <p:nvSpPr>
            <p:cNvPr id="32" name="object 32"/>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435340" y="876299"/>
              <a:ext cx="124967" cy="201167"/>
            </a:xfrm>
            <a:prstGeom prst="rect">
              <a:avLst/>
            </a:prstGeom>
          </p:spPr>
        </p:pic>
      </p:grpSp>
      <p:grpSp>
        <p:nvGrpSpPr>
          <p:cNvPr id="34" name="object 34"/>
          <p:cNvGrpSpPr/>
          <p:nvPr/>
        </p:nvGrpSpPr>
        <p:grpSpPr>
          <a:xfrm>
            <a:off x="8450481" y="1857781"/>
            <a:ext cx="521970" cy="481965"/>
            <a:chOff x="8450481" y="1857781"/>
            <a:chExt cx="521970" cy="481965"/>
          </a:xfrm>
        </p:grpSpPr>
        <p:pic>
          <p:nvPicPr>
            <p:cNvPr id="35" name="object 35"/>
            <p:cNvPicPr/>
            <p:nvPr/>
          </p:nvPicPr>
          <p:blipFill>
            <a:blip r:embed="rId18" cstate="print"/>
            <a:stretch>
              <a:fillRect/>
            </a:stretch>
          </p:blipFill>
          <p:spPr>
            <a:xfrm>
              <a:off x="8450481" y="2060309"/>
              <a:ext cx="262300" cy="279169"/>
            </a:xfrm>
            <a:prstGeom prst="rect">
              <a:avLst/>
            </a:prstGeom>
          </p:spPr>
        </p:pic>
        <p:sp>
          <p:nvSpPr>
            <p:cNvPr id="36" name="object 36"/>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7" name="object 37"/>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8642604" y="1857781"/>
              <a:ext cx="263601" cy="271246"/>
            </a:xfrm>
            <a:prstGeom prst="rect">
              <a:avLst/>
            </a:prstGeom>
          </p:spPr>
        </p:pic>
        <p:sp>
          <p:nvSpPr>
            <p:cNvPr id="39" name="object 39"/>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0" name="object 40"/>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1" name="object 41"/>
            <p:cNvPicPr/>
            <p:nvPr/>
          </p:nvPicPr>
          <p:blipFill>
            <a:blip r:embed="rId20" cstate="print"/>
            <a:stretch>
              <a:fillRect/>
            </a:stretch>
          </p:blipFill>
          <p:spPr>
            <a:xfrm>
              <a:off x="8697468" y="2061921"/>
              <a:ext cx="274396" cy="275894"/>
            </a:xfrm>
            <a:prstGeom prst="rect">
              <a:avLst/>
            </a:prstGeom>
          </p:spPr>
        </p:pic>
        <p:sp>
          <p:nvSpPr>
            <p:cNvPr id="42" name="object 42"/>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3" name="object 43"/>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4" name="object 4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5" name="object 45"/>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6" name="object 46"/>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7" name="object 47"/>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8" name="object 48"/>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9" name="object 49"/>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sp>
        <p:nvSpPr>
          <p:cNvPr id="50" name="object 50"/>
          <p:cNvSpPr txBox="1"/>
          <p:nvPr/>
        </p:nvSpPr>
        <p:spPr>
          <a:xfrm>
            <a:off x="954786" y="1916429"/>
            <a:ext cx="7294245" cy="579120"/>
          </a:xfrm>
          <a:prstGeom prst="rect">
            <a:avLst/>
          </a:prstGeom>
          <a:solidFill>
            <a:srgbClr val="4AACC5"/>
          </a:solidFill>
          <a:ln w="25400">
            <a:solidFill>
              <a:srgbClr val="357C91"/>
            </a:solidFill>
          </a:ln>
        </p:spPr>
        <p:txBody>
          <a:bodyPr vert="horz" wrap="square" lIns="0" tIns="153035" rIns="0" bIns="0" rtlCol="0">
            <a:spAutoFit/>
          </a:bodyPr>
          <a:lstStyle/>
          <a:p>
            <a:pPr marL="90170">
              <a:lnSpc>
                <a:spcPct val="100000"/>
              </a:lnSpc>
              <a:spcBef>
                <a:spcPts val="1205"/>
              </a:spcBef>
            </a:pPr>
            <a:r>
              <a:rPr sz="2400" dirty="0">
                <a:solidFill>
                  <a:srgbClr val="252525"/>
                </a:solidFill>
                <a:latin typeface="Arial"/>
                <a:cs typeface="Arial"/>
              </a:rPr>
              <a:t>Hạt</a:t>
            </a:r>
            <a:r>
              <a:rPr sz="2400" spc="60" dirty="0">
                <a:solidFill>
                  <a:srgbClr val="252525"/>
                </a:solidFill>
                <a:latin typeface="Arial"/>
                <a:cs typeface="Arial"/>
              </a:rPr>
              <a:t> </a:t>
            </a:r>
            <a:r>
              <a:rPr sz="2400" dirty="0">
                <a:solidFill>
                  <a:srgbClr val="252525"/>
                </a:solidFill>
                <a:latin typeface="Arial"/>
                <a:cs typeface="Arial"/>
              </a:rPr>
              <a:t>nhân</a:t>
            </a:r>
            <a:r>
              <a:rPr sz="2400" spc="75" dirty="0">
                <a:solidFill>
                  <a:srgbClr val="252525"/>
                </a:solidFill>
                <a:latin typeface="Arial"/>
                <a:cs typeface="Arial"/>
              </a:rPr>
              <a:t> </a:t>
            </a:r>
            <a:r>
              <a:rPr sz="2400" dirty="0">
                <a:solidFill>
                  <a:srgbClr val="252525"/>
                </a:solidFill>
                <a:latin typeface="Arial"/>
                <a:cs typeface="Arial"/>
              </a:rPr>
              <a:t>nguyên</a:t>
            </a:r>
            <a:r>
              <a:rPr sz="2400" spc="90" dirty="0">
                <a:solidFill>
                  <a:srgbClr val="252525"/>
                </a:solidFill>
                <a:latin typeface="Arial"/>
                <a:cs typeface="Arial"/>
              </a:rPr>
              <a:t> </a:t>
            </a:r>
            <a:r>
              <a:rPr sz="2400" dirty="0">
                <a:solidFill>
                  <a:srgbClr val="252525"/>
                </a:solidFill>
                <a:latin typeface="Arial"/>
                <a:cs typeface="Arial"/>
              </a:rPr>
              <a:t>tử</a:t>
            </a:r>
            <a:r>
              <a:rPr sz="2400" spc="45" dirty="0">
                <a:solidFill>
                  <a:srgbClr val="252525"/>
                </a:solidFill>
                <a:latin typeface="Arial"/>
                <a:cs typeface="Arial"/>
              </a:rPr>
              <a:t> </a:t>
            </a:r>
            <a:r>
              <a:rPr sz="2400" dirty="0">
                <a:solidFill>
                  <a:srgbClr val="252525"/>
                </a:solidFill>
                <a:latin typeface="Arial"/>
                <a:cs typeface="Arial"/>
              </a:rPr>
              <a:t>được</a:t>
            </a:r>
            <a:r>
              <a:rPr sz="2400" spc="65" dirty="0">
                <a:solidFill>
                  <a:srgbClr val="252525"/>
                </a:solidFill>
                <a:latin typeface="Arial"/>
                <a:cs typeface="Arial"/>
              </a:rPr>
              <a:t> </a:t>
            </a:r>
            <a:r>
              <a:rPr sz="2400" dirty="0">
                <a:solidFill>
                  <a:srgbClr val="252525"/>
                </a:solidFill>
                <a:latin typeface="Arial"/>
                <a:cs typeface="Arial"/>
              </a:rPr>
              <a:t>cấu</a:t>
            </a:r>
            <a:r>
              <a:rPr sz="2400" spc="70" dirty="0">
                <a:solidFill>
                  <a:srgbClr val="252525"/>
                </a:solidFill>
                <a:latin typeface="Arial"/>
                <a:cs typeface="Arial"/>
              </a:rPr>
              <a:t> </a:t>
            </a:r>
            <a:r>
              <a:rPr sz="2400" dirty="0">
                <a:solidFill>
                  <a:srgbClr val="252525"/>
                </a:solidFill>
                <a:latin typeface="Arial"/>
                <a:cs typeface="Arial"/>
              </a:rPr>
              <a:t>tạo</a:t>
            </a:r>
            <a:r>
              <a:rPr sz="2400" spc="60" dirty="0">
                <a:solidFill>
                  <a:srgbClr val="252525"/>
                </a:solidFill>
                <a:latin typeface="Arial"/>
                <a:cs typeface="Arial"/>
              </a:rPr>
              <a:t> </a:t>
            </a:r>
            <a:r>
              <a:rPr sz="2400" dirty="0">
                <a:solidFill>
                  <a:srgbClr val="252525"/>
                </a:solidFill>
                <a:latin typeface="Arial"/>
                <a:cs typeface="Arial"/>
              </a:rPr>
              <a:t>từ</a:t>
            </a:r>
            <a:r>
              <a:rPr sz="2400" spc="55" dirty="0">
                <a:solidFill>
                  <a:srgbClr val="252525"/>
                </a:solidFill>
                <a:latin typeface="Arial"/>
                <a:cs typeface="Arial"/>
              </a:rPr>
              <a:t> </a:t>
            </a:r>
            <a:r>
              <a:rPr sz="2400" dirty="0">
                <a:solidFill>
                  <a:srgbClr val="252525"/>
                </a:solidFill>
                <a:latin typeface="Arial"/>
                <a:cs typeface="Arial"/>
              </a:rPr>
              <a:t>các</a:t>
            </a:r>
            <a:r>
              <a:rPr sz="2400" spc="55" dirty="0">
                <a:solidFill>
                  <a:srgbClr val="252525"/>
                </a:solidFill>
                <a:latin typeface="Arial"/>
                <a:cs typeface="Arial"/>
              </a:rPr>
              <a:t> </a:t>
            </a:r>
            <a:r>
              <a:rPr sz="2400" dirty="0">
                <a:solidFill>
                  <a:srgbClr val="252525"/>
                </a:solidFill>
                <a:latin typeface="Arial"/>
                <a:cs typeface="Arial"/>
              </a:rPr>
              <a:t>hạt</a:t>
            </a:r>
            <a:r>
              <a:rPr sz="2400" spc="55" dirty="0">
                <a:solidFill>
                  <a:srgbClr val="252525"/>
                </a:solidFill>
                <a:latin typeface="Arial"/>
                <a:cs typeface="Arial"/>
              </a:rPr>
              <a:t> </a:t>
            </a:r>
            <a:r>
              <a:rPr sz="2400" spc="-20" dirty="0">
                <a:solidFill>
                  <a:srgbClr val="252525"/>
                </a:solidFill>
                <a:latin typeface="Arial"/>
                <a:cs typeface="Arial"/>
              </a:rPr>
              <a:t>nào?</a:t>
            </a:r>
            <a:endParaRPr sz="2400">
              <a:latin typeface="Arial"/>
              <a:cs typeface="Arial"/>
            </a:endParaRPr>
          </a:p>
        </p:txBody>
      </p:sp>
      <p:sp>
        <p:nvSpPr>
          <p:cNvPr id="51" name="object 51"/>
          <p:cNvSpPr/>
          <p:nvPr/>
        </p:nvSpPr>
        <p:spPr>
          <a:xfrm>
            <a:off x="954786" y="2794254"/>
            <a:ext cx="7294245" cy="516890"/>
          </a:xfrm>
          <a:custGeom>
            <a:avLst/>
            <a:gdLst/>
            <a:ahLst/>
            <a:cxnLst/>
            <a:rect l="l" t="t" r="r" b="b"/>
            <a:pathLst>
              <a:path w="7294245" h="516889">
                <a:moveTo>
                  <a:pt x="7293863" y="0"/>
                </a:moveTo>
                <a:lnTo>
                  <a:pt x="0" y="0"/>
                </a:lnTo>
                <a:lnTo>
                  <a:pt x="0" y="516636"/>
                </a:lnTo>
                <a:lnTo>
                  <a:pt x="7293863" y="516636"/>
                </a:lnTo>
                <a:lnTo>
                  <a:pt x="7293863" y="0"/>
                </a:lnTo>
                <a:close/>
              </a:path>
            </a:pathLst>
          </a:custGeom>
          <a:solidFill>
            <a:srgbClr val="FFFFFF"/>
          </a:solidFill>
        </p:spPr>
        <p:txBody>
          <a:bodyPr wrap="square" lIns="0" tIns="0" rIns="0" bIns="0" rtlCol="0"/>
          <a:lstStyle/>
          <a:p>
            <a:endParaRPr/>
          </a:p>
        </p:txBody>
      </p:sp>
      <p:sp>
        <p:nvSpPr>
          <p:cNvPr id="52" name="object 52"/>
          <p:cNvSpPr txBox="1"/>
          <p:nvPr/>
        </p:nvSpPr>
        <p:spPr>
          <a:xfrm>
            <a:off x="954786" y="2794254"/>
            <a:ext cx="7294245" cy="516890"/>
          </a:xfrm>
          <a:prstGeom prst="rect">
            <a:avLst/>
          </a:prstGeom>
          <a:ln w="25400">
            <a:solidFill>
              <a:srgbClr val="4AACC5"/>
            </a:solidFill>
          </a:ln>
        </p:spPr>
        <p:txBody>
          <a:bodyPr vert="horz" wrap="square" lIns="0" tIns="138430" rIns="0" bIns="0" rtlCol="0">
            <a:spAutoFit/>
          </a:bodyPr>
          <a:lstStyle/>
          <a:p>
            <a:pPr marL="90170">
              <a:lnSpc>
                <a:spcPct val="100000"/>
              </a:lnSpc>
              <a:spcBef>
                <a:spcPts val="1090"/>
              </a:spcBef>
            </a:pPr>
            <a:r>
              <a:rPr sz="2100" dirty="0">
                <a:solidFill>
                  <a:srgbClr val="FF0000"/>
                </a:solidFill>
                <a:latin typeface="Arial"/>
                <a:cs typeface="Arial"/>
              </a:rPr>
              <a:t>Proton</a:t>
            </a:r>
            <a:r>
              <a:rPr sz="2100" spc="90" dirty="0">
                <a:solidFill>
                  <a:srgbClr val="FF0000"/>
                </a:solidFill>
                <a:latin typeface="Arial"/>
                <a:cs typeface="Arial"/>
              </a:rPr>
              <a:t> </a:t>
            </a:r>
            <a:r>
              <a:rPr sz="2100" dirty="0">
                <a:solidFill>
                  <a:srgbClr val="FF0000"/>
                </a:solidFill>
                <a:latin typeface="Arial"/>
                <a:cs typeface="Arial"/>
              </a:rPr>
              <a:t>và</a:t>
            </a:r>
            <a:r>
              <a:rPr sz="2100" spc="95" dirty="0">
                <a:solidFill>
                  <a:srgbClr val="FF0000"/>
                </a:solidFill>
                <a:latin typeface="Arial"/>
                <a:cs typeface="Arial"/>
              </a:rPr>
              <a:t> </a:t>
            </a:r>
            <a:r>
              <a:rPr sz="2100" spc="-10" dirty="0">
                <a:solidFill>
                  <a:srgbClr val="FF0000"/>
                </a:solidFill>
                <a:latin typeface="Arial"/>
                <a:cs typeface="Arial"/>
              </a:rPr>
              <a:t>neutron</a:t>
            </a:r>
            <a:endParaRPr sz="2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3" name="object 3"/>
          <p:cNvGrpSpPr/>
          <p:nvPr/>
        </p:nvGrpSpPr>
        <p:grpSpPr>
          <a:xfrm>
            <a:off x="8031480" y="3898391"/>
            <a:ext cx="1099185" cy="1245235"/>
            <a:chOff x="8031480" y="3898391"/>
            <a:chExt cx="1099185" cy="1245235"/>
          </a:xfrm>
        </p:grpSpPr>
        <p:pic>
          <p:nvPicPr>
            <p:cNvPr id="4" name="object 4"/>
            <p:cNvPicPr/>
            <p:nvPr/>
          </p:nvPicPr>
          <p:blipFill>
            <a:blip r:embed="rId2" cstate="print"/>
            <a:stretch>
              <a:fillRect/>
            </a:stretch>
          </p:blipFill>
          <p:spPr>
            <a:xfrm>
              <a:off x="8060384" y="3931680"/>
              <a:ext cx="518251" cy="320581"/>
            </a:xfrm>
            <a:prstGeom prst="rect">
              <a:avLst/>
            </a:prstGeom>
          </p:spPr>
        </p:pic>
        <p:sp>
          <p:nvSpPr>
            <p:cNvPr id="5" name="object 5"/>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6" name="object 6"/>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031480" y="3898391"/>
              <a:ext cx="582155" cy="1021067"/>
            </a:xfrm>
            <a:prstGeom prst="rect">
              <a:avLst/>
            </a:prstGeom>
          </p:spPr>
        </p:pic>
        <p:sp>
          <p:nvSpPr>
            <p:cNvPr id="8" name="object 8"/>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9" name="object 9"/>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8581644" y="4119371"/>
              <a:ext cx="527291" cy="390131"/>
            </a:xfrm>
            <a:prstGeom prst="rect">
              <a:avLst/>
            </a:prstGeom>
          </p:spPr>
        </p:pic>
        <p:sp>
          <p:nvSpPr>
            <p:cNvPr id="11" name="object 11"/>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2" name="object 12"/>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8438388" y="4093462"/>
              <a:ext cx="691883" cy="1050023"/>
            </a:xfrm>
            <a:prstGeom prst="rect">
              <a:avLst/>
            </a:prstGeom>
          </p:spPr>
        </p:pic>
        <p:pic>
          <p:nvPicPr>
            <p:cNvPr id="14" name="object 14"/>
            <p:cNvPicPr/>
            <p:nvPr/>
          </p:nvPicPr>
          <p:blipFill>
            <a:blip r:embed="rId6" cstate="print"/>
            <a:stretch>
              <a:fillRect/>
            </a:stretch>
          </p:blipFill>
          <p:spPr>
            <a:xfrm>
              <a:off x="8147412" y="3994403"/>
              <a:ext cx="928007" cy="1075944"/>
            </a:xfrm>
            <a:prstGeom prst="rect">
              <a:avLst/>
            </a:prstGeom>
          </p:spPr>
        </p:pic>
      </p:grpSp>
      <p:grpSp>
        <p:nvGrpSpPr>
          <p:cNvPr id="15" name="object 15"/>
          <p:cNvGrpSpPr/>
          <p:nvPr/>
        </p:nvGrpSpPr>
        <p:grpSpPr>
          <a:xfrm>
            <a:off x="658324" y="3465539"/>
            <a:ext cx="946785" cy="1391920"/>
            <a:chOff x="658324" y="3465539"/>
            <a:chExt cx="946785" cy="1391920"/>
          </a:xfrm>
        </p:grpSpPr>
        <p:pic>
          <p:nvPicPr>
            <p:cNvPr id="16" name="object 16"/>
            <p:cNvPicPr/>
            <p:nvPr/>
          </p:nvPicPr>
          <p:blipFill>
            <a:blip r:embed="rId7" cstate="print"/>
            <a:stretch>
              <a:fillRect/>
            </a:stretch>
          </p:blipFill>
          <p:spPr>
            <a:xfrm>
              <a:off x="658324" y="3465539"/>
              <a:ext cx="946447" cy="1391461"/>
            </a:xfrm>
            <a:prstGeom prst="rect">
              <a:avLst/>
            </a:prstGeom>
          </p:spPr>
        </p:pic>
        <p:sp>
          <p:nvSpPr>
            <p:cNvPr id="17" name="object 17"/>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18" name="object 18"/>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982979" y="4328160"/>
              <a:ext cx="248462" cy="249961"/>
            </a:xfrm>
            <a:prstGeom prst="rect">
              <a:avLst/>
            </a:prstGeom>
          </p:spPr>
        </p:pic>
        <p:pic>
          <p:nvPicPr>
            <p:cNvPr id="20" name="object 20"/>
            <p:cNvPicPr/>
            <p:nvPr/>
          </p:nvPicPr>
          <p:blipFill>
            <a:blip r:embed="rId9" cstate="print"/>
            <a:stretch>
              <a:fillRect/>
            </a:stretch>
          </p:blipFill>
          <p:spPr>
            <a:xfrm>
              <a:off x="763523" y="3553688"/>
              <a:ext cx="728100" cy="1172209"/>
            </a:xfrm>
            <a:prstGeom prst="rect">
              <a:avLst/>
            </a:prstGeom>
          </p:spPr>
        </p:pic>
      </p:grpSp>
      <p:grpSp>
        <p:nvGrpSpPr>
          <p:cNvPr id="21" name="object 21"/>
          <p:cNvGrpSpPr/>
          <p:nvPr/>
        </p:nvGrpSpPr>
        <p:grpSpPr>
          <a:xfrm>
            <a:off x="396240" y="2686609"/>
            <a:ext cx="440690" cy="537210"/>
            <a:chOff x="396240" y="2686609"/>
            <a:chExt cx="440690" cy="537210"/>
          </a:xfrm>
        </p:grpSpPr>
        <p:pic>
          <p:nvPicPr>
            <p:cNvPr id="22" name="object 22"/>
            <p:cNvPicPr/>
            <p:nvPr/>
          </p:nvPicPr>
          <p:blipFill>
            <a:blip r:embed="rId10" cstate="print"/>
            <a:stretch>
              <a:fillRect/>
            </a:stretch>
          </p:blipFill>
          <p:spPr>
            <a:xfrm>
              <a:off x="524051" y="2686609"/>
              <a:ext cx="312867" cy="395083"/>
            </a:xfrm>
            <a:prstGeom prst="rect">
              <a:avLst/>
            </a:prstGeom>
          </p:spPr>
        </p:pic>
        <p:pic>
          <p:nvPicPr>
            <p:cNvPr id="23" name="object 23"/>
            <p:cNvPicPr/>
            <p:nvPr/>
          </p:nvPicPr>
          <p:blipFill>
            <a:blip r:embed="rId11" cstate="print"/>
            <a:stretch>
              <a:fillRect/>
            </a:stretch>
          </p:blipFill>
          <p:spPr>
            <a:xfrm>
              <a:off x="602373" y="2755392"/>
              <a:ext cx="162318" cy="224027"/>
            </a:xfrm>
            <a:prstGeom prst="rect">
              <a:avLst/>
            </a:prstGeom>
          </p:spPr>
        </p:pic>
        <p:sp>
          <p:nvSpPr>
            <p:cNvPr id="24" name="object 24"/>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396240" y="2875724"/>
              <a:ext cx="288035" cy="347535"/>
            </a:xfrm>
            <a:prstGeom prst="rect">
              <a:avLst/>
            </a:prstGeom>
          </p:spPr>
        </p:pic>
        <p:pic>
          <p:nvPicPr>
            <p:cNvPr id="26" name="object 26"/>
            <p:cNvPicPr/>
            <p:nvPr/>
          </p:nvPicPr>
          <p:blipFill>
            <a:blip r:embed="rId13" cstate="print"/>
            <a:stretch>
              <a:fillRect/>
            </a:stretch>
          </p:blipFill>
          <p:spPr>
            <a:xfrm>
              <a:off x="454152" y="2755392"/>
              <a:ext cx="300215" cy="394715"/>
            </a:xfrm>
            <a:prstGeom prst="rect">
              <a:avLst/>
            </a:prstGeom>
          </p:spPr>
        </p:pic>
      </p:grpSp>
      <p:grpSp>
        <p:nvGrpSpPr>
          <p:cNvPr id="27" name="object 27"/>
          <p:cNvGrpSpPr/>
          <p:nvPr/>
        </p:nvGrpSpPr>
        <p:grpSpPr>
          <a:xfrm>
            <a:off x="8348255" y="807661"/>
            <a:ext cx="294640" cy="372110"/>
            <a:chOff x="8348255" y="807661"/>
            <a:chExt cx="294640" cy="372110"/>
          </a:xfrm>
        </p:grpSpPr>
        <p:pic>
          <p:nvPicPr>
            <p:cNvPr id="28" name="object 28"/>
            <p:cNvPicPr/>
            <p:nvPr/>
          </p:nvPicPr>
          <p:blipFill>
            <a:blip r:embed="rId14" cstate="print"/>
            <a:stretch>
              <a:fillRect/>
            </a:stretch>
          </p:blipFill>
          <p:spPr>
            <a:xfrm>
              <a:off x="8348255" y="807661"/>
              <a:ext cx="294603" cy="371985"/>
            </a:xfrm>
            <a:prstGeom prst="rect">
              <a:avLst/>
            </a:prstGeom>
          </p:spPr>
        </p:pic>
        <p:pic>
          <p:nvPicPr>
            <p:cNvPr id="29" name="object 29"/>
            <p:cNvPicPr/>
            <p:nvPr/>
          </p:nvPicPr>
          <p:blipFill>
            <a:blip r:embed="rId15" cstate="print"/>
            <a:stretch>
              <a:fillRect/>
            </a:stretch>
          </p:blipFill>
          <p:spPr>
            <a:xfrm>
              <a:off x="8422767" y="876299"/>
              <a:ext cx="151129" cy="201167"/>
            </a:xfrm>
            <a:prstGeom prst="rect">
              <a:avLst/>
            </a:prstGeom>
          </p:spPr>
        </p:pic>
        <p:sp>
          <p:nvSpPr>
            <p:cNvPr id="30" name="object 30"/>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1" name="object 31"/>
            <p:cNvPicPr/>
            <p:nvPr/>
          </p:nvPicPr>
          <p:blipFill>
            <a:blip r:embed="rId16" cstate="print"/>
            <a:stretch>
              <a:fillRect/>
            </a:stretch>
          </p:blipFill>
          <p:spPr>
            <a:xfrm>
              <a:off x="8435340" y="876299"/>
              <a:ext cx="124967" cy="201167"/>
            </a:xfrm>
            <a:prstGeom prst="rect">
              <a:avLst/>
            </a:prstGeom>
          </p:spPr>
        </p:pic>
      </p:grpSp>
      <p:grpSp>
        <p:nvGrpSpPr>
          <p:cNvPr id="32" name="object 32"/>
          <p:cNvGrpSpPr/>
          <p:nvPr/>
        </p:nvGrpSpPr>
        <p:grpSpPr>
          <a:xfrm>
            <a:off x="8450481" y="1857781"/>
            <a:ext cx="521970" cy="481965"/>
            <a:chOff x="8450481" y="1857781"/>
            <a:chExt cx="521970" cy="481965"/>
          </a:xfrm>
        </p:grpSpPr>
        <p:pic>
          <p:nvPicPr>
            <p:cNvPr id="33" name="object 33"/>
            <p:cNvPicPr/>
            <p:nvPr/>
          </p:nvPicPr>
          <p:blipFill>
            <a:blip r:embed="rId17" cstate="print"/>
            <a:stretch>
              <a:fillRect/>
            </a:stretch>
          </p:blipFill>
          <p:spPr>
            <a:xfrm>
              <a:off x="8450481" y="2060309"/>
              <a:ext cx="262300" cy="279169"/>
            </a:xfrm>
            <a:prstGeom prst="rect">
              <a:avLst/>
            </a:prstGeom>
          </p:spPr>
        </p:pic>
        <p:sp>
          <p:nvSpPr>
            <p:cNvPr id="34" name="object 3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5" name="object 35"/>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6" name="object 36"/>
            <p:cNvPicPr/>
            <p:nvPr/>
          </p:nvPicPr>
          <p:blipFill>
            <a:blip r:embed="rId18" cstate="print"/>
            <a:stretch>
              <a:fillRect/>
            </a:stretch>
          </p:blipFill>
          <p:spPr>
            <a:xfrm>
              <a:off x="8642604" y="1857781"/>
              <a:ext cx="263601" cy="271246"/>
            </a:xfrm>
            <a:prstGeom prst="rect">
              <a:avLst/>
            </a:prstGeom>
          </p:spPr>
        </p:pic>
        <p:sp>
          <p:nvSpPr>
            <p:cNvPr id="37" name="object 37"/>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38" name="object 38"/>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39" name="object 39"/>
            <p:cNvPicPr/>
            <p:nvPr/>
          </p:nvPicPr>
          <p:blipFill>
            <a:blip r:embed="rId19" cstate="print"/>
            <a:stretch>
              <a:fillRect/>
            </a:stretch>
          </p:blipFill>
          <p:spPr>
            <a:xfrm>
              <a:off x="8697468" y="2061921"/>
              <a:ext cx="274396" cy="275894"/>
            </a:xfrm>
            <a:prstGeom prst="rect">
              <a:avLst/>
            </a:prstGeom>
          </p:spPr>
        </p:pic>
        <p:sp>
          <p:nvSpPr>
            <p:cNvPr id="40" name="object 40"/>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1" name="object 41"/>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2" name="object 42"/>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3" name="object 43"/>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4" name="object 44"/>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5" name="object 45"/>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6" name="object 46"/>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7" name="object 47"/>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pic>
        <p:nvPicPr>
          <p:cNvPr id="48" name="object 48"/>
          <p:cNvPicPr/>
          <p:nvPr/>
        </p:nvPicPr>
        <p:blipFill>
          <a:blip r:embed="rId20" cstate="print"/>
          <a:stretch>
            <a:fillRect/>
          </a:stretch>
        </p:blipFill>
        <p:spPr>
          <a:xfrm>
            <a:off x="176784" y="1036950"/>
            <a:ext cx="364236" cy="3575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92095" y="1066860"/>
            <a:ext cx="3714089" cy="3658250"/>
          </a:xfrm>
          <a:prstGeom prst="rect">
            <a:avLst/>
          </a:prstGeom>
        </p:spPr>
      </p:pic>
      <p:sp>
        <p:nvSpPr>
          <p:cNvPr id="3" name="object 3"/>
          <p:cNvSpPr/>
          <p:nvPr/>
        </p:nvSpPr>
        <p:spPr>
          <a:xfrm>
            <a:off x="0" y="0"/>
            <a:ext cx="9144000" cy="649605"/>
          </a:xfrm>
          <a:custGeom>
            <a:avLst/>
            <a:gdLst/>
            <a:ahLst/>
            <a:cxnLst/>
            <a:rect l="l" t="t" r="r" b="b"/>
            <a:pathLst>
              <a:path w="9144000" h="649605">
                <a:moveTo>
                  <a:pt x="9144000" y="0"/>
                </a:moveTo>
                <a:lnTo>
                  <a:pt x="0" y="0"/>
                </a:lnTo>
                <a:lnTo>
                  <a:pt x="0" y="649224"/>
                </a:lnTo>
                <a:lnTo>
                  <a:pt x="9144000" y="649224"/>
                </a:lnTo>
                <a:lnTo>
                  <a:pt x="9144000" y="0"/>
                </a:lnTo>
                <a:close/>
              </a:path>
            </a:pathLst>
          </a:custGeom>
          <a:solidFill>
            <a:srgbClr val="07235F"/>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5" name="object 5"/>
          <p:cNvGrpSpPr/>
          <p:nvPr/>
        </p:nvGrpSpPr>
        <p:grpSpPr>
          <a:xfrm>
            <a:off x="8031480" y="3898391"/>
            <a:ext cx="1099185" cy="1245235"/>
            <a:chOff x="8031480" y="3898391"/>
            <a:chExt cx="1099185" cy="1245235"/>
          </a:xfrm>
        </p:grpSpPr>
        <p:pic>
          <p:nvPicPr>
            <p:cNvPr id="6" name="object 6"/>
            <p:cNvPicPr/>
            <p:nvPr/>
          </p:nvPicPr>
          <p:blipFill>
            <a:blip r:embed="rId3" cstate="print"/>
            <a:stretch>
              <a:fillRect/>
            </a:stretch>
          </p:blipFill>
          <p:spPr>
            <a:xfrm>
              <a:off x="8060384" y="3931680"/>
              <a:ext cx="518251" cy="320581"/>
            </a:xfrm>
            <a:prstGeom prst="rect">
              <a:avLst/>
            </a:prstGeom>
          </p:spPr>
        </p:pic>
        <p:sp>
          <p:nvSpPr>
            <p:cNvPr id="7" name="object 7"/>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8" name="object 8"/>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8031480" y="3898391"/>
              <a:ext cx="582155" cy="1021067"/>
            </a:xfrm>
            <a:prstGeom prst="rect">
              <a:avLst/>
            </a:prstGeom>
          </p:spPr>
        </p:pic>
        <p:sp>
          <p:nvSpPr>
            <p:cNvPr id="10" name="object 10"/>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11" name="object 11"/>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8581644" y="4119371"/>
              <a:ext cx="527291" cy="390131"/>
            </a:xfrm>
            <a:prstGeom prst="rect">
              <a:avLst/>
            </a:prstGeom>
          </p:spPr>
        </p:pic>
        <p:sp>
          <p:nvSpPr>
            <p:cNvPr id="13" name="object 13"/>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4" name="object 14"/>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38388" y="4093462"/>
              <a:ext cx="691883" cy="1050023"/>
            </a:xfrm>
            <a:prstGeom prst="rect">
              <a:avLst/>
            </a:prstGeom>
          </p:spPr>
        </p:pic>
        <p:pic>
          <p:nvPicPr>
            <p:cNvPr id="16" name="object 16"/>
            <p:cNvPicPr/>
            <p:nvPr/>
          </p:nvPicPr>
          <p:blipFill>
            <a:blip r:embed="rId7" cstate="print"/>
            <a:stretch>
              <a:fillRect/>
            </a:stretch>
          </p:blipFill>
          <p:spPr>
            <a:xfrm>
              <a:off x="8147412" y="3994403"/>
              <a:ext cx="928007" cy="1075944"/>
            </a:xfrm>
            <a:prstGeom prst="rect">
              <a:avLst/>
            </a:prstGeom>
          </p:spPr>
        </p:pic>
      </p:grpSp>
      <p:grpSp>
        <p:nvGrpSpPr>
          <p:cNvPr id="17" name="object 17"/>
          <p:cNvGrpSpPr/>
          <p:nvPr/>
        </p:nvGrpSpPr>
        <p:grpSpPr>
          <a:xfrm>
            <a:off x="658324" y="3465539"/>
            <a:ext cx="946785" cy="1391920"/>
            <a:chOff x="658324" y="3465539"/>
            <a:chExt cx="946785" cy="1391920"/>
          </a:xfrm>
        </p:grpSpPr>
        <p:pic>
          <p:nvPicPr>
            <p:cNvPr id="18" name="object 18"/>
            <p:cNvPicPr/>
            <p:nvPr/>
          </p:nvPicPr>
          <p:blipFill>
            <a:blip r:embed="rId8" cstate="print"/>
            <a:stretch>
              <a:fillRect/>
            </a:stretch>
          </p:blipFill>
          <p:spPr>
            <a:xfrm>
              <a:off x="658324" y="3465539"/>
              <a:ext cx="946447" cy="1391461"/>
            </a:xfrm>
            <a:prstGeom prst="rect">
              <a:avLst/>
            </a:prstGeom>
          </p:spPr>
        </p:pic>
        <p:sp>
          <p:nvSpPr>
            <p:cNvPr id="19" name="object 19"/>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20" name="object 20"/>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982979" y="4328160"/>
              <a:ext cx="248462" cy="249961"/>
            </a:xfrm>
            <a:prstGeom prst="rect">
              <a:avLst/>
            </a:prstGeom>
          </p:spPr>
        </p:pic>
        <p:pic>
          <p:nvPicPr>
            <p:cNvPr id="22" name="object 22"/>
            <p:cNvPicPr/>
            <p:nvPr/>
          </p:nvPicPr>
          <p:blipFill>
            <a:blip r:embed="rId10" cstate="print"/>
            <a:stretch>
              <a:fillRect/>
            </a:stretch>
          </p:blipFill>
          <p:spPr>
            <a:xfrm>
              <a:off x="763523" y="3553688"/>
              <a:ext cx="728100" cy="1172209"/>
            </a:xfrm>
            <a:prstGeom prst="rect">
              <a:avLst/>
            </a:prstGeom>
          </p:spPr>
        </p:pic>
      </p:grpSp>
      <p:grpSp>
        <p:nvGrpSpPr>
          <p:cNvPr id="23" name="object 23"/>
          <p:cNvGrpSpPr/>
          <p:nvPr/>
        </p:nvGrpSpPr>
        <p:grpSpPr>
          <a:xfrm>
            <a:off x="396240" y="2686609"/>
            <a:ext cx="440690" cy="537210"/>
            <a:chOff x="396240" y="2686609"/>
            <a:chExt cx="440690" cy="537210"/>
          </a:xfrm>
        </p:grpSpPr>
        <p:pic>
          <p:nvPicPr>
            <p:cNvPr id="24" name="object 24"/>
            <p:cNvPicPr/>
            <p:nvPr/>
          </p:nvPicPr>
          <p:blipFill>
            <a:blip r:embed="rId11" cstate="print"/>
            <a:stretch>
              <a:fillRect/>
            </a:stretch>
          </p:blipFill>
          <p:spPr>
            <a:xfrm>
              <a:off x="524051" y="2686609"/>
              <a:ext cx="312867" cy="395083"/>
            </a:xfrm>
            <a:prstGeom prst="rect">
              <a:avLst/>
            </a:prstGeom>
          </p:spPr>
        </p:pic>
        <p:pic>
          <p:nvPicPr>
            <p:cNvPr id="25" name="object 25"/>
            <p:cNvPicPr/>
            <p:nvPr/>
          </p:nvPicPr>
          <p:blipFill>
            <a:blip r:embed="rId12" cstate="print"/>
            <a:stretch>
              <a:fillRect/>
            </a:stretch>
          </p:blipFill>
          <p:spPr>
            <a:xfrm>
              <a:off x="602373" y="2755392"/>
              <a:ext cx="162318" cy="224027"/>
            </a:xfrm>
            <a:prstGeom prst="rect">
              <a:avLst/>
            </a:prstGeom>
          </p:spPr>
        </p:pic>
        <p:sp>
          <p:nvSpPr>
            <p:cNvPr id="26" name="object 26"/>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396240" y="2875724"/>
              <a:ext cx="288035" cy="347535"/>
            </a:xfrm>
            <a:prstGeom prst="rect">
              <a:avLst/>
            </a:prstGeom>
          </p:spPr>
        </p:pic>
        <p:pic>
          <p:nvPicPr>
            <p:cNvPr id="28" name="object 28"/>
            <p:cNvPicPr/>
            <p:nvPr/>
          </p:nvPicPr>
          <p:blipFill>
            <a:blip r:embed="rId14" cstate="print"/>
            <a:stretch>
              <a:fillRect/>
            </a:stretch>
          </p:blipFill>
          <p:spPr>
            <a:xfrm>
              <a:off x="454152" y="2755392"/>
              <a:ext cx="300215" cy="394715"/>
            </a:xfrm>
            <a:prstGeom prst="rect">
              <a:avLst/>
            </a:prstGeom>
          </p:spPr>
        </p:pic>
      </p:grpSp>
      <p:grpSp>
        <p:nvGrpSpPr>
          <p:cNvPr id="29" name="object 29"/>
          <p:cNvGrpSpPr/>
          <p:nvPr/>
        </p:nvGrpSpPr>
        <p:grpSpPr>
          <a:xfrm>
            <a:off x="8348255" y="807661"/>
            <a:ext cx="294640" cy="372110"/>
            <a:chOff x="8348255" y="807661"/>
            <a:chExt cx="294640" cy="372110"/>
          </a:xfrm>
        </p:grpSpPr>
        <p:pic>
          <p:nvPicPr>
            <p:cNvPr id="30" name="object 30"/>
            <p:cNvPicPr/>
            <p:nvPr/>
          </p:nvPicPr>
          <p:blipFill>
            <a:blip r:embed="rId15" cstate="print"/>
            <a:stretch>
              <a:fillRect/>
            </a:stretch>
          </p:blipFill>
          <p:spPr>
            <a:xfrm>
              <a:off x="8348255" y="807661"/>
              <a:ext cx="294603" cy="371985"/>
            </a:xfrm>
            <a:prstGeom prst="rect">
              <a:avLst/>
            </a:prstGeom>
          </p:spPr>
        </p:pic>
        <p:pic>
          <p:nvPicPr>
            <p:cNvPr id="31" name="object 31"/>
            <p:cNvPicPr/>
            <p:nvPr/>
          </p:nvPicPr>
          <p:blipFill>
            <a:blip r:embed="rId16" cstate="print"/>
            <a:stretch>
              <a:fillRect/>
            </a:stretch>
          </p:blipFill>
          <p:spPr>
            <a:xfrm>
              <a:off x="8422767" y="876299"/>
              <a:ext cx="151129" cy="201167"/>
            </a:xfrm>
            <a:prstGeom prst="rect">
              <a:avLst/>
            </a:prstGeom>
          </p:spPr>
        </p:pic>
        <p:sp>
          <p:nvSpPr>
            <p:cNvPr id="32" name="object 32"/>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435340" y="876299"/>
              <a:ext cx="124967" cy="201167"/>
            </a:xfrm>
            <a:prstGeom prst="rect">
              <a:avLst/>
            </a:prstGeom>
          </p:spPr>
        </p:pic>
      </p:grpSp>
      <p:grpSp>
        <p:nvGrpSpPr>
          <p:cNvPr id="34" name="object 34"/>
          <p:cNvGrpSpPr/>
          <p:nvPr/>
        </p:nvGrpSpPr>
        <p:grpSpPr>
          <a:xfrm>
            <a:off x="8450481" y="1857781"/>
            <a:ext cx="521970" cy="481965"/>
            <a:chOff x="8450481" y="1857781"/>
            <a:chExt cx="521970" cy="481965"/>
          </a:xfrm>
        </p:grpSpPr>
        <p:pic>
          <p:nvPicPr>
            <p:cNvPr id="35" name="object 35"/>
            <p:cNvPicPr/>
            <p:nvPr/>
          </p:nvPicPr>
          <p:blipFill>
            <a:blip r:embed="rId18" cstate="print"/>
            <a:stretch>
              <a:fillRect/>
            </a:stretch>
          </p:blipFill>
          <p:spPr>
            <a:xfrm>
              <a:off x="8450481" y="2060309"/>
              <a:ext cx="262300" cy="279169"/>
            </a:xfrm>
            <a:prstGeom prst="rect">
              <a:avLst/>
            </a:prstGeom>
          </p:spPr>
        </p:pic>
        <p:sp>
          <p:nvSpPr>
            <p:cNvPr id="36" name="object 36"/>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7" name="object 37"/>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8642604" y="1857781"/>
              <a:ext cx="263601" cy="271246"/>
            </a:xfrm>
            <a:prstGeom prst="rect">
              <a:avLst/>
            </a:prstGeom>
          </p:spPr>
        </p:pic>
        <p:sp>
          <p:nvSpPr>
            <p:cNvPr id="39" name="object 39"/>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0" name="object 40"/>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41" name="object 41"/>
            <p:cNvPicPr/>
            <p:nvPr/>
          </p:nvPicPr>
          <p:blipFill>
            <a:blip r:embed="rId20" cstate="print"/>
            <a:stretch>
              <a:fillRect/>
            </a:stretch>
          </p:blipFill>
          <p:spPr>
            <a:xfrm>
              <a:off x="8697468" y="2061921"/>
              <a:ext cx="274396" cy="275894"/>
            </a:xfrm>
            <a:prstGeom prst="rect">
              <a:avLst/>
            </a:prstGeom>
          </p:spPr>
        </p:pic>
        <p:sp>
          <p:nvSpPr>
            <p:cNvPr id="42" name="object 42"/>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3" name="object 43"/>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4" name="object 4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5" name="object 45"/>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6" name="object 46"/>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7" name="object 47"/>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8" name="object 48"/>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9" name="object 49"/>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sp>
        <p:nvSpPr>
          <p:cNvPr id="50" name="object 50"/>
          <p:cNvSpPr txBox="1"/>
          <p:nvPr/>
        </p:nvSpPr>
        <p:spPr>
          <a:xfrm>
            <a:off x="934974" y="1792985"/>
            <a:ext cx="7404100" cy="516890"/>
          </a:xfrm>
          <a:prstGeom prst="rect">
            <a:avLst/>
          </a:prstGeom>
          <a:solidFill>
            <a:srgbClr val="F79546"/>
          </a:solidFill>
          <a:ln w="25400">
            <a:solidFill>
              <a:srgbClr val="B66C30"/>
            </a:solidFill>
          </a:ln>
        </p:spPr>
        <p:txBody>
          <a:bodyPr vert="horz" wrap="square" lIns="0" tIns="138430" rIns="0" bIns="0" rtlCol="0">
            <a:spAutoFit/>
          </a:bodyPr>
          <a:lstStyle/>
          <a:p>
            <a:pPr marL="90805">
              <a:lnSpc>
                <a:spcPct val="100000"/>
              </a:lnSpc>
              <a:spcBef>
                <a:spcPts val="1090"/>
              </a:spcBef>
            </a:pPr>
            <a:r>
              <a:rPr sz="2100" dirty="0">
                <a:latin typeface="Arial"/>
                <a:cs typeface="Arial"/>
              </a:rPr>
              <a:t>Hạt</a:t>
            </a:r>
            <a:r>
              <a:rPr sz="2100" spc="85" dirty="0">
                <a:latin typeface="Arial"/>
                <a:cs typeface="Arial"/>
              </a:rPr>
              <a:t> </a:t>
            </a:r>
            <a:r>
              <a:rPr sz="2100" dirty="0">
                <a:latin typeface="Arial"/>
                <a:cs typeface="Arial"/>
              </a:rPr>
              <a:t>không</a:t>
            </a:r>
            <a:r>
              <a:rPr sz="2100" spc="95" dirty="0">
                <a:latin typeface="Arial"/>
                <a:cs typeface="Arial"/>
              </a:rPr>
              <a:t> </a:t>
            </a:r>
            <a:r>
              <a:rPr sz="2100" dirty="0">
                <a:latin typeface="Arial"/>
                <a:cs typeface="Arial"/>
              </a:rPr>
              <a:t>mang</a:t>
            </a:r>
            <a:r>
              <a:rPr sz="2100" spc="85" dirty="0">
                <a:latin typeface="Arial"/>
                <a:cs typeface="Arial"/>
              </a:rPr>
              <a:t> </a:t>
            </a:r>
            <a:r>
              <a:rPr sz="2100" dirty="0">
                <a:latin typeface="Arial"/>
                <a:cs typeface="Arial"/>
              </a:rPr>
              <a:t>điện</a:t>
            </a:r>
            <a:r>
              <a:rPr sz="2100" spc="95" dirty="0">
                <a:latin typeface="Arial"/>
                <a:cs typeface="Arial"/>
              </a:rPr>
              <a:t> </a:t>
            </a:r>
            <a:r>
              <a:rPr sz="2100" dirty="0">
                <a:latin typeface="Arial"/>
                <a:cs typeface="Arial"/>
              </a:rPr>
              <a:t>tích</a:t>
            </a:r>
            <a:r>
              <a:rPr sz="2100" spc="95" dirty="0">
                <a:latin typeface="Arial"/>
                <a:cs typeface="Arial"/>
              </a:rPr>
              <a:t> </a:t>
            </a:r>
            <a:r>
              <a:rPr sz="2100" dirty="0">
                <a:latin typeface="Arial"/>
                <a:cs typeface="Arial"/>
              </a:rPr>
              <a:t>trong</a:t>
            </a:r>
            <a:r>
              <a:rPr sz="2100" spc="85" dirty="0">
                <a:latin typeface="Arial"/>
                <a:cs typeface="Arial"/>
              </a:rPr>
              <a:t> </a:t>
            </a:r>
            <a:r>
              <a:rPr sz="2100" dirty="0">
                <a:latin typeface="Arial"/>
                <a:cs typeface="Arial"/>
              </a:rPr>
              <a:t>nguyên</a:t>
            </a:r>
            <a:r>
              <a:rPr sz="2100" spc="95" dirty="0">
                <a:latin typeface="Arial"/>
                <a:cs typeface="Arial"/>
              </a:rPr>
              <a:t> </a:t>
            </a:r>
            <a:r>
              <a:rPr sz="2100" dirty="0">
                <a:latin typeface="Arial"/>
                <a:cs typeface="Arial"/>
              </a:rPr>
              <a:t>tử</a:t>
            </a:r>
            <a:r>
              <a:rPr sz="2100" spc="90" dirty="0">
                <a:latin typeface="Arial"/>
                <a:cs typeface="Arial"/>
              </a:rPr>
              <a:t> </a:t>
            </a:r>
            <a:r>
              <a:rPr sz="2100" dirty="0">
                <a:latin typeface="Arial"/>
                <a:cs typeface="Arial"/>
              </a:rPr>
              <a:t>là</a:t>
            </a:r>
            <a:r>
              <a:rPr sz="2100" spc="90" dirty="0">
                <a:latin typeface="Arial"/>
                <a:cs typeface="Arial"/>
              </a:rPr>
              <a:t> </a:t>
            </a:r>
            <a:r>
              <a:rPr sz="2100" dirty="0">
                <a:latin typeface="Arial"/>
                <a:cs typeface="Arial"/>
              </a:rPr>
              <a:t>hạt</a:t>
            </a:r>
            <a:r>
              <a:rPr sz="2100" spc="90" dirty="0">
                <a:latin typeface="Arial"/>
                <a:cs typeface="Arial"/>
              </a:rPr>
              <a:t> </a:t>
            </a:r>
            <a:r>
              <a:rPr sz="2100" spc="-20" dirty="0">
                <a:latin typeface="Arial"/>
                <a:cs typeface="Arial"/>
              </a:rPr>
              <a:t>nào?</a:t>
            </a:r>
            <a:endParaRPr sz="2100">
              <a:latin typeface="Arial"/>
              <a:cs typeface="Arial"/>
            </a:endParaRPr>
          </a:p>
        </p:txBody>
      </p:sp>
      <p:sp>
        <p:nvSpPr>
          <p:cNvPr id="51" name="object 51"/>
          <p:cNvSpPr/>
          <p:nvPr/>
        </p:nvSpPr>
        <p:spPr>
          <a:xfrm>
            <a:off x="924305" y="2539745"/>
            <a:ext cx="7406640" cy="516890"/>
          </a:xfrm>
          <a:custGeom>
            <a:avLst/>
            <a:gdLst/>
            <a:ahLst/>
            <a:cxnLst/>
            <a:rect l="l" t="t" r="r" b="b"/>
            <a:pathLst>
              <a:path w="7406640" h="516889">
                <a:moveTo>
                  <a:pt x="7406640" y="0"/>
                </a:moveTo>
                <a:lnTo>
                  <a:pt x="0" y="0"/>
                </a:lnTo>
                <a:lnTo>
                  <a:pt x="0" y="516636"/>
                </a:lnTo>
                <a:lnTo>
                  <a:pt x="7406640" y="516636"/>
                </a:lnTo>
                <a:lnTo>
                  <a:pt x="7406640" y="0"/>
                </a:lnTo>
                <a:close/>
              </a:path>
            </a:pathLst>
          </a:custGeom>
          <a:solidFill>
            <a:srgbClr val="FFFFFF"/>
          </a:solidFill>
        </p:spPr>
        <p:txBody>
          <a:bodyPr wrap="square" lIns="0" tIns="0" rIns="0" bIns="0" rtlCol="0"/>
          <a:lstStyle/>
          <a:p>
            <a:endParaRPr/>
          </a:p>
        </p:txBody>
      </p:sp>
      <p:sp>
        <p:nvSpPr>
          <p:cNvPr id="52" name="object 52"/>
          <p:cNvSpPr txBox="1"/>
          <p:nvPr/>
        </p:nvSpPr>
        <p:spPr>
          <a:xfrm>
            <a:off x="924305" y="2539745"/>
            <a:ext cx="7406640" cy="516890"/>
          </a:xfrm>
          <a:prstGeom prst="rect">
            <a:avLst/>
          </a:prstGeom>
          <a:ln w="25400">
            <a:solidFill>
              <a:srgbClr val="F79546"/>
            </a:solidFill>
          </a:ln>
        </p:spPr>
        <p:txBody>
          <a:bodyPr vert="horz" wrap="square" lIns="0" tIns="137795" rIns="0" bIns="0" rtlCol="0">
            <a:spAutoFit/>
          </a:bodyPr>
          <a:lstStyle/>
          <a:p>
            <a:pPr marL="90805">
              <a:lnSpc>
                <a:spcPct val="100000"/>
              </a:lnSpc>
              <a:spcBef>
                <a:spcPts val="1085"/>
              </a:spcBef>
            </a:pPr>
            <a:r>
              <a:rPr sz="2100" spc="-10" dirty="0">
                <a:solidFill>
                  <a:srgbClr val="00AF50"/>
                </a:solidFill>
                <a:latin typeface="Arial"/>
                <a:cs typeface="Arial"/>
              </a:rPr>
              <a:t>Neutron.</a:t>
            </a:r>
            <a:endParaRPr sz="2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8760">
              <a:lnSpc>
                <a:spcPct val="100000"/>
              </a:lnSpc>
              <a:spcBef>
                <a:spcPts val="100"/>
              </a:spcBef>
            </a:pPr>
            <a:r>
              <a:rPr sz="3000" b="1" dirty="0">
                <a:solidFill>
                  <a:srgbClr val="FFFFFF"/>
                </a:solidFill>
                <a:latin typeface="Arial"/>
                <a:cs typeface="Arial"/>
              </a:rPr>
              <a:t>HOẠT</a:t>
            </a:r>
            <a:r>
              <a:rPr sz="3000" b="1" spc="-30" dirty="0">
                <a:solidFill>
                  <a:srgbClr val="FFFFFF"/>
                </a:solidFill>
                <a:latin typeface="Arial"/>
                <a:cs typeface="Arial"/>
              </a:rPr>
              <a:t> </a:t>
            </a:r>
            <a:r>
              <a:rPr sz="3000" b="1" dirty="0">
                <a:solidFill>
                  <a:srgbClr val="FFFFFF"/>
                </a:solidFill>
                <a:latin typeface="Arial"/>
                <a:cs typeface="Arial"/>
              </a:rPr>
              <a:t>ĐỘNG</a:t>
            </a:r>
            <a:r>
              <a:rPr sz="3000" b="1" spc="-25" dirty="0">
                <a:solidFill>
                  <a:srgbClr val="FFFFFF"/>
                </a:solidFill>
                <a:latin typeface="Arial"/>
                <a:cs typeface="Arial"/>
              </a:rPr>
              <a:t> </a:t>
            </a:r>
            <a:r>
              <a:rPr sz="3000" b="1" dirty="0">
                <a:solidFill>
                  <a:srgbClr val="FFFFFF"/>
                </a:solidFill>
                <a:latin typeface="Arial"/>
                <a:cs typeface="Arial"/>
              </a:rPr>
              <a:t>1.</a:t>
            </a:r>
            <a:r>
              <a:rPr sz="3000" b="1" spc="-30" dirty="0">
                <a:solidFill>
                  <a:srgbClr val="FFFFFF"/>
                </a:solidFill>
                <a:latin typeface="Arial"/>
                <a:cs typeface="Arial"/>
              </a:rPr>
              <a:t> </a:t>
            </a:r>
            <a:r>
              <a:rPr sz="3000" b="1" dirty="0">
                <a:solidFill>
                  <a:srgbClr val="FFFFFF"/>
                </a:solidFill>
                <a:latin typeface="Arial"/>
                <a:cs typeface="Arial"/>
              </a:rPr>
              <a:t>KHỞI</a:t>
            </a:r>
            <a:r>
              <a:rPr sz="3000" b="1" spc="-40" dirty="0">
                <a:solidFill>
                  <a:srgbClr val="FFFFFF"/>
                </a:solidFill>
                <a:latin typeface="Arial"/>
                <a:cs typeface="Arial"/>
              </a:rPr>
              <a:t> </a:t>
            </a:r>
            <a:r>
              <a:rPr sz="3000" b="1" spc="-20" dirty="0">
                <a:solidFill>
                  <a:srgbClr val="FFFFFF"/>
                </a:solidFill>
                <a:latin typeface="Arial"/>
                <a:cs typeface="Arial"/>
              </a:rPr>
              <a:t>ĐỘNG</a:t>
            </a:r>
            <a:endParaRPr sz="3000">
              <a:latin typeface="Arial"/>
              <a:cs typeface="Arial"/>
            </a:endParaRPr>
          </a:p>
        </p:txBody>
      </p:sp>
      <p:grpSp>
        <p:nvGrpSpPr>
          <p:cNvPr id="3" name="object 3"/>
          <p:cNvGrpSpPr/>
          <p:nvPr/>
        </p:nvGrpSpPr>
        <p:grpSpPr>
          <a:xfrm>
            <a:off x="8031480" y="3898391"/>
            <a:ext cx="1099185" cy="1245235"/>
            <a:chOff x="8031480" y="3898391"/>
            <a:chExt cx="1099185" cy="1245235"/>
          </a:xfrm>
        </p:grpSpPr>
        <p:pic>
          <p:nvPicPr>
            <p:cNvPr id="4" name="object 4"/>
            <p:cNvPicPr/>
            <p:nvPr/>
          </p:nvPicPr>
          <p:blipFill>
            <a:blip r:embed="rId2" cstate="print"/>
            <a:stretch>
              <a:fillRect/>
            </a:stretch>
          </p:blipFill>
          <p:spPr>
            <a:xfrm>
              <a:off x="8060384" y="3931680"/>
              <a:ext cx="518251" cy="320581"/>
            </a:xfrm>
            <a:prstGeom prst="rect">
              <a:avLst/>
            </a:prstGeom>
          </p:spPr>
        </p:pic>
        <p:sp>
          <p:nvSpPr>
            <p:cNvPr id="5" name="object 5"/>
            <p:cNvSpPr/>
            <p:nvPr/>
          </p:nvSpPr>
          <p:spPr>
            <a:xfrm>
              <a:off x="8167878" y="4019575"/>
              <a:ext cx="308610" cy="111760"/>
            </a:xfrm>
            <a:custGeom>
              <a:avLst/>
              <a:gdLst/>
              <a:ahLst/>
              <a:cxnLst/>
              <a:rect l="l" t="t" r="r" b="b"/>
              <a:pathLst>
                <a:path w="308609" h="111760">
                  <a:moveTo>
                    <a:pt x="294513" y="0"/>
                  </a:moveTo>
                  <a:lnTo>
                    <a:pt x="292353" y="0"/>
                  </a:lnTo>
                  <a:lnTo>
                    <a:pt x="255700" y="1647"/>
                  </a:lnTo>
                  <a:lnTo>
                    <a:pt x="243713" y="2781"/>
                  </a:lnTo>
                  <a:lnTo>
                    <a:pt x="221013" y="5428"/>
                  </a:lnTo>
                  <a:lnTo>
                    <a:pt x="152273" y="14452"/>
                  </a:lnTo>
                  <a:lnTo>
                    <a:pt x="9271" y="28752"/>
                  </a:lnTo>
                  <a:lnTo>
                    <a:pt x="6857" y="28752"/>
                  </a:lnTo>
                  <a:lnTo>
                    <a:pt x="3682" y="30048"/>
                  </a:lnTo>
                  <a:lnTo>
                    <a:pt x="1270" y="30695"/>
                  </a:lnTo>
                  <a:lnTo>
                    <a:pt x="0" y="35242"/>
                  </a:lnTo>
                  <a:lnTo>
                    <a:pt x="0" y="37845"/>
                  </a:lnTo>
                  <a:lnTo>
                    <a:pt x="4982" y="88339"/>
                  </a:lnTo>
                  <a:lnTo>
                    <a:pt x="6857" y="105384"/>
                  </a:lnTo>
                  <a:lnTo>
                    <a:pt x="6857" y="107327"/>
                  </a:lnTo>
                  <a:lnTo>
                    <a:pt x="8636" y="108623"/>
                  </a:lnTo>
                  <a:lnTo>
                    <a:pt x="9905" y="111226"/>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close/>
                </a:path>
              </a:pathLst>
            </a:custGeom>
            <a:solidFill>
              <a:srgbClr val="4E8BC9"/>
            </a:solidFill>
          </p:spPr>
          <p:txBody>
            <a:bodyPr wrap="square" lIns="0" tIns="0" rIns="0" bIns="0" rtlCol="0"/>
            <a:lstStyle/>
            <a:p>
              <a:endParaRPr/>
            </a:p>
          </p:txBody>
        </p:sp>
        <p:sp>
          <p:nvSpPr>
            <p:cNvPr id="6" name="object 6"/>
            <p:cNvSpPr/>
            <p:nvPr/>
          </p:nvSpPr>
          <p:spPr>
            <a:xfrm>
              <a:off x="8167878" y="4019575"/>
              <a:ext cx="308610" cy="111760"/>
            </a:xfrm>
            <a:custGeom>
              <a:avLst/>
              <a:gdLst/>
              <a:ahLst/>
              <a:cxnLst/>
              <a:rect l="l" t="t" r="r" b="b"/>
              <a:pathLst>
                <a:path w="308609" h="111760">
                  <a:moveTo>
                    <a:pt x="292353" y="0"/>
                  </a:moveTo>
                  <a:lnTo>
                    <a:pt x="291846" y="0"/>
                  </a:lnTo>
                  <a:lnTo>
                    <a:pt x="291338" y="50"/>
                  </a:lnTo>
                  <a:lnTo>
                    <a:pt x="290829" y="165"/>
                  </a:lnTo>
                  <a:lnTo>
                    <a:pt x="279199" y="584"/>
                  </a:lnTo>
                  <a:lnTo>
                    <a:pt x="221013" y="5428"/>
                  </a:lnTo>
                  <a:lnTo>
                    <a:pt x="175329" y="11441"/>
                  </a:lnTo>
                  <a:lnTo>
                    <a:pt x="152273" y="14452"/>
                  </a:lnTo>
                  <a:lnTo>
                    <a:pt x="116480" y="18147"/>
                  </a:lnTo>
                  <a:lnTo>
                    <a:pt x="80724" y="21602"/>
                  </a:lnTo>
                  <a:lnTo>
                    <a:pt x="44991" y="25057"/>
                  </a:lnTo>
                  <a:lnTo>
                    <a:pt x="9271" y="28752"/>
                  </a:lnTo>
                  <a:lnTo>
                    <a:pt x="6857" y="28752"/>
                  </a:lnTo>
                  <a:lnTo>
                    <a:pt x="3682" y="30048"/>
                  </a:lnTo>
                  <a:lnTo>
                    <a:pt x="1270" y="30695"/>
                  </a:lnTo>
                  <a:lnTo>
                    <a:pt x="635" y="33299"/>
                  </a:lnTo>
                  <a:lnTo>
                    <a:pt x="0" y="35242"/>
                  </a:lnTo>
                  <a:lnTo>
                    <a:pt x="0" y="37845"/>
                  </a:lnTo>
                  <a:lnTo>
                    <a:pt x="1518" y="54512"/>
                  </a:lnTo>
                  <a:lnTo>
                    <a:pt x="3190" y="71362"/>
                  </a:lnTo>
                  <a:lnTo>
                    <a:pt x="4982" y="88339"/>
                  </a:lnTo>
                  <a:lnTo>
                    <a:pt x="6857" y="105384"/>
                  </a:lnTo>
                  <a:lnTo>
                    <a:pt x="6857" y="107327"/>
                  </a:lnTo>
                  <a:lnTo>
                    <a:pt x="8636" y="108623"/>
                  </a:lnTo>
                  <a:lnTo>
                    <a:pt x="9905" y="111226"/>
                  </a:lnTo>
                  <a:lnTo>
                    <a:pt x="35423" y="108201"/>
                  </a:lnTo>
                  <a:lnTo>
                    <a:pt x="60880" y="105052"/>
                  </a:lnTo>
                  <a:lnTo>
                    <a:pt x="86219" y="101902"/>
                  </a:lnTo>
                  <a:lnTo>
                    <a:pt x="111378" y="98869"/>
                  </a:lnTo>
                  <a:lnTo>
                    <a:pt x="156303" y="93507"/>
                  </a:lnTo>
                  <a:lnTo>
                    <a:pt x="201025" y="88085"/>
                  </a:lnTo>
                  <a:lnTo>
                    <a:pt x="245627" y="82537"/>
                  </a:lnTo>
                  <a:lnTo>
                    <a:pt x="290195" y="76796"/>
                  </a:lnTo>
                  <a:lnTo>
                    <a:pt x="296418" y="76149"/>
                  </a:lnTo>
                  <a:lnTo>
                    <a:pt x="302514" y="74218"/>
                  </a:lnTo>
                  <a:lnTo>
                    <a:pt x="308101" y="72897"/>
                  </a:lnTo>
                  <a:lnTo>
                    <a:pt x="307875" y="59536"/>
                  </a:lnTo>
                  <a:lnTo>
                    <a:pt x="305720" y="40025"/>
                  </a:lnTo>
                  <a:lnTo>
                    <a:pt x="302279" y="18935"/>
                  </a:lnTo>
                  <a:lnTo>
                    <a:pt x="298196" y="838"/>
                  </a:lnTo>
                  <a:lnTo>
                    <a:pt x="296672" y="838"/>
                  </a:lnTo>
                  <a:lnTo>
                    <a:pt x="294513" y="0"/>
                  </a:lnTo>
                  <a:lnTo>
                    <a:pt x="292353" y="0"/>
                  </a:lnTo>
                  <a:close/>
                </a:path>
              </a:pathLst>
            </a:custGeom>
            <a:ln w="1143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031480" y="3898391"/>
              <a:ext cx="582155" cy="1021067"/>
            </a:xfrm>
            <a:prstGeom prst="rect">
              <a:avLst/>
            </a:prstGeom>
          </p:spPr>
        </p:pic>
        <p:sp>
          <p:nvSpPr>
            <p:cNvPr id="8" name="object 8"/>
            <p:cNvSpPr/>
            <p:nvPr/>
          </p:nvSpPr>
          <p:spPr>
            <a:xfrm>
              <a:off x="8148066" y="3995191"/>
              <a:ext cx="353695" cy="794385"/>
            </a:xfrm>
            <a:custGeom>
              <a:avLst/>
              <a:gdLst/>
              <a:ahLst/>
              <a:cxnLst/>
              <a:rect l="l" t="t" r="r" b="b"/>
              <a:pathLst>
                <a:path w="353695" h="794385">
                  <a:moveTo>
                    <a:pt x="75437" y="155282"/>
                  </a:moveTo>
                  <a:lnTo>
                    <a:pt x="54355" y="155282"/>
                  </a:lnTo>
                  <a:lnTo>
                    <a:pt x="54355" y="160477"/>
                  </a:lnTo>
                  <a:lnTo>
                    <a:pt x="54990" y="164376"/>
                  </a:lnTo>
                  <a:lnTo>
                    <a:pt x="54990" y="167640"/>
                  </a:lnTo>
                  <a:lnTo>
                    <a:pt x="56040" y="187615"/>
                  </a:lnTo>
                  <a:lnTo>
                    <a:pt x="58330" y="227572"/>
                  </a:lnTo>
                  <a:lnTo>
                    <a:pt x="59295" y="247277"/>
                  </a:lnTo>
                  <a:lnTo>
                    <a:pt x="61668" y="286541"/>
                  </a:lnTo>
                  <a:lnTo>
                    <a:pt x="68579" y="403504"/>
                  </a:lnTo>
                  <a:lnTo>
                    <a:pt x="69285" y="419096"/>
                  </a:lnTo>
                  <a:lnTo>
                    <a:pt x="69992" y="437607"/>
                  </a:lnTo>
                  <a:lnTo>
                    <a:pt x="70848" y="454664"/>
                  </a:lnTo>
                  <a:lnTo>
                    <a:pt x="75583" y="506922"/>
                  </a:lnTo>
                  <a:lnTo>
                    <a:pt x="83389" y="580813"/>
                  </a:lnTo>
                  <a:lnTo>
                    <a:pt x="90642" y="635672"/>
                  </a:lnTo>
                  <a:lnTo>
                    <a:pt x="103250" y="690041"/>
                  </a:lnTo>
                  <a:lnTo>
                    <a:pt x="128110" y="739903"/>
                  </a:lnTo>
                  <a:lnTo>
                    <a:pt x="171195" y="774496"/>
                  </a:lnTo>
                  <a:lnTo>
                    <a:pt x="213608" y="791402"/>
                  </a:lnTo>
                  <a:lnTo>
                    <a:pt x="236092" y="793953"/>
                  </a:lnTo>
                  <a:lnTo>
                    <a:pt x="254039" y="792126"/>
                  </a:lnTo>
                  <a:lnTo>
                    <a:pt x="271081" y="786541"/>
                  </a:lnTo>
                  <a:lnTo>
                    <a:pt x="287170" y="777038"/>
                  </a:lnTo>
                  <a:lnTo>
                    <a:pt x="296487" y="768654"/>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4570" y="310739"/>
                  </a:lnTo>
                  <a:lnTo>
                    <a:pt x="83438" y="293687"/>
                  </a:lnTo>
                  <a:lnTo>
                    <a:pt x="82282" y="275553"/>
                  </a:lnTo>
                  <a:lnTo>
                    <a:pt x="80349" y="239043"/>
                  </a:lnTo>
                  <a:lnTo>
                    <a:pt x="79120" y="220916"/>
                  </a:lnTo>
                  <a:lnTo>
                    <a:pt x="78188" y="208632"/>
                  </a:lnTo>
                  <a:lnTo>
                    <a:pt x="76370" y="183811"/>
                  </a:lnTo>
                  <a:lnTo>
                    <a:pt x="75437" y="171513"/>
                  </a:lnTo>
                  <a:lnTo>
                    <a:pt x="75437" y="155282"/>
                  </a:lnTo>
                  <a:close/>
                </a:path>
                <a:path w="353695" h="794385">
                  <a:moveTo>
                    <a:pt x="299932" y="129959"/>
                  </a:moveTo>
                  <a:lnTo>
                    <a:pt x="277494" y="129959"/>
                  </a:lnTo>
                  <a:lnTo>
                    <a:pt x="279400" y="135153"/>
                  </a:lnTo>
                  <a:lnTo>
                    <a:pt x="281177" y="139039"/>
                  </a:lnTo>
                  <a:lnTo>
                    <a:pt x="281812" y="142938"/>
                  </a:lnTo>
                  <a:lnTo>
                    <a:pt x="283401" y="157238"/>
                  </a:lnTo>
                  <a:lnTo>
                    <a:pt x="286885" y="191183"/>
                  </a:lnTo>
                  <a:lnTo>
                    <a:pt x="288670" y="207264"/>
                  </a:lnTo>
                  <a:lnTo>
                    <a:pt x="292697" y="247277"/>
                  </a:lnTo>
                  <a:lnTo>
                    <a:pt x="296039" y="280035"/>
                  </a:lnTo>
                  <a:lnTo>
                    <a:pt x="300029" y="318097"/>
                  </a:lnTo>
                  <a:lnTo>
                    <a:pt x="304037" y="354749"/>
                  </a:lnTo>
                  <a:lnTo>
                    <a:pt x="307403" y="386588"/>
                  </a:lnTo>
                  <a:lnTo>
                    <a:pt x="310959" y="419096"/>
                  </a:lnTo>
                  <a:lnTo>
                    <a:pt x="314575" y="451261"/>
                  </a:lnTo>
                  <a:lnTo>
                    <a:pt x="318261" y="483425"/>
                  </a:lnTo>
                  <a:lnTo>
                    <a:pt x="320819" y="506922"/>
                  </a:lnTo>
                  <a:lnTo>
                    <a:pt x="326316" y="554412"/>
                  </a:lnTo>
                  <a:lnTo>
                    <a:pt x="329904" y="595933"/>
                  </a:lnTo>
                  <a:lnTo>
                    <a:pt x="330707" y="655612"/>
                  </a:lnTo>
                  <a:lnTo>
                    <a:pt x="330073" y="662101"/>
                  </a:lnTo>
                  <a:lnTo>
                    <a:pt x="315987" y="701297"/>
                  </a:lnTo>
                  <a:lnTo>
                    <a:pt x="292385" y="739903"/>
                  </a:lnTo>
                  <a:lnTo>
                    <a:pt x="259127" y="763712"/>
                  </a:lnTo>
                  <a:lnTo>
                    <a:pt x="232282" y="768654"/>
                  </a:lnTo>
                  <a:lnTo>
                    <a:pt x="296487" y="768654"/>
                  </a:lnTo>
                  <a:lnTo>
                    <a:pt x="323980" y="734851"/>
                  </a:lnTo>
                  <a:lnTo>
                    <a:pt x="348372" y="670084"/>
                  </a:lnTo>
                  <a:lnTo>
                    <a:pt x="351662" y="634174"/>
                  </a:lnTo>
                  <a:lnTo>
                    <a:pt x="351198" y="605909"/>
                  </a:lnTo>
                  <a:lnTo>
                    <a:pt x="349320" y="578281"/>
                  </a:lnTo>
                  <a:lnTo>
                    <a:pt x="349281" y="577711"/>
                  </a:lnTo>
                  <a:lnTo>
                    <a:pt x="346555" y="549640"/>
                  </a:lnTo>
                  <a:lnTo>
                    <a:pt x="343661" y="521754"/>
                  </a:lnTo>
                  <a:lnTo>
                    <a:pt x="339669" y="488118"/>
                  </a:lnTo>
                  <a:lnTo>
                    <a:pt x="331017" y="420595"/>
                  </a:lnTo>
                  <a:lnTo>
                    <a:pt x="327064" y="386927"/>
                  </a:lnTo>
                  <a:lnTo>
                    <a:pt x="323975" y="360171"/>
                  </a:lnTo>
                  <a:lnTo>
                    <a:pt x="321198" y="333563"/>
                  </a:lnTo>
                  <a:lnTo>
                    <a:pt x="318541" y="306829"/>
                  </a:lnTo>
                  <a:lnTo>
                    <a:pt x="315972" y="281258"/>
                  </a:lnTo>
                  <a:lnTo>
                    <a:pt x="312627" y="247548"/>
                  </a:lnTo>
                  <a:lnTo>
                    <a:pt x="309292" y="214331"/>
                  </a:lnTo>
                  <a:lnTo>
                    <a:pt x="305865" y="181261"/>
                  </a:lnTo>
                  <a:lnTo>
                    <a:pt x="302259" y="148132"/>
                  </a:lnTo>
                  <a:lnTo>
                    <a:pt x="301751" y="142938"/>
                  </a:lnTo>
                  <a:lnTo>
                    <a:pt x="301625" y="141643"/>
                  </a:lnTo>
                  <a:lnTo>
                    <a:pt x="300354" y="135153"/>
                  </a:lnTo>
                  <a:lnTo>
                    <a:pt x="299932" y="129959"/>
                  </a:lnTo>
                  <a:close/>
                </a:path>
                <a:path w="353695" h="794385">
                  <a:moveTo>
                    <a:pt x="318261" y="0"/>
                  </a:moveTo>
                  <a:lnTo>
                    <a:pt x="299019" y="455"/>
                  </a:lnTo>
                  <a:lnTo>
                    <a:pt x="280050" y="1701"/>
                  </a:lnTo>
                  <a:lnTo>
                    <a:pt x="261201" y="3557"/>
                  </a:lnTo>
                  <a:lnTo>
                    <a:pt x="176932" y="14337"/>
                  </a:lnTo>
                  <a:lnTo>
                    <a:pt x="20447" y="31838"/>
                  </a:lnTo>
                  <a:lnTo>
                    <a:pt x="0" y="47434"/>
                  </a:lnTo>
                  <a:lnTo>
                    <a:pt x="104" y="57823"/>
                  </a:lnTo>
                  <a:lnTo>
                    <a:pt x="861" y="71960"/>
                  </a:lnTo>
                  <a:lnTo>
                    <a:pt x="1650" y="88045"/>
                  </a:lnTo>
                  <a:lnTo>
                    <a:pt x="2084" y="95918"/>
                  </a:lnTo>
                  <a:lnTo>
                    <a:pt x="2132" y="96799"/>
                  </a:lnTo>
                  <a:lnTo>
                    <a:pt x="2241" y="98767"/>
                  </a:lnTo>
                  <a:lnTo>
                    <a:pt x="2312" y="100063"/>
                  </a:lnTo>
                  <a:lnTo>
                    <a:pt x="2383" y="101358"/>
                  </a:lnTo>
                  <a:lnTo>
                    <a:pt x="2489" y="103289"/>
                  </a:lnTo>
                  <a:lnTo>
                    <a:pt x="3404" y="116306"/>
                  </a:lnTo>
                  <a:lnTo>
                    <a:pt x="3531" y="118080"/>
                  </a:lnTo>
                  <a:lnTo>
                    <a:pt x="3628" y="119441"/>
                  </a:lnTo>
                  <a:lnTo>
                    <a:pt x="3682" y="120205"/>
                  </a:lnTo>
                  <a:lnTo>
                    <a:pt x="4573" y="125399"/>
                  </a:lnTo>
                  <a:lnTo>
                    <a:pt x="4684" y="126047"/>
                  </a:lnTo>
                  <a:lnTo>
                    <a:pt x="4757" y="126471"/>
                  </a:lnTo>
                  <a:lnTo>
                    <a:pt x="4833" y="126919"/>
                  </a:lnTo>
                  <a:lnTo>
                    <a:pt x="6150" y="132773"/>
                  </a:lnTo>
                  <a:lnTo>
                    <a:pt x="6243" y="133184"/>
                  </a:lnTo>
                  <a:lnTo>
                    <a:pt x="8040" y="140122"/>
                  </a:lnTo>
                  <a:lnTo>
                    <a:pt x="9905" y="146850"/>
                  </a:lnTo>
                  <a:lnTo>
                    <a:pt x="12191" y="154749"/>
                  </a:lnTo>
                  <a:lnTo>
                    <a:pt x="17779" y="159258"/>
                  </a:lnTo>
                  <a:lnTo>
                    <a:pt x="31876" y="159258"/>
                  </a:lnTo>
                  <a:lnTo>
                    <a:pt x="36449" y="157886"/>
                  </a:lnTo>
                  <a:lnTo>
                    <a:pt x="41401" y="157238"/>
                  </a:lnTo>
                  <a:lnTo>
                    <a:pt x="48894" y="155930"/>
                  </a:lnTo>
                  <a:lnTo>
                    <a:pt x="54355" y="155282"/>
                  </a:lnTo>
                  <a:lnTo>
                    <a:pt x="75437" y="155282"/>
                  </a:lnTo>
                  <a:lnTo>
                    <a:pt x="75437" y="153339"/>
                  </a:lnTo>
                  <a:lnTo>
                    <a:pt x="125940" y="147030"/>
                  </a:lnTo>
                  <a:lnTo>
                    <a:pt x="226992" y="135889"/>
                  </a:lnTo>
                  <a:lnTo>
                    <a:pt x="30899" y="135889"/>
                  </a:lnTo>
                  <a:lnTo>
                    <a:pt x="29717" y="133184"/>
                  </a:lnTo>
                  <a:lnTo>
                    <a:pt x="27812" y="131902"/>
                  </a:lnTo>
                  <a:lnTo>
                    <a:pt x="27812" y="129959"/>
                  </a:lnTo>
                  <a:lnTo>
                    <a:pt x="24369" y="97447"/>
                  </a:lnTo>
                  <a:lnTo>
                    <a:pt x="22544" y="79058"/>
                  </a:lnTo>
                  <a:lnTo>
                    <a:pt x="21081" y="62382"/>
                  </a:lnTo>
                  <a:lnTo>
                    <a:pt x="21081" y="59766"/>
                  </a:lnTo>
                  <a:lnTo>
                    <a:pt x="21589" y="57823"/>
                  </a:lnTo>
                  <a:lnTo>
                    <a:pt x="22225" y="55219"/>
                  </a:lnTo>
                  <a:lnTo>
                    <a:pt x="24764" y="54571"/>
                  </a:lnTo>
                  <a:lnTo>
                    <a:pt x="27812" y="53276"/>
                  </a:lnTo>
                  <a:lnTo>
                    <a:pt x="30225" y="53276"/>
                  </a:lnTo>
                  <a:lnTo>
                    <a:pt x="173100" y="38976"/>
                  </a:lnTo>
                  <a:lnTo>
                    <a:pt x="241841" y="29934"/>
                  </a:lnTo>
                  <a:lnTo>
                    <a:pt x="264540" y="27279"/>
                  </a:lnTo>
                  <a:lnTo>
                    <a:pt x="276508" y="26153"/>
                  </a:lnTo>
                  <a:lnTo>
                    <a:pt x="288274" y="25506"/>
                  </a:lnTo>
                  <a:lnTo>
                    <a:pt x="311530" y="24676"/>
                  </a:lnTo>
                  <a:lnTo>
                    <a:pt x="343001" y="24676"/>
                  </a:lnTo>
                  <a:lnTo>
                    <a:pt x="342391" y="20789"/>
                  </a:lnTo>
                  <a:lnTo>
                    <a:pt x="339693" y="10506"/>
                  </a:lnTo>
                  <a:lnTo>
                    <a:pt x="335470" y="4303"/>
                  </a:lnTo>
                  <a:lnTo>
                    <a:pt x="328675" y="1146"/>
                  </a:lnTo>
                  <a:lnTo>
                    <a:pt x="318261" y="0"/>
                  </a:lnTo>
                  <a:close/>
                </a:path>
                <a:path w="353695" h="794385">
                  <a:moveTo>
                    <a:pt x="343001" y="24676"/>
                  </a:moveTo>
                  <a:lnTo>
                    <a:pt x="315664" y="24676"/>
                  </a:lnTo>
                  <a:lnTo>
                    <a:pt x="317500" y="25349"/>
                  </a:lnTo>
                  <a:lnTo>
                    <a:pt x="318897" y="25349"/>
                  </a:lnTo>
                  <a:lnTo>
                    <a:pt x="322980" y="43458"/>
                  </a:lnTo>
                  <a:lnTo>
                    <a:pt x="326421" y="64560"/>
                  </a:lnTo>
                  <a:lnTo>
                    <a:pt x="328576" y="84081"/>
                  </a:lnTo>
                  <a:lnTo>
                    <a:pt x="328643" y="88045"/>
                  </a:lnTo>
                  <a:lnTo>
                    <a:pt x="328726" y="92900"/>
                  </a:lnTo>
                  <a:lnTo>
                    <a:pt x="328802" y="97447"/>
                  </a:lnTo>
                  <a:lnTo>
                    <a:pt x="323214" y="98767"/>
                  </a:lnTo>
                  <a:lnTo>
                    <a:pt x="317118" y="100711"/>
                  </a:lnTo>
                  <a:lnTo>
                    <a:pt x="310895" y="101358"/>
                  </a:lnTo>
                  <a:lnTo>
                    <a:pt x="30116" y="135889"/>
                  </a:lnTo>
                  <a:lnTo>
                    <a:pt x="226992" y="135889"/>
                  </a:lnTo>
                  <a:lnTo>
                    <a:pt x="277494" y="129959"/>
                  </a:lnTo>
                  <a:lnTo>
                    <a:pt x="299932" y="129959"/>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858" y="104126"/>
                  </a:lnTo>
                  <a:lnTo>
                    <a:pt x="352932" y="103289"/>
                  </a:lnTo>
                  <a:lnTo>
                    <a:pt x="353567" y="100063"/>
                  </a:lnTo>
                  <a:lnTo>
                    <a:pt x="353567" y="96799"/>
                  </a:lnTo>
                  <a:lnTo>
                    <a:pt x="352932" y="92900"/>
                  </a:lnTo>
                  <a:lnTo>
                    <a:pt x="350535" y="74875"/>
                  </a:lnTo>
                  <a:lnTo>
                    <a:pt x="347800" y="55867"/>
                  </a:lnTo>
                  <a:lnTo>
                    <a:pt x="344288" y="32885"/>
                  </a:lnTo>
                  <a:lnTo>
                    <a:pt x="343232" y="26153"/>
                  </a:lnTo>
                  <a:lnTo>
                    <a:pt x="343106" y="25349"/>
                  </a:lnTo>
                  <a:lnTo>
                    <a:pt x="343001" y="24676"/>
                  </a:lnTo>
                  <a:close/>
                </a:path>
              </a:pathLst>
            </a:custGeom>
            <a:solidFill>
              <a:srgbClr val="4E8BC9"/>
            </a:solidFill>
          </p:spPr>
          <p:txBody>
            <a:bodyPr wrap="square" lIns="0" tIns="0" rIns="0" bIns="0" rtlCol="0"/>
            <a:lstStyle/>
            <a:p>
              <a:endParaRPr/>
            </a:p>
          </p:txBody>
        </p:sp>
        <p:sp>
          <p:nvSpPr>
            <p:cNvPr id="9" name="object 9"/>
            <p:cNvSpPr/>
            <p:nvPr/>
          </p:nvSpPr>
          <p:spPr>
            <a:xfrm>
              <a:off x="8148066" y="3995191"/>
              <a:ext cx="353695" cy="794385"/>
            </a:xfrm>
            <a:custGeom>
              <a:avLst/>
              <a:gdLst/>
              <a:ahLst/>
              <a:cxnLst/>
              <a:rect l="l" t="t" r="r" b="b"/>
              <a:pathLst>
                <a:path w="353695" h="794385">
                  <a:moveTo>
                    <a:pt x="313054" y="24511"/>
                  </a:moveTo>
                  <a:lnTo>
                    <a:pt x="315213" y="24511"/>
                  </a:lnTo>
                  <a:lnTo>
                    <a:pt x="317500" y="25349"/>
                  </a:lnTo>
                  <a:lnTo>
                    <a:pt x="318897" y="25349"/>
                  </a:lnTo>
                  <a:lnTo>
                    <a:pt x="322980" y="43458"/>
                  </a:lnTo>
                  <a:lnTo>
                    <a:pt x="326421" y="64560"/>
                  </a:lnTo>
                  <a:lnTo>
                    <a:pt x="328576" y="84081"/>
                  </a:lnTo>
                  <a:lnTo>
                    <a:pt x="328802" y="97447"/>
                  </a:lnTo>
                  <a:lnTo>
                    <a:pt x="323214" y="98767"/>
                  </a:lnTo>
                  <a:lnTo>
                    <a:pt x="317118" y="100711"/>
                  </a:lnTo>
                  <a:lnTo>
                    <a:pt x="310895" y="101358"/>
                  </a:lnTo>
                  <a:lnTo>
                    <a:pt x="266404" y="107100"/>
                  </a:lnTo>
                  <a:lnTo>
                    <a:pt x="221853" y="112653"/>
                  </a:lnTo>
                  <a:lnTo>
                    <a:pt x="177182" y="118080"/>
                  </a:lnTo>
                  <a:lnTo>
                    <a:pt x="132333" y="123444"/>
                  </a:lnTo>
                  <a:lnTo>
                    <a:pt x="107174" y="126471"/>
                  </a:lnTo>
                  <a:lnTo>
                    <a:pt x="81835" y="129622"/>
                  </a:lnTo>
                  <a:lnTo>
                    <a:pt x="56378" y="132773"/>
                  </a:lnTo>
                  <a:lnTo>
                    <a:pt x="30860" y="135801"/>
                  </a:lnTo>
                  <a:lnTo>
                    <a:pt x="29717" y="133184"/>
                  </a:lnTo>
                  <a:lnTo>
                    <a:pt x="27812" y="131902"/>
                  </a:lnTo>
                  <a:lnTo>
                    <a:pt x="27812" y="129959"/>
                  </a:lnTo>
                  <a:lnTo>
                    <a:pt x="25993" y="112904"/>
                  </a:lnTo>
                  <a:lnTo>
                    <a:pt x="24209" y="95918"/>
                  </a:lnTo>
                  <a:lnTo>
                    <a:pt x="22544" y="79058"/>
                  </a:lnTo>
                  <a:lnTo>
                    <a:pt x="21081" y="62382"/>
                  </a:lnTo>
                  <a:lnTo>
                    <a:pt x="21081" y="59766"/>
                  </a:lnTo>
                  <a:lnTo>
                    <a:pt x="21589" y="57823"/>
                  </a:lnTo>
                  <a:lnTo>
                    <a:pt x="22225" y="55219"/>
                  </a:lnTo>
                  <a:lnTo>
                    <a:pt x="24764" y="54571"/>
                  </a:lnTo>
                  <a:lnTo>
                    <a:pt x="27812" y="53276"/>
                  </a:lnTo>
                  <a:lnTo>
                    <a:pt x="30225" y="53276"/>
                  </a:lnTo>
                  <a:lnTo>
                    <a:pt x="65944" y="49581"/>
                  </a:lnTo>
                  <a:lnTo>
                    <a:pt x="101663" y="46126"/>
                  </a:lnTo>
                  <a:lnTo>
                    <a:pt x="137382" y="42671"/>
                  </a:lnTo>
                  <a:lnTo>
                    <a:pt x="173100" y="38976"/>
                  </a:lnTo>
                  <a:lnTo>
                    <a:pt x="196157" y="35957"/>
                  </a:lnTo>
                  <a:lnTo>
                    <a:pt x="219059" y="32885"/>
                  </a:lnTo>
                  <a:lnTo>
                    <a:pt x="241841" y="29934"/>
                  </a:lnTo>
                  <a:lnTo>
                    <a:pt x="264540" y="27279"/>
                  </a:lnTo>
                  <a:lnTo>
                    <a:pt x="276508" y="26153"/>
                  </a:lnTo>
                  <a:lnTo>
                    <a:pt x="288274" y="25506"/>
                  </a:lnTo>
                  <a:lnTo>
                    <a:pt x="299920" y="25095"/>
                  </a:lnTo>
                  <a:lnTo>
                    <a:pt x="311530" y="24676"/>
                  </a:lnTo>
                  <a:lnTo>
                    <a:pt x="312038" y="24549"/>
                  </a:lnTo>
                  <a:lnTo>
                    <a:pt x="312547" y="24511"/>
                  </a:lnTo>
                  <a:lnTo>
                    <a:pt x="313054" y="24511"/>
                  </a:lnTo>
                  <a:close/>
                </a:path>
                <a:path w="353695" h="794385">
                  <a:moveTo>
                    <a:pt x="277494" y="129959"/>
                  </a:moveTo>
                  <a:lnTo>
                    <a:pt x="279400" y="135153"/>
                  </a:lnTo>
                  <a:lnTo>
                    <a:pt x="281177" y="139039"/>
                  </a:lnTo>
                  <a:lnTo>
                    <a:pt x="281812" y="142938"/>
                  </a:lnTo>
                  <a:lnTo>
                    <a:pt x="283598" y="159018"/>
                  </a:lnTo>
                  <a:lnTo>
                    <a:pt x="285241" y="175101"/>
                  </a:lnTo>
                  <a:lnTo>
                    <a:pt x="286885" y="191183"/>
                  </a:lnTo>
                  <a:lnTo>
                    <a:pt x="288670" y="207264"/>
                  </a:lnTo>
                  <a:lnTo>
                    <a:pt x="292393" y="244294"/>
                  </a:lnTo>
                  <a:lnTo>
                    <a:pt x="296163" y="281258"/>
                  </a:lnTo>
                  <a:lnTo>
                    <a:pt x="300029" y="318097"/>
                  </a:lnTo>
                  <a:lnTo>
                    <a:pt x="304037" y="354749"/>
                  </a:lnTo>
                  <a:lnTo>
                    <a:pt x="307439" y="386927"/>
                  </a:lnTo>
                  <a:lnTo>
                    <a:pt x="310959" y="419096"/>
                  </a:lnTo>
                  <a:lnTo>
                    <a:pt x="314575" y="451261"/>
                  </a:lnTo>
                  <a:lnTo>
                    <a:pt x="318261" y="483425"/>
                  </a:lnTo>
                  <a:lnTo>
                    <a:pt x="320819" y="506922"/>
                  </a:lnTo>
                  <a:lnTo>
                    <a:pt x="326316" y="554412"/>
                  </a:lnTo>
                  <a:lnTo>
                    <a:pt x="329904" y="595933"/>
                  </a:lnTo>
                  <a:lnTo>
                    <a:pt x="330707" y="649770"/>
                  </a:lnTo>
                  <a:lnTo>
                    <a:pt x="330707" y="655612"/>
                  </a:lnTo>
                  <a:lnTo>
                    <a:pt x="330073" y="662101"/>
                  </a:lnTo>
                  <a:lnTo>
                    <a:pt x="328167" y="667943"/>
                  </a:lnTo>
                  <a:lnTo>
                    <a:pt x="324139" y="679144"/>
                  </a:lnTo>
                  <a:lnTo>
                    <a:pt x="320135" y="690283"/>
                  </a:lnTo>
                  <a:lnTo>
                    <a:pt x="299751" y="731458"/>
                  </a:lnTo>
                  <a:lnTo>
                    <a:pt x="259127" y="763712"/>
                  </a:lnTo>
                  <a:lnTo>
                    <a:pt x="232282" y="768654"/>
                  </a:lnTo>
                  <a:lnTo>
                    <a:pt x="223760" y="768226"/>
                  </a:lnTo>
                  <a:lnTo>
                    <a:pt x="183451" y="755743"/>
                  </a:lnTo>
                  <a:lnTo>
                    <a:pt x="143954" y="724074"/>
                  </a:lnTo>
                  <a:lnTo>
                    <a:pt x="121691" y="676283"/>
                  </a:lnTo>
                  <a:lnTo>
                    <a:pt x="111886" y="627659"/>
                  </a:lnTo>
                  <a:lnTo>
                    <a:pt x="104536" y="571136"/>
                  </a:lnTo>
                  <a:lnTo>
                    <a:pt x="101189" y="542872"/>
                  </a:lnTo>
                  <a:lnTo>
                    <a:pt x="97662" y="514604"/>
                  </a:lnTo>
                  <a:lnTo>
                    <a:pt x="94017" y="476488"/>
                  </a:lnTo>
                  <a:lnTo>
                    <a:pt x="91836" y="438253"/>
                  </a:lnTo>
                  <a:lnTo>
                    <a:pt x="90251" y="400020"/>
                  </a:lnTo>
                  <a:lnTo>
                    <a:pt x="88391" y="361911"/>
                  </a:lnTo>
                  <a:lnTo>
                    <a:pt x="87260" y="344852"/>
                  </a:lnTo>
                  <a:lnTo>
                    <a:pt x="85915" y="327794"/>
                  </a:lnTo>
                  <a:lnTo>
                    <a:pt x="84570" y="310739"/>
                  </a:lnTo>
                  <a:lnTo>
                    <a:pt x="83438" y="293687"/>
                  </a:lnTo>
                  <a:lnTo>
                    <a:pt x="82282" y="275553"/>
                  </a:lnTo>
                  <a:lnTo>
                    <a:pt x="81327" y="257297"/>
                  </a:lnTo>
                  <a:lnTo>
                    <a:pt x="80349" y="239043"/>
                  </a:lnTo>
                  <a:lnTo>
                    <a:pt x="79120" y="220916"/>
                  </a:lnTo>
                  <a:lnTo>
                    <a:pt x="78188" y="208632"/>
                  </a:lnTo>
                  <a:lnTo>
                    <a:pt x="77279" y="196224"/>
                  </a:lnTo>
                  <a:lnTo>
                    <a:pt x="76370" y="183811"/>
                  </a:lnTo>
                  <a:lnTo>
                    <a:pt x="75437" y="171513"/>
                  </a:lnTo>
                  <a:lnTo>
                    <a:pt x="75437" y="166319"/>
                  </a:lnTo>
                  <a:lnTo>
                    <a:pt x="75437" y="160477"/>
                  </a:lnTo>
                  <a:lnTo>
                    <a:pt x="75437" y="153339"/>
                  </a:lnTo>
                  <a:lnTo>
                    <a:pt x="125940" y="147030"/>
                  </a:lnTo>
                  <a:lnTo>
                    <a:pt x="176466" y="141397"/>
                  </a:lnTo>
                  <a:lnTo>
                    <a:pt x="226992" y="135889"/>
                  </a:lnTo>
                  <a:lnTo>
                    <a:pt x="277494" y="129959"/>
                  </a:lnTo>
                  <a:close/>
                </a:path>
                <a:path w="353695" h="794385">
                  <a:moveTo>
                    <a:pt x="318261" y="0"/>
                  </a:moveTo>
                  <a:lnTo>
                    <a:pt x="280050" y="1701"/>
                  </a:lnTo>
                  <a:lnTo>
                    <a:pt x="220505" y="8759"/>
                  </a:lnTo>
                  <a:lnTo>
                    <a:pt x="198707" y="11609"/>
                  </a:lnTo>
                  <a:lnTo>
                    <a:pt x="155193" y="16891"/>
                  </a:lnTo>
                  <a:lnTo>
                    <a:pt x="88010" y="24603"/>
                  </a:lnTo>
                  <a:lnTo>
                    <a:pt x="20447" y="31838"/>
                  </a:lnTo>
                  <a:lnTo>
                    <a:pt x="16763" y="32486"/>
                  </a:lnTo>
                  <a:lnTo>
                    <a:pt x="0" y="47434"/>
                  </a:lnTo>
                  <a:lnTo>
                    <a:pt x="0" y="50012"/>
                  </a:lnTo>
                  <a:lnTo>
                    <a:pt x="0" y="52628"/>
                  </a:lnTo>
                  <a:lnTo>
                    <a:pt x="0" y="55867"/>
                  </a:lnTo>
                  <a:lnTo>
                    <a:pt x="861" y="71960"/>
                  </a:lnTo>
                  <a:lnTo>
                    <a:pt x="1650" y="88045"/>
                  </a:lnTo>
                  <a:lnTo>
                    <a:pt x="4833" y="126919"/>
                  </a:lnTo>
                  <a:lnTo>
                    <a:pt x="17779" y="159258"/>
                  </a:lnTo>
                  <a:lnTo>
                    <a:pt x="25526" y="159258"/>
                  </a:lnTo>
                  <a:lnTo>
                    <a:pt x="26161" y="159258"/>
                  </a:lnTo>
                  <a:lnTo>
                    <a:pt x="26669" y="159232"/>
                  </a:lnTo>
                  <a:lnTo>
                    <a:pt x="27177" y="159181"/>
                  </a:lnTo>
                  <a:lnTo>
                    <a:pt x="32130" y="159181"/>
                  </a:lnTo>
                  <a:lnTo>
                    <a:pt x="36449" y="157886"/>
                  </a:lnTo>
                  <a:lnTo>
                    <a:pt x="41401" y="157238"/>
                  </a:lnTo>
                  <a:lnTo>
                    <a:pt x="45084" y="156591"/>
                  </a:lnTo>
                  <a:lnTo>
                    <a:pt x="48894" y="155930"/>
                  </a:lnTo>
                  <a:lnTo>
                    <a:pt x="54355" y="155282"/>
                  </a:lnTo>
                  <a:lnTo>
                    <a:pt x="54355" y="160477"/>
                  </a:lnTo>
                  <a:lnTo>
                    <a:pt x="54990" y="164376"/>
                  </a:lnTo>
                  <a:lnTo>
                    <a:pt x="54990" y="167640"/>
                  </a:lnTo>
                  <a:lnTo>
                    <a:pt x="56040" y="187615"/>
                  </a:lnTo>
                  <a:lnTo>
                    <a:pt x="57197" y="207594"/>
                  </a:lnTo>
                  <a:lnTo>
                    <a:pt x="58330" y="227572"/>
                  </a:lnTo>
                  <a:lnTo>
                    <a:pt x="59308" y="247548"/>
                  </a:lnTo>
                  <a:lnTo>
                    <a:pt x="61668" y="286541"/>
                  </a:lnTo>
                  <a:lnTo>
                    <a:pt x="63992" y="325531"/>
                  </a:lnTo>
                  <a:lnTo>
                    <a:pt x="66292" y="364518"/>
                  </a:lnTo>
                  <a:lnTo>
                    <a:pt x="68579" y="403504"/>
                  </a:lnTo>
                  <a:lnTo>
                    <a:pt x="69351" y="420554"/>
                  </a:lnTo>
                  <a:lnTo>
                    <a:pt x="69992" y="437607"/>
                  </a:lnTo>
                  <a:lnTo>
                    <a:pt x="70848" y="454664"/>
                  </a:lnTo>
                  <a:lnTo>
                    <a:pt x="75701" y="508173"/>
                  </a:lnTo>
                  <a:lnTo>
                    <a:pt x="83389" y="580813"/>
                  </a:lnTo>
                  <a:lnTo>
                    <a:pt x="90642" y="635672"/>
                  </a:lnTo>
                  <a:lnTo>
                    <a:pt x="103250" y="690041"/>
                  </a:lnTo>
                  <a:lnTo>
                    <a:pt x="128222" y="740075"/>
                  </a:lnTo>
                  <a:lnTo>
                    <a:pt x="171195" y="774496"/>
                  </a:lnTo>
                  <a:lnTo>
                    <a:pt x="213608" y="791402"/>
                  </a:lnTo>
                  <a:lnTo>
                    <a:pt x="236092" y="793953"/>
                  </a:lnTo>
                  <a:lnTo>
                    <a:pt x="254039" y="792126"/>
                  </a:lnTo>
                  <a:lnTo>
                    <a:pt x="302259" y="763460"/>
                  </a:lnTo>
                  <a:lnTo>
                    <a:pt x="339248" y="703684"/>
                  </a:lnTo>
                  <a:lnTo>
                    <a:pt x="351662" y="634174"/>
                  </a:lnTo>
                  <a:lnTo>
                    <a:pt x="351198" y="605909"/>
                  </a:lnTo>
                  <a:lnTo>
                    <a:pt x="346555" y="549640"/>
                  </a:lnTo>
                  <a:lnTo>
                    <a:pt x="339669" y="488118"/>
                  </a:lnTo>
                  <a:lnTo>
                    <a:pt x="335343" y="454418"/>
                  </a:lnTo>
                  <a:lnTo>
                    <a:pt x="331017" y="420595"/>
                  </a:lnTo>
                  <a:lnTo>
                    <a:pt x="327025" y="386588"/>
                  </a:lnTo>
                  <a:lnTo>
                    <a:pt x="323975" y="360171"/>
                  </a:lnTo>
                  <a:lnTo>
                    <a:pt x="321198" y="333563"/>
                  </a:lnTo>
                  <a:lnTo>
                    <a:pt x="318541" y="306829"/>
                  </a:lnTo>
                  <a:lnTo>
                    <a:pt x="315849" y="280035"/>
                  </a:lnTo>
                  <a:lnTo>
                    <a:pt x="312600" y="247277"/>
                  </a:lnTo>
                  <a:lnTo>
                    <a:pt x="309292" y="214331"/>
                  </a:lnTo>
                  <a:lnTo>
                    <a:pt x="305865" y="181261"/>
                  </a:lnTo>
                  <a:lnTo>
                    <a:pt x="302259" y="148132"/>
                  </a:lnTo>
                  <a:lnTo>
                    <a:pt x="301625" y="141643"/>
                  </a:lnTo>
                  <a:lnTo>
                    <a:pt x="300354" y="135153"/>
                  </a:lnTo>
                  <a:lnTo>
                    <a:pt x="299719" y="127342"/>
                  </a:lnTo>
                  <a:lnTo>
                    <a:pt x="304037" y="126047"/>
                  </a:lnTo>
                  <a:lnTo>
                    <a:pt x="307848" y="125399"/>
                  </a:lnTo>
                  <a:lnTo>
                    <a:pt x="310895" y="124091"/>
                  </a:lnTo>
                  <a:lnTo>
                    <a:pt x="318692" y="122624"/>
                  </a:lnTo>
                  <a:lnTo>
                    <a:pt x="326310" y="121094"/>
                  </a:lnTo>
                  <a:lnTo>
                    <a:pt x="333809" y="119441"/>
                  </a:lnTo>
                  <a:lnTo>
                    <a:pt x="341249" y="117602"/>
                  </a:lnTo>
                  <a:lnTo>
                    <a:pt x="348614" y="116306"/>
                  </a:lnTo>
                  <a:lnTo>
                    <a:pt x="352298" y="110451"/>
                  </a:lnTo>
                  <a:lnTo>
                    <a:pt x="352932" y="103289"/>
                  </a:lnTo>
                  <a:lnTo>
                    <a:pt x="353567" y="100063"/>
                  </a:lnTo>
                  <a:lnTo>
                    <a:pt x="353567" y="96799"/>
                  </a:lnTo>
                  <a:lnTo>
                    <a:pt x="352932" y="92900"/>
                  </a:lnTo>
                  <a:lnTo>
                    <a:pt x="350535" y="74875"/>
                  </a:lnTo>
                  <a:lnTo>
                    <a:pt x="342391" y="20789"/>
                  </a:lnTo>
                  <a:lnTo>
                    <a:pt x="328675" y="1146"/>
                  </a:lnTo>
                  <a:lnTo>
                    <a:pt x="318261" y="0"/>
                  </a:lnTo>
                  <a:close/>
                </a:path>
              </a:pathLst>
            </a:custGeom>
            <a:ln w="114300">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8581644" y="4119371"/>
              <a:ext cx="527291" cy="390131"/>
            </a:xfrm>
            <a:prstGeom prst="rect">
              <a:avLst/>
            </a:prstGeom>
          </p:spPr>
        </p:pic>
        <p:sp>
          <p:nvSpPr>
            <p:cNvPr id="11" name="object 11"/>
            <p:cNvSpPr/>
            <p:nvPr/>
          </p:nvSpPr>
          <p:spPr>
            <a:xfrm>
              <a:off x="8698230" y="4216171"/>
              <a:ext cx="300355" cy="163195"/>
            </a:xfrm>
            <a:custGeom>
              <a:avLst/>
              <a:gdLst/>
              <a:ahLst/>
              <a:cxnLst/>
              <a:rect l="l" t="t" r="r" b="b"/>
              <a:pathLst>
                <a:path w="300354" h="163195">
                  <a:moveTo>
                    <a:pt x="28828" y="0"/>
                  </a:moveTo>
                  <a:lnTo>
                    <a:pt x="26670" y="0"/>
                  </a:lnTo>
                  <a:lnTo>
                    <a:pt x="22733" y="0"/>
                  </a:lnTo>
                  <a:lnTo>
                    <a:pt x="20827" y="2628"/>
                  </a:lnTo>
                  <a:lnTo>
                    <a:pt x="17906" y="9321"/>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6733" y="159766"/>
                  </a:lnTo>
                  <a:lnTo>
                    <a:pt x="278002" y="157835"/>
                  </a:lnTo>
                  <a:lnTo>
                    <a:pt x="292147" y="121356"/>
                  </a:lnTo>
                  <a:lnTo>
                    <a:pt x="300227" y="99466"/>
                  </a:lnTo>
                  <a:lnTo>
                    <a:pt x="298323" y="97523"/>
                  </a:lnTo>
                  <a:lnTo>
                    <a:pt x="289687" y="93624"/>
                  </a:lnTo>
                  <a:lnTo>
                    <a:pt x="287274" y="92341"/>
                  </a:lnTo>
                  <a:lnTo>
                    <a:pt x="282321" y="91020"/>
                  </a:lnTo>
                  <a:lnTo>
                    <a:pt x="31623" y="787"/>
                  </a:lnTo>
                  <a:lnTo>
                    <a:pt x="28828" y="0"/>
                  </a:lnTo>
                  <a:close/>
                </a:path>
              </a:pathLst>
            </a:custGeom>
            <a:solidFill>
              <a:srgbClr val="4E8BC9"/>
            </a:solidFill>
          </p:spPr>
          <p:txBody>
            <a:bodyPr wrap="square" lIns="0" tIns="0" rIns="0" bIns="0" rtlCol="0"/>
            <a:lstStyle/>
            <a:p>
              <a:endParaRPr/>
            </a:p>
          </p:txBody>
        </p:sp>
        <p:sp>
          <p:nvSpPr>
            <p:cNvPr id="12" name="object 12"/>
            <p:cNvSpPr/>
            <p:nvPr/>
          </p:nvSpPr>
          <p:spPr>
            <a:xfrm>
              <a:off x="8698230" y="4216171"/>
              <a:ext cx="300355" cy="163195"/>
            </a:xfrm>
            <a:custGeom>
              <a:avLst/>
              <a:gdLst/>
              <a:ahLst/>
              <a:cxnLst/>
              <a:rect l="l" t="t" r="r" b="b"/>
              <a:pathLst>
                <a:path w="300354" h="163195">
                  <a:moveTo>
                    <a:pt x="26670" y="0"/>
                  </a:moveTo>
                  <a:lnTo>
                    <a:pt x="22733" y="0"/>
                  </a:lnTo>
                  <a:lnTo>
                    <a:pt x="20827" y="2628"/>
                  </a:lnTo>
                  <a:lnTo>
                    <a:pt x="17906" y="9321"/>
                  </a:lnTo>
                  <a:lnTo>
                    <a:pt x="13888" y="19529"/>
                  </a:lnTo>
                  <a:lnTo>
                    <a:pt x="9953" y="29746"/>
                  </a:lnTo>
                  <a:lnTo>
                    <a:pt x="5994" y="39968"/>
                  </a:lnTo>
                  <a:lnTo>
                    <a:pt x="1904" y="50190"/>
                  </a:lnTo>
                  <a:lnTo>
                    <a:pt x="635" y="54063"/>
                  </a:lnTo>
                  <a:lnTo>
                    <a:pt x="635" y="57962"/>
                  </a:lnTo>
                  <a:lnTo>
                    <a:pt x="0" y="61214"/>
                  </a:lnTo>
                  <a:lnTo>
                    <a:pt x="72587" y="90333"/>
                  </a:lnTo>
                  <a:lnTo>
                    <a:pt x="134492" y="113563"/>
                  </a:lnTo>
                  <a:lnTo>
                    <a:pt x="196906" y="136471"/>
                  </a:lnTo>
                  <a:lnTo>
                    <a:pt x="247403" y="154481"/>
                  </a:lnTo>
                  <a:lnTo>
                    <a:pt x="273558" y="163017"/>
                  </a:lnTo>
                  <a:lnTo>
                    <a:pt x="274827" y="161721"/>
                  </a:lnTo>
                  <a:lnTo>
                    <a:pt x="276733" y="159766"/>
                  </a:lnTo>
                  <a:lnTo>
                    <a:pt x="278002" y="157835"/>
                  </a:lnTo>
                  <a:lnTo>
                    <a:pt x="282686" y="145674"/>
                  </a:lnTo>
                  <a:lnTo>
                    <a:pt x="287464" y="133515"/>
                  </a:lnTo>
                  <a:lnTo>
                    <a:pt x="292147" y="121356"/>
                  </a:lnTo>
                  <a:lnTo>
                    <a:pt x="296545" y="109194"/>
                  </a:lnTo>
                  <a:lnTo>
                    <a:pt x="300227" y="99466"/>
                  </a:lnTo>
                  <a:lnTo>
                    <a:pt x="298323" y="97523"/>
                  </a:lnTo>
                  <a:lnTo>
                    <a:pt x="289687" y="93624"/>
                  </a:lnTo>
                  <a:lnTo>
                    <a:pt x="287274" y="92341"/>
                  </a:lnTo>
                  <a:lnTo>
                    <a:pt x="247015" y="78385"/>
                  </a:lnTo>
                  <a:lnTo>
                    <a:pt x="35305" y="2171"/>
                  </a:lnTo>
                  <a:lnTo>
                    <a:pt x="31623" y="787"/>
                  </a:lnTo>
                  <a:lnTo>
                    <a:pt x="28828" y="0"/>
                  </a:lnTo>
                  <a:lnTo>
                    <a:pt x="26670" y="0"/>
                  </a:lnTo>
                  <a:close/>
                </a:path>
              </a:pathLst>
            </a:custGeom>
            <a:ln w="114300">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8438388" y="4093462"/>
              <a:ext cx="691883" cy="1050023"/>
            </a:xfrm>
            <a:prstGeom prst="rect">
              <a:avLst/>
            </a:prstGeom>
          </p:spPr>
        </p:pic>
        <p:pic>
          <p:nvPicPr>
            <p:cNvPr id="14" name="object 14"/>
            <p:cNvPicPr/>
            <p:nvPr/>
          </p:nvPicPr>
          <p:blipFill>
            <a:blip r:embed="rId6" cstate="print"/>
            <a:stretch>
              <a:fillRect/>
            </a:stretch>
          </p:blipFill>
          <p:spPr>
            <a:xfrm>
              <a:off x="8147412" y="3994403"/>
              <a:ext cx="928007" cy="1075944"/>
            </a:xfrm>
            <a:prstGeom prst="rect">
              <a:avLst/>
            </a:prstGeom>
          </p:spPr>
        </p:pic>
      </p:grpSp>
      <p:grpSp>
        <p:nvGrpSpPr>
          <p:cNvPr id="15" name="object 15"/>
          <p:cNvGrpSpPr/>
          <p:nvPr/>
        </p:nvGrpSpPr>
        <p:grpSpPr>
          <a:xfrm>
            <a:off x="658324" y="3465539"/>
            <a:ext cx="946785" cy="1391920"/>
            <a:chOff x="658324" y="3465539"/>
            <a:chExt cx="946785" cy="1391920"/>
          </a:xfrm>
        </p:grpSpPr>
        <p:pic>
          <p:nvPicPr>
            <p:cNvPr id="16" name="object 16"/>
            <p:cNvPicPr/>
            <p:nvPr/>
          </p:nvPicPr>
          <p:blipFill>
            <a:blip r:embed="rId7" cstate="print"/>
            <a:stretch>
              <a:fillRect/>
            </a:stretch>
          </p:blipFill>
          <p:spPr>
            <a:xfrm>
              <a:off x="658324" y="3465539"/>
              <a:ext cx="946447" cy="1391461"/>
            </a:xfrm>
            <a:prstGeom prst="rect">
              <a:avLst/>
            </a:prstGeom>
          </p:spPr>
        </p:pic>
        <p:sp>
          <p:nvSpPr>
            <p:cNvPr id="17" name="object 17"/>
            <p:cNvSpPr/>
            <p:nvPr/>
          </p:nvSpPr>
          <p:spPr>
            <a:xfrm>
              <a:off x="764285" y="3554450"/>
              <a:ext cx="728345" cy="1172210"/>
            </a:xfrm>
            <a:custGeom>
              <a:avLst/>
              <a:gdLst/>
              <a:ahLst/>
              <a:cxnLst/>
              <a:rect l="l" t="t" r="r" b="b"/>
              <a:pathLst>
                <a:path w="728344" h="1172210">
                  <a:moveTo>
                    <a:pt x="92849" y="199390"/>
                  </a:moveTo>
                  <a:lnTo>
                    <a:pt x="69443" y="199390"/>
                  </a:lnTo>
                  <a:lnTo>
                    <a:pt x="71729" y="204470"/>
                  </a:lnTo>
                  <a:lnTo>
                    <a:pt x="83037" y="233680"/>
                  </a:lnTo>
                  <a:lnTo>
                    <a:pt x="94278" y="264160"/>
                  </a:lnTo>
                  <a:lnTo>
                    <a:pt x="105376" y="294640"/>
                  </a:lnTo>
                  <a:lnTo>
                    <a:pt x="116255" y="325120"/>
                  </a:lnTo>
                  <a:lnTo>
                    <a:pt x="132024" y="370840"/>
                  </a:lnTo>
                  <a:lnTo>
                    <a:pt x="147651" y="415290"/>
                  </a:lnTo>
                  <a:lnTo>
                    <a:pt x="163170" y="461010"/>
                  </a:lnTo>
                  <a:lnTo>
                    <a:pt x="194017" y="549910"/>
                  </a:lnTo>
                  <a:lnTo>
                    <a:pt x="199120" y="567690"/>
                  </a:lnTo>
                  <a:lnTo>
                    <a:pt x="199121" y="580390"/>
                  </a:lnTo>
                  <a:lnTo>
                    <a:pt x="193176" y="590550"/>
                  </a:lnTo>
                  <a:lnTo>
                    <a:pt x="180441" y="601980"/>
                  </a:lnTo>
                  <a:lnTo>
                    <a:pt x="165570" y="614680"/>
                  </a:lnTo>
                  <a:lnTo>
                    <a:pt x="151553" y="628650"/>
                  </a:lnTo>
                  <a:lnTo>
                    <a:pt x="126085" y="657860"/>
                  </a:lnTo>
                  <a:lnTo>
                    <a:pt x="105405" y="692150"/>
                  </a:lnTo>
                  <a:lnTo>
                    <a:pt x="89839" y="728980"/>
                  </a:lnTo>
                  <a:lnTo>
                    <a:pt x="76432" y="782320"/>
                  </a:lnTo>
                  <a:lnTo>
                    <a:pt x="70637" y="836930"/>
                  </a:lnTo>
                  <a:lnTo>
                    <a:pt x="72324" y="887730"/>
                  </a:lnTo>
                  <a:lnTo>
                    <a:pt x="72450" y="891540"/>
                  </a:lnTo>
                  <a:lnTo>
                    <a:pt x="81870" y="944880"/>
                  </a:lnTo>
                  <a:lnTo>
                    <a:pt x="98894" y="996950"/>
                  </a:lnTo>
                  <a:lnTo>
                    <a:pt x="134185" y="1061720"/>
                  </a:lnTo>
                  <a:lnTo>
                    <a:pt x="184200" y="1113790"/>
                  </a:lnTo>
                  <a:lnTo>
                    <a:pt x="245730" y="1151890"/>
                  </a:lnTo>
                  <a:lnTo>
                    <a:pt x="314070" y="1170940"/>
                  </a:lnTo>
                  <a:lnTo>
                    <a:pt x="323591" y="1170940"/>
                  </a:lnTo>
                  <a:lnTo>
                    <a:pt x="333147" y="1172210"/>
                  </a:lnTo>
                  <a:lnTo>
                    <a:pt x="377563" y="1172210"/>
                  </a:lnTo>
                  <a:lnTo>
                    <a:pt x="390045" y="1169670"/>
                  </a:lnTo>
                  <a:lnTo>
                    <a:pt x="402386" y="1168400"/>
                  </a:lnTo>
                  <a:lnTo>
                    <a:pt x="414712" y="1165860"/>
                  </a:lnTo>
                  <a:lnTo>
                    <a:pt x="426823" y="1164590"/>
                  </a:lnTo>
                  <a:lnTo>
                    <a:pt x="462590" y="1156970"/>
                  </a:lnTo>
                  <a:lnTo>
                    <a:pt x="474484" y="1153160"/>
                  </a:lnTo>
                  <a:lnTo>
                    <a:pt x="354291" y="1153160"/>
                  </a:lnTo>
                  <a:lnTo>
                    <a:pt x="306934" y="1149350"/>
                  </a:lnTo>
                  <a:lnTo>
                    <a:pt x="268073" y="1139190"/>
                  </a:lnTo>
                  <a:lnTo>
                    <a:pt x="224216" y="1118870"/>
                  </a:lnTo>
                  <a:lnTo>
                    <a:pt x="170112" y="1071880"/>
                  </a:lnTo>
                  <a:lnTo>
                    <a:pt x="141751" y="1035050"/>
                  </a:lnTo>
                  <a:lnTo>
                    <a:pt x="119333" y="993140"/>
                  </a:lnTo>
                  <a:lnTo>
                    <a:pt x="103428" y="947420"/>
                  </a:lnTo>
                  <a:lnTo>
                    <a:pt x="93529" y="895350"/>
                  </a:lnTo>
                  <a:lnTo>
                    <a:pt x="91063" y="840740"/>
                  </a:lnTo>
                  <a:lnTo>
                    <a:pt x="96101" y="787400"/>
                  </a:lnTo>
                  <a:lnTo>
                    <a:pt x="108711" y="735330"/>
                  </a:lnTo>
                  <a:lnTo>
                    <a:pt x="132482" y="685800"/>
                  </a:lnTo>
                  <a:lnTo>
                    <a:pt x="157405" y="652780"/>
                  </a:lnTo>
                  <a:lnTo>
                    <a:pt x="190243" y="619760"/>
                  </a:lnTo>
                  <a:lnTo>
                    <a:pt x="217375" y="596900"/>
                  </a:lnTo>
                  <a:lnTo>
                    <a:pt x="222704" y="585470"/>
                  </a:lnTo>
                  <a:lnTo>
                    <a:pt x="224065" y="572770"/>
                  </a:lnTo>
                  <a:lnTo>
                    <a:pt x="221183" y="560070"/>
                  </a:lnTo>
                  <a:lnTo>
                    <a:pt x="203447" y="509270"/>
                  </a:lnTo>
                  <a:lnTo>
                    <a:pt x="185559" y="457200"/>
                  </a:lnTo>
                  <a:lnTo>
                    <a:pt x="167559" y="406400"/>
                  </a:lnTo>
                  <a:lnTo>
                    <a:pt x="149482" y="354330"/>
                  </a:lnTo>
                  <a:lnTo>
                    <a:pt x="122743" y="279400"/>
                  </a:lnTo>
                  <a:lnTo>
                    <a:pt x="113907" y="255270"/>
                  </a:lnTo>
                  <a:lnTo>
                    <a:pt x="95885" y="208280"/>
                  </a:lnTo>
                  <a:lnTo>
                    <a:pt x="93598" y="201930"/>
                  </a:lnTo>
                  <a:lnTo>
                    <a:pt x="92849" y="199390"/>
                  </a:lnTo>
                  <a:close/>
                </a:path>
                <a:path w="728344" h="1172210">
                  <a:moveTo>
                    <a:pt x="543674" y="539750"/>
                  </a:moveTo>
                  <a:lnTo>
                    <a:pt x="454568" y="539750"/>
                  </a:lnTo>
                  <a:lnTo>
                    <a:pt x="477016" y="543560"/>
                  </a:lnTo>
                  <a:lnTo>
                    <a:pt x="499157" y="548640"/>
                  </a:lnTo>
                  <a:lnTo>
                    <a:pt x="540777" y="562610"/>
                  </a:lnTo>
                  <a:lnTo>
                    <a:pt x="577282" y="585470"/>
                  </a:lnTo>
                  <a:lnTo>
                    <a:pt x="594105" y="599440"/>
                  </a:lnTo>
                  <a:lnTo>
                    <a:pt x="598789" y="603250"/>
                  </a:lnTo>
                  <a:lnTo>
                    <a:pt x="632364" y="637540"/>
                  </a:lnTo>
                  <a:lnTo>
                    <a:pt x="667385" y="685800"/>
                  </a:lnTo>
                  <a:lnTo>
                    <a:pt x="692509" y="734060"/>
                  </a:lnTo>
                  <a:lnTo>
                    <a:pt x="706453" y="786130"/>
                  </a:lnTo>
                  <a:lnTo>
                    <a:pt x="708800" y="840740"/>
                  </a:lnTo>
                  <a:lnTo>
                    <a:pt x="699135" y="896620"/>
                  </a:lnTo>
                  <a:lnTo>
                    <a:pt x="677005" y="953770"/>
                  </a:lnTo>
                  <a:lnTo>
                    <a:pt x="644779" y="1007110"/>
                  </a:lnTo>
                  <a:lnTo>
                    <a:pt x="599217" y="1057910"/>
                  </a:lnTo>
                  <a:lnTo>
                    <a:pt x="545846" y="1099820"/>
                  </a:lnTo>
                  <a:lnTo>
                    <a:pt x="499563" y="1121410"/>
                  </a:lnTo>
                  <a:lnTo>
                    <a:pt x="432219" y="1141730"/>
                  </a:lnTo>
                  <a:lnTo>
                    <a:pt x="376099" y="1151890"/>
                  </a:lnTo>
                  <a:lnTo>
                    <a:pt x="365195" y="1151890"/>
                  </a:lnTo>
                  <a:lnTo>
                    <a:pt x="354291" y="1153160"/>
                  </a:lnTo>
                  <a:lnTo>
                    <a:pt x="474484" y="1153160"/>
                  </a:lnTo>
                  <a:lnTo>
                    <a:pt x="498271" y="1145540"/>
                  </a:lnTo>
                  <a:lnTo>
                    <a:pt x="544137" y="1122680"/>
                  </a:lnTo>
                  <a:lnTo>
                    <a:pt x="586613" y="1093470"/>
                  </a:lnTo>
                  <a:lnTo>
                    <a:pt x="628528" y="1056640"/>
                  </a:lnTo>
                  <a:lnTo>
                    <a:pt x="657463" y="1021080"/>
                  </a:lnTo>
                  <a:lnTo>
                    <a:pt x="689290" y="972820"/>
                  </a:lnTo>
                  <a:lnTo>
                    <a:pt x="713575" y="916940"/>
                  </a:lnTo>
                  <a:lnTo>
                    <a:pt x="728100" y="845820"/>
                  </a:lnTo>
                  <a:lnTo>
                    <a:pt x="728069" y="836930"/>
                  </a:lnTo>
                  <a:lnTo>
                    <a:pt x="727948" y="802640"/>
                  </a:lnTo>
                  <a:lnTo>
                    <a:pt x="721294" y="759460"/>
                  </a:lnTo>
                  <a:lnTo>
                    <a:pt x="708152" y="718820"/>
                  </a:lnTo>
                  <a:lnTo>
                    <a:pt x="685339" y="673100"/>
                  </a:lnTo>
                  <a:lnTo>
                    <a:pt x="657002" y="632460"/>
                  </a:lnTo>
                  <a:lnTo>
                    <a:pt x="623855" y="595630"/>
                  </a:lnTo>
                  <a:lnTo>
                    <a:pt x="586613" y="563880"/>
                  </a:lnTo>
                  <a:lnTo>
                    <a:pt x="560298" y="547370"/>
                  </a:lnTo>
                  <a:lnTo>
                    <a:pt x="543674" y="539750"/>
                  </a:lnTo>
                  <a:close/>
                </a:path>
                <a:path w="728344" h="1172210">
                  <a:moveTo>
                    <a:pt x="261652" y="138430"/>
                  </a:moveTo>
                  <a:lnTo>
                    <a:pt x="237058" y="138430"/>
                  </a:lnTo>
                  <a:lnTo>
                    <a:pt x="237807" y="139700"/>
                  </a:lnTo>
                  <a:lnTo>
                    <a:pt x="239306" y="140970"/>
                  </a:lnTo>
                  <a:lnTo>
                    <a:pt x="240055" y="143510"/>
                  </a:lnTo>
                  <a:lnTo>
                    <a:pt x="271679" y="240030"/>
                  </a:lnTo>
                  <a:lnTo>
                    <a:pt x="287313" y="288290"/>
                  </a:lnTo>
                  <a:lnTo>
                    <a:pt x="302742" y="336550"/>
                  </a:lnTo>
                  <a:lnTo>
                    <a:pt x="315384" y="378460"/>
                  </a:lnTo>
                  <a:lnTo>
                    <a:pt x="327459" y="420370"/>
                  </a:lnTo>
                  <a:lnTo>
                    <a:pt x="351053" y="504190"/>
                  </a:lnTo>
                  <a:lnTo>
                    <a:pt x="352564" y="511810"/>
                  </a:lnTo>
                  <a:lnTo>
                    <a:pt x="354812" y="518160"/>
                  </a:lnTo>
                  <a:lnTo>
                    <a:pt x="376415" y="542290"/>
                  </a:lnTo>
                  <a:lnTo>
                    <a:pt x="379107" y="542290"/>
                  </a:lnTo>
                  <a:lnTo>
                    <a:pt x="380479" y="541020"/>
                  </a:lnTo>
                  <a:lnTo>
                    <a:pt x="389408" y="541020"/>
                  </a:lnTo>
                  <a:lnTo>
                    <a:pt x="406705" y="539750"/>
                  </a:lnTo>
                  <a:lnTo>
                    <a:pt x="543674" y="539750"/>
                  </a:lnTo>
                  <a:lnTo>
                    <a:pt x="532591" y="534670"/>
                  </a:lnTo>
                  <a:lnTo>
                    <a:pt x="503768" y="525780"/>
                  </a:lnTo>
                  <a:lnTo>
                    <a:pt x="485969" y="521970"/>
                  </a:lnTo>
                  <a:lnTo>
                    <a:pt x="384594" y="521970"/>
                  </a:lnTo>
                  <a:lnTo>
                    <a:pt x="377748" y="516890"/>
                  </a:lnTo>
                  <a:lnTo>
                    <a:pt x="375221" y="509270"/>
                  </a:lnTo>
                  <a:lnTo>
                    <a:pt x="373684" y="505460"/>
                  </a:lnTo>
                  <a:lnTo>
                    <a:pt x="372186" y="502920"/>
                  </a:lnTo>
                  <a:lnTo>
                    <a:pt x="371436" y="499110"/>
                  </a:lnTo>
                  <a:lnTo>
                    <a:pt x="368044" y="487680"/>
                  </a:lnTo>
                  <a:lnTo>
                    <a:pt x="364731" y="476250"/>
                  </a:lnTo>
                  <a:lnTo>
                    <a:pt x="361560" y="464820"/>
                  </a:lnTo>
                  <a:lnTo>
                    <a:pt x="358597" y="453390"/>
                  </a:lnTo>
                  <a:lnTo>
                    <a:pt x="345766" y="406400"/>
                  </a:lnTo>
                  <a:lnTo>
                    <a:pt x="332177" y="359410"/>
                  </a:lnTo>
                  <a:lnTo>
                    <a:pt x="317831" y="312420"/>
                  </a:lnTo>
                  <a:lnTo>
                    <a:pt x="302729" y="266700"/>
                  </a:lnTo>
                  <a:lnTo>
                    <a:pt x="286870" y="219710"/>
                  </a:lnTo>
                  <a:lnTo>
                    <a:pt x="270255" y="173990"/>
                  </a:lnTo>
                  <a:lnTo>
                    <a:pt x="267034" y="163830"/>
                  </a:lnTo>
                  <a:lnTo>
                    <a:pt x="264231" y="152400"/>
                  </a:lnTo>
                  <a:lnTo>
                    <a:pt x="261992" y="140970"/>
                  </a:lnTo>
                  <a:lnTo>
                    <a:pt x="261652" y="138430"/>
                  </a:lnTo>
                  <a:close/>
                </a:path>
                <a:path w="728344" h="1172210">
                  <a:moveTo>
                    <a:pt x="456393" y="518160"/>
                  </a:moveTo>
                  <a:lnTo>
                    <a:pt x="417550" y="518160"/>
                  </a:lnTo>
                  <a:lnTo>
                    <a:pt x="406941" y="519430"/>
                  </a:lnTo>
                  <a:lnTo>
                    <a:pt x="396341" y="521970"/>
                  </a:lnTo>
                  <a:lnTo>
                    <a:pt x="485969" y="521970"/>
                  </a:lnTo>
                  <a:lnTo>
                    <a:pt x="474103" y="519430"/>
                  </a:lnTo>
                  <a:lnTo>
                    <a:pt x="465220" y="519430"/>
                  </a:lnTo>
                  <a:lnTo>
                    <a:pt x="456393" y="518160"/>
                  </a:lnTo>
                  <a:close/>
                </a:path>
                <a:path w="728344" h="1172210">
                  <a:moveTo>
                    <a:pt x="256755" y="0"/>
                  </a:moveTo>
                  <a:lnTo>
                    <a:pt x="243090" y="0"/>
                  </a:lnTo>
                  <a:lnTo>
                    <a:pt x="237807" y="1270"/>
                  </a:lnTo>
                  <a:lnTo>
                    <a:pt x="231762" y="2540"/>
                  </a:lnTo>
                  <a:lnTo>
                    <a:pt x="226479" y="5080"/>
                  </a:lnTo>
                  <a:lnTo>
                    <a:pt x="187982" y="15240"/>
                  </a:lnTo>
                  <a:lnTo>
                    <a:pt x="149478" y="27940"/>
                  </a:lnTo>
                  <a:lnTo>
                    <a:pt x="110975" y="39370"/>
                  </a:lnTo>
                  <a:lnTo>
                    <a:pt x="62156" y="57150"/>
                  </a:lnTo>
                  <a:lnTo>
                    <a:pt x="51620" y="59690"/>
                  </a:lnTo>
                  <a:lnTo>
                    <a:pt x="40944" y="63500"/>
                  </a:lnTo>
                  <a:lnTo>
                    <a:pt x="30200" y="66040"/>
                  </a:lnTo>
                  <a:lnTo>
                    <a:pt x="24155" y="68580"/>
                  </a:lnTo>
                  <a:lnTo>
                    <a:pt x="18872" y="69850"/>
                  </a:lnTo>
                  <a:lnTo>
                    <a:pt x="12826" y="72390"/>
                  </a:lnTo>
                  <a:lnTo>
                    <a:pt x="5283" y="74930"/>
                  </a:lnTo>
                  <a:lnTo>
                    <a:pt x="0" y="83820"/>
                  </a:lnTo>
                  <a:lnTo>
                    <a:pt x="2260" y="92710"/>
                  </a:lnTo>
                  <a:lnTo>
                    <a:pt x="2260" y="93980"/>
                  </a:lnTo>
                  <a:lnTo>
                    <a:pt x="3035" y="96520"/>
                  </a:lnTo>
                  <a:lnTo>
                    <a:pt x="3035" y="99060"/>
                  </a:lnTo>
                  <a:lnTo>
                    <a:pt x="7410" y="121920"/>
                  </a:lnTo>
                  <a:lnTo>
                    <a:pt x="12646" y="146050"/>
                  </a:lnTo>
                  <a:lnTo>
                    <a:pt x="18733" y="168910"/>
                  </a:lnTo>
                  <a:lnTo>
                    <a:pt x="25666" y="191770"/>
                  </a:lnTo>
                  <a:lnTo>
                    <a:pt x="28587" y="201930"/>
                  </a:lnTo>
                  <a:lnTo>
                    <a:pt x="31064" y="205740"/>
                  </a:lnTo>
                  <a:lnTo>
                    <a:pt x="41833" y="205740"/>
                  </a:lnTo>
                  <a:lnTo>
                    <a:pt x="44538" y="204470"/>
                  </a:lnTo>
                  <a:lnTo>
                    <a:pt x="69443" y="199390"/>
                  </a:lnTo>
                  <a:lnTo>
                    <a:pt x="92849" y="199390"/>
                  </a:lnTo>
                  <a:lnTo>
                    <a:pt x="92100" y="196850"/>
                  </a:lnTo>
                  <a:lnTo>
                    <a:pt x="91351" y="189230"/>
                  </a:lnTo>
                  <a:lnTo>
                    <a:pt x="107635" y="182880"/>
                  </a:lnTo>
                  <a:lnTo>
                    <a:pt x="46062" y="182880"/>
                  </a:lnTo>
                  <a:lnTo>
                    <a:pt x="38697" y="161290"/>
                  </a:lnTo>
                  <a:lnTo>
                    <a:pt x="32467" y="139700"/>
                  </a:lnTo>
                  <a:lnTo>
                    <a:pt x="27371" y="118110"/>
                  </a:lnTo>
                  <a:lnTo>
                    <a:pt x="23406" y="96520"/>
                  </a:lnTo>
                  <a:lnTo>
                    <a:pt x="52391" y="83820"/>
                  </a:lnTo>
                  <a:lnTo>
                    <a:pt x="163096" y="45720"/>
                  </a:lnTo>
                  <a:lnTo>
                    <a:pt x="216547" y="30480"/>
                  </a:lnTo>
                  <a:lnTo>
                    <a:pt x="249885" y="21590"/>
                  </a:lnTo>
                  <a:lnTo>
                    <a:pt x="272542" y="21590"/>
                  </a:lnTo>
                  <a:lnTo>
                    <a:pt x="270255" y="16510"/>
                  </a:lnTo>
                  <a:lnTo>
                    <a:pt x="267246" y="11430"/>
                  </a:lnTo>
                  <a:lnTo>
                    <a:pt x="263664" y="3810"/>
                  </a:lnTo>
                  <a:lnTo>
                    <a:pt x="256755" y="0"/>
                  </a:lnTo>
                  <a:close/>
                </a:path>
                <a:path w="728344" h="1172210">
                  <a:moveTo>
                    <a:pt x="272542" y="21590"/>
                  </a:moveTo>
                  <a:lnTo>
                    <a:pt x="249885" y="21590"/>
                  </a:lnTo>
                  <a:lnTo>
                    <a:pt x="252133" y="25400"/>
                  </a:lnTo>
                  <a:lnTo>
                    <a:pt x="253669" y="29210"/>
                  </a:lnTo>
                  <a:lnTo>
                    <a:pt x="255168" y="33020"/>
                  </a:lnTo>
                  <a:lnTo>
                    <a:pt x="259583" y="44450"/>
                  </a:lnTo>
                  <a:lnTo>
                    <a:pt x="268127" y="69850"/>
                  </a:lnTo>
                  <a:lnTo>
                    <a:pt x="272542" y="82550"/>
                  </a:lnTo>
                  <a:lnTo>
                    <a:pt x="273291" y="83820"/>
                  </a:lnTo>
                  <a:lnTo>
                    <a:pt x="274040" y="86360"/>
                  </a:lnTo>
                  <a:lnTo>
                    <a:pt x="274040" y="88900"/>
                  </a:lnTo>
                  <a:lnTo>
                    <a:pt x="275551" y="92710"/>
                  </a:lnTo>
                  <a:lnTo>
                    <a:pt x="273291" y="96520"/>
                  </a:lnTo>
                  <a:lnTo>
                    <a:pt x="267246" y="100330"/>
                  </a:lnTo>
                  <a:lnTo>
                    <a:pt x="264998" y="100330"/>
                  </a:lnTo>
                  <a:lnTo>
                    <a:pt x="261962" y="101600"/>
                  </a:lnTo>
                  <a:lnTo>
                    <a:pt x="238773" y="107950"/>
                  </a:lnTo>
                  <a:lnTo>
                    <a:pt x="215725" y="115570"/>
                  </a:lnTo>
                  <a:lnTo>
                    <a:pt x="55854" y="179070"/>
                  </a:lnTo>
                  <a:lnTo>
                    <a:pt x="52857" y="180340"/>
                  </a:lnTo>
                  <a:lnTo>
                    <a:pt x="49072" y="181610"/>
                  </a:lnTo>
                  <a:lnTo>
                    <a:pt x="46062" y="182880"/>
                  </a:lnTo>
                  <a:lnTo>
                    <a:pt x="107635" y="182880"/>
                  </a:lnTo>
                  <a:lnTo>
                    <a:pt x="163356" y="161290"/>
                  </a:lnTo>
                  <a:lnTo>
                    <a:pt x="199961" y="148590"/>
                  </a:lnTo>
                  <a:lnTo>
                    <a:pt x="237058" y="138430"/>
                  </a:lnTo>
                  <a:lnTo>
                    <a:pt x="261652" y="138430"/>
                  </a:lnTo>
                  <a:lnTo>
                    <a:pt x="260464" y="129540"/>
                  </a:lnTo>
                  <a:lnTo>
                    <a:pt x="263461" y="128270"/>
                  </a:lnTo>
                  <a:lnTo>
                    <a:pt x="264998" y="127000"/>
                  </a:lnTo>
                  <a:lnTo>
                    <a:pt x="267246" y="127000"/>
                  </a:lnTo>
                  <a:lnTo>
                    <a:pt x="282333" y="121920"/>
                  </a:lnTo>
                  <a:lnTo>
                    <a:pt x="289902" y="118110"/>
                  </a:lnTo>
                  <a:lnTo>
                    <a:pt x="298208" y="115570"/>
                  </a:lnTo>
                  <a:lnTo>
                    <a:pt x="302742" y="106680"/>
                  </a:lnTo>
                  <a:lnTo>
                    <a:pt x="299707" y="99060"/>
                  </a:lnTo>
                  <a:lnTo>
                    <a:pt x="298208" y="91440"/>
                  </a:lnTo>
                  <a:lnTo>
                    <a:pt x="295948" y="85090"/>
                  </a:lnTo>
                  <a:lnTo>
                    <a:pt x="293662" y="80010"/>
                  </a:lnTo>
                  <a:lnTo>
                    <a:pt x="289006" y="66040"/>
                  </a:lnTo>
                  <a:lnTo>
                    <a:pt x="284137" y="53340"/>
                  </a:lnTo>
                  <a:lnTo>
                    <a:pt x="279124" y="40640"/>
                  </a:lnTo>
                  <a:lnTo>
                    <a:pt x="274040" y="27940"/>
                  </a:lnTo>
                  <a:lnTo>
                    <a:pt x="272542" y="21590"/>
                  </a:lnTo>
                  <a:close/>
                </a:path>
              </a:pathLst>
            </a:custGeom>
            <a:solidFill>
              <a:srgbClr val="1A2546"/>
            </a:solidFill>
          </p:spPr>
          <p:txBody>
            <a:bodyPr wrap="square" lIns="0" tIns="0" rIns="0" bIns="0" rtlCol="0"/>
            <a:lstStyle/>
            <a:p>
              <a:endParaRPr/>
            </a:p>
          </p:txBody>
        </p:sp>
        <p:sp>
          <p:nvSpPr>
            <p:cNvPr id="18" name="object 18"/>
            <p:cNvSpPr/>
            <p:nvPr/>
          </p:nvSpPr>
          <p:spPr>
            <a:xfrm>
              <a:off x="764285" y="3553206"/>
              <a:ext cx="728345" cy="1173480"/>
            </a:xfrm>
            <a:custGeom>
              <a:avLst/>
              <a:gdLst/>
              <a:ahLst/>
              <a:cxnLst/>
              <a:rect l="l" t="t" r="r" b="b"/>
              <a:pathLst>
                <a:path w="728344" h="1173479">
                  <a:moveTo>
                    <a:pt x="249885" y="22479"/>
                  </a:moveTo>
                  <a:lnTo>
                    <a:pt x="252133" y="25781"/>
                  </a:lnTo>
                  <a:lnTo>
                    <a:pt x="253669" y="29845"/>
                  </a:lnTo>
                  <a:lnTo>
                    <a:pt x="255168" y="33147"/>
                  </a:lnTo>
                  <a:lnTo>
                    <a:pt x="259583" y="45521"/>
                  </a:lnTo>
                  <a:lnTo>
                    <a:pt x="263855" y="57943"/>
                  </a:lnTo>
                  <a:lnTo>
                    <a:pt x="268127" y="70508"/>
                  </a:lnTo>
                  <a:lnTo>
                    <a:pt x="272542" y="83312"/>
                  </a:lnTo>
                  <a:lnTo>
                    <a:pt x="273291" y="84963"/>
                  </a:lnTo>
                  <a:lnTo>
                    <a:pt x="274040" y="87503"/>
                  </a:lnTo>
                  <a:lnTo>
                    <a:pt x="274040" y="89154"/>
                  </a:lnTo>
                  <a:lnTo>
                    <a:pt x="275551" y="93218"/>
                  </a:lnTo>
                  <a:lnTo>
                    <a:pt x="273291" y="97409"/>
                  </a:lnTo>
                  <a:lnTo>
                    <a:pt x="270255" y="99060"/>
                  </a:lnTo>
                  <a:lnTo>
                    <a:pt x="267246" y="100711"/>
                  </a:lnTo>
                  <a:lnTo>
                    <a:pt x="264998" y="101473"/>
                  </a:lnTo>
                  <a:lnTo>
                    <a:pt x="261962" y="102362"/>
                  </a:lnTo>
                  <a:lnTo>
                    <a:pt x="238773" y="108954"/>
                  </a:lnTo>
                  <a:lnTo>
                    <a:pt x="215725" y="116522"/>
                  </a:lnTo>
                  <a:lnTo>
                    <a:pt x="192957" y="125043"/>
                  </a:lnTo>
                  <a:lnTo>
                    <a:pt x="170611" y="134493"/>
                  </a:lnTo>
                  <a:lnTo>
                    <a:pt x="141749" y="145682"/>
                  </a:lnTo>
                  <a:lnTo>
                    <a:pt x="112952" y="157051"/>
                  </a:lnTo>
                  <a:lnTo>
                    <a:pt x="84295" y="168443"/>
                  </a:lnTo>
                  <a:lnTo>
                    <a:pt x="55854" y="179705"/>
                  </a:lnTo>
                  <a:lnTo>
                    <a:pt x="52857" y="181356"/>
                  </a:lnTo>
                  <a:lnTo>
                    <a:pt x="49072" y="182245"/>
                  </a:lnTo>
                  <a:lnTo>
                    <a:pt x="46062" y="183007"/>
                  </a:lnTo>
                  <a:lnTo>
                    <a:pt x="38697" y="161885"/>
                  </a:lnTo>
                  <a:lnTo>
                    <a:pt x="32467" y="140430"/>
                  </a:lnTo>
                  <a:lnTo>
                    <a:pt x="27371" y="118641"/>
                  </a:lnTo>
                  <a:lnTo>
                    <a:pt x="23406" y="96520"/>
                  </a:lnTo>
                  <a:lnTo>
                    <a:pt x="52391" y="84479"/>
                  </a:lnTo>
                  <a:lnTo>
                    <a:pt x="103666" y="66306"/>
                  </a:lnTo>
                  <a:lnTo>
                    <a:pt x="163096" y="46749"/>
                  </a:lnTo>
                  <a:lnTo>
                    <a:pt x="216547" y="30557"/>
                  </a:lnTo>
                  <a:lnTo>
                    <a:pt x="249885" y="22479"/>
                  </a:lnTo>
                  <a:close/>
                </a:path>
                <a:path w="728344" h="1173479">
                  <a:moveTo>
                    <a:pt x="237058" y="138557"/>
                  </a:moveTo>
                  <a:lnTo>
                    <a:pt x="237807" y="140208"/>
                  </a:lnTo>
                  <a:lnTo>
                    <a:pt x="239306" y="141859"/>
                  </a:lnTo>
                  <a:lnTo>
                    <a:pt x="240055" y="143510"/>
                  </a:lnTo>
                  <a:lnTo>
                    <a:pt x="255906" y="192039"/>
                  </a:lnTo>
                  <a:lnTo>
                    <a:pt x="271679" y="240277"/>
                  </a:lnTo>
                  <a:lnTo>
                    <a:pt x="287313" y="288506"/>
                  </a:lnTo>
                  <a:lnTo>
                    <a:pt x="302742" y="337007"/>
                  </a:lnTo>
                  <a:lnTo>
                    <a:pt x="315384" y="378667"/>
                  </a:lnTo>
                  <a:lnTo>
                    <a:pt x="327459" y="420708"/>
                  </a:lnTo>
                  <a:lnTo>
                    <a:pt x="339254" y="462903"/>
                  </a:lnTo>
                  <a:lnTo>
                    <a:pt x="351053" y="505028"/>
                  </a:lnTo>
                  <a:lnTo>
                    <a:pt x="369993" y="541305"/>
                  </a:lnTo>
                  <a:lnTo>
                    <a:pt x="376415" y="542544"/>
                  </a:lnTo>
                  <a:lnTo>
                    <a:pt x="377748" y="542544"/>
                  </a:lnTo>
                  <a:lnTo>
                    <a:pt x="379107" y="542391"/>
                  </a:lnTo>
                  <a:lnTo>
                    <a:pt x="380479" y="542061"/>
                  </a:lnTo>
                  <a:lnTo>
                    <a:pt x="389408" y="541805"/>
                  </a:lnTo>
                  <a:lnTo>
                    <a:pt x="398127" y="541242"/>
                  </a:lnTo>
                  <a:lnTo>
                    <a:pt x="406705" y="540679"/>
                  </a:lnTo>
                  <a:lnTo>
                    <a:pt x="415213" y="540423"/>
                  </a:lnTo>
                  <a:lnTo>
                    <a:pt x="420776" y="540029"/>
                  </a:lnTo>
                  <a:lnTo>
                    <a:pt x="426313" y="539851"/>
                  </a:lnTo>
                  <a:lnTo>
                    <a:pt x="431850" y="539851"/>
                  </a:lnTo>
                  <a:lnTo>
                    <a:pt x="477016" y="543890"/>
                  </a:lnTo>
                  <a:lnTo>
                    <a:pt x="520954" y="555244"/>
                  </a:lnTo>
                  <a:lnTo>
                    <a:pt x="559530" y="573781"/>
                  </a:lnTo>
                  <a:lnTo>
                    <a:pt x="594105" y="599719"/>
                  </a:lnTo>
                  <a:lnTo>
                    <a:pt x="598789" y="604056"/>
                  </a:lnTo>
                  <a:lnTo>
                    <a:pt x="603662" y="608471"/>
                  </a:lnTo>
                  <a:lnTo>
                    <a:pt x="632364" y="638735"/>
                  </a:lnTo>
                  <a:lnTo>
                    <a:pt x="649224" y="661466"/>
                  </a:lnTo>
                  <a:lnTo>
                    <a:pt x="653776" y="667525"/>
                  </a:lnTo>
                  <a:lnTo>
                    <a:pt x="692509" y="734296"/>
                  </a:lnTo>
                  <a:lnTo>
                    <a:pt x="706453" y="786968"/>
                  </a:lnTo>
                  <a:lnTo>
                    <a:pt x="708800" y="841954"/>
                  </a:lnTo>
                  <a:lnTo>
                    <a:pt x="699135" y="897013"/>
                  </a:lnTo>
                  <a:lnTo>
                    <a:pt x="677005" y="954957"/>
                  </a:lnTo>
                  <a:lnTo>
                    <a:pt x="644779" y="1007338"/>
                  </a:lnTo>
                  <a:lnTo>
                    <a:pt x="599217" y="1058505"/>
                  </a:lnTo>
                  <a:lnTo>
                    <a:pt x="545846" y="1100404"/>
                  </a:lnTo>
                  <a:lnTo>
                    <a:pt x="499563" y="1121548"/>
                  </a:lnTo>
                  <a:lnTo>
                    <a:pt x="432219" y="1142557"/>
                  </a:lnTo>
                  <a:lnTo>
                    <a:pt x="386987" y="1151358"/>
                  </a:lnTo>
                  <a:lnTo>
                    <a:pt x="354291" y="1153287"/>
                  </a:lnTo>
                  <a:lnTo>
                    <a:pt x="338421" y="1152849"/>
                  </a:lnTo>
                  <a:lnTo>
                    <a:pt x="291414" y="1146517"/>
                  </a:lnTo>
                  <a:lnTo>
                    <a:pt x="245649" y="1130773"/>
                  </a:lnTo>
                  <a:lnTo>
                    <a:pt x="203847" y="1104531"/>
                  </a:lnTo>
                  <a:lnTo>
                    <a:pt x="170112" y="1072554"/>
                  </a:lnTo>
                  <a:lnTo>
                    <a:pt x="141751" y="1035251"/>
                  </a:lnTo>
                  <a:lnTo>
                    <a:pt x="119333" y="993469"/>
                  </a:lnTo>
                  <a:lnTo>
                    <a:pt x="103428" y="948055"/>
                  </a:lnTo>
                  <a:lnTo>
                    <a:pt x="93529" y="895420"/>
                  </a:lnTo>
                  <a:lnTo>
                    <a:pt x="91063" y="841932"/>
                  </a:lnTo>
                  <a:lnTo>
                    <a:pt x="96101" y="788593"/>
                  </a:lnTo>
                  <a:lnTo>
                    <a:pt x="108711" y="736409"/>
                  </a:lnTo>
                  <a:lnTo>
                    <a:pt x="132482" y="686972"/>
                  </a:lnTo>
                  <a:lnTo>
                    <a:pt x="157405" y="653191"/>
                  </a:lnTo>
                  <a:lnTo>
                    <a:pt x="190243" y="619836"/>
                  </a:lnTo>
                  <a:lnTo>
                    <a:pt x="208356" y="605485"/>
                  </a:lnTo>
                  <a:lnTo>
                    <a:pt x="217375" y="597019"/>
                  </a:lnTo>
                  <a:lnTo>
                    <a:pt x="222704" y="586014"/>
                  </a:lnTo>
                  <a:lnTo>
                    <a:pt x="224065" y="573625"/>
                  </a:lnTo>
                  <a:lnTo>
                    <a:pt x="221183" y="561009"/>
                  </a:lnTo>
                  <a:lnTo>
                    <a:pt x="203447" y="509620"/>
                  </a:lnTo>
                  <a:lnTo>
                    <a:pt x="185559" y="458229"/>
                  </a:lnTo>
                  <a:lnTo>
                    <a:pt x="167559" y="406836"/>
                  </a:lnTo>
                  <a:lnTo>
                    <a:pt x="149482" y="355439"/>
                  </a:lnTo>
                  <a:lnTo>
                    <a:pt x="131368" y="304038"/>
                  </a:lnTo>
                  <a:lnTo>
                    <a:pt x="113907" y="256333"/>
                  </a:lnTo>
                  <a:lnTo>
                    <a:pt x="95885" y="208534"/>
                  </a:lnTo>
                  <a:lnTo>
                    <a:pt x="93598" y="202819"/>
                  </a:lnTo>
                  <a:lnTo>
                    <a:pt x="92100" y="196977"/>
                  </a:lnTo>
                  <a:lnTo>
                    <a:pt x="91351" y="190373"/>
                  </a:lnTo>
                  <a:lnTo>
                    <a:pt x="127176" y="175561"/>
                  </a:lnTo>
                  <a:lnTo>
                    <a:pt x="163356" y="161988"/>
                  </a:lnTo>
                  <a:lnTo>
                    <a:pt x="199961" y="149653"/>
                  </a:lnTo>
                  <a:lnTo>
                    <a:pt x="237058" y="138557"/>
                  </a:lnTo>
                  <a:close/>
                </a:path>
                <a:path w="728344" h="1173479">
                  <a:moveTo>
                    <a:pt x="249186" y="0"/>
                  </a:moveTo>
                  <a:lnTo>
                    <a:pt x="247180" y="0"/>
                  </a:lnTo>
                  <a:lnTo>
                    <a:pt x="245148" y="381"/>
                  </a:lnTo>
                  <a:lnTo>
                    <a:pt x="243090" y="1016"/>
                  </a:lnTo>
                  <a:lnTo>
                    <a:pt x="237807" y="1905"/>
                  </a:lnTo>
                  <a:lnTo>
                    <a:pt x="231762" y="3429"/>
                  </a:lnTo>
                  <a:lnTo>
                    <a:pt x="226479" y="5080"/>
                  </a:lnTo>
                  <a:lnTo>
                    <a:pt x="187982" y="16394"/>
                  </a:lnTo>
                  <a:lnTo>
                    <a:pt x="149478" y="28162"/>
                  </a:lnTo>
                  <a:lnTo>
                    <a:pt x="110975" y="40548"/>
                  </a:lnTo>
                  <a:lnTo>
                    <a:pt x="72478" y="53721"/>
                  </a:lnTo>
                  <a:lnTo>
                    <a:pt x="62156" y="57284"/>
                  </a:lnTo>
                  <a:lnTo>
                    <a:pt x="51620" y="60610"/>
                  </a:lnTo>
                  <a:lnTo>
                    <a:pt x="40944" y="63793"/>
                  </a:lnTo>
                  <a:lnTo>
                    <a:pt x="30200" y="66929"/>
                  </a:lnTo>
                  <a:lnTo>
                    <a:pt x="24155" y="68580"/>
                  </a:lnTo>
                  <a:lnTo>
                    <a:pt x="18872" y="70993"/>
                  </a:lnTo>
                  <a:lnTo>
                    <a:pt x="12826" y="73533"/>
                  </a:lnTo>
                  <a:lnTo>
                    <a:pt x="5283" y="75184"/>
                  </a:lnTo>
                  <a:lnTo>
                    <a:pt x="0" y="84201"/>
                  </a:lnTo>
                  <a:lnTo>
                    <a:pt x="2260" y="93218"/>
                  </a:lnTo>
                  <a:lnTo>
                    <a:pt x="2260" y="94869"/>
                  </a:lnTo>
                  <a:lnTo>
                    <a:pt x="3035" y="97409"/>
                  </a:lnTo>
                  <a:lnTo>
                    <a:pt x="3035" y="99060"/>
                  </a:lnTo>
                  <a:lnTo>
                    <a:pt x="7410" y="122993"/>
                  </a:lnTo>
                  <a:lnTo>
                    <a:pt x="18733" y="169908"/>
                  </a:lnTo>
                  <a:lnTo>
                    <a:pt x="31064" y="206121"/>
                  </a:lnTo>
                  <a:lnTo>
                    <a:pt x="37655" y="206121"/>
                  </a:lnTo>
                  <a:lnTo>
                    <a:pt x="39573" y="206121"/>
                  </a:lnTo>
                  <a:lnTo>
                    <a:pt x="41833" y="205867"/>
                  </a:lnTo>
                  <a:lnTo>
                    <a:pt x="44538" y="205232"/>
                  </a:lnTo>
                  <a:lnTo>
                    <a:pt x="50773" y="204356"/>
                  </a:lnTo>
                  <a:lnTo>
                    <a:pt x="57000" y="202993"/>
                  </a:lnTo>
                  <a:lnTo>
                    <a:pt x="63223" y="201320"/>
                  </a:lnTo>
                  <a:lnTo>
                    <a:pt x="69443" y="199517"/>
                  </a:lnTo>
                  <a:lnTo>
                    <a:pt x="70218" y="201168"/>
                  </a:lnTo>
                  <a:lnTo>
                    <a:pt x="94278" y="265039"/>
                  </a:lnTo>
                  <a:lnTo>
                    <a:pt x="116255" y="326313"/>
                  </a:lnTo>
                  <a:lnTo>
                    <a:pt x="132024" y="371273"/>
                  </a:lnTo>
                  <a:lnTo>
                    <a:pt x="147651" y="416235"/>
                  </a:lnTo>
                  <a:lnTo>
                    <a:pt x="163170" y="461201"/>
                  </a:lnTo>
                  <a:lnTo>
                    <a:pt x="178615" y="506170"/>
                  </a:lnTo>
                  <a:lnTo>
                    <a:pt x="194017" y="551141"/>
                  </a:lnTo>
                  <a:lnTo>
                    <a:pt x="199121" y="581088"/>
                  </a:lnTo>
                  <a:lnTo>
                    <a:pt x="193176" y="591543"/>
                  </a:lnTo>
                  <a:lnTo>
                    <a:pt x="180441" y="602996"/>
                  </a:lnTo>
                  <a:lnTo>
                    <a:pt x="165570" y="615349"/>
                  </a:lnTo>
                  <a:lnTo>
                    <a:pt x="151553" y="628853"/>
                  </a:lnTo>
                  <a:lnTo>
                    <a:pt x="126085" y="659015"/>
                  </a:lnTo>
                  <a:lnTo>
                    <a:pt x="105405" y="692878"/>
                  </a:lnTo>
                  <a:lnTo>
                    <a:pt x="89839" y="729818"/>
                  </a:lnTo>
                  <a:lnTo>
                    <a:pt x="76432" y="783039"/>
                  </a:lnTo>
                  <a:lnTo>
                    <a:pt x="70637" y="837322"/>
                  </a:lnTo>
                  <a:lnTo>
                    <a:pt x="72450" y="891762"/>
                  </a:lnTo>
                  <a:lnTo>
                    <a:pt x="81870" y="945451"/>
                  </a:lnTo>
                  <a:lnTo>
                    <a:pt x="98894" y="997483"/>
                  </a:lnTo>
                  <a:lnTo>
                    <a:pt x="134185" y="1062428"/>
                  </a:lnTo>
                  <a:lnTo>
                    <a:pt x="184200" y="1114399"/>
                  </a:lnTo>
                  <a:lnTo>
                    <a:pt x="245730" y="1152393"/>
                  </a:lnTo>
                  <a:lnTo>
                    <a:pt x="314070" y="1171232"/>
                  </a:lnTo>
                  <a:lnTo>
                    <a:pt x="352310" y="1173454"/>
                  </a:lnTo>
                  <a:lnTo>
                    <a:pt x="364973" y="1173184"/>
                  </a:lnTo>
                  <a:lnTo>
                    <a:pt x="377563" y="1172341"/>
                  </a:lnTo>
                  <a:lnTo>
                    <a:pt x="390045" y="1170877"/>
                  </a:lnTo>
                  <a:lnTo>
                    <a:pt x="402386" y="1168742"/>
                  </a:lnTo>
                  <a:lnTo>
                    <a:pt x="414712" y="1166883"/>
                  </a:lnTo>
                  <a:lnTo>
                    <a:pt x="462590" y="1157279"/>
                  </a:lnTo>
                  <a:lnTo>
                    <a:pt x="521626" y="1135509"/>
                  </a:lnTo>
                  <a:lnTo>
                    <a:pt x="565801" y="1109559"/>
                  </a:lnTo>
                  <a:lnTo>
                    <a:pt x="601124" y="1082721"/>
                  </a:lnTo>
                  <a:lnTo>
                    <a:pt x="640969" y="1043597"/>
                  </a:lnTo>
                  <a:lnTo>
                    <a:pt x="665489" y="1010344"/>
                  </a:lnTo>
                  <a:lnTo>
                    <a:pt x="673480" y="999121"/>
                  </a:lnTo>
                  <a:lnTo>
                    <a:pt x="702706" y="946407"/>
                  </a:lnTo>
                  <a:lnTo>
                    <a:pt x="721741" y="888758"/>
                  </a:lnTo>
                  <a:lnTo>
                    <a:pt x="728100" y="845815"/>
                  </a:lnTo>
                  <a:lnTo>
                    <a:pt x="727948" y="802713"/>
                  </a:lnTo>
                  <a:lnTo>
                    <a:pt x="721294" y="760224"/>
                  </a:lnTo>
                  <a:lnTo>
                    <a:pt x="708152" y="719124"/>
                  </a:lnTo>
                  <a:lnTo>
                    <a:pt x="685339" y="673162"/>
                  </a:lnTo>
                  <a:lnTo>
                    <a:pt x="657002" y="632455"/>
                  </a:lnTo>
                  <a:lnTo>
                    <a:pt x="623855" y="596379"/>
                  </a:lnTo>
                  <a:lnTo>
                    <a:pt x="586613" y="564311"/>
                  </a:lnTo>
                  <a:lnTo>
                    <a:pt x="532591" y="535076"/>
                  </a:lnTo>
                  <a:lnTo>
                    <a:pt x="474103" y="520661"/>
                  </a:lnTo>
                  <a:lnTo>
                    <a:pt x="438873" y="518350"/>
                  </a:lnTo>
                  <a:lnTo>
                    <a:pt x="428188" y="518587"/>
                  </a:lnTo>
                  <a:lnTo>
                    <a:pt x="417550" y="519310"/>
                  </a:lnTo>
                  <a:lnTo>
                    <a:pt x="406941" y="520541"/>
                  </a:lnTo>
                  <a:lnTo>
                    <a:pt x="396341" y="522300"/>
                  </a:lnTo>
                  <a:lnTo>
                    <a:pt x="394919" y="522693"/>
                  </a:lnTo>
                  <a:lnTo>
                    <a:pt x="393496" y="522871"/>
                  </a:lnTo>
                  <a:lnTo>
                    <a:pt x="392087" y="522871"/>
                  </a:lnTo>
                  <a:lnTo>
                    <a:pt x="384594" y="522871"/>
                  </a:lnTo>
                  <a:lnTo>
                    <a:pt x="377748" y="517588"/>
                  </a:lnTo>
                  <a:lnTo>
                    <a:pt x="375221" y="509943"/>
                  </a:lnTo>
                  <a:lnTo>
                    <a:pt x="373684" y="506666"/>
                  </a:lnTo>
                  <a:lnTo>
                    <a:pt x="372186" y="503351"/>
                  </a:lnTo>
                  <a:lnTo>
                    <a:pt x="371436" y="500075"/>
                  </a:lnTo>
                  <a:lnTo>
                    <a:pt x="368044" y="488472"/>
                  </a:lnTo>
                  <a:lnTo>
                    <a:pt x="364731" y="477018"/>
                  </a:lnTo>
                  <a:lnTo>
                    <a:pt x="361560" y="465563"/>
                  </a:lnTo>
                  <a:lnTo>
                    <a:pt x="358597" y="453961"/>
                  </a:lnTo>
                  <a:lnTo>
                    <a:pt x="345766" y="406746"/>
                  </a:lnTo>
                  <a:lnTo>
                    <a:pt x="332177" y="359803"/>
                  </a:lnTo>
                  <a:lnTo>
                    <a:pt x="317831" y="313132"/>
                  </a:lnTo>
                  <a:lnTo>
                    <a:pt x="302729" y="266734"/>
                  </a:lnTo>
                  <a:lnTo>
                    <a:pt x="286870" y="220607"/>
                  </a:lnTo>
                  <a:lnTo>
                    <a:pt x="270255" y="174752"/>
                  </a:lnTo>
                  <a:lnTo>
                    <a:pt x="267034" y="164109"/>
                  </a:lnTo>
                  <a:lnTo>
                    <a:pt x="264231" y="153146"/>
                  </a:lnTo>
                  <a:lnTo>
                    <a:pt x="261992" y="141872"/>
                  </a:lnTo>
                  <a:lnTo>
                    <a:pt x="260464" y="130302"/>
                  </a:lnTo>
                  <a:lnTo>
                    <a:pt x="263461" y="128651"/>
                  </a:lnTo>
                  <a:lnTo>
                    <a:pt x="264998" y="127889"/>
                  </a:lnTo>
                  <a:lnTo>
                    <a:pt x="267246" y="127889"/>
                  </a:lnTo>
                  <a:lnTo>
                    <a:pt x="274789" y="124587"/>
                  </a:lnTo>
                  <a:lnTo>
                    <a:pt x="282333" y="122047"/>
                  </a:lnTo>
                  <a:lnTo>
                    <a:pt x="289902" y="118745"/>
                  </a:lnTo>
                  <a:lnTo>
                    <a:pt x="298208" y="116332"/>
                  </a:lnTo>
                  <a:lnTo>
                    <a:pt x="302742" y="107315"/>
                  </a:lnTo>
                  <a:lnTo>
                    <a:pt x="299707" y="99060"/>
                  </a:lnTo>
                  <a:lnTo>
                    <a:pt x="298208" y="92456"/>
                  </a:lnTo>
                  <a:lnTo>
                    <a:pt x="295948" y="85852"/>
                  </a:lnTo>
                  <a:lnTo>
                    <a:pt x="293662" y="80137"/>
                  </a:lnTo>
                  <a:lnTo>
                    <a:pt x="289006" y="67109"/>
                  </a:lnTo>
                  <a:lnTo>
                    <a:pt x="284137" y="54117"/>
                  </a:lnTo>
                  <a:lnTo>
                    <a:pt x="279124" y="41149"/>
                  </a:lnTo>
                  <a:lnTo>
                    <a:pt x="274040" y="28194"/>
                  </a:lnTo>
                  <a:lnTo>
                    <a:pt x="272542" y="22479"/>
                  </a:lnTo>
                  <a:lnTo>
                    <a:pt x="270255" y="17526"/>
                  </a:lnTo>
                  <a:lnTo>
                    <a:pt x="267246" y="12573"/>
                  </a:lnTo>
                  <a:lnTo>
                    <a:pt x="263664" y="4699"/>
                  </a:lnTo>
                  <a:lnTo>
                    <a:pt x="256755" y="0"/>
                  </a:lnTo>
                  <a:lnTo>
                    <a:pt x="249186" y="0"/>
                  </a:lnTo>
                  <a:close/>
                </a:path>
              </a:pathLst>
            </a:custGeom>
            <a:ln w="114300">
              <a:solidFill>
                <a:srgbClr val="FFFCFD"/>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982979" y="4328160"/>
              <a:ext cx="248462" cy="249961"/>
            </a:xfrm>
            <a:prstGeom prst="rect">
              <a:avLst/>
            </a:prstGeom>
          </p:spPr>
        </p:pic>
        <p:pic>
          <p:nvPicPr>
            <p:cNvPr id="20" name="object 20"/>
            <p:cNvPicPr/>
            <p:nvPr/>
          </p:nvPicPr>
          <p:blipFill>
            <a:blip r:embed="rId9" cstate="print"/>
            <a:stretch>
              <a:fillRect/>
            </a:stretch>
          </p:blipFill>
          <p:spPr>
            <a:xfrm>
              <a:off x="763523" y="3553688"/>
              <a:ext cx="728100" cy="1172209"/>
            </a:xfrm>
            <a:prstGeom prst="rect">
              <a:avLst/>
            </a:prstGeom>
          </p:spPr>
        </p:pic>
      </p:grpSp>
      <p:grpSp>
        <p:nvGrpSpPr>
          <p:cNvPr id="21" name="object 21"/>
          <p:cNvGrpSpPr/>
          <p:nvPr/>
        </p:nvGrpSpPr>
        <p:grpSpPr>
          <a:xfrm>
            <a:off x="396240" y="2686609"/>
            <a:ext cx="440690" cy="537210"/>
            <a:chOff x="396240" y="2686609"/>
            <a:chExt cx="440690" cy="537210"/>
          </a:xfrm>
        </p:grpSpPr>
        <p:pic>
          <p:nvPicPr>
            <p:cNvPr id="22" name="object 22"/>
            <p:cNvPicPr/>
            <p:nvPr/>
          </p:nvPicPr>
          <p:blipFill>
            <a:blip r:embed="rId10" cstate="print"/>
            <a:stretch>
              <a:fillRect/>
            </a:stretch>
          </p:blipFill>
          <p:spPr>
            <a:xfrm>
              <a:off x="524051" y="2686609"/>
              <a:ext cx="312867" cy="395083"/>
            </a:xfrm>
            <a:prstGeom prst="rect">
              <a:avLst/>
            </a:prstGeom>
          </p:spPr>
        </p:pic>
        <p:pic>
          <p:nvPicPr>
            <p:cNvPr id="23" name="object 23"/>
            <p:cNvPicPr/>
            <p:nvPr/>
          </p:nvPicPr>
          <p:blipFill>
            <a:blip r:embed="rId11" cstate="print"/>
            <a:stretch>
              <a:fillRect/>
            </a:stretch>
          </p:blipFill>
          <p:spPr>
            <a:xfrm>
              <a:off x="602373" y="2755392"/>
              <a:ext cx="162318" cy="224027"/>
            </a:xfrm>
            <a:prstGeom prst="rect">
              <a:avLst/>
            </a:prstGeom>
          </p:spPr>
        </p:pic>
        <p:sp>
          <p:nvSpPr>
            <p:cNvPr id="24" name="object 24"/>
            <p:cNvSpPr/>
            <p:nvPr/>
          </p:nvSpPr>
          <p:spPr>
            <a:xfrm>
              <a:off x="611124" y="2755392"/>
              <a:ext cx="143510" cy="224154"/>
            </a:xfrm>
            <a:custGeom>
              <a:avLst/>
              <a:gdLst/>
              <a:ahLst/>
              <a:cxnLst/>
              <a:rect l="l" t="t" r="r" b="b"/>
              <a:pathLst>
                <a:path w="143509" h="224155">
                  <a:moveTo>
                    <a:pt x="76415" y="0"/>
                  </a:moveTo>
                  <a:lnTo>
                    <a:pt x="75196" y="0"/>
                  </a:lnTo>
                  <a:lnTo>
                    <a:pt x="73939" y="381"/>
                  </a:lnTo>
                  <a:lnTo>
                    <a:pt x="72796" y="1015"/>
                  </a:lnTo>
                  <a:lnTo>
                    <a:pt x="66929" y="3556"/>
                  </a:lnTo>
                  <a:lnTo>
                    <a:pt x="62623" y="9397"/>
                  </a:lnTo>
                  <a:lnTo>
                    <a:pt x="61849" y="16001"/>
                  </a:lnTo>
                  <a:lnTo>
                    <a:pt x="60251" y="25409"/>
                  </a:lnTo>
                  <a:lnTo>
                    <a:pt x="58512" y="34782"/>
                  </a:lnTo>
                  <a:lnTo>
                    <a:pt x="56776" y="44130"/>
                  </a:lnTo>
                  <a:lnTo>
                    <a:pt x="55194" y="53466"/>
                  </a:lnTo>
                  <a:lnTo>
                    <a:pt x="53078" y="61666"/>
                  </a:lnTo>
                  <a:lnTo>
                    <a:pt x="27395" y="93741"/>
                  </a:lnTo>
                  <a:lnTo>
                    <a:pt x="21096" y="99403"/>
                  </a:lnTo>
                  <a:lnTo>
                    <a:pt x="14871" y="105028"/>
                  </a:lnTo>
                  <a:lnTo>
                    <a:pt x="11353" y="107950"/>
                  </a:lnTo>
                  <a:lnTo>
                    <a:pt x="8229" y="110870"/>
                  </a:lnTo>
                  <a:lnTo>
                    <a:pt x="5092" y="114172"/>
                  </a:lnTo>
                  <a:lnTo>
                    <a:pt x="0" y="119633"/>
                  </a:lnTo>
                  <a:lnTo>
                    <a:pt x="1574" y="129158"/>
                  </a:lnTo>
                  <a:lnTo>
                    <a:pt x="8229" y="132080"/>
                  </a:lnTo>
                  <a:lnTo>
                    <a:pt x="12915" y="134619"/>
                  </a:lnTo>
                  <a:lnTo>
                    <a:pt x="18008" y="136651"/>
                  </a:lnTo>
                  <a:lnTo>
                    <a:pt x="23088" y="138302"/>
                  </a:lnTo>
                  <a:lnTo>
                    <a:pt x="37169" y="145938"/>
                  </a:lnTo>
                  <a:lnTo>
                    <a:pt x="64592" y="185800"/>
                  </a:lnTo>
                  <a:lnTo>
                    <a:pt x="68487" y="199516"/>
                  </a:lnTo>
                  <a:lnTo>
                    <a:pt x="70407" y="206374"/>
                  </a:lnTo>
                  <a:lnTo>
                    <a:pt x="72402" y="213232"/>
                  </a:lnTo>
                  <a:lnTo>
                    <a:pt x="73977" y="216915"/>
                  </a:lnTo>
                  <a:lnTo>
                    <a:pt x="75539" y="220725"/>
                  </a:lnTo>
                  <a:lnTo>
                    <a:pt x="77495" y="224027"/>
                  </a:lnTo>
                  <a:lnTo>
                    <a:pt x="82575" y="219075"/>
                  </a:lnTo>
                  <a:lnTo>
                    <a:pt x="86106" y="212344"/>
                  </a:lnTo>
                  <a:lnTo>
                    <a:pt x="87668" y="205358"/>
                  </a:lnTo>
                  <a:lnTo>
                    <a:pt x="89423" y="198512"/>
                  </a:lnTo>
                  <a:lnTo>
                    <a:pt x="91100" y="191833"/>
                  </a:lnTo>
                  <a:lnTo>
                    <a:pt x="92629" y="185249"/>
                  </a:lnTo>
                  <a:lnTo>
                    <a:pt x="93941" y="178688"/>
                  </a:lnTo>
                  <a:lnTo>
                    <a:pt x="98784" y="162577"/>
                  </a:lnTo>
                  <a:lnTo>
                    <a:pt x="106603" y="148859"/>
                  </a:lnTo>
                  <a:lnTo>
                    <a:pt x="116994" y="137165"/>
                  </a:lnTo>
                  <a:lnTo>
                    <a:pt x="129552" y="127126"/>
                  </a:lnTo>
                  <a:lnTo>
                    <a:pt x="131902" y="124968"/>
                  </a:lnTo>
                  <a:lnTo>
                    <a:pt x="134645" y="123825"/>
                  </a:lnTo>
                  <a:lnTo>
                    <a:pt x="136588" y="121665"/>
                  </a:lnTo>
                  <a:lnTo>
                    <a:pt x="143243" y="117982"/>
                  </a:lnTo>
                  <a:lnTo>
                    <a:pt x="143243" y="108331"/>
                  </a:lnTo>
                  <a:lnTo>
                    <a:pt x="137388" y="103758"/>
                  </a:lnTo>
                  <a:lnTo>
                    <a:pt x="135026" y="101726"/>
                  </a:lnTo>
                  <a:lnTo>
                    <a:pt x="132676" y="100456"/>
                  </a:lnTo>
                  <a:lnTo>
                    <a:pt x="130327" y="98425"/>
                  </a:lnTo>
                  <a:lnTo>
                    <a:pt x="123672" y="93471"/>
                  </a:lnTo>
                  <a:lnTo>
                    <a:pt x="95938" y="64420"/>
                  </a:lnTo>
                  <a:lnTo>
                    <a:pt x="86893" y="25145"/>
                  </a:lnTo>
                  <a:lnTo>
                    <a:pt x="85712" y="16890"/>
                  </a:lnTo>
                  <a:lnTo>
                    <a:pt x="79387" y="0"/>
                  </a:lnTo>
                  <a:lnTo>
                    <a:pt x="76415" y="0"/>
                  </a:lnTo>
                  <a:close/>
                </a:path>
              </a:pathLst>
            </a:custGeom>
            <a:ln w="76200">
              <a:solidFill>
                <a:srgbClr val="FFFCFD"/>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396240" y="2875724"/>
              <a:ext cx="288035" cy="347535"/>
            </a:xfrm>
            <a:prstGeom prst="rect">
              <a:avLst/>
            </a:prstGeom>
          </p:spPr>
        </p:pic>
        <p:pic>
          <p:nvPicPr>
            <p:cNvPr id="26" name="object 26"/>
            <p:cNvPicPr/>
            <p:nvPr/>
          </p:nvPicPr>
          <p:blipFill>
            <a:blip r:embed="rId13" cstate="print"/>
            <a:stretch>
              <a:fillRect/>
            </a:stretch>
          </p:blipFill>
          <p:spPr>
            <a:xfrm>
              <a:off x="454152" y="2755392"/>
              <a:ext cx="300215" cy="394715"/>
            </a:xfrm>
            <a:prstGeom prst="rect">
              <a:avLst/>
            </a:prstGeom>
          </p:spPr>
        </p:pic>
      </p:grpSp>
      <p:grpSp>
        <p:nvGrpSpPr>
          <p:cNvPr id="27" name="object 27"/>
          <p:cNvGrpSpPr/>
          <p:nvPr/>
        </p:nvGrpSpPr>
        <p:grpSpPr>
          <a:xfrm>
            <a:off x="8348255" y="807661"/>
            <a:ext cx="294640" cy="372110"/>
            <a:chOff x="8348255" y="807661"/>
            <a:chExt cx="294640" cy="372110"/>
          </a:xfrm>
        </p:grpSpPr>
        <p:pic>
          <p:nvPicPr>
            <p:cNvPr id="28" name="object 28"/>
            <p:cNvPicPr/>
            <p:nvPr/>
          </p:nvPicPr>
          <p:blipFill>
            <a:blip r:embed="rId14" cstate="print"/>
            <a:stretch>
              <a:fillRect/>
            </a:stretch>
          </p:blipFill>
          <p:spPr>
            <a:xfrm>
              <a:off x="8348255" y="807661"/>
              <a:ext cx="294603" cy="371985"/>
            </a:xfrm>
            <a:prstGeom prst="rect">
              <a:avLst/>
            </a:prstGeom>
          </p:spPr>
        </p:pic>
        <p:pic>
          <p:nvPicPr>
            <p:cNvPr id="29" name="object 29"/>
            <p:cNvPicPr/>
            <p:nvPr/>
          </p:nvPicPr>
          <p:blipFill>
            <a:blip r:embed="rId15" cstate="print"/>
            <a:stretch>
              <a:fillRect/>
            </a:stretch>
          </p:blipFill>
          <p:spPr>
            <a:xfrm>
              <a:off x="8422767" y="876299"/>
              <a:ext cx="151129" cy="201167"/>
            </a:xfrm>
            <a:prstGeom prst="rect">
              <a:avLst/>
            </a:prstGeom>
          </p:spPr>
        </p:pic>
        <p:sp>
          <p:nvSpPr>
            <p:cNvPr id="30" name="object 30"/>
            <p:cNvSpPr/>
            <p:nvPr/>
          </p:nvSpPr>
          <p:spPr>
            <a:xfrm>
              <a:off x="8435340" y="876299"/>
              <a:ext cx="125095" cy="201295"/>
            </a:xfrm>
            <a:custGeom>
              <a:avLst/>
              <a:gdLst/>
              <a:ahLst/>
              <a:cxnLst/>
              <a:rect l="l" t="t" r="r" b="b"/>
              <a:pathLst>
                <a:path w="125095" h="201294">
                  <a:moveTo>
                    <a:pt x="66928" y="0"/>
                  </a:moveTo>
                  <a:lnTo>
                    <a:pt x="65785" y="0"/>
                  </a:lnTo>
                  <a:lnTo>
                    <a:pt x="64769" y="253"/>
                  </a:lnTo>
                  <a:lnTo>
                    <a:pt x="63880" y="762"/>
                  </a:lnTo>
                  <a:lnTo>
                    <a:pt x="58800" y="3428"/>
                  </a:lnTo>
                  <a:lnTo>
                    <a:pt x="54990" y="8254"/>
                  </a:lnTo>
                  <a:lnTo>
                    <a:pt x="54355" y="14604"/>
                  </a:lnTo>
                  <a:lnTo>
                    <a:pt x="52939" y="22987"/>
                  </a:lnTo>
                  <a:lnTo>
                    <a:pt x="51403" y="31369"/>
                  </a:lnTo>
                  <a:lnTo>
                    <a:pt x="49819" y="39751"/>
                  </a:lnTo>
                  <a:lnTo>
                    <a:pt x="48259" y="48133"/>
                  </a:lnTo>
                  <a:lnTo>
                    <a:pt x="24066" y="84343"/>
                  </a:lnTo>
                  <a:lnTo>
                    <a:pt x="18601" y="89433"/>
                  </a:lnTo>
                  <a:lnTo>
                    <a:pt x="13207" y="94487"/>
                  </a:lnTo>
                  <a:lnTo>
                    <a:pt x="10159" y="97027"/>
                  </a:lnTo>
                  <a:lnTo>
                    <a:pt x="7492" y="99695"/>
                  </a:lnTo>
                  <a:lnTo>
                    <a:pt x="4699" y="102615"/>
                  </a:lnTo>
                  <a:lnTo>
                    <a:pt x="0" y="107569"/>
                  </a:lnTo>
                  <a:lnTo>
                    <a:pt x="1396" y="115697"/>
                  </a:lnTo>
                  <a:lnTo>
                    <a:pt x="7492" y="118745"/>
                  </a:lnTo>
                  <a:lnTo>
                    <a:pt x="11556" y="120523"/>
                  </a:lnTo>
                  <a:lnTo>
                    <a:pt x="15620" y="122427"/>
                  </a:lnTo>
                  <a:lnTo>
                    <a:pt x="51052" y="152497"/>
                  </a:lnTo>
                  <a:lnTo>
                    <a:pt x="61442" y="185320"/>
                  </a:lnTo>
                  <a:lnTo>
                    <a:pt x="63118" y="191515"/>
                  </a:lnTo>
                  <a:lnTo>
                    <a:pt x="64515" y="194817"/>
                  </a:lnTo>
                  <a:lnTo>
                    <a:pt x="65912" y="197865"/>
                  </a:lnTo>
                  <a:lnTo>
                    <a:pt x="67563" y="201167"/>
                  </a:lnTo>
                  <a:lnTo>
                    <a:pt x="72008" y="196723"/>
                  </a:lnTo>
                  <a:lnTo>
                    <a:pt x="75056" y="190373"/>
                  </a:lnTo>
                  <a:lnTo>
                    <a:pt x="76453" y="184023"/>
                  </a:lnTo>
                  <a:lnTo>
                    <a:pt x="78485" y="175767"/>
                  </a:lnTo>
                  <a:lnTo>
                    <a:pt x="80771" y="168021"/>
                  </a:lnTo>
                  <a:lnTo>
                    <a:pt x="82168" y="160147"/>
                  </a:lnTo>
                  <a:lnTo>
                    <a:pt x="86348" y="145653"/>
                  </a:lnTo>
                  <a:lnTo>
                    <a:pt x="93122" y="133350"/>
                  </a:lnTo>
                  <a:lnTo>
                    <a:pt x="102135" y="122856"/>
                  </a:lnTo>
                  <a:lnTo>
                    <a:pt x="113029" y="113791"/>
                  </a:lnTo>
                  <a:lnTo>
                    <a:pt x="115061" y="112395"/>
                  </a:lnTo>
                  <a:lnTo>
                    <a:pt x="117093" y="110871"/>
                  </a:lnTo>
                  <a:lnTo>
                    <a:pt x="119125" y="109347"/>
                  </a:lnTo>
                  <a:lnTo>
                    <a:pt x="124586" y="105663"/>
                  </a:lnTo>
                  <a:lnTo>
                    <a:pt x="124967" y="97027"/>
                  </a:lnTo>
                  <a:lnTo>
                    <a:pt x="119887" y="92963"/>
                  </a:lnTo>
                  <a:lnTo>
                    <a:pt x="117855" y="91439"/>
                  </a:lnTo>
                  <a:lnTo>
                    <a:pt x="115442" y="89915"/>
                  </a:lnTo>
                  <a:lnTo>
                    <a:pt x="113791" y="88519"/>
                  </a:lnTo>
                  <a:lnTo>
                    <a:pt x="107950" y="83565"/>
                  </a:lnTo>
                  <a:lnTo>
                    <a:pt x="101853" y="79501"/>
                  </a:lnTo>
                  <a:lnTo>
                    <a:pt x="96774" y="74295"/>
                  </a:lnTo>
                  <a:lnTo>
                    <a:pt x="77469" y="36957"/>
                  </a:lnTo>
                  <a:lnTo>
                    <a:pt x="75056" y="15366"/>
                  </a:lnTo>
                  <a:lnTo>
                    <a:pt x="74675" y="11557"/>
                  </a:lnTo>
                  <a:lnTo>
                    <a:pt x="74040" y="8254"/>
                  </a:lnTo>
                  <a:lnTo>
                    <a:pt x="73025" y="4952"/>
                  </a:lnTo>
                  <a:lnTo>
                    <a:pt x="72008" y="1650"/>
                  </a:lnTo>
                  <a:lnTo>
                    <a:pt x="69468" y="0"/>
                  </a:lnTo>
                  <a:lnTo>
                    <a:pt x="66928" y="0"/>
                  </a:lnTo>
                  <a:close/>
                </a:path>
              </a:pathLst>
            </a:custGeom>
            <a:ln w="76200">
              <a:solidFill>
                <a:srgbClr val="FFFCFD"/>
              </a:solidFill>
            </a:ln>
          </p:spPr>
          <p:txBody>
            <a:bodyPr wrap="square" lIns="0" tIns="0" rIns="0" bIns="0" rtlCol="0"/>
            <a:lstStyle/>
            <a:p>
              <a:endParaRPr/>
            </a:p>
          </p:txBody>
        </p:sp>
        <p:pic>
          <p:nvPicPr>
            <p:cNvPr id="31" name="object 31"/>
            <p:cNvPicPr/>
            <p:nvPr/>
          </p:nvPicPr>
          <p:blipFill>
            <a:blip r:embed="rId16" cstate="print"/>
            <a:stretch>
              <a:fillRect/>
            </a:stretch>
          </p:blipFill>
          <p:spPr>
            <a:xfrm>
              <a:off x="8435340" y="876299"/>
              <a:ext cx="124967" cy="201167"/>
            </a:xfrm>
            <a:prstGeom prst="rect">
              <a:avLst/>
            </a:prstGeom>
          </p:spPr>
        </p:pic>
      </p:grpSp>
      <p:grpSp>
        <p:nvGrpSpPr>
          <p:cNvPr id="32" name="object 32"/>
          <p:cNvGrpSpPr/>
          <p:nvPr/>
        </p:nvGrpSpPr>
        <p:grpSpPr>
          <a:xfrm>
            <a:off x="8450481" y="1857781"/>
            <a:ext cx="521970" cy="481965"/>
            <a:chOff x="8450481" y="1857781"/>
            <a:chExt cx="521970" cy="481965"/>
          </a:xfrm>
        </p:grpSpPr>
        <p:pic>
          <p:nvPicPr>
            <p:cNvPr id="33" name="object 33"/>
            <p:cNvPicPr/>
            <p:nvPr/>
          </p:nvPicPr>
          <p:blipFill>
            <a:blip r:embed="rId17" cstate="print"/>
            <a:stretch>
              <a:fillRect/>
            </a:stretch>
          </p:blipFill>
          <p:spPr>
            <a:xfrm>
              <a:off x="8450481" y="2060309"/>
              <a:ext cx="262300" cy="279169"/>
            </a:xfrm>
            <a:prstGeom prst="rect">
              <a:avLst/>
            </a:prstGeom>
          </p:spPr>
        </p:pic>
        <p:sp>
          <p:nvSpPr>
            <p:cNvPr id="34" name="object 34"/>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35" name="object 35"/>
            <p:cNvSpPr/>
            <p:nvPr/>
          </p:nvSpPr>
          <p:spPr>
            <a:xfrm>
              <a:off x="8540242" y="2129027"/>
              <a:ext cx="88900" cy="108585"/>
            </a:xfrm>
            <a:custGeom>
              <a:avLst/>
              <a:gdLst/>
              <a:ahLst/>
              <a:cxnLst/>
              <a:rect l="l" t="t" r="r" b="b"/>
              <a:pathLst>
                <a:path w="88900" h="108585">
                  <a:moveTo>
                    <a:pt x="45084" y="21336"/>
                  </a:moveTo>
                  <a:lnTo>
                    <a:pt x="51760" y="22415"/>
                  </a:lnTo>
                  <a:lnTo>
                    <a:pt x="57911" y="25590"/>
                  </a:lnTo>
                  <a:lnTo>
                    <a:pt x="63015" y="30765"/>
                  </a:lnTo>
                  <a:lnTo>
                    <a:pt x="66548" y="37846"/>
                  </a:lnTo>
                  <a:lnTo>
                    <a:pt x="67436" y="39624"/>
                  </a:lnTo>
                  <a:lnTo>
                    <a:pt x="68199" y="42291"/>
                  </a:lnTo>
                  <a:lnTo>
                    <a:pt x="68199" y="44069"/>
                  </a:lnTo>
                  <a:lnTo>
                    <a:pt x="68199" y="44958"/>
                  </a:lnTo>
                  <a:lnTo>
                    <a:pt x="68710" y="54359"/>
                  </a:lnTo>
                  <a:lnTo>
                    <a:pt x="67532" y="63595"/>
                  </a:lnTo>
                  <a:lnTo>
                    <a:pt x="64591" y="72497"/>
                  </a:lnTo>
                  <a:lnTo>
                    <a:pt x="59816" y="80899"/>
                  </a:lnTo>
                  <a:lnTo>
                    <a:pt x="58547" y="83566"/>
                  </a:lnTo>
                  <a:lnTo>
                    <a:pt x="55499" y="85217"/>
                  </a:lnTo>
                  <a:lnTo>
                    <a:pt x="52324" y="85217"/>
                  </a:lnTo>
                  <a:lnTo>
                    <a:pt x="51180" y="85217"/>
                  </a:lnTo>
                  <a:lnTo>
                    <a:pt x="49910" y="84963"/>
                  </a:lnTo>
                  <a:lnTo>
                    <a:pt x="48894" y="84455"/>
                  </a:lnTo>
                  <a:lnTo>
                    <a:pt x="42925" y="82677"/>
                  </a:lnTo>
                  <a:lnTo>
                    <a:pt x="37846" y="80899"/>
                  </a:lnTo>
                  <a:lnTo>
                    <a:pt x="32765" y="77343"/>
                  </a:lnTo>
                  <a:lnTo>
                    <a:pt x="23330" y="67754"/>
                  </a:lnTo>
                  <a:lnTo>
                    <a:pt x="19192" y="55308"/>
                  </a:lnTo>
                  <a:lnTo>
                    <a:pt x="20603" y="42195"/>
                  </a:lnTo>
                  <a:lnTo>
                    <a:pt x="27812" y="30607"/>
                  </a:lnTo>
                  <a:lnTo>
                    <a:pt x="32257" y="24257"/>
                  </a:lnTo>
                  <a:lnTo>
                    <a:pt x="38734" y="21336"/>
                  </a:lnTo>
                  <a:lnTo>
                    <a:pt x="45084" y="21336"/>
                  </a:lnTo>
                  <a:close/>
                </a:path>
                <a:path w="88900" h="108585">
                  <a:moveTo>
                    <a:pt x="42163" y="0"/>
                  </a:moveTo>
                  <a:lnTo>
                    <a:pt x="41528" y="0"/>
                  </a:lnTo>
                  <a:lnTo>
                    <a:pt x="41021" y="0"/>
                  </a:lnTo>
                  <a:lnTo>
                    <a:pt x="40385" y="0"/>
                  </a:lnTo>
                  <a:lnTo>
                    <a:pt x="22109" y="8326"/>
                  </a:lnTo>
                  <a:lnTo>
                    <a:pt x="8477" y="22606"/>
                  </a:lnTo>
                  <a:lnTo>
                    <a:pt x="702" y="41076"/>
                  </a:lnTo>
                  <a:lnTo>
                    <a:pt x="0" y="61976"/>
                  </a:lnTo>
                  <a:lnTo>
                    <a:pt x="0" y="63881"/>
                  </a:lnTo>
                  <a:lnTo>
                    <a:pt x="0" y="65659"/>
                  </a:lnTo>
                  <a:lnTo>
                    <a:pt x="761" y="67437"/>
                  </a:lnTo>
                  <a:lnTo>
                    <a:pt x="1650" y="69215"/>
                  </a:lnTo>
                  <a:lnTo>
                    <a:pt x="2412" y="70993"/>
                  </a:lnTo>
                  <a:lnTo>
                    <a:pt x="33627" y="102631"/>
                  </a:lnTo>
                  <a:lnTo>
                    <a:pt x="49910" y="108204"/>
                  </a:lnTo>
                  <a:lnTo>
                    <a:pt x="51180" y="108204"/>
                  </a:lnTo>
                  <a:lnTo>
                    <a:pt x="55499" y="108204"/>
                  </a:lnTo>
                  <a:lnTo>
                    <a:pt x="59308" y="107061"/>
                  </a:lnTo>
                  <a:lnTo>
                    <a:pt x="63118" y="104267"/>
                  </a:lnTo>
                  <a:lnTo>
                    <a:pt x="68199" y="101600"/>
                  </a:lnTo>
                  <a:lnTo>
                    <a:pt x="88659" y="55685"/>
                  </a:lnTo>
                  <a:lnTo>
                    <a:pt x="88518" y="42291"/>
                  </a:lnTo>
                  <a:lnTo>
                    <a:pt x="83097" y="25342"/>
                  </a:lnTo>
                  <a:lnTo>
                    <a:pt x="72675" y="11953"/>
                  </a:lnTo>
                  <a:lnTo>
                    <a:pt x="58586" y="3161"/>
                  </a:lnTo>
                  <a:lnTo>
                    <a:pt x="42163" y="0"/>
                  </a:lnTo>
                  <a:close/>
                </a:path>
              </a:pathLst>
            </a:custGeom>
            <a:ln w="76200">
              <a:solidFill>
                <a:srgbClr val="FFFCFD"/>
              </a:solidFill>
            </a:ln>
          </p:spPr>
          <p:txBody>
            <a:bodyPr wrap="square" lIns="0" tIns="0" rIns="0" bIns="0" rtlCol="0"/>
            <a:lstStyle/>
            <a:p>
              <a:endParaRPr/>
            </a:p>
          </p:txBody>
        </p:sp>
        <p:pic>
          <p:nvPicPr>
            <p:cNvPr id="36" name="object 36"/>
            <p:cNvPicPr/>
            <p:nvPr/>
          </p:nvPicPr>
          <p:blipFill>
            <a:blip r:embed="rId18" cstate="print"/>
            <a:stretch>
              <a:fillRect/>
            </a:stretch>
          </p:blipFill>
          <p:spPr>
            <a:xfrm>
              <a:off x="8642604" y="1857781"/>
              <a:ext cx="263601" cy="271246"/>
            </a:xfrm>
            <a:prstGeom prst="rect">
              <a:avLst/>
            </a:prstGeom>
          </p:spPr>
        </p:pic>
        <p:sp>
          <p:nvSpPr>
            <p:cNvPr id="37" name="object 37"/>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38" name="object 38"/>
            <p:cNvSpPr/>
            <p:nvPr/>
          </p:nvSpPr>
          <p:spPr>
            <a:xfrm>
              <a:off x="8740140" y="1935479"/>
              <a:ext cx="72390" cy="82550"/>
            </a:xfrm>
            <a:custGeom>
              <a:avLst/>
              <a:gdLst/>
              <a:ahLst/>
              <a:cxnLst/>
              <a:rect l="l" t="t" r="r" b="b"/>
              <a:pathLst>
                <a:path w="72390" h="82550">
                  <a:moveTo>
                    <a:pt x="40131" y="21336"/>
                  </a:moveTo>
                  <a:lnTo>
                    <a:pt x="48386" y="21336"/>
                  </a:lnTo>
                  <a:lnTo>
                    <a:pt x="55499" y="28956"/>
                  </a:lnTo>
                  <a:lnTo>
                    <a:pt x="54736" y="37972"/>
                  </a:lnTo>
                  <a:lnTo>
                    <a:pt x="54736" y="45846"/>
                  </a:lnTo>
                  <a:lnTo>
                    <a:pt x="51434" y="52958"/>
                  </a:lnTo>
                  <a:lnTo>
                    <a:pt x="46481" y="59055"/>
                  </a:lnTo>
                  <a:lnTo>
                    <a:pt x="43941" y="62356"/>
                  </a:lnTo>
                  <a:lnTo>
                    <a:pt x="40131" y="64134"/>
                  </a:lnTo>
                  <a:lnTo>
                    <a:pt x="36321" y="64134"/>
                  </a:lnTo>
                  <a:lnTo>
                    <a:pt x="34925" y="64134"/>
                  </a:lnTo>
                  <a:lnTo>
                    <a:pt x="33654" y="64007"/>
                  </a:lnTo>
                  <a:lnTo>
                    <a:pt x="32384" y="63500"/>
                  </a:lnTo>
                  <a:lnTo>
                    <a:pt x="25653" y="61721"/>
                  </a:lnTo>
                  <a:lnTo>
                    <a:pt x="21589" y="56387"/>
                  </a:lnTo>
                  <a:lnTo>
                    <a:pt x="19938" y="49402"/>
                  </a:lnTo>
                  <a:lnTo>
                    <a:pt x="20613" y="40939"/>
                  </a:lnTo>
                  <a:lnTo>
                    <a:pt x="38734" y="21336"/>
                  </a:lnTo>
                  <a:lnTo>
                    <a:pt x="40131" y="21336"/>
                  </a:lnTo>
                  <a:close/>
                </a:path>
                <a:path w="72390" h="82550">
                  <a:moveTo>
                    <a:pt x="40639" y="0"/>
                  </a:moveTo>
                  <a:lnTo>
                    <a:pt x="36702" y="0"/>
                  </a:lnTo>
                  <a:lnTo>
                    <a:pt x="32765" y="888"/>
                  </a:lnTo>
                  <a:lnTo>
                    <a:pt x="1970" y="36278"/>
                  </a:lnTo>
                  <a:lnTo>
                    <a:pt x="0" y="51181"/>
                  </a:lnTo>
                  <a:lnTo>
                    <a:pt x="0" y="54737"/>
                  </a:lnTo>
                  <a:lnTo>
                    <a:pt x="35559" y="82295"/>
                  </a:lnTo>
                  <a:lnTo>
                    <a:pt x="41528" y="82295"/>
                  </a:lnTo>
                  <a:lnTo>
                    <a:pt x="72213" y="43003"/>
                  </a:lnTo>
                  <a:lnTo>
                    <a:pt x="72135" y="29082"/>
                  </a:lnTo>
                  <a:lnTo>
                    <a:pt x="70484" y="21208"/>
                  </a:lnTo>
                  <a:lnTo>
                    <a:pt x="66293" y="14096"/>
                  </a:lnTo>
                  <a:lnTo>
                    <a:pt x="60578" y="8889"/>
                  </a:lnTo>
                  <a:lnTo>
                    <a:pt x="55117" y="3175"/>
                  </a:lnTo>
                  <a:lnTo>
                    <a:pt x="48005" y="0"/>
                  </a:lnTo>
                  <a:lnTo>
                    <a:pt x="40639" y="0"/>
                  </a:lnTo>
                  <a:close/>
                </a:path>
              </a:pathLst>
            </a:custGeom>
            <a:ln w="76200">
              <a:solidFill>
                <a:srgbClr val="FFFCFD"/>
              </a:solidFill>
            </a:ln>
          </p:spPr>
          <p:txBody>
            <a:bodyPr wrap="square" lIns="0" tIns="0" rIns="0" bIns="0" rtlCol="0"/>
            <a:lstStyle/>
            <a:p>
              <a:endParaRPr/>
            </a:p>
          </p:txBody>
        </p:sp>
        <p:pic>
          <p:nvPicPr>
            <p:cNvPr id="39" name="object 39"/>
            <p:cNvPicPr/>
            <p:nvPr/>
          </p:nvPicPr>
          <p:blipFill>
            <a:blip r:embed="rId19" cstate="print"/>
            <a:stretch>
              <a:fillRect/>
            </a:stretch>
          </p:blipFill>
          <p:spPr>
            <a:xfrm>
              <a:off x="8697468" y="2061921"/>
              <a:ext cx="274396" cy="275894"/>
            </a:xfrm>
            <a:prstGeom prst="rect">
              <a:avLst/>
            </a:prstGeom>
          </p:spPr>
        </p:pic>
        <p:sp>
          <p:nvSpPr>
            <p:cNvPr id="40" name="object 40"/>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1" name="object 41"/>
            <p:cNvSpPr/>
            <p:nvPr/>
          </p:nvSpPr>
          <p:spPr>
            <a:xfrm>
              <a:off x="8794843" y="2139695"/>
              <a:ext cx="83185" cy="86995"/>
            </a:xfrm>
            <a:custGeom>
              <a:avLst/>
              <a:gdLst/>
              <a:ahLst/>
              <a:cxnLst/>
              <a:rect l="l" t="t" r="r" b="b"/>
              <a:pathLst>
                <a:path w="83184" h="86994">
                  <a:moveTo>
                    <a:pt x="46134" y="21209"/>
                  </a:moveTo>
                  <a:lnTo>
                    <a:pt x="53627" y="21209"/>
                  </a:lnTo>
                  <a:lnTo>
                    <a:pt x="61120" y="27178"/>
                  </a:lnTo>
                  <a:lnTo>
                    <a:pt x="63279" y="35941"/>
                  </a:lnTo>
                  <a:lnTo>
                    <a:pt x="63049" y="47374"/>
                  </a:lnTo>
                  <a:lnTo>
                    <a:pt x="58485" y="56927"/>
                  </a:lnTo>
                  <a:lnTo>
                    <a:pt x="50635" y="63480"/>
                  </a:lnTo>
                  <a:lnTo>
                    <a:pt x="40546" y="65912"/>
                  </a:lnTo>
                  <a:lnTo>
                    <a:pt x="38895" y="65912"/>
                  </a:lnTo>
                  <a:lnTo>
                    <a:pt x="21038" y="41616"/>
                  </a:lnTo>
                  <a:lnTo>
                    <a:pt x="26322" y="32258"/>
                  </a:lnTo>
                  <a:lnTo>
                    <a:pt x="30513" y="26035"/>
                  </a:lnTo>
                  <a:lnTo>
                    <a:pt x="36482" y="22479"/>
                  </a:lnTo>
                  <a:lnTo>
                    <a:pt x="43213" y="21590"/>
                  </a:lnTo>
                  <a:lnTo>
                    <a:pt x="44102" y="21336"/>
                  </a:lnTo>
                  <a:lnTo>
                    <a:pt x="45118" y="21209"/>
                  </a:lnTo>
                  <a:lnTo>
                    <a:pt x="46134" y="21209"/>
                  </a:lnTo>
                  <a:close/>
                </a:path>
                <a:path w="83184" h="86994">
                  <a:moveTo>
                    <a:pt x="47277" y="0"/>
                  </a:moveTo>
                  <a:lnTo>
                    <a:pt x="6522" y="24110"/>
                  </a:lnTo>
                  <a:lnTo>
                    <a:pt x="0" y="49686"/>
                  </a:lnTo>
                  <a:lnTo>
                    <a:pt x="1605" y="58689"/>
                  </a:lnTo>
                  <a:lnTo>
                    <a:pt x="29414" y="86030"/>
                  </a:lnTo>
                  <a:lnTo>
                    <a:pt x="36736" y="86868"/>
                  </a:lnTo>
                  <a:lnTo>
                    <a:pt x="40292" y="86868"/>
                  </a:lnTo>
                  <a:lnTo>
                    <a:pt x="43848" y="86360"/>
                  </a:lnTo>
                  <a:lnTo>
                    <a:pt x="47404" y="85090"/>
                  </a:lnTo>
                  <a:lnTo>
                    <a:pt x="60009" y="82040"/>
                  </a:lnTo>
                  <a:lnTo>
                    <a:pt x="70709" y="74787"/>
                  </a:lnTo>
                  <a:lnTo>
                    <a:pt x="78551" y="64176"/>
                  </a:lnTo>
                  <a:lnTo>
                    <a:pt x="82583" y="51054"/>
                  </a:lnTo>
                  <a:lnTo>
                    <a:pt x="83167" y="32791"/>
                  </a:lnTo>
                  <a:lnTo>
                    <a:pt x="76868" y="16875"/>
                  </a:lnTo>
                  <a:lnTo>
                    <a:pt x="65045" y="5316"/>
                  </a:lnTo>
                  <a:lnTo>
                    <a:pt x="49055" y="127"/>
                  </a:lnTo>
                  <a:lnTo>
                    <a:pt x="48420" y="0"/>
                  </a:lnTo>
                  <a:lnTo>
                    <a:pt x="47912" y="0"/>
                  </a:lnTo>
                  <a:lnTo>
                    <a:pt x="47277" y="0"/>
                  </a:lnTo>
                  <a:close/>
                </a:path>
              </a:pathLst>
            </a:custGeom>
            <a:ln w="76200">
              <a:solidFill>
                <a:srgbClr val="FFFCFD"/>
              </a:solidFill>
            </a:ln>
          </p:spPr>
          <p:txBody>
            <a:bodyPr wrap="square" lIns="0" tIns="0" rIns="0" bIns="0" rtlCol="0"/>
            <a:lstStyle/>
            <a:p>
              <a:endParaRPr/>
            </a:p>
          </p:txBody>
        </p:sp>
        <p:sp>
          <p:nvSpPr>
            <p:cNvPr id="42" name="object 42"/>
            <p:cNvSpPr/>
            <p:nvPr/>
          </p:nvSpPr>
          <p:spPr>
            <a:xfrm>
              <a:off x="8540242" y="2129027"/>
              <a:ext cx="88900" cy="108585"/>
            </a:xfrm>
            <a:custGeom>
              <a:avLst/>
              <a:gdLst/>
              <a:ahLst/>
              <a:cxnLst/>
              <a:rect l="l" t="t" r="r" b="b"/>
              <a:pathLst>
                <a:path w="88900" h="108585">
                  <a:moveTo>
                    <a:pt x="42163" y="0"/>
                  </a:moveTo>
                  <a:lnTo>
                    <a:pt x="40385" y="0"/>
                  </a:lnTo>
                  <a:lnTo>
                    <a:pt x="22109" y="8326"/>
                  </a:lnTo>
                  <a:lnTo>
                    <a:pt x="8477" y="22606"/>
                  </a:lnTo>
                  <a:lnTo>
                    <a:pt x="702" y="41076"/>
                  </a:lnTo>
                  <a:lnTo>
                    <a:pt x="0" y="61976"/>
                  </a:lnTo>
                  <a:lnTo>
                    <a:pt x="0" y="65659"/>
                  </a:lnTo>
                  <a:lnTo>
                    <a:pt x="761" y="67437"/>
                  </a:lnTo>
                  <a:lnTo>
                    <a:pt x="1650" y="69215"/>
                  </a:lnTo>
                  <a:lnTo>
                    <a:pt x="2412" y="70993"/>
                  </a:lnTo>
                  <a:lnTo>
                    <a:pt x="33627" y="102631"/>
                  </a:lnTo>
                  <a:lnTo>
                    <a:pt x="49212" y="108204"/>
                  </a:lnTo>
                  <a:lnTo>
                    <a:pt x="55499" y="108204"/>
                  </a:lnTo>
                  <a:lnTo>
                    <a:pt x="59308" y="107061"/>
                  </a:lnTo>
                  <a:lnTo>
                    <a:pt x="63118" y="104267"/>
                  </a:lnTo>
                  <a:lnTo>
                    <a:pt x="68199" y="101600"/>
                  </a:lnTo>
                  <a:lnTo>
                    <a:pt x="72389" y="97028"/>
                  </a:lnTo>
                  <a:lnTo>
                    <a:pt x="75818" y="92583"/>
                  </a:lnTo>
                  <a:lnTo>
                    <a:pt x="80022" y="85217"/>
                  </a:lnTo>
                  <a:lnTo>
                    <a:pt x="51180" y="85217"/>
                  </a:lnTo>
                  <a:lnTo>
                    <a:pt x="49910" y="84963"/>
                  </a:lnTo>
                  <a:lnTo>
                    <a:pt x="48894" y="84455"/>
                  </a:lnTo>
                  <a:lnTo>
                    <a:pt x="42925" y="82677"/>
                  </a:lnTo>
                  <a:lnTo>
                    <a:pt x="37846" y="80899"/>
                  </a:lnTo>
                  <a:lnTo>
                    <a:pt x="32765" y="77343"/>
                  </a:lnTo>
                  <a:lnTo>
                    <a:pt x="23330" y="67754"/>
                  </a:lnTo>
                  <a:lnTo>
                    <a:pt x="19318" y="55685"/>
                  </a:lnTo>
                  <a:lnTo>
                    <a:pt x="19294" y="54359"/>
                  </a:lnTo>
                  <a:lnTo>
                    <a:pt x="20593" y="42291"/>
                  </a:lnTo>
                  <a:lnTo>
                    <a:pt x="21299" y="41076"/>
                  </a:lnTo>
                  <a:lnTo>
                    <a:pt x="27714" y="30765"/>
                  </a:lnTo>
                  <a:lnTo>
                    <a:pt x="32257" y="24257"/>
                  </a:lnTo>
                  <a:lnTo>
                    <a:pt x="38734" y="21336"/>
                  </a:lnTo>
                  <a:lnTo>
                    <a:pt x="79978" y="21336"/>
                  </a:lnTo>
                  <a:lnTo>
                    <a:pt x="72675" y="11953"/>
                  </a:lnTo>
                  <a:lnTo>
                    <a:pt x="58586" y="3161"/>
                  </a:lnTo>
                  <a:lnTo>
                    <a:pt x="42163" y="0"/>
                  </a:lnTo>
                  <a:close/>
                </a:path>
                <a:path w="88900" h="108585">
                  <a:moveTo>
                    <a:pt x="79978" y="21336"/>
                  </a:moveTo>
                  <a:lnTo>
                    <a:pt x="45084" y="21336"/>
                  </a:lnTo>
                  <a:lnTo>
                    <a:pt x="51760" y="22415"/>
                  </a:lnTo>
                  <a:lnTo>
                    <a:pt x="57911" y="25590"/>
                  </a:lnTo>
                  <a:lnTo>
                    <a:pt x="63015" y="30765"/>
                  </a:lnTo>
                  <a:lnTo>
                    <a:pt x="67436" y="39624"/>
                  </a:lnTo>
                  <a:lnTo>
                    <a:pt x="68199" y="42291"/>
                  </a:lnTo>
                  <a:lnTo>
                    <a:pt x="68199" y="44958"/>
                  </a:lnTo>
                  <a:lnTo>
                    <a:pt x="68710" y="54359"/>
                  </a:lnTo>
                  <a:lnTo>
                    <a:pt x="67532" y="63595"/>
                  </a:lnTo>
                  <a:lnTo>
                    <a:pt x="64591" y="72497"/>
                  </a:lnTo>
                  <a:lnTo>
                    <a:pt x="59816" y="80899"/>
                  </a:lnTo>
                  <a:lnTo>
                    <a:pt x="58547" y="83566"/>
                  </a:lnTo>
                  <a:lnTo>
                    <a:pt x="55499" y="85217"/>
                  </a:lnTo>
                  <a:lnTo>
                    <a:pt x="80022" y="85217"/>
                  </a:lnTo>
                  <a:lnTo>
                    <a:pt x="82321" y="81188"/>
                  </a:lnTo>
                  <a:lnTo>
                    <a:pt x="86598" y="68770"/>
                  </a:lnTo>
                  <a:lnTo>
                    <a:pt x="88659" y="55685"/>
                  </a:lnTo>
                  <a:lnTo>
                    <a:pt x="88547" y="44958"/>
                  </a:lnTo>
                  <a:lnTo>
                    <a:pt x="88518" y="42291"/>
                  </a:lnTo>
                  <a:lnTo>
                    <a:pt x="83177" y="25590"/>
                  </a:lnTo>
                  <a:lnTo>
                    <a:pt x="83097" y="25342"/>
                  </a:lnTo>
                  <a:lnTo>
                    <a:pt x="79978" y="21336"/>
                  </a:lnTo>
                  <a:close/>
                </a:path>
              </a:pathLst>
            </a:custGeom>
            <a:solidFill>
              <a:srgbClr val="1A2546"/>
            </a:solidFill>
          </p:spPr>
          <p:txBody>
            <a:bodyPr wrap="square" lIns="0" tIns="0" rIns="0" bIns="0" rtlCol="0"/>
            <a:lstStyle/>
            <a:p>
              <a:endParaRPr/>
            </a:p>
          </p:txBody>
        </p:sp>
        <p:sp>
          <p:nvSpPr>
            <p:cNvPr id="43" name="object 43"/>
            <p:cNvSpPr/>
            <p:nvPr/>
          </p:nvSpPr>
          <p:spPr>
            <a:xfrm>
              <a:off x="8559228" y="2150363"/>
              <a:ext cx="50165" cy="66040"/>
            </a:xfrm>
            <a:custGeom>
              <a:avLst/>
              <a:gdLst/>
              <a:ahLst/>
              <a:cxnLst/>
              <a:rect l="l" t="t" r="r" b="b"/>
              <a:pathLst>
                <a:path w="50165" h="66039">
                  <a:moveTo>
                    <a:pt x="26225" y="0"/>
                  </a:moveTo>
                  <a:lnTo>
                    <a:pt x="19748" y="0"/>
                  </a:lnTo>
                  <a:lnTo>
                    <a:pt x="13271" y="2921"/>
                  </a:lnTo>
                  <a:lnTo>
                    <a:pt x="8699" y="9398"/>
                  </a:lnTo>
                  <a:lnTo>
                    <a:pt x="1420" y="21101"/>
                  </a:lnTo>
                  <a:lnTo>
                    <a:pt x="0" y="34353"/>
                  </a:lnTo>
                  <a:lnTo>
                    <a:pt x="4198" y="46938"/>
                  </a:lnTo>
                  <a:lnTo>
                    <a:pt x="13779" y="56642"/>
                  </a:lnTo>
                  <a:lnTo>
                    <a:pt x="18859" y="60325"/>
                  </a:lnTo>
                  <a:lnTo>
                    <a:pt x="24066" y="62992"/>
                  </a:lnTo>
                  <a:lnTo>
                    <a:pt x="30035" y="64769"/>
                  </a:lnTo>
                  <a:lnTo>
                    <a:pt x="31178" y="65278"/>
                  </a:lnTo>
                  <a:lnTo>
                    <a:pt x="32321" y="65531"/>
                  </a:lnTo>
                  <a:lnTo>
                    <a:pt x="36639" y="65531"/>
                  </a:lnTo>
                  <a:lnTo>
                    <a:pt x="39814" y="63627"/>
                  </a:lnTo>
                  <a:lnTo>
                    <a:pt x="41084" y="60325"/>
                  </a:lnTo>
                  <a:lnTo>
                    <a:pt x="45934" y="51808"/>
                  </a:lnTo>
                  <a:lnTo>
                    <a:pt x="48926" y="42767"/>
                  </a:lnTo>
                  <a:lnTo>
                    <a:pt x="50157" y="33393"/>
                  </a:lnTo>
                  <a:lnTo>
                    <a:pt x="49720" y="23875"/>
                  </a:lnTo>
                  <a:lnTo>
                    <a:pt x="49720" y="21209"/>
                  </a:lnTo>
                  <a:lnTo>
                    <a:pt x="48831" y="19431"/>
                  </a:lnTo>
                  <a:lnTo>
                    <a:pt x="47942" y="16637"/>
                  </a:lnTo>
                  <a:lnTo>
                    <a:pt x="44334" y="9536"/>
                  </a:lnTo>
                  <a:lnTo>
                    <a:pt x="39179" y="4318"/>
                  </a:lnTo>
                  <a:lnTo>
                    <a:pt x="32976" y="1099"/>
                  </a:lnTo>
                  <a:lnTo>
                    <a:pt x="26225" y="0"/>
                  </a:lnTo>
                  <a:close/>
                </a:path>
              </a:pathLst>
            </a:custGeom>
            <a:solidFill>
              <a:srgbClr val="4F81BC"/>
            </a:solidFill>
          </p:spPr>
          <p:txBody>
            <a:bodyPr wrap="square" lIns="0" tIns="0" rIns="0" bIns="0" rtlCol="0"/>
            <a:lstStyle/>
            <a:p>
              <a:endParaRPr/>
            </a:p>
          </p:txBody>
        </p:sp>
        <p:sp>
          <p:nvSpPr>
            <p:cNvPr id="44" name="object 44"/>
            <p:cNvSpPr/>
            <p:nvPr/>
          </p:nvSpPr>
          <p:spPr>
            <a:xfrm>
              <a:off x="8740140" y="1935479"/>
              <a:ext cx="72390" cy="82550"/>
            </a:xfrm>
            <a:custGeom>
              <a:avLst/>
              <a:gdLst/>
              <a:ahLst/>
              <a:cxnLst/>
              <a:rect l="l" t="t" r="r" b="b"/>
              <a:pathLst>
                <a:path w="72390" h="82550">
                  <a:moveTo>
                    <a:pt x="48005" y="0"/>
                  </a:moveTo>
                  <a:lnTo>
                    <a:pt x="36702" y="0"/>
                  </a:lnTo>
                  <a:lnTo>
                    <a:pt x="32765" y="888"/>
                  </a:lnTo>
                  <a:lnTo>
                    <a:pt x="1970" y="36278"/>
                  </a:lnTo>
                  <a:lnTo>
                    <a:pt x="0" y="51181"/>
                  </a:lnTo>
                  <a:lnTo>
                    <a:pt x="0" y="54737"/>
                  </a:lnTo>
                  <a:lnTo>
                    <a:pt x="35559" y="82295"/>
                  </a:lnTo>
                  <a:lnTo>
                    <a:pt x="41528" y="82295"/>
                  </a:lnTo>
                  <a:lnTo>
                    <a:pt x="47497" y="80803"/>
                  </a:lnTo>
                  <a:lnTo>
                    <a:pt x="53085" y="77596"/>
                  </a:lnTo>
                  <a:lnTo>
                    <a:pt x="62366" y="68177"/>
                  </a:lnTo>
                  <a:lnTo>
                    <a:pt x="64580" y="64134"/>
                  </a:lnTo>
                  <a:lnTo>
                    <a:pt x="33972" y="64134"/>
                  </a:lnTo>
                  <a:lnTo>
                    <a:pt x="32384" y="63500"/>
                  </a:lnTo>
                  <a:lnTo>
                    <a:pt x="25653" y="61721"/>
                  </a:lnTo>
                  <a:lnTo>
                    <a:pt x="21589" y="56387"/>
                  </a:lnTo>
                  <a:lnTo>
                    <a:pt x="19938" y="49402"/>
                  </a:lnTo>
                  <a:lnTo>
                    <a:pt x="20613" y="40939"/>
                  </a:lnTo>
                  <a:lnTo>
                    <a:pt x="38734" y="21336"/>
                  </a:lnTo>
                  <a:lnTo>
                    <a:pt x="70511" y="21336"/>
                  </a:lnTo>
                  <a:lnTo>
                    <a:pt x="70484" y="21208"/>
                  </a:lnTo>
                  <a:lnTo>
                    <a:pt x="66293" y="14096"/>
                  </a:lnTo>
                  <a:lnTo>
                    <a:pt x="60578" y="8889"/>
                  </a:lnTo>
                  <a:lnTo>
                    <a:pt x="55117" y="3175"/>
                  </a:lnTo>
                  <a:lnTo>
                    <a:pt x="48005" y="0"/>
                  </a:lnTo>
                  <a:close/>
                </a:path>
                <a:path w="72390" h="82550">
                  <a:moveTo>
                    <a:pt x="70511" y="21336"/>
                  </a:moveTo>
                  <a:lnTo>
                    <a:pt x="48386" y="21336"/>
                  </a:lnTo>
                  <a:lnTo>
                    <a:pt x="55617" y="29082"/>
                  </a:lnTo>
                  <a:lnTo>
                    <a:pt x="55488" y="29082"/>
                  </a:lnTo>
                  <a:lnTo>
                    <a:pt x="54736" y="37972"/>
                  </a:lnTo>
                  <a:lnTo>
                    <a:pt x="54736" y="45846"/>
                  </a:lnTo>
                  <a:lnTo>
                    <a:pt x="51434" y="52958"/>
                  </a:lnTo>
                  <a:lnTo>
                    <a:pt x="46481" y="59055"/>
                  </a:lnTo>
                  <a:lnTo>
                    <a:pt x="43941" y="62356"/>
                  </a:lnTo>
                  <a:lnTo>
                    <a:pt x="40131" y="64134"/>
                  </a:lnTo>
                  <a:lnTo>
                    <a:pt x="64580" y="64134"/>
                  </a:lnTo>
                  <a:lnTo>
                    <a:pt x="68823" y="56387"/>
                  </a:lnTo>
                  <a:lnTo>
                    <a:pt x="72213" y="43003"/>
                  </a:lnTo>
                  <a:lnTo>
                    <a:pt x="72135" y="29082"/>
                  </a:lnTo>
                  <a:lnTo>
                    <a:pt x="70784" y="22637"/>
                  </a:lnTo>
                  <a:lnTo>
                    <a:pt x="70671" y="22097"/>
                  </a:lnTo>
                  <a:lnTo>
                    <a:pt x="70564" y="21589"/>
                  </a:lnTo>
                  <a:lnTo>
                    <a:pt x="70511" y="21336"/>
                  </a:lnTo>
                  <a:close/>
                </a:path>
              </a:pathLst>
            </a:custGeom>
            <a:solidFill>
              <a:srgbClr val="1A2546"/>
            </a:solidFill>
          </p:spPr>
          <p:txBody>
            <a:bodyPr wrap="square" lIns="0" tIns="0" rIns="0" bIns="0" rtlCol="0"/>
            <a:lstStyle/>
            <a:p>
              <a:endParaRPr/>
            </a:p>
          </p:txBody>
        </p:sp>
        <p:sp>
          <p:nvSpPr>
            <p:cNvPr id="45" name="object 45"/>
            <p:cNvSpPr/>
            <p:nvPr/>
          </p:nvSpPr>
          <p:spPr>
            <a:xfrm>
              <a:off x="8760841" y="1956815"/>
              <a:ext cx="36195" cy="43180"/>
            </a:xfrm>
            <a:custGeom>
              <a:avLst/>
              <a:gdLst/>
              <a:ahLst/>
              <a:cxnLst/>
              <a:rect l="l" t="t" r="r" b="b"/>
              <a:pathLst>
                <a:path w="36195" h="43180">
                  <a:moveTo>
                    <a:pt x="28701" y="0"/>
                  </a:moveTo>
                  <a:lnTo>
                    <a:pt x="20447" y="0"/>
                  </a:lnTo>
                  <a:lnTo>
                    <a:pt x="18923" y="0"/>
                  </a:lnTo>
                  <a:lnTo>
                    <a:pt x="17399" y="253"/>
                  </a:lnTo>
                  <a:lnTo>
                    <a:pt x="0" y="27939"/>
                  </a:lnTo>
                  <a:lnTo>
                    <a:pt x="761" y="34925"/>
                  </a:lnTo>
                  <a:lnTo>
                    <a:pt x="5841" y="40258"/>
                  </a:lnTo>
                  <a:lnTo>
                    <a:pt x="11683" y="41909"/>
                  </a:lnTo>
                  <a:lnTo>
                    <a:pt x="13207" y="42417"/>
                  </a:lnTo>
                  <a:lnTo>
                    <a:pt x="14604" y="42671"/>
                  </a:lnTo>
                  <a:lnTo>
                    <a:pt x="19938" y="42671"/>
                  </a:lnTo>
                  <a:lnTo>
                    <a:pt x="23367" y="40766"/>
                  </a:lnTo>
                  <a:lnTo>
                    <a:pt x="30860" y="31495"/>
                  </a:lnTo>
                  <a:lnTo>
                    <a:pt x="34289" y="24510"/>
                  </a:lnTo>
                  <a:lnTo>
                    <a:pt x="34289" y="16509"/>
                  </a:lnTo>
                  <a:lnTo>
                    <a:pt x="35686" y="7619"/>
                  </a:lnTo>
                  <a:lnTo>
                    <a:pt x="28701" y="0"/>
                  </a:lnTo>
                  <a:close/>
                </a:path>
              </a:pathLst>
            </a:custGeom>
            <a:solidFill>
              <a:srgbClr val="4F81BC"/>
            </a:solidFill>
          </p:spPr>
          <p:txBody>
            <a:bodyPr wrap="square" lIns="0" tIns="0" rIns="0" bIns="0" rtlCol="0"/>
            <a:lstStyle/>
            <a:p>
              <a:endParaRPr/>
            </a:p>
          </p:txBody>
        </p:sp>
        <p:sp>
          <p:nvSpPr>
            <p:cNvPr id="46" name="object 46"/>
            <p:cNvSpPr/>
            <p:nvPr/>
          </p:nvSpPr>
          <p:spPr>
            <a:xfrm>
              <a:off x="8794843" y="2139695"/>
              <a:ext cx="83185" cy="86995"/>
            </a:xfrm>
            <a:custGeom>
              <a:avLst/>
              <a:gdLst/>
              <a:ahLst/>
              <a:cxnLst/>
              <a:rect l="l" t="t" r="r" b="b"/>
              <a:pathLst>
                <a:path w="83184" h="86994">
                  <a:moveTo>
                    <a:pt x="48420" y="0"/>
                  </a:moveTo>
                  <a:lnTo>
                    <a:pt x="47277" y="0"/>
                  </a:lnTo>
                  <a:lnTo>
                    <a:pt x="31041" y="2988"/>
                  </a:lnTo>
                  <a:lnTo>
                    <a:pt x="17115" y="11334"/>
                  </a:lnTo>
                  <a:lnTo>
                    <a:pt x="6522" y="24110"/>
                  </a:lnTo>
                  <a:lnTo>
                    <a:pt x="287" y="40386"/>
                  </a:lnTo>
                  <a:lnTo>
                    <a:pt x="71" y="47374"/>
                  </a:lnTo>
                  <a:lnTo>
                    <a:pt x="0" y="49686"/>
                  </a:lnTo>
                  <a:lnTo>
                    <a:pt x="22449" y="83597"/>
                  </a:lnTo>
                  <a:lnTo>
                    <a:pt x="36736" y="86868"/>
                  </a:lnTo>
                  <a:lnTo>
                    <a:pt x="40292" y="86868"/>
                  </a:lnTo>
                  <a:lnTo>
                    <a:pt x="43848" y="86360"/>
                  </a:lnTo>
                  <a:lnTo>
                    <a:pt x="47404" y="85090"/>
                  </a:lnTo>
                  <a:lnTo>
                    <a:pt x="60009" y="82040"/>
                  </a:lnTo>
                  <a:lnTo>
                    <a:pt x="70709" y="74787"/>
                  </a:lnTo>
                  <a:lnTo>
                    <a:pt x="77268" y="65912"/>
                  </a:lnTo>
                  <a:lnTo>
                    <a:pt x="37795" y="65912"/>
                  </a:lnTo>
                  <a:lnTo>
                    <a:pt x="35593" y="65405"/>
                  </a:lnTo>
                  <a:lnTo>
                    <a:pt x="26233" y="60618"/>
                  </a:lnTo>
                  <a:lnTo>
                    <a:pt x="21195" y="51879"/>
                  </a:lnTo>
                  <a:lnTo>
                    <a:pt x="21126" y="47374"/>
                  </a:lnTo>
                  <a:lnTo>
                    <a:pt x="21038" y="41616"/>
                  </a:lnTo>
                  <a:lnTo>
                    <a:pt x="26322" y="32258"/>
                  </a:lnTo>
                  <a:lnTo>
                    <a:pt x="30513" y="26035"/>
                  </a:lnTo>
                  <a:lnTo>
                    <a:pt x="36482" y="22479"/>
                  </a:lnTo>
                  <a:lnTo>
                    <a:pt x="43213" y="21590"/>
                  </a:lnTo>
                  <a:lnTo>
                    <a:pt x="44102" y="21336"/>
                  </a:lnTo>
                  <a:lnTo>
                    <a:pt x="78633" y="21336"/>
                  </a:lnTo>
                  <a:lnTo>
                    <a:pt x="76868" y="16875"/>
                  </a:lnTo>
                  <a:lnTo>
                    <a:pt x="65045" y="5316"/>
                  </a:lnTo>
                  <a:lnTo>
                    <a:pt x="49055" y="127"/>
                  </a:lnTo>
                  <a:lnTo>
                    <a:pt x="48420" y="0"/>
                  </a:lnTo>
                  <a:close/>
                </a:path>
                <a:path w="83184" h="86994">
                  <a:moveTo>
                    <a:pt x="78633" y="21336"/>
                  </a:moveTo>
                  <a:lnTo>
                    <a:pt x="53787" y="21336"/>
                  </a:lnTo>
                  <a:lnTo>
                    <a:pt x="61120" y="27178"/>
                  </a:lnTo>
                  <a:lnTo>
                    <a:pt x="63279" y="35941"/>
                  </a:lnTo>
                  <a:lnTo>
                    <a:pt x="40546" y="65912"/>
                  </a:lnTo>
                  <a:lnTo>
                    <a:pt x="77268" y="65912"/>
                  </a:lnTo>
                  <a:lnTo>
                    <a:pt x="78551" y="64176"/>
                  </a:lnTo>
                  <a:lnTo>
                    <a:pt x="82583" y="51054"/>
                  </a:lnTo>
                  <a:lnTo>
                    <a:pt x="83066" y="35941"/>
                  </a:lnTo>
                  <a:lnTo>
                    <a:pt x="83167" y="32791"/>
                  </a:lnTo>
                  <a:lnTo>
                    <a:pt x="78734" y="21590"/>
                  </a:lnTo>
                  <a:lnTo>
                    <a:pt x="78633" y="21336"/>
                  </a:lnTo>
                  <a:close/>
                </a:path>
              </a:pathLst>
            </a:custGeom>
            <a:solidFill>
              <a:srgbClr val="1A2546"/>
            </a:solidFill>
          </p:spPr>
          <p:txBody>
            <a:bodyPr wrap="square" lIns="0" tIns="0" rIns="0" bIns="0" rtlCol="0"/>
            <a:lstStyle/>
            <a:p>
              <a:endParaRPr/>
            </a:p>
          </p:txBody>
        </p:sp>
        <p:sp>
          <p:nvSpPr>
            <p:cNvPr id="47" name="object 47"/>
            <p:cNvSpPr/>
            <p:nvPr/>
          </p:nvSpPr>
          <p:spPr>
            <a:xfrm>
              <a:off x="8814478" y="2161031"/>
              <a:ext cx="42545" cy="44450"/>
            </a:xfrm>
            <a:custGeom>
              <a:avLst/>
              <a:gdLst/>
              <a:ahLst/>
              <a:cxnLst/>
              <a:rect l="l" t="t" r="r" b="b"/>
              <a:pathLst>
                <a:path w="42545" h="44450">
                  <a:moveTo>
                    <a:pt x="33357" y="0"/>
                  </a:moveTo>
                  <a:lnTo>
                    <a:pt x="25864" y="0"/>
                  </a:lnTo>
                  <a:lnTo>
                    <a:pt x="24848" y="0"/>
                  </a:lnTo>
                  <a:lnTo>
                    <a:pt x="23832" y="126"/>
                  </a:lnTo>
                  <a:lnTo>
                    <a:pt x="22943" y="381"/>
                  </a:lnTo>
                  <a:lnTo>
                    <a:pt x="16212" y="1269"/>
                  </a:lnTo>
                  <a:lnTo>
                    <a:pt x="9481" y="4699"/>
                  </a:lnTo>
                  <a:lnTo>
                    <a:pt x="5163" y="10922"/>
                  </a:lnTo>
                  <a:lnTo>
                    <a:pt x="0" y="20167"/>
                  </a:lnTo>
                  <a:lnTo>
                    <a:pt x="432" y="30305"/>
                  </a:lnTo>
                  <a:lnTo>
                    <a:pt x="5770" y="38943"/>
                  </a:lnTo>
                  <a:lnTo>
                    <a:pt x="15323" y="43687"/>
                  </a:lnTo>
                  <a:lnTo>
                    <a:pt x="16974" y="44068"/>
                  </a:lnTo>
                  <a:lnTo>
                    <a:pt x="18625" y="44195"/>
                  </a:lnTo>
                  <a:lnTo>
                    <a:pt x="20276" y="44195"/>
                  </a:lnTo>
                  <a:lnTo>
                    <a:pt x="30406" y="41784"/>
                  </a:lnTo>
                  <a:lnTo>
                    <a:pt x="38167" y="35290"/>
                  </a:lnTo>
                  <a:lnTo>
                    <a:pt x="42475" y="25818"/>
                  </a:lnTo>
                  <a:lnTo>
                    <a:pt x="42247" y="14478"/>
                  </a:lnTo>
                  <a:lnTo>
                    <a:pt x="40723" y="5842"/>
                  </a:lnTo>
                  <a:lnTo>
                    <a:pt x="33357" y="0"/>
                  </a:lnTo>
                  <a:close/>
                </a:path>
              </a:pathLst>
            </a:custGeom>
            <a:solidFill>
              <a:srgbClr val="4F81BC"/>
            </a:solidFill>
          </p:spPr>
          <p:txBody>
            <a:bodyPr wrap="square" lIns="0" tIns="0" rIns="0" bIns="0" rtlCol="0"/>
            <a:lstStyle/>
            <a:p>
              <a:endParaRPr/>
            </a:p>
          </p:txBody>
        </p:sp>
      </p:grpSp>
      <p:pic>
        <p:nvPicPr>
          <p:cNvPr id="48" name="object 48"/>
          <p:cNvPicPr/>
          <p:nvPr/>
        </p:nvPicPr>
        <p:blipFill>
          <a:blip r:embed="rId20" cstate="print"/>
          <a:stretch>
            <a:fillRect/>
          </a:stretch>
        </p:blipFill>
        <p:spPr>
          <a:xfrm>
            <a:off x="245363" y="902838"/>
            <a:ext cx="365760" cy="3575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1695</Words>
  <Application>Microsoft Office PowerPoint</Application>
  <PresentationFormat>On-screen Show (16:9)</PresentationFormat>
  <Paragraphs>324</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Segoe UI</vt:lpstr>
      <vt:lpstr>Segoe UI Black</vt:lpstr>
      <vt:lpstr>Tahoma</vt:lpstr>
      <vt:lpstr>Times New Roman</vt:lpstr>
      <vt:lpstr>Trebuchet MS</vt:lpstr>
      <vt:lpstr>Office Theme</vt:lpstr>
      <vt:lpstr>KÍNH CHÀO THẦY CÔ</vt:lpstr>
      <vt:lpstr>BỐC THĂM CHIA NHÓM</vt:lpstr>
      <vt:lpstr>HOẠT ĐỘNG 1. KHỞI ĐỘNG</vt:lpstr>
      <vt:lpstr>HOẠT ĐỘNG 1. KHỞI ĐỘNG</vt:lpstr>
      <vt:lpstr>HOẠT ĐỘNG 1. KHỞI ĐỘNG</vt:lpstr>
      <vt:lpstr>HOẠT ĐỘNG 1. KHỞI ĐỘNG</vt:lpstr>
      <vt:lpstr>HOẠT ĐỘNG 1. KHỞI ĐỘNG</vt:lpstr>
      <vt:lpstr>HOẠT ĐỘNG 1. KHỞI ĐỘNG</vt:lpstr>
      <vt:lpstr>HOẠT ĐỘNG 1. KHỞI ĐỘNG</vt:lpstr>
      <vt:lpstr>HOẠT ĐỘNG 1. KHỞI ĐỘNG</vt:lpstr>
      <vt:lpstr>HOẠT ĐỘNG 1. KHỞI ĐỘNG</vt:lpstr>
      <vt:lpstr>HOẠT ĐỘNG 1. KHỞI ĐỘNG</vt:lpstr>
      <vt:lpstr>TRAO THƯỞNG</vt:lpstr>
      <vt:lpstr>DẪN DẮT VÀO BÀI HỌC</vt:lpstr>
      <vt:lpstr>NGUYÊN TỐ HÓA HỌC</vt:lpstr>
      <vt:lpstr>PowerPoint Presentation</vt:lpstr>
      <vt:lpstr>Hoạt động 2:</vt:lpstr>
      <vt:lpstr>CÁCH CHƠI</vt:lpstr>
      <vt:lpstr>START</vt:lpstr>
      <vt:lpstr>START</vt:lpstr>
      <vt:lpstr>CÂU 1</vt:lpstr>
      <vt:lpstr>CÂU 1</vt:lpstr>
      <vt:lpstr>CÂU 2</vt:lpstr>
      <vt:lpstr>PowerPoint Presentation</vt:lpstr>
      <vt:lpstr>KIẾN THỨC</vt:lpstr>
      <vt:lpstr>PowerPoint Presentation</vt:lpstr>
      <vt:lpstr>LUẬT CHƠI</vt:lpstr>
      <vt:lpstr>CÁC THẺ NGUYÊN TỐ</vt:lpstr>
      <vt:lpstr>GIẤY GHI CHÚ THẦN KỲ</vt:lpstr>
      <vt:lpstr>THỜI GIAN TIẾP SỨC</vt:lpstr>
      <vt:lpstr>CÂU HỎI</vt:lpstr>
      <vt:lpstr>GIẤY GHI CHÚ THẦN KỲ</vt:lpstr>
      <vt:lpstr>GIẤY GHI CHÚ THẦN KỲ</vt:lpstr>
      <vt:lpstr>CÂU HỎI</vt:lpstr>
      <vt:lpstr>Hoạt động 4:</vt:lpstr>
      <vt:lpstr>LUẬT CHƠI</vt:lpstr>
      <vt:lpstr>START</vt:lpstr>
      <vt:lpstr>ĐUỔI HÌNH BẮT NGUYÊN TỐ</vt:lpstr>
      <vt:lpstr>ĐUỔI HÌNH BẮT NGUYÊN TỐ</vt:lpstr>
      <vt:lpstr>ĐUỔI HÌNH BẮT NGUYÊN TỐ</vt:lpstr>
      <vt:lpstr>ĐUỔI HÌNH BẮT NGUYÊN TỐ</vt:lpstr>
      <vt:lpstr>KIẾN THỨC</vt:lpstr>
      <vt:lpstr>LUYỆN TẬP</vt:lpstr>
      <vt:lpstr>PowerPoint Presentation</vt:lpstr>
      <vt:lpstr>NHỮNG QUẢ BÓNG BAY</vt:lpstr>
      <vt:lpstr>Các nguyên tử của cùng một nguyên tố</vt:lpstr>
      <vt:lpstr>Câu 2: Nguyên tử của nguyên tố Aluminium có số hiệu nguyên tử là 13. Phát biểu nào dưới đây KHÔNG đúng?</vt:lpstr>
      <vt:lpstr>Câu 3: Đồng và nhôm đều là kim loại có độ dẽo tốt và dẫn điện tốt. Đồng có 29 proton còn nhôm có 13 proton trong hạt nhân vậy, đồng và nhôm</vt:lpstr>
      <vt:lpstr>Câu 4: Nhận định nào sau đây SAI với nguyên tố Oxygen:</vt:lpstr>
      <vt:lpstr>TỔNG KẾT ĐIỂM &amp; TRAO THƯỞNG</vt:lpstr>
      <vt:lpstr>VẬN DỤNG</vt:lpstr>
      <vt:lpstr>DẶN DÒ</vt:lpstr>
      <vt:lpstr>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ANH</cp:lastModifiedBy>
  <cp:revision>1</cp:revision>
  <dcterms:created xsi:type="dcterms:W3CDTF">2025-08-19T14:46:39Z</dcterms:created>
  <dcterms:modified xsi:type="dcterms:W3CDTF">2026-04-03T14:57:30Z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2024-07-07T00:00:00Z</vt:filetime>
  </property>
  <property fmtid="{D5CDD505-2E9C-101B-9397-08002B2CF9AE}" pid="3" name="Creator">
    <vt:lpwstr>Microsoft® PowerPoint® 2019</vt:lpwstr>
  </property>
  <property fmtid="{D5CDD505-2E9C-101B-9397-08002B2CF9AE}" pid="4" name="LastSaved">
    <vt:filetime>2025-08-19T00:00:00Z</vt:filetime>
  </property>
  <property fmtid="{D5CDD505-2E9C-101B-9397-08002B2CF9AE}" pid="5" name="Producer">
    <vt:lpwstr>3-Heights(TM) PDF Security Shell 4.8.25.2 (http://www.pdf-tools.com)</vt:lpwstr>
  </property>
</Properties>
</file>